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A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2EE2BC-8C70-FA33-6AB3-462EE5E00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A7BA25-7394-1C11-600F-827D17357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D4555-BED6-D93D-9DE3-7E14F3C9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413FEF-53E8-1291-EC08-B4E5A52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467F6-EED7-39DD-7221-4475AA15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EE7694-EF9A-5853-CEAE-684B5B6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D16B84D-80A1-6B6A-4DCB-0E3B20AE1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528F31-A317-22F9-611C-B8F81B17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9AA632-0752-2F59-9E0F-201C3216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CE7E88-A716-DAA1-C23B-0AA9F7CB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9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73419F5-585D-EF0C-68C5-5D7EB9AB5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9B7ED-F9C2-E9B9-B9AF-A72705718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E9F0C9-26A4-43CD-D147-C4F71B80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62164B-1062-ED92-21FD-6CB57E41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132BAA-6B8B-35DF-367F-7EE21600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65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73E6E-4C76-D8A0-98BE-93F5D63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6ED660-278F-1D7F-DA0E-3F2D537D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AE0967-E6D5-2FE8-2A45-3C5BEDBB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53AC66-CB85-8993-6FCD-5A414D8F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7E49E8-1178-D927-8609-3D9649B9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4F9F51-7AEA-BC07-4476-0A52EB0F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97BE5E-655A-435F-67C6-3B764F0C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6FB1F7-D5BC-5738-34B4-BFADDF4A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EE4F96-64E4-B605-8A87-F860F260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D6C2DC-3E58-6D68-AD02-EEFEBCDE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77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53D571-58FA-0CAB-92D9-3AA8EAB3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5A3FD-A49E-D3B5-15D7-8C9D99A64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8CD834-8E19-D82A-9E9D-B0BEEA1D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858517-1057-7247-C3A6-DB158CBA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9AD67D-1B1F-EA0F-F093-96615E54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048D43-449C-AC04-F548-EF7B2BB1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1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97628-396D-1C3F-DCA3-0C255E20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E1BA75-4029-88E8-A3D9-3F5C880EA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FE2BA8-EAA3-8129-9CF8-C3DFDDE5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4F2A19D-0BDC-C99A-164A-E74042A7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D0D7302-FF8F-D2F3-1DBA-54C27D89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0BCAA80-968D-2CD8-6880-10A618F7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8126AE-31CA-132A-DC56-F787DD7B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ACB644-1D7A-D3BF-8908-E34152E8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71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D6DE4F-7C6B-3DAD-393D-3AD7122B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119DB0-7031-7633-C5F1-7E78F335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58E990-8484-B9B7-4C34-AFB71090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B6B6CD-6BBA-0D84-3B24-FE244E5F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8F36DD-1291-E087-30F2-96B92878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27F342C-00DE-69BA-65C0-8895FDF4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B63625-B96F-DACC-30E1-ED8BE65F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59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48D4D-B777-447A-E9DA-D0A2A771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1E3BCF-1187-4E6C-566A-D45C56369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DDB589-9A79-1727-BD4E-43931A99E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2E077-3D14-9632-3A80-606DD31E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10E7E9-0DDF-7885-6558-4156C207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C50217-13BA-79BF-093E-D17212F8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5C6F31-832E-2931-E778-55BD1E82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8F815F-9484-620C-5AE6-876605490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BDE8AF9-14F0-0250-3866-BDD26788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033921-ADFB-030B-F0EF-7B61794D6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AC9080-83DD-A72B-5159-A9067D08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403A1C-BC3D-D194-8223-8CA05EC7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5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3AF9731-E653-0ACF-A609-352AB7E5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54555B-EF75-E85C-1786-30304512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29E8E5-E58E-9D0C-687B-5ECA1EF3F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C5A81-0D90-F0B9-CC19-438AA6E43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634A59-CEDB-A9C9-D13C-7AA321746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31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6D56CF49-1932-235E-AE19-91D661098F6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94063" y="0"/>
            <a:ext cx="5603875" cy="6858000"/>
            <a:chOff x="2075" y="0"/>
            <a:chExt cx="3530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8D7C59C-5128-DA13-B9D8-9434AFC09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" y="1782"/>
              <a:ext cx="804" cy="705"/>
            </a:xfrm>
            <a:custGeom>
              <a:avLst/>
              <a:gdLst>
                <a:gd name="T0" fmla="*/ 2024 w 3218"/>
                <a:gd name="T1" fmla="*/ 1200 h 2820"/>
                <a:gd name="T2" fmla="*/ 2139 w 3218"/>
                <a:gd name="T3" fmla="*/ 1211 h 2820"/>
                <a:gd name="T4" fmla="*/ 2246 w 3218"/>
                <a:gd name="T5" fmla="*/ 1242 h 2820"/>
                <a:gd name="T6" fmla="*/ 2288 w 3218"/>
                <a:gd name="T7" fmla="*/ 1271 h 2820"/>
                <a:gd name="T8" fmla="*/ 2313 w 3218"/>
                <a:gd name="T9" fmla="*/ 1311 h 2820"/>
                <a:gd name="T10" fmla="*/ 2320 w 3218"/>
                <a:gd name="T11" fmla="*/ 1397 h 2820"/>
                <a:gd name="T12" fmla="*/ 2303 w 3218"/>
                <a:gd name="T13" fmla="*/ 1458 h 2820"/>
                <a:gd name="T14" fmla="*/ 2250 w 3218"/>
                <a:gd name="T15" fmla="*/ 1544 h 2820"/>
                <a:gd name="T16" fmla="*/ 2171 w 3218"/>
                <a:gd name="T17" fmla="*/ 1618 h 2820"/>
                <a:gd name="T18" fmla="*/ 2084 w 3218"/>
                <a:gd name="T19" fmla="*/ 1670 h 2820"/>
                <a:gd name="T20" fmla="*/ 1929 w 3218"/>
                <a:gd name="T21" fmla="*/ 1737 h 2820"/>
                <a:gd name="T22" fmla="*/ 1665 w 3218"/>
                <a:gd name="T23" fmla="*/ 1832 h 2820"/>
                <a:gd name="T24" fmla="*/ 1482 w 3218"/>
                <a:gd name="T25" fmla="*/ 1871 h 2820"/>
                <a:gd name="T26" fmla="*/ 1443 w 3218"/>
                <a:gd name="T27" fmla="*/ 1910 h 2820"/>
                <a:gd name="T28" fmla="*/ 1409 w 3218"/>
                <a:gd name="T29" fmla="*/ 1985 h 2820"/>
                <a:gd name="T30" fmla="*/ 1419 w 3218"/>
                <a:gd name="T31" fmla="*/ 2051 h 2820"/>
                <a:gd name="T32" fmla="*/ 1459 w 3218"/>
                <a:gd name="T33" fmla="*/ 2104 h 2820"/>
                <a:gd name="T34" fmla="*/ 1519 w 3218"/>
                <a:gd name="T35" fmla="*/ 2134 h 2820"/>
                <a:gd name="T36" fmla="*/ 1628 w 3218"/>
                <a:gd name="T37" fmla="*/ 2156 h 2820"/>
                <a:gd name="T38" fmla="*/ 1801 w 3218"/>
                <a:gd name="T39" fmla="*/ 2157 h 2820"/>
                <a:gd name="T40" fmla="*/ 1700 w 3218"/>
                <a:gd name="T41" fmla="*/ 2248 h 2820"/>
                <a:gd name="T42" fmla="*/ 1449 w 3218"/>
                <a:gd name="T43" fmla="*/ 2376 h 2820"/>
                <a:gd name="T44" fmla="*/ 1181 w 3218"/>
                <a:gd name="T45" fmla="*/ 2460 h 2820"/>
                <a:gd name="T46" fmla="*/ 1003 w 3218"/>
                <a:gd name="T47" fmla="*/ 2485 h 2820"/>
                <a:gd name="T48" fmla="*/ 957 w 3218"/>
                <a:gd name="T49" fmla="*/ 2498 h 2820"/>
                <a:gd name="T50" fmla="*/ 936 w 3218"/>
                <a:gd name="T51" fmla="*/ 2523 h 2820"/>
                <a:gd name="T52" fmla="*/ 892 w 3218"/>
                <a:gd name="T53" fmla="*/ 2617 h 2820"/>
                <a:gd name="T54" fmla="*/ 0 w 3218"/>
                <a:gd name="T55" fmla="*/ 2179 h 2820"/>
                <a:gd name="T56" fmla="*/ 40 w 3218"/>
                <a:gd name="T57" fmla="*/ 2098 h 2820"/>
                <a:gd name="T58" fmla="*/ 77 w 3218"/>
                <a:gd name="T59" fmla="*/ 1967 h 2820"/>
                <a:gd name="T60" fmla="*/ 101 w 3218"/>
                <a:gd name="T61" fmla="*/ 1749 h 2820"/>
                <a:gd name="T62" fmla="*/ 122 w 3218"/>
                <a:gd name="T63" fmla="*/ 1412 h 2820"/>
                <a:gd name="T64" fmla="*/ 151 w 3218"/>
                <a:gd name="T65" fmla="*/ 1257 h 2820"/>
                <a:gd name="T66" fmla="*/ 238 w 3218"/>
                <a:gd name="T67" fmla="*/ 1044 h 2820"/>
                <a:gd name="T68" fmla="*/ 375 w 3218"/>
                <a:gd name="T69" fmla="*/ 858 h 2820"/>
                <a:gd name="T70" fmla="*/ 552 w 3218"/>
                <a:gd name="T71" fmla="*/ 710 h 2820"/>
                <a:gd name="T72" fmla="*/ 689 w 3218"/>
                <a:gd name="T73" fmla="*/ 636 h 2820"/>
                <a:gd name="T74" fmla="*/ 933 w 3218"/>
                <a:gd name="T75" fmla="*/ 542 h 2820"/>
                <a:gd name="T76" fmla="*/ 1358 w 3218"/>
                <a:gd name="T77" fmla="*/ 403 h 2820"/>
                <a:gd name="T78" fmla="*/ 1894 w 3218"/>
                <a:gd name="T79" fmla="*/ 248 h 2820"/>
                <a:gd name="T80" fmla="*/ 2437 w 3218"/>
                <a:gd name="T81" fmla="*/ 114 h 2820"/>
                <a:gd name="T82" fmla="*/ 2889 w 3218"/>
                <a:gd name="T83" fmla="*/ 21 h 2820"/>
                <a:gd name="T84" fmla="*/ 3050 w 3218"/>
                <a:gd name="T85" fmla="*/ 0 h 2820"/>
                <a:gd name="T86" fmla="*/ 3132 w 3218"/>
                <a:gd name="T87" fmla="*/ 12 h 2820"/>
                <a:gd name="T88" fmla="*/ 3195 w 3218"/>
                <a:gd name="T89" fmla="*/ 54 h 2820"/>
                <a:gd name="T90" fmla="*/ 3215 w 3218"/>
                <a:gd name="T91" fmla="*/ 98 h 2820"/>
                <a:gd name="T92" fmla="*/ 3215 w 3218"/>
                <a:gd name="T93" fmla="*/ 152 h 2820"/>
                <a:gd name="T94" fmla="*/ 3195 w 3218"/>
                <a:gd name="T95" fmla="*/ 205 h 2820"/>
                <a:gd name="T96" fmla="*/ 3159 w 3218"/>
                <a:gd name="T97" fmla="*/ 249 h 2820"/>
                <a:gd name="T98" fmla="*/ 3065 w 3218"/>
                <a:gd name="T99" fmla="*/ 310 h 2820"/>
                <a:gd name="T100" fmla="*/ 2807 w 3218"/>
                <a:gd name="T101" fmla="*/ 421 h 2820"/>
                <a:gd name="T102" fmla="*/ 2435 w 3218"/>
                <a:gd name="T103" fmla="*/ 557 h 2820"/>
                <a:gd name="T104" fmla="*/ 2056 w 3218"/>
                <a:gd name="T105" fmla="*/ 669 h 2820"/>
                <a:gd name="T106" fmla="*/ 1861 w 3218"/>
                <a:gd name="T107" fmla="*/ 729 h 2820"/>
                <a:gd name="T108" fmla="*/ 1993 w 3218"/>
                <a:gd name="T109" fmla="*/ 759 h 2820"/>
                <a:gd name="T110" fmla="*/ 2061 w 3218"/>
                <a:gd name="T111" fmla="*/ 797 h 2820"/>
                <a:gd name="T112" fmla="*/ 2099 w 3218"/>
                <a:gd name="T113" fmla="*/ 842 h 2820"/>
                <a:gd name="T114" fmla="*/ 2122 w 3218"/>
                <a:gd name="T115" fmla="*/ 912 h 2820"/>
                <a:gd name="T116" fmla="*/ 2120 w 3218"/>
                <a:gd name="T117" fmla="*/ 987 h 2820"/>
                <a:gd name="T118" fmla="*/ 2102 w 3218"/>
                <a:gd name="T119" fmla="*/ 1043 h 2820"/>
                <a:gd name="T120" fmla="*/ 2031 w 3218"/>
                <a:gd name="T121" fmla="*/ 1146 h 2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18" h="2820">
                  <a:moveTo>
                    <a:pt x="1970" y="1203"/>
                  </a:moveTo>
                  <a:lnTo>
                    <a:pt x="1970" y="1203"/>
                  </a:lnTo>
                  <a:lnTo>
                    <a:pt x="1986" y="1201"/>
                  </a:lnTo>
                  <a:lnTo>
                    <a:pt x="2004" y="1200"/>
                  </a:lnTo>
                  <a:lnTo>
                    <a:pt x="2024" y="1200"/>
                  </a:lnTo>
                  <a:lnTo>
                    <a:pt x="2045" y="1200"/>
                  </a:lnTo>
                  <a:lnTo>
                    <a:pt x="2068" y="1201"/>
                  </a:lnTo>
                  <a:lnTo>
                    <a:pt x="2092" y="1203"/>
                  </a:lnTo>
                  <a:lnTo>
                    <a:pt x="2116" y="1206"/>
                  </a:lnTo>
                  <a:lnTo>
                    <a:pt x="2139" y="1211"/>
                  </a:lnTo>
                  <a:lnTo>
                    <a:pt x="2163" y="1215"/>
                  </a:lnTo>
                  <a:lnTo>
                    <a:pt x="2186" y="1220"/>
                  </a:lnTo>
                  <a:lnTo>
                    <a:pt x="2207" y="1227"/>
                  </a:lnTo>
                  <a:lnTo>
                    <a:pt x="2228" y="1234"/>
                  </a:lnTo>
                  <a:lnTo>
                    <a:pt x="2246" y="1242"/>
                  </a:lnTo>
                  <a:lnTo>
                    <a:pt x="2263" y="1251"/>
                  </a:lnTo>
                  <a:lnTo>
                    <a:pt x="2277" y="1260"/>
                  </a:lnTo>
                  <a:lnTo>
                    <a:pt x="2284" y="1266"/>
                  </a:lnTo>
                  <a:lnTo>
                    <a:pt x="2288" y="1271"/>
                  </a:lnTo>
                  <a:lnTo>
                    <a:pt x="2288" y="1271"/>
                  </a:lnTo>
                  <a:lnTo>
                    <a:pt x="2295" y="1278"/>
                  </a:lnTo>
                  <a:lnTo>
                    <a:pt x="2300" y="1286"/>
                  </a:lnTo>
                  <a:lnTo>
                    <a:pt x="2305" y="1294"/>
                  </a:lnTo>
                  <a:lnTo>
                    <a:pt x="2309" y="1302"/>
                  </a:lnTo>
                  <a:lnTo>
                    <a:pt x="2313" y="1311"/>
                  </a:lnTo>
                  <a:lnTo>
                    <a:pt x="2316" y="1321"/>
                  </a:lnTo>
                  <a:lnTo>
                    <a:pt x="2320" y="1339"/>
                  </a:lnTo>
                  <a:lnTo>
                    <a:pt x="2321" y="1359"/>
                  </a:lnTo>
                  <a:lnTo>
                    <a:pt x="2323" y="1378"/>
                  </a:lnTo>
                  <a:lnTo>
                    <a:pt x="2320" y="1397"/>
                  </a:lnTo>
                  <a:lnTo>
                    <a:pt x="2317" y="1416"/>
                  </a:lnTo>
                  <a:lnTo>
                    <a:pt x="2317" y="1416"/>
                  </a:lnTo>
                  <a:lnTo>
                    <a:pt x="2313" y="1430"/>
                  </a:lnTo>
                  <a:lnTo>
                    <a:pt x="2309" y="1444"/>
                  </a:lnTo>
                  <a:lnTo>
                    <a:pt x="2303" y="1458"/>
                  </a:lnTo>
                  <a:lnTo>
                    <a:pt x="2298" y="1471"/>
                  </a:lnTo>
                  <a:lnTo>
                    <a:pt x="2291" y="1484"/>
                  </a:lnTo>
                  <a:lnTo>
                    <a:pt x="2285" y="1497"/>
                  </a:lnTo>
                  <a:lnTo>
                    <a:pt x="2269" y="1522"/>
                  </a:lnTo>
                  <a:lnTo>
                    <a:pt x="2250" y="1544"/>
                  </a:lnTo>
                  <a:lnTo>
                    <a:pt x="2231" y="1566"/>
                  </a:lnTo>
                  <a:lnTo>
                    <a:pt x="2209" y="1587"/>
                  </a:lnTo>
                  <a:lnTo>
                    <a:pt x="2187" y="1606"/>
                  </a:lnTo>
                  <a:lnTo>
                    <a:pt x="2187" y="1606"/>
                  </a:lnTo>
                  <a:lnTo>
                    <a:pt x="2171" y="1618"/>
                  </a:lnTo>
                  <a:lnTo>
                    <a:pt x="2153" y="1630"/>
                  </a:lnTo>
                  <a:lnTo>
                    <a:pt x="2135" y="1641"/>
                  </a:lnTo>
                  <a:lnTo>
                    <a:pt x="2118" y="1651"/>
                  </a:lnTo>
                  <a:lnTo>
                    <a:pt x="2118" y="1651"/>
                  </a:lnTo>
                  <a:lnTo>
                    <a:pt x="2084" y="1670"/>
                  </a:lnTo>
                  <a:lnTo>
                    <a:pt x="2050" y="1686"/>
                  </a:lnTo>
                  <a:lnTo>
                    <a:pt x="2015" y="1701"/>
                  </a:lnTo>
                  <a:lnTo>
                    <a:pt x="1981" y="1716"/>
                  </a:lnTo>
                  <a:lnTo>
                    <a:pt x="1981" y="1716"/>
                  </a:lnTo>
                  <a:lnTo>
                    <a:pt x="1929" y="1737"/>
                  </a:lnTo>
                  <a:lnTo>
                    <a:pt x="1877" y="1757"/>
                  </a:lnTo>
                  <a:lnTo>
                    <a:pt x="1772" y="1796"/>
                  </a:lnTo>
                  <a:lnTo>
                    <a:pt x="1772" y="1796"/>
                  </a:lnTo>
                  <a:lnTo>
                    <a:pt x="1700" y="1821"/>
                  </a:lnTo>
                  <a:lnTo>
                    <a:pt x="1665" y="1832"/>
                  </a:lnTo>
                  <a:lnTo>
                    <a:pt x="1628" y="1843"/>
                  </a:lnTo>
                  <a:lnTo>
                    <a:pt x="1593" y="1851"/>
                  </a:lnTo>
                  <a:lnTo>
                    <a:pt x="1556" y="1860"/>
                  </a:lnTo>
                  <a:lnTo>
                    <a:pt x="1518" y="1866"/>
                  </a:lnTo>
                  <a:lnTo>
                    <a:pt x="1482" y="1871"/>
                  </a:lnTo>
                  <a:lnTo>
                    <a:pt x="1483" y="1879"/>
                  </a:lnTo>
                  <a:lnTo>
                    <a:pt x="1483" y="1879"/>
                  </a:lnTo>
                  <a:lnTo>
                    <a:pt x="1467" y="1887"/>
                  </a:lnTo>
                  <a:lnTo>
                    <a:pt x="1455" y="1898"/>
                  </a:lnTo>
                  <a:lnTo>
                    <a:pt x="1443" y="1910"/>
                  </a:lnTo>
                  <a:lnTo>
                    <a:pt x="1432" y="1923"/>
                  </a:lnTo>
                  <a:lnTo>
                    <a:pt x="1423" y="1937"/>
                  </a:lnTo>
                  <a:lnTo>
                    <a:pt x="1417" y="1953"/>
                  </a:lnTo>
                  <a:lnTo>
                    <a:pt x="1411" y="1968"/>
                  </a:lnTo>
                  <a:lnTo>
                    <a:pt x="1409" y="1985"/>
                  </a:lnTo>
                  <a:lnTo>
                    <a:pt x="1409" y="1985"/>
                  </a:lnTo>
                  <a:lnTo>
                    <a:pt x="1408" y="2001"/>
                  </a:lnTo>
                  <a:lnTo>
                    <a:pt x="1409" y="2019"/>
                  </a:lnTo>
                  <a:lnTo>
                    <a:pt x="1414" y="2035"/>
                  </a:lnTo>
                  <a:lnTo>
                    <a:pt x="1419" y="2051"/>
                  </a:lnTo>
                  <a:lnTo>
                    <a:pt x="1427" y="2066"/>
                  </a:lnTo>
                  <a:lnTo>
                    <a:pt x="1435" y="2080"/>
                  </a:lnTo>
                  <a:lnTo>
                    <a:pt x="1446" y="2093"/>
                  </a:lnTo>
                  <a:lnTo>
                    <a:pt x="1459" y="2104"/>
                  </a:lnTo>
                  <a:lnTo>
                    <a:pt x="1459" y="2104"/>
                  </a:lnTo>
                  <a:lnTo>
                    <a:pt x="1470" y="2113"/>
                  </a:lnTo>
                  <a:lnTo>
                    <a:pt x="1482" y="2119"/>
                  </a:lnTo>
                  <a:lnTo>
                    <a:pt x="1493" y="2126"/>
                  </a:lnTo>
                  <a:lnTo>
                    <a:pt x="1506" y="2130"/>
                  </a:lnTo>
                  <a:lnTo>
                    <a:pt x="1519" y="2134"/>
                  </a:lnTo>
                  <a:lnTo>
                    <a:pt x="1533" y="2139"/>
                  </a:lnTo>
                  <a:lnTo>
                    <a:pt x="1560" y="2145"/>
                  </a:lnTo>
                  <a:lnTo>
                    <a:pt x="1560" y="2145"/>
                  </a:lnTo>
                  <a:lnTo>
                    <a:pt x="1594" y="2150"/>
                  </a:lnTo>
                  <a:lnTo>
                    <a:pt x="1628" y="2156"/>
                  </a:lnTo>
                  <a:lnTo>
                    <a:pt x="1663" y="2158"/>
                  </a:lnTo>
                  <a:lnTo>
                    <a:pt x="1697" y="2160"/>
                  </a:lnTo>
                  <a:lnTo>
                    <a:pt x="1732" y="2160"/>
                  </a:lnTo>
                  <a:lnTo>
                    <a:pt x="1766" y="2159"/>
                  </a:lnTo>
                  <a:lnTo>
                    <a:pt x="1801" y="2157"/>
                  </a:lnTo>
                  <a:lnTo>
                    <a:pt x="1835" y="2154"/>
                  </a:lnTo>
                  <a:lnTo>
                    <a:pt x="1835" y="2154"/>
                  </a:lnTo>
                  <a:lnTo>
                    <a:pt x="1792" y="2186"/>
                  </a:lnTo>
                  <a:lnTo>
                    <a:pt x="1747" y="2217"/>
                  </a:lnTo>
                  <a:lnTo>
                    <a:pt x="1700" y="2248"/>
                  </a:lnTo>
                  <a:lnTo>
                    <a:pt x="1653" y="2276"/>
                  </a:lnTo>
                  <a:lnTo>
                    <a:pt x="1603" y="2304"/>
                  </a:lnTo>
                  <a:lnTo>
                    <a:pt x="1553" y="2330"/>
                  </a:lnTo>
                  <a:lnTo>
                    <a:pt x="1502" y="2354"/>
                  </a:lnTo>
                  <a:lnTo>
                    <a:pt x="1449" y="2376"/>
                  </a:lnTo>
                  <a:lnTo>
                    <a:pt x="1396" y="2397"/>
                  </a:lnTo>
                  <a:lnTo>
                    <a:pt x="1342" y="2416"/>
                  </a:lnTo>
                  <a:lnTo>
                    <a:pt x="1288" y="2432"/>
                  </a:lnTo>
                  <a:lnTo>
                    <a:pt x="1235" y="2448"/>
                  </a:lnTo>
                  <a:lnTo>
                    <a:pt x="1181" y="2460"/>
                  </a:lnTo>
                  <a:lnTo>
                    <a:pt x="1127" y="2470"/>
                  </a:lnTo>
                  <a:lnTo>
                    <a:pt x="1073" y="2478"/>
                  </a:lnTo>
                  <a:lnTo>
                    <a:pt x="1019" y="2483"/>
                  </a:lnTo>
                  <a:lnTo>
                    <a:pt x="1019" y="2483"/>
                  </a:lnTo>
                  <a:lnTo>
                    <a:pt x="1003" y="2485"/>
                  </a:lnTo>
                  <a:lnTo>
                    <a:pt x="987" y="2487"/>
                  </a:lnTo>
                  <a:lnTo>
                    <a:pt x="979" y="2489"/>
                  </a:lnTo>
                  <a:lnTo>
                    <a:pt x="971" y="2492"/>
                  </a:lnTo>
                  <a:lnTo>
                    <a:pt x="965" y="2495"/>
                  </a:lnTo>
                  <a:lnTo>
                    <a:pt x="957" y="2498"/>
                  </a:lnTo>
                  <a:lnTo>
                    <a:pt x="957" y="2498"/>
                  </a:lnTo>
                  <a:lnTo>
                    <a:pt x="951" y="2504"/>
                  </a:lnTo>
                  <a:lnTo>
                    <a:pt x="946" y="2509"/>
                  </a:lnTo>
                  <a:lnTo>
                    <a:pt x="940" y="2516"/>
                  </a:lnTo>
                  <a:lnTo>
                    <a:pt x="936" y="2523"/>
                  </a:lnTo>
                  <a:lnTo>
                    <a:pt x="928" y="2537"/>
                  </a:lnTo>
                  <a:lnTo>
                    <a:pt x="921" y="2552"/>
                  </a:lnTo>
                  <a:lnTo>
                    <a:pt x="921" y="2552"/>
                  </a:lnTo>
                  <a:lnTo>
                    <a:pt x="907" y="2584"/>
                  </a:lnTo>
                  <a:lnTo>
                    <a:pt x="892" y="2617"/>
                  </a:lnTo>
                  <a:lnTo>
                    <a:pt x="858" y="2686"/>
                  </a:lnTo>
                  <a:lnTo>
                    <a:pt x="824" y="2755"/>
                  </a:lnTo>
                  <a:lnTo>
                    <a:pt x="809" y="2789"/>
                  </a:lnTo>
                  <a:lnTo>
                    <a:pt x="794" y="2820"/>
                  </a:lnTo>
                  <a:lnTo>
                    <a:pt x="0" y="2179"/>
                  </a:lnTo>
                  <a:lnTo>
                    <a:pt x="5" y="2172"/>
                  </a:lnTo>
                  <a:lnTo>
                    <a:pt x="5" y="2172"/>
                  </a:lnTo>
                  <a:lnTo>
                    <a:pt x="17" y="2147"/>
                  </a:lnTo>
                  <a:lnTo>
                    <a:pt x="29" y="2122"/>
                  </a:lnTo>
                  <a:lnTo>
                    <a:pt x="40" y="2098"/>
                  </a:lnTo>
                  <a:lnTo>
                    <a:pt x="48" y="2072"/>
                  </a:lnTo>
                  <a:lnTo>
                    <a:pt x="57" y="2046"/>
                  </a:lnTo>
                  <a:lnTo>
                    <a:pt x="65" y="2020"/>
                  </a:lnTo>
                  <a:lnTo>
                    <a:pt x="71" y="1994"/>
                  </a:lnTo>
                  <a:lnTo>
                    <a:pt x="77" y="1967"/>
                  </a:lnTo>
                  <a:lnTo>
                    <a:pt x="82" y="1941"/>
                  </a:lnTo>
                  <a:lnTo>
                    <a:pt x="86" y="1914"/>
                  </a:lnTo>
                  <a:lnTo>
                    <a:pt x="93" y="1859"/>
                  </a:lnTo>
                  <a:lnTo>
                    <a:pt x="98" y="1804"/>
                  </a:lnTo>
                  <a:lnTo>
                    <a:pt x="101" y="1749"/>
                  </a:lnTo>
                  <a:lnTo>
                    <a:pt x="107" y="1636"/>
                  </a:lnTo>
                  <a:lnTo>
                    <a:pt x="109" y="1580"/>
                  </a:lnTo>
                  <a:lnTo>
                    <a:pt x="112" y="1524"/>
                  </a:lnTo>
                  <a:lnTo>
                    <a:pt x="115" y="1468"/>
                  </a:lnTo>
                  <a:lnTo>
                    <a:pt x="122" y="1412"/>
                  </a:lnTo>
                  <a:lnTo>
                    <a:pt x="129" y="1356"/>
                  </a:lnTo>
                  <a:lnTo>
                    <a:pt x="134" y="1329"/>
                  </a:lnTo>
                  <a:lnTo>
                    <a:pt x="140" y="1302"/>
                  </a:lnTo>
                  <a:lnTo>
                    <a:pt x="140" y="1302"/>
                  </a:lnTo>
                  <a:lnTo>
                    <a:pt x="151" y="1257"/>
                  </a:lnTo>
                  <a:lnTo>
                    <a:pt x="164" y="1213"/>
                  </a:lnTo>
                  <a:lnTo>
                    <a:pt x="180" y="1170"/>
                  </a:lnTo>
                  <a:lnTo>
                    <a:pt x="197" y="1127"/>
                  </a:lnTo>
                  <a:lnTo>
                    <a:pt x="217" y="1085"/>
                  </a:lnTo>
                  <a:lnTo>
                    <a:pt x="238" y="1044"/>
                  </a:lnTo>
                  <a:lnTo>
                    <a:pt x="262" y="1004"/>
                  </a:lnTo>
                  <a:lnTo>
                    <a:pt x="288" y="966"/>
                  </a:lnTo>
                  <a:lnTo>
                    <a:pt x="315" y="929"/>
                  </a:lnTo>
                  <a:lnTo>
                    <a:pt x="344" y="893"/>
                  </a:lnTo>
                  <a:lnTo>
                    <a:pt x="375" y="858"/>
                  </a:lnTo>
                  <a:lnTo>
                    <a:pt x="408" y="825"/>
                  </a:lnTo>
                  <a:lnTo>
                    <a:pt x="441" y="794"/>
                  </a:lnTo>
                  <a:lnTo>
                    <a:pt x="477" y="764"/>
                  </a:lnTo>
                  <a:lnTo>
                    <a:pt x="513" y="736"/>
                  </a:lnTo>
                  <a:lnTo>
                    <a:pt x="552" y="710"/>
                  </a:lnTo>
                  <a:lnTo>
                    <a:pt x="552" y="710"/>
                  </a:lnTo>
                  <a:lnTo>
                    <a:pt x="574" y="696"/>
                  </a:lnTo>
                  <a:lnTo>
                    <a:pt x="596" y="683"/>
                  </a:lnTo>
                  <a:lnTo>
                    <a:pt x="642" y="659"/>
                  </a:lnTo>
                  <a:lnTo>
                    <a:pt x="689" y="636"/>
                  </a:lnTo>
                  <a:lnTo>
                    <a:pt x="736" y="615"/>
                  </a:lnTo>
                  <a:lnTo>
                    <a:pt x="785" y="596"/>
                  </a:lnTo>
                  <a:lnTo>
                    <a:pt x="833" y="576"/>
                  </a:lnTo>
                  <a:lnTo>
                    <a:pt x="883" y="559"/>
                  </a:lnTo>
                  <a:lnTo>
                    <a:pt x="933" y="542"/>
                  </a:lnTo>
                  <a:lnTo>
                    <a:pt x="933" y="542"/>
                  </a:lnTo>
                  <a:lnTo>
                    <a:pt x="1038" y="506"/>
                  </a:lnTo>
                  <a:lnTo>
                    <a:pt x="1144" y="471"/>
                  </a:lnTo>
                  <a:lnTo>
                    <a:pt x="1251" y="436"/>
                  </a:lnTo>
                  <a:lnTo>
                    <a:pt x="1358" y="403"/>
                  </a:lnTo>
                  <a:lnTo>
                    <a:pt x="1464" y="370"/>
                  </a:lnTo>
                  <a:lnTo>
                    <a:pt x="1571" y="338"/>
                  </a:lnTo>
                  <a:lnTo>
                    <a:pt x="1679" y="307"/>
                  </a:lnTo>
                  <a:lnTo>
                    <a:pt x="1787" y="277"/>
                  </a:lnTo>
                  <a:lnTo>
                    <a:pt x="1894" y="248"/>
                  </a:lnTo>
                  <a:lnTo>
                    <a:pt x="2002" y="219"/>
                  </a:lnTo>
                  <a:lnTo>
                    <a:pt x="2110" y="192"/>
                  </a:lnTo>
                  <a:lnTo>
                    <a:pt x="2219" y="165"/>
                  </a:lnTo>
                  <a:lnTo>
                    <a:pt x="2328" y="139"/>
                  </a:lnTo>
                  <a:lnTo>
                    <a:pt x="2437" y="114"/>
                  </a:lnTo>
                  <a:lnTo>
                    <a:pt x="2546" y="90"/>
                  </a:lnTo>
                  <a:lnTo>
                    <a:pt x="2656" y="68"/>
                  </a:lnTo>
                  <a:lnTo>
                    <a:pt x="2656" y="68"/>
                  </a:lnTo>
                  <a:lnTo>
                    <a:pt x="2811" y="36"/>
                  </a:lnTo>
                  <a:lnTo>
                    <a:pt x="2889" y="21"/>
                  </a:lnTo>
                  <a:lnTo>
                    <a:pt x="2966" y="8"/>
                  </a:lnTo>
                  <a:lnTo>
                    <a:pt x="2966" y="8"/>
                  </a:lnTo>
                  <a:lnTo>
                    <a:pt x="2999" y="4"/>
                  </a:lnTo>
                  <a:lnTo>
                    <a:pt x="3033" y="1"/>
                  </a:lnTo>
                  <a:lnTo>
                    <a:pt x="3050" y="0"/>
                  </a:lnTo>
                  <a:lnTo>
                    <a:pt x="3068" y="1"/>
                  </a:lnTo>
                  <a:lnTo>
                    <a:pt x="3084" y="2"/>
                  </a:lnTo>
                  <a:lnTo>
                    <a:pt x="3101" y="4"/>
                  </a:lnTo>
                  <a:lnTo>
                    <a:pt x="3116" y="7"/>
                  </a:lnTo>
                  <a:lnTo>
                    <a:pt x="3132" y="12"/>
                  </a:lnTo>
                  <a:lnTo>
                    <a:pt x="3146" y="17"/>
                  </a:lnTo>
                  <a:lnTo>
                    <a:pt x="3160" y="23"/>
                  </a:lnTo>
                  <a:lnTo>
                    <a:pt x="3172" y="32"/>
                  </a:lnTo>
                  <a:lnTo>
                    <a:pt x="3184" y="42"/>
                  </a:lnTo>
                  <a:lnTo>
                    <a:pt x="3195" y="54"/>
                  </a:lnTo>
                  <a:lnTo>
                    <a:pt x="3204" y="67"/>
                  </a:lnTo>
                  <a:lnTo>
                    <a:pt x="3204" y="67"/>
                  </a:lnTo>
                  <a:lnTo>
                    <a:pt x="3209" y="76"/>
                  </a:lnTo>
                  <a:lnTo>
                    <a:pt x="3212" y="87"/>
                  </a:lnTo>
                  <a:lnTo>
                    <a:pt x="3215" y="98"/>
                  </a:lnTo>
                  <a:lnTo>
                    <a:pt x="3218" y="109"/>
                  </a:lnTo>
                  <a:lnTo>
                    <a:pt x="3218" y="120"/>
                  </a:lnTo>
                  <a:lnTo>
                    <a:pt x="3218" y="130"/>
                  </a:lnTo>
                  <a:lnTo>
                    <a:pt x="3218" y="141"/>
                  </a:lnTo>
                  <a:lnTo>
                    <a:pt x="3215" y="152"/>
                  </a:lnTo>
                  <a:lnTo>
                    <a:pt x="3212" y="164"/>
                  </a:lnTo>
                  <a:lnTo>
                    <a:pt x="3209" y="175"/>
                  </a:lnTo>
                  <a:lnTo>
                    <a:pt x="3206" y="185"/>
                  </a:lnTo>
                  <a:lnTo>
                    <a:pt x="3200" y="195"/>
                  </a:lnTo>
                  <a:lnTo>
                    <a:pt x="3195" y="205"/>
                  </a:lnTo>
                  <a:lnTo>
                    <a:pt x="3188" y="215"/>
                  </a:lnTo>
                  <a:lnTo>
                    <a:pt x="3182" y="224"/>
                  </a:lnTo>
                  <a:lnTo>
                    <a:pt x="3175" y="233"/>
                  </a:lnTo>
                  <a:lnTo>
                    <a:pt x="3175" y="233"/>
                  </a:lnTo>
                  <a:lnTo>
                    <a:pt x="3159" y="249"/>
                  </a:lnTo>
                  <a:lnTo>
                    <a:pt x="3143" y="263"/>
                  </a:lnTo>
                  <a:lnTo>
                    <a:pt x="3125" y="277"/>
                  </a:lnTo>
                  <a:lnTo>
                    <a:pt x="3105" y="289"/>
                  </a:lnTo>
                  <a:lnTo>
                    <a:pt x="3086" y="300"/>
                  </a:lnTo>
                  <a:lnTo>
                    <a:pt x="3065" y="310"/>
                  </a:lnTo>
                  <a:lnTo>
                    <a:pt x="3025" y="329"/>
                  </a:lnTo>
                  <a:lnTo>
                    <a:pt x="3025" y="329"/>
                  </a:lnTo>
                  <a:lnTo>
                    <a:pt x="2952" y="360"/>
                  </a:lnTo>
                  <a:lnTo>
                    <a:pt x="2880" y="392"/>
                  </a:lnTo>
                  <a:lnTo>
                    <a:pt x="2807" y="421"/>
                  </a:lnTo>
                  <a:lnTo>
                    <a:pt x="2732" y="450"/>
                  </a:lnTo>
                  <a:lnTo>
                    <a:pt x="2659" y="478"/>
                  </a:lnTo>
                  <a:lnTo>
                    <a:pt x="2585" y="505"/>
                  </a:lnTo>
                  <a:lnTo>
                    <a:pt x="2510" y="532"/>
                  </a:lnTo>
                  <a:lnTo>
                    <a:pt x="2435" y="557"/>
                  </a:lnTo>
                  <a:lnTo>
                    <a:pt x="2360" y="581"/>
                  </a:lnTo>
                  <a:lnTo>
                    <a:pt x="2285" y="605"/>
                  </a:lnTo>
                  <a:lnTo>
                    <a:pt x="2208" y="627"/>
                  </a:lnTo>
                  <a:lnTo>
                    <a:pt x="2133" y="649"/>
                  </a:lnTo>
                  <a:lnTo>
                    <a:pt x="2056" y="669"/>
                  </a:lnTo>
                  <a:lnTo>
                    <a:pt x="1980" y="689"/>
                  </a:lnTo>
                  <a:lnTo>
                    <a:pt x="1903" y="707"/>
                  </a:lnTo>
                  <a:lnTo>
                    <a:pt x="1827" y="726"/>
                  </a:lnTo>
                  <a:lnTo>
                    <a:pt x="1827" y="726"/>
                  </a:lnTo>
                  <a:lnTo>
                    <a:pt x="1861" y="729"/>
                  </a:lnTo>
                  <a:lnTo>
                    <a:pt x="1894" y="734"/>
                  </a:lnTo>
                  <a:lnTo>
                    <a:pt x="1929" y="741"/>
                  </a:lnTo>
                  <a:lnTo>
                    <a:pt x="1962" y="749"/>
                  </a:lnTo>
                  <a:lnTo>
                    <a:pt x="1962" y="749"/>
                  </a:lnTo>
                  <a:lnTo>
                    <a:pt x="1993" y="759"/>
                  </a:lnTo>
                  <a:lnTo>
                    <a:pt x="2007" y="766"/>
                  </a:lnTo>
                  <a:lnTo>
                    <a:pt x="2022" y="772"/>
                  </a:lnTo>
                  <a:lnTo>
                    <a:pt x="2036" y="780"/>
                  </a:lnTo>
                  <a:lnTo>
                    <a:pt x="2049" y="788"/>
                  </a:lnTo>
                  <a:lnTo>
                    <a:pt x="2061" y="797"/>
                  </a:lnTo>
                  <a:lnTo>
                    <a:pt x="2072" y="808"/>
                  </a:lnTo>
                  <a:lnTo>
                    <a:pt x="2072" y="808"/>
                  </a:lnTo>
                  <a:lnTo>
                    <a:pt x="2082" y="818"/>
                  </a:lnTo>
                  <a:lnTo>
                    <a:pt x="2092" y="830"/>
                  </a:lnTo>
                  <a:lnTo>
                    <a:pt x="2099" y="842"/>
                  </a:lnTo>
                  <a:lnTo>
                    <a:pt x="2106" y="855"/>
                  </a:lnTo>
                  <a:lnTo>
                    <a:pt x="2111" y="869"/>
                  </a:lnTo>
                  <a:lnTo>
                    <a:pt x="2116" y="883"/>
                  </a:lnTo>
                  <a:lnTo>
                    <a:pt x="2119" y="897"/>
                  </a:lnTo>
                  <a:lnTo>
                    <a:pt x="2122" y="912"/>
                  </a:lnTo>
                  <a:lnTo>
                    <a:pt x="2123" y="928"/>
                  </a:lnTo>
                  <a:lnTo>
                    <a:pt x="2123" y="942"/>
                  </a:lnTo>
                  <a:lnTo>
                    <a:pt x="2123" y="957"/>
                  </a:lnTo>
                  <a:lnTo>
                    <a:pt x="2122" y="972"/>
                  </a:lnTo>
                  <a:lnTo>
                    <a:pt x="2120" y="987"/>
                  </a:lnTo>
                  <a:lnTo>
                    <a:pt x="2116" y="1002"/>
                  </a:lnTo>
                  <a:lnTo>
                    <a:pt x="2112" y="1016"/>
                  </a:lnTo>
                  <a:lnTo>
                    <a:pt x="2107" y="1030"/>
                  </a:lnTo>
                  <a:lnTo>
                    <a:pt x="2107" y="1030"/>
                  </a:lnTo>
                  <a:lnTo>
                    <a:pt x="2102" y="1043"/>
                  </a:lnTo>
                  <a:lnTo>
                    <a:pt x="2096" y="1056"/>
                  </a:lnTo>
                  <a:lnTo>
                    <a:pt x="2082" y="1080"/>
                  </a:lnTo>
                  <a:lnTo>
                    <a:pt x="2067" y="1103"/>
                  </a:lnTo>
                  <a:lnTo>
                    <a:pt x="2050" y="1125"/>
                  </a:lnTo>
                  <a:lnTo>
                    <a:pt x="2031" y="1146"/>
                  </a:lnTo>
                  <a:lnTo>
                    <a:pt x="2012" y="1165"/>
                  </a:lnTo>
                  <a:lnTo>
                    <a:pt x="1992" y="1185"/>
                  </a:lnTo>
                  <a:lnTo>
                    <a:pt x="1970" y="1203"/>
                  </a:lnTo>
                  <a:lnTo>
                    <a:pt x="1970" y="1203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BEF0298-79C7-70DB-E98F-196523F7F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" y="2195"/>
              <a:ext cx="233" cy="127"/>
            </a:xfrm>
            <a:custGeom>
              <a:avLst/>
              <a:gdLst>
                <a:gd name="T0" fmla="*/ 427 w 932"/>
                <a:gd name="T1" fmla="*/ 503 h 509"/>
                <a:gd name="T2" fmla="*/ 358 w 932"/>
                <a:gd name="T3" fmla="*/ 508 h 509"/>
                <a:gd name="T4" fmla="*/ 289 w 932"/>
                <a:gd name="T5" fmla="*/ 509 h 509"/>
                <a:gd name="T6" fmla="*/ 220 w 932"/>
                <a:gd name="T7" fmla="*/ 505 h 509"/>
                <a:gd name="T8" fmla="*/ 152 w 932"/>
                <a:gd name="T9" fmla="*/ 494 h 509"/>
                <a:gd name="T10" fmla="*/ 125 w 932"/>
                <a:gd name="T11" fmla="*/ 488 h 509"/>
                <a:gd name="T12" fmla="*/ 98 w 932"/>
                <a:gd name="T13" fmla="*/ 479 h 509"/>
                <a:gd name="T14" fmla="*/ 74 w 932"/>
                <a:gd name="T15" fmla="*/ 468 h 509"/>
                <a:gd name="T16" fmla="*/ 51 w 932"/>
                <a:gd name="T17" fmla="*/ 453 h 509"/>
                <a:gd name="T18" fmla="*/ 38 w 932"/>
                <a:gd name="T19" fmla="*/ 442 h 509"/>
                <a:gd name="T20" fmla="*/ 19 w 932"/>
                <a:gd name="T21" fmla="*/ 415 h 509"/>
                <a:gd name="T22" fmla="*/ 6 w 932"/>
                <a:gd name="T23" fmla="*/ 384 h 509"/>
                <a:gd name="T24" fmla="*/ 0 w 932"/>
                <a:gd name="T25" fmla="*/ 350 h 509"/>
                <a:gd name="T26" fmla="*/ 1 w 932"/>
                <a:gd name="T27" fmla="*/ 334 h 509"/>
                <a:gd name="T28" fmla="*/ 9 w 932"/>
                <a:gd name="T29" fmla="*/ 302 h 509"/>
                <a:gd name="T30" fmla="*/ 24 w 932"/>
                <a:gd name="T31" fmla="*/ 272 h 509"/>
                <a:gd name="T32" fmla="*/ 47 w 932"/>
                <a:gd name="T33" fmla="*/ 247 h 509"/>
                <a:gd name="T34" fmla="*/ 75 w 932"/>
                <a:gd name="T35" fmla="*/ 228 h 509"/>
                <a:gd name="T36" fmla="*/ 74 w 932"/>
                <a:gd name="T37" fmla="*/ 220 h 509"/>
                <a:gd name="T38" fmla="*/ 148 w 932"/>
                <a:gd name="T39" fmla="*/ 209 h 509"/>
                <a:gd name="T40" fmla="*/ 220 w 932"/>
                <a:gd name="T41" fmla="*/ 192 h 509"/>
                <a:gd name="T42" fmla="*/ 292 w 932"/>
                <a:gd name="T43" fmla="*/ 170 h 509"/>
                <a:gd name="T44" fmla="*/ 364 w 932"/>
                <a:gd name="T45" fmla="*/ 145 h 509"/>
                <a:gd name="T46" fmla="*/ 521 w 932"/>
                <a:gd name="T47" fmla="*/ 86 h 509"/>
                <a:gd name="T48" fmla="*/ 573 w 932"/>
                <a:gd name="T49" fmla="*/ 65 h 509"/>
                <a:gd name="T50" fmla="*/ 642 w 932"/>
                <a:gd name="T51" fmla="*/ 35 h 509"/>
                <a:gd name="T52" fmla="*/ 710 w 932"/>
                <a:gd name="T53" fmla="*/ 0 h 509"/>
                <a:gd name="T54" fmla="*/ 712 w 932"/>
                <a:gd name="T55" fmla="*/ 5 h 509"/>
                <a:gd name="T56" fmla="*/ 730 w 932"/>
                <a:gd name="T57" fmla="*/ 3 h 509"/>
                <a:gd name="T58" fmla="*/ 751 w 932"/>
                <a:gd name="T59" fmla="*/ 5 h 509"/>
                <a:gd name="T60" fmla="*/ 797 w 932"/>
                <a:gd name="T61" fmla="*/ 15 h 509"/>
                <a:gd name="T62" fmla="*/ 842 w 932"/>
                <a:gd name="T63" fmla="*/ 34 h 509"/>
                <a:gd name="T64" fmla="*/ 878 w 932"/>
                <a:gd name="T65" fmla="*/ 53 h 509"/>
                <a:gd name="T66" fmla="*/ 888 w 932"/>
                <a:gd name="T67" fmla="*/ 61 h 509"/>
                <a:gd name="T68" fmla="*/ 904 w 932"/>
                <a:gd name="T69" fmla="*/ 77 h 509"/>
                <a:gd name="T70" fmla="*/ 916 w 932"/>
                <a:gd name="T71" fmla="*/ 95 h 509"/>
                <a:gd name="T72" fmla="*/ 924 w 932"/>
                <a:gd name="T73" fmla="*/ 117 h 509"/>
                <a:gd name="T74" fmla="*/ 930 w 932"/>
                <a:gd name="T75" fmla="*/ 140 h 509"/>
                <a:gd name="T76" fmla="*/ 932 w 932"/>
                <a:gd name="T77" fmla="*/ 163 h 509"/>
                <a:gd name="T78" fmla="*/ 930 w 932"/>
                <a:gd name="T79" fmla="*/ 187 h 509"/>
                <a:gd name="T80" fmla="*/ 925 w 932"/>
                <a:gd name="T81" fmla="*/ 210 h 509"/>
                <a:gd name="T82" fmla="*/ 921 w 932"/>
                <a:gd name="T83" fmla="*/ 222 h 509"/>
                <a:gd name="T84" fmla="*/ 911 w 932"/>
                <a:gd name="T85" fmla="*/ 242 h 509"/>
                <a:gd name="T86" fmla="*/ 887 w 932"/>
                <a:gd name="T87" fmla="*/ 281 h 509"/>
                <a:gd name="T88" fmla="*/ 854 w 932"/>
                <a:gd name="T89" fmla="*/ 316 h 509"/>
                <a:gd name="T90" fmla="*/ 818 w 932"/>
                <a:gd name="T91" fmla="*/ 346 h 509"/>
                <a:gd name="T92" fmla="*/ 799 w 932"/>
                <a:gd name="T93" fmla="*/ 359 h 509"/>
                <a:gd name="T94" fmla="*/ 756 w 932"/>
                <a:gd name="T95" fmla="*/ 387 h 509"/>
                <a:gd name="T96" fmla="*/ 713 w 932"/>
                <a:gd name="T97" fmla="*/ 412 h 509"/>
                <a:gd name="T98" fmla="*/ 668 w 932"/>
                <a:gd name="T99" fmla="*/ 434 h 509"/>
                <a:gd name="T100" fmla="*/ 621 w 932"/>
                <a:gd name="T101" fmla="*/ 453 h 509"/>
                <a:gd name="T102" fmla="*/ 574 w 932"/>
                <a:gd name="T103" fmla="*/ 469 h 509"/>
                <a:gd name="T104" fmla="*/ 525 w 932"/>
                <a:gd name="T105" fmla="*/ 483 h 509"/>
                <a:gd name="T106" fmla="*/ 477 w 932"/>
                <a:gd name="T107" fmla="*/ 494 h 509"/>
                <a:gd name="T108" fmla="*/ 427 w 932"/>
                <a:gd name="T109" fmla="*/ 503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32" h="509">
                  <a:moveTo>
                    <a:pt x="427" y="503"/>
                  </a:moveTo>
                  <a:lnTo>
                    <a:pt x="427" y="503"/>
                  </a:lnTo>
                  <a:lnTo>
                    <a:pt x="393" y="506"/>
                  </a:lnTo>
                  <a:lnTo>
                    <a:pt x="358" y="508"/>
                  </a:lnTo>
                  <a:lnTo>
                    <a:pt x="324" y="509"/>
                  </a:lnTo>
                  <a:lnTo>
                    <a:pt x="289" y="509"/>
                  </a:lnTo>
                  <a:lnTo>
                    <a:pt x="255" y="507"/>
                  </a:lnTo>
                  <a:lnTo>
                    <a:pt x="220" y="505"/>
                  </a:lnTo>
                  <a:lnTo>
                    <a:pt x="186" y="499"/>
                  </a:lnTo>
                  <a:lnTo>
                    <a:pt x="152" y="494"/>
                  </a:lnTo>
                  <a:lnTo>
                    <a:pt x="152" y="494"/>
                  </a:lnTo>
                  <a:lnTo>
                    <a:pt x="125" y="488"/>
                  </a:lnTo>
                  <a:lnTo>
                    <a:pt x="111" y="483"/>
                  </a:lnTo>
                  <a:lnTo>
                    <a:pt x="98" y="479"/>
                  </a:lnTo>
                  <a:lnTo>
                    <a:pt x="85" y="475"/>
                  </a:lnTo>
                  <a:lnTo>
                    <a:pt x="74" y="468"/>
                  </a:lnTo>
                  <a:lnTo>
                    <a:pt x="62" y="462"/>
                  </a:lnTo>
                  <a:lnTo>
                    <a:pt x="51" y="453"/>
                  </a:lnTo>
                  <a:lnTo>
                    <a:pt x="51" y="453"/>
                  </a:lnTo>
                  <a:lnTo>
                    <a:pt x="38" y="442"/>
                  </a:lnTo>
                  <a:lnTo>
                    <a:pt x="27" y="429"/>
                  </a:lnTo>
                  <a:lnTo>
                    <a:pt x="19" y="415"/>
                  </a:lnTo>
                  <a:lnTo>
                    <a:pt x="11" y="400"/>
                  </a:lnTo>
                  <a:lnTo>
                    <a:pt x="6" y="384"/>
                  </a:lnTo>
                  <a:lnTo>
                    <a:pt x="1" y="368"/>
                  </a:lnTo>
                  <a:lnTo>
                    <a:pt x="0" y="350"/>
                  </a:lnTo>
                  <a:lnTo>
                    <a:pt x="1" y="334"/>
                  </a:lnTo>
                  <a:lnTo>
                    <a:pt x="1" y="334"/>
                  </a:lnTo>
                  <a:lnTo>
                    <a:pt x="3" y="317"/>
                  </a:lnTo>
                  <a:lnTo>
                    <a:pt x="9" y="302"/>
                  </a:lnTo>
                  <a:lnTo>
                    <a:pt x="15" y="286"/>
                  </a:lnTo>
                  <a:lnTo>
                    <a:pt x="24" y="272"/>
                  </a:lnTo>
                  <a:lnTo>
                    <a:pt x="35" y="259"/>
                  </a:lnTo>
                  <a:lnTo>
                    <a:pt x="47" y="247"/>
                  </a:lnTo>
                  <a:lnTo>
                    <a:pt x="59" y="236"/>
                  </a:lnTo>
                  <a:lnTo>
                    <a:pt x="75" y="228"/>
                  </a:lnTo>
                  <a:lnTo>
                    <a:pt x="74" y="220"/>
                  </a:lnTo>
                  <a:lnTo>
                    <a:pt x="74" y="220"/>
                  </a:lnTo>
                  <a:lnTo>
                    <a:pt x="110" y="215"/>
                  </a:lnTo>
                  <a:lnTo>
                    <a:pt x="148" y="209"/>
                  </a:lnTo>
                  <a:lnTo>
                    <a:pt x="185" y="200"/>
                  </a:lnTo>
                  <a:lnTo>
                    <a:pt x="220" y="192"/>
                  </a:lnTo>
                  <a:lnTo>
                    <a:pt x="257" y="181"/>
                  </a:lnTo>
                  <a:lnTo>
                    <a:pt x="292" y="170"/>
                  </a:lnTo>
                  <a:lnTo>
                    <a:pt x="364" y="145"/>
                  </a:lnTo>
                  <a:lnTo>
                    <a:pt x="364" y="145"/>
                  </a:lnTo>
                  <a:lnTo>
                    <a:pt x="469" y="106"/>
                  </a:lnTo>
                  <a:lnTo>
                    <a:pt x="521" y="86"/>
                  </a:lnTo>
                  <a:lnTo>
                    <a:pt x="573" y="65"/>
                  </a:lnTo>
                  <a:lnTo>
                    <a:pt x="573" y="65"/>
                  </a:lnTo>
                  <a:lnTo>
                    <a:pt x="607" y="50"/>
                  </a:lnTo>
                  <a:lnTo>
                    <a:pt x="642" y="35"/>
                  </a:lnTo>
                  <a:lnTo>
                    <a:pt x="676" y="19"/>
                  </a:lnTo>
                  <a:lnTo>
                    <a:pt x="710" y="0"/>
                  </a:lnTo>
                  <a:lnTo>
                    <a:pt x="712" y="5"/>
                  </a:lnTo>
                  <a:lnTo>
                    <a:pt x="712" y="5"/>
                  </a:lnTo>
                  <a:lnTo>
                    <a:pt x="720" y="4"/>
                  </a:lnTo>
                  <a:lnTo>
                    <a:pt x="730" y="3"/>
                  </a:lnTo>
                  <a:lnTo>
                    <a:pt x="740" y="4"/>
                  </a:lnTo>
                  <a:lnTo>
                    <a:pt x="751" y="5"/>
                  </a:lnTo>
                  <a:lnTo>
                    <a:pt x="773" y="9"/>
                  </a:lnTo>
                  <a:lnTo>
                    <a:pt x="797" y="15"/>
                  </a:lnTo>
                  <a:lnTo>
                    <a:pt x="821" y="24"/>
                  </a:lnTo>
                  <a:lnTo>
                    <a:pt x="842" y="34"/>
                  </a:lnTo>
                  <a:lnTo>
                    <a:pt x="862" y="44"/>
                  </a:lnTo>
                  <a:lnTo>
                    <a:pt x="878" y="53"/>
                  </a:lnTo>
                  <a:lnTo>
                    <a:pt x="878" y="53"/>
                  </a:lnTo>
                  <a:lnTo>
                    <a:pt x="888" y="61"/>
                  </a:lnTo>
                  <a:lnTo>
                    <a:pt x="896" y="68"/>
                  </a:lnTo>
                  <a:lnTo>
                    <a:pt x="904" y="77"/>
                  </a:lnTo>
                  <a:lnTo>
                    <a:pt x="910" y="86"/>
                  </a:lnTo>
                  <a:lnTo>
                    <a:pt x="916" y="95"/>
                  </a:lnTo>
                  <a:lnTo>
                    <a:pt x="921" y="106"/>
                  </a:lnTo>
                  <a:lnTo>
                    <a:pt x="924" y="117"/>
                  </a:lnTo>
                  <a:lnTo>
                    <a:pt x="928" y="129"/>
                  </a:lnTo>
                  <a:lnTo>
                    <a:pt x="930" y="140"/>
                  </a:lnTo>
                  <a:lnTo>
                    <a:pt x="931" y="152"/>
                  </a:lnTo>
                  <a:lnTo>
                    <a:pt x="932" y="163"/>
                  </a:lnTo>
                  <a:lnTo>
                    <a:pt x="931" y="175"/>
                  </a:lnTo>
                  <a:lnTo>
                    <a:pt x="930" y="187"/>
                  </a:lnTo>
                  <a:lnTo>
                    <a:pt x="928" y="199"/>
                  </a:lnTo>
                  <a:lnTo>
                    <a:pt x="925" y="210"/>
                  </a:lnTo>
                  <a:lnTo>
                    <a:pt x="921" y="222"/>
                  </a:lnTo>
                  <a:lnTo>
                    <a:pt x="921" y="222"/>
                  </a:lnTo>
                  <a:lnTo>
                    <a:pt x="917" y="233"/>
                  </a:lnTo>
                  <a:lnTo>
                    <a:pt x="911" y="242"/>
                  </a:lnTo>
                  <a:lnTo>
                    <a:pt x="899" y="263"/>
                  </a:lnTo>
                  <a:lnTo>
                    <a:pt x="887" y="281"/>
                  </a:lnTo>
                  <a:lnTo>
                    <a:pt x="870" y="299"/>
                  </a:lnTo>
                  <a:lnTo>
                    <a:pt x="854" y="316"/>
                  </a:lnTo>
                  <a:lnTo>
                    <a:pt x="836" y="331"/>
                  </a:lnTo>
                  <a:lnTo>
                    <a:pt x="818" y="346"/>
                  </a:lnTo>
                  <a:lnTo>
                    <a:pt x="799" y="359"/>
                  </a:lnTo>
                  <a:lnTo>
                    <a:pt x="799" y="359"/>
                  </a:lnTo>
                  <a:lnTo>
                    <a:pt x="778" y="373"/>
                  </a:lnTo>
                  <a:lnTo>
                    <a:pt x="756" y="387"/>
                  </a:lnTo>
                  <a:lnTo>
                    <a:pt x="734" y="399"/>
                  </a:lnTo>
                  <a:lnTo>
                    <a:pt x="713" y="412"/>
                  </a:lnTo>
                  <a:lnTo>
                    <a:pt x="690" y="423"/>
                  </a:lnTo>
                  <a:lnTo>
                    <a:pt x="668" y="434"/>
                  </a:lnTo>
                  <a:lnTo>
                    <a:pt x="645" y="443"/>
                  </a:lnTo>
                  <a:lnTo>
                    <a:pt x="621" y="453"/>
                  </a:lnTo>
                  <a:lnTo>
                    <a:pt x="598" y="462"/>
                  </a:lnTo>
                  <a:lnTo>
                    <a:pt x="574" y="469"/>
                  </a:lnTo>
                  <a:lnTo>
                    <a:pt x="550" y="477"/>
                  </a:lnTo>
                  <a:lnTo>
                    <a:pt x="525" y="483"/>
                  </a:lnTo>
                  <a:lnTo>
                    <a:pt x="502" y="489"/>
                  </a:lnTo>
                  <a:lnTo>
                    <a:pt x="477" y="494"/>
                  </a:lnTo>
                  <a:lnTo>
                    <a:pt x="452" y="498"/>
                  </a:lnTo>
                  <a:lnTo>
                    <a:pt x="427" y="503"/>
                  </a:lnTo>
                  <a:lnTo>
                    <a:pt x="427" y="503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D9DA326-7FFB-A44D-E197-2DFB4D3B5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" y="2287"/>
              <a:ext cx="2432" cy="1330"/>
            </a:xfrm>
            <a:custGeom>
              <a:avLst/>
              <a:gdLst>
                <a:gd name="T0" fmla="*/ 9356 w 9725"/>
                <a:gd name="T1" fmla="*/ 1780 h 5317"/>
                <a:gd name="T2" fmla="*/ 8686 w 9725"/>
                <a:gd name="T3" fmla="*/ 3052 h 5317"/>
                <a:gd name="T4" fmla="*/ 8302 w 9725"/>
                <a:gd name="T5" fmla="*/ 3681 h 5317"/>
                <a:gd name="T6" fmla="*/ 8064 w 9725"/>
                <a:gd name="T7" fmla="*/ 3975 h 5317"/>
                <a:gd name="T8" fmla="*/ 7596 w 9725"/>
                <a:gd name="T9" fmla="*/ 4516 h 5317"/>
                <a:gd name="T10" fmla="*/ 7319 w 9725"/>
                <a:gd name="T11" fmla="*/ 4753 h 5317"/>
                <a:gd name="T12" fmla="*/ 7121 w 9725"/>
                <a:gd name="T13" fmla="*/ 4855 h 5317"/>
                <a:gd name="T14" fmla="*/ 6982 w 9725"/>
                <a:gd name="T15" fmla="*/ 4882 h 5317"/>
                <a:gd name="T16" fmla="*/ 6801 w 9725"/>
                <a:gd name="T17" fmla="*/ 4863 h 5317"/>
                <a:gd name="T18" fmla="*/ 6569 w 9725"/>
                <a:gd name="T19" fmla="*/ 4783 h 5317"/>
                <a:gd name="T20" fmla="*/ 6343 w 9725"/>
                <a:gd name="T21" fmla="*/ 4659 h 5317"/>
                <a:gd name="T22" fmla="*/ 5995 w 9725"/>
                <a:gd name="T23" fmla="*/ 4379 h 5317"/>
                <a:gd name="T24" fmla="*/ 5778 w 9725"/>
                <a:gd name="T25" fmla="*/ 4107 h 5317"/>
                <a:gd name="T26" fmla="*/ 5471 w 9725"/>
                <a:gd name="T27" fmla="*/ 3613 h 5317"/>
                <a:gd name="T28" fmla="*/ 5076 w 9725"/>
                <a:gd name="T29" fmla="*/ 3100 h 5317"/>
                <a:gd name="T30" fmla="*/ 5020 w 9725"/>
                <a:gd name="T31" fmla="*/ 3580 h 5317"/>
                <a:gd name="T32" fmla="*/ 5035 w 9725"/>
                <a:gd name="T33" fmla="*/ 4064 h 5317"/>
                <a:gd name="T34" fmla="*/ 5084 w 9725"/>
                <a:gd name="T35" fmla="*/ 4398 h 5317"/>
                <a:gd name="T36" fmla="*/ 5125 w 9725"/>
                <a:gd name="T37" fmla="*/ 4698 h 5317"/>
                <a:gd name="T38" fmla="*/ 5095 w 9725"/>
                <a:gd name="T39" fmla="*/ 4911 h 5317"/>
                <a:gd name="T40" fmla="*/ 4999 w 9725"/>
                <a:gd name="T41" fmla="*/ 5143 h 5317"/>
                <a:gd name="T42" fmla="*/ 4341 w 9725"/>
                <a:gd name="T43" fmla="*/ 5233 h 5317"/>
                <a:gd name="T44" fmla="*/ 3447 w 9725"/>
                <a:gd name="T45" fmla="*/ 5306 h 5317"/>
                <a:gd name="T46" fmla="*/ 2761 w 9725"/>
                <a:gd name="T47" fmla="*/ 5313 h 5317"/>
                <a:gd name="T48" fmla="*/ 1629 w 9725"/>
                <a:gd name="T49" fmla="*/ 5241 h 5317"/>
                <a:gd name="T50" fmla="*/ 217 w 9725"/>
                <a:gd name="T51" fmla="*/ 5119 h 5317"/>
                <a:gd name="T52" fmla="*/ 122 w 9725"/>
                <a:gd name="T53" fmla="*/ 4997 h 5317"/>
                <a:gd name="T54" fmla="*/ 28 w 9725"/>
                <a:gd name="T55" fmla="*/ 4765 h 5317"/>
                <a:gd name="T56" fmla="*/ 2 w 9725"/>
                <a:gd name="T57" fmla="*/ 4535 h 5317"/>
                <a:gd name="T58" fmla="*/ 11 w 9725"/>
                <a:gd name="T59" fmla="*/ 4123 h 5317"/>
                <a:gd name="T60" fmla="*/ 137 w 9725"/>
                <a:gd name="T61" fmla="*/ 4200 h 5317"/>
                <a:gd name="T62" fmla="*/ 367 w 9725"/>
                <a:gd name="T63" fmla="*/ 4378 h 5317"/>
                <a:gd name="T64" fmla="*/ 554 w 9725"/>
                <a:gd name="T65" fmla="*/ 4477 h 5317"/>
                <a:gd name="T66" fmla="*/ 802 w 9725"/>
                <a:gd name="T67" fmla="*/ 4501 h 5317"/>
                <a:gd name="T68" fmla="*/ 1042 w 9725"/>
                <a:gd name="T69" fmla="*/ 4456 h 5317"/>
                <a:gd name="T70" fmla="*/ 1450 w 9725"/>
                <a:gd name="T71" fmla="*/ 4291 h 5317"/>
                <a:gd name="T72" fmla="*/ 1897 w 9725"/>
                <a:gd name="T73" fmla="*/ 4041 h 5317"/>
                <a:gd name="T74" fmla="*/ 2298 w 9725"/>
                <a:gd name="T75" fmla="*/ 3752 h 5317"/>
                <a:gd name="T76" fmla="*/ 2705 w 9725"/>
                <a:gd name="T77" fmla="*/ 3308 h 5317"/>
                <a:gd name="T78" fmla="*/ 4600 w 9725"/>
                <a:gd name="T79" fmla="*/ 916 h 5317"/>
                <a:gd name="T80" fmla="*/ 4525 w 9725"/>
                <a:gd name="T81" fmla="*/ 688 h 5317"/>
                <a:gd name="T82" fmla="*/ 4720 w 9725"/>
                <a:gd name="T83" fmla="*/ 635 h 5317"/>
                <a:gd name="T84" fmla="*/ 5004 w 9725"/>
                <a:gd name="T85" fmla="*/ 617 h 5317"/>
                <a:gd name="T86" fmla="*/ 5267 w 9725"/>
                <a:gd name="T87" fmla="*/ 589 h 5317"/>
                <a:gd name="T88" fmla="*/ 5431 w 9725"/>
                <a:gd name="T89" fmla="*/ 519 h 5317"/>
                <a:gd name="T90" fmla="*/ 5618 w 9725"/>
                <a:gd name="T91" fmla="*/ 418 h 5317"/>
                <a:gd name="T92" fmla="*/ 5721 w 9725"/>
                <a:gd name="T93" fmla="*/ 404 h 5317"/>
                <a:gd name="T94" fmla="*/ 5703 w 9725"/>
                <a:gd name="T95" fmla="*/ 458 h 5317"/>
                <a:gd name="T96" fmla="*/ 5732 w 9725"/>
                <a:gd name="T97" fmla="*/ 497 h 5317"/>
                <a:gd name="T98" fmla="*/ 5847 w 9725"/>
                <a:gd name="T99" fmla="*/ 515 h 5317"/>
                <a:gd name="T100" fmla="*/ 6049 w 9725"/>
                <a:gd name="T101" fmla="*/ 480 h 5317"/>
                <a:gd name="T102" fmla="*/ 6148 w 9725"/>
                <a:gd name="T103" fmla="*/ 431 h 5317"/>
                <a:gd name="T104" fmla="*/ 6197 w 9725"/>
                <a:gd name="T105" fmla="*/ 356 h 5317"/>
                <a:gd name="T106" fmla="*/ 6228 w 9725"/>
                <a:gd name="T107" fmla="*/ 241 h 5317"/>
                <a:gd name="T108" fmla="*/ 6213 w 9725"/>
                <a:gd name="T109" fmla="*/ 126 h 5317"/>
                <a:gd name="T110" fmla="*/ 6158 w 9725"/>
                <a:gd name="T111" fmla="*/ 51 h 5317"/>
                <a:gd name="T112" fmla="*/ 6198 w 9725"/>
                <a:gd name="T113" fmla="*/ 7 h 5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725" h="5317">
                  <a:moveTo>
                    <a:pt x="9432" y="798"/>
                  </a:moveTo>
                  <a:lnTo>
                    <a:pt x="9725" y="1035"/>
                  </a:lnTo>
                  <a:lnTo>
                    <a:pt x="9725" y="1035"/>
                  </a:lnTo>
                  <a:lnTo>
                    <a:pt x="9677" y="1133"/>
                  </a:lnTo>
                  <a:lnTo>
                    <a:pt x="9547" y="1398"/>
                  </a:lnTo>
                  <a:lnTo>
                    <a:pt x="9457" y="1577"/>
                  </a:lnTo>
                  <a:lnTo>
                    <a:pt x="9356" y="1780"/>
                  </a:lnTo>
                  <a:lnTo>
                    <a:pt x="9244" y="2002"/>
                  </a:lnTo>
                  <a:lnTo>
                    <a:pt x="9124" y="2234"/>
                  </a:lnTo>
                  <a:lnTo>
                    <a:pt x="9000" y="2472"/>
                  </a:lnTo>
                  <a:lnTo>
                    <a:pt x="8874" y="2709"/>
                  </a:lnTo>
                  <a:lnTo>
                    <a:pt x="8810" y="2826"/>
                  </a:lnTo>
                  <a:lnTo>
                    <a:pt x="8748" y="2939"/>
                  </a:lnTo>
                  <a:lnTo>
                    <a:pt x="8686" y="3052"/>
                  </a:lnTo>
                  <a:lnTo>
                    <a:pt x="8625" y="3159"/>
                  </a:lnTo>
                  <a:lnTo>
                    <a:pt x="8566" y="3261"/>
                  </a:lnTo>
                  <a:lnTo>
                    <a:pt x="8509" y="3360"/>
                  </a:lnTo>
                  <a:lnTo>
                    <a:pt x="8452" y="3450"/>
                  </a:lnTo>
                  <a:lnTo>
                    <a:pt x="8400" y="3536"/>
                  </a:lnTo>
                  <a:lnTo>
                    <a:pt x="8349" y="3612"/>
                  </a:lnTo>
                  <a:lnTo>
                    <a:pt x="8302" y="3681"/>
                  </a:lnTo>
                  <a:lnTo>
                    <a:pt x="8280" y="3713"/>
                  </a:lnTo>
                  <a:lnTo>
                    <a:pt x="8258" y="3741"/>
                  </a:lnTo>
                  <a:lnTo>
                    <a:pt x="8238" y="3768"/>
                  </a:lnTo>
                  <a:lnTo>
                    <a:pt x="8219" y="3792"/>
                  </a:lnTo>
                  <a:lnTo>
                    <a:pt x="8219" y="3792"/>
                  </a:lnTo>
                  <a:lnTo>
                    <a:pt x="8142" y="3882"/>
                  </a:lnTo>
                  <a:lnTo>
                    <a:pt x="8064" y="3975"/>
                  </a:lnTo>
                  <a:lnTo>
                    <a:pt x="7910" y="4163"/>
                  </a:lnTo>
                  <a:lnTo>
                    <a:pt x="7831" y="4256"/>
                  </a:lnTo>
                  <a:lnTo>
                    <a:pt x="7754" y="4347"/>
                  </a:lnTo>
                  <a:lnTo>
                    <a:pt x="7714" y="4391"/>
                  </a:lnTo>
                  <a:lnTo>
                    <a:pt x="7675" y="4433"/>
                  </a:lnTo>
                  <a:lnTo>
                    <a:pt x="7636" y="4475"/>
                  </a:lnTo>
                  <a:lnTo>
                    <a:pt x="7596" y="4516"/>
                  </a:lnTo>
                  <a:lnTo>
                    <a:pt x="7556" y="4555"/>
                  </a:lnTo>
                  <a:lnTo>
                    <a:pt x="7518" y="4593"/>
                  </a:lnTo>
                  <a:lnTo>
                    <a:pt x="7478" y="4629"/>
                  </a:lnTo>
                  <a:lnTo>
                    <a:pt x="7439" y="4663"/>
                  </a:lnTo>
                  <a:lnTo>
                    <a:pt x="7399" y="4695"/>
                  </a:lnTo>
                  <a:lnTo>
                    <a:pt x="7359" y="4725"/>
                  </a:lnTo>
                  <a:lnTo>
                    <a:pt x="7319" y="4753"/>
                  </a:lnTo>
                  <a:lnTo>
                    <a:pt x="7279" y="4779"/>
                  </a:lnTo>
                  <a:lnTo>
                    <a:pt x="7241" y="4802"/>
                  </a:lnTo>
                  <a:lnTo>
                    <a:pt x="7201" y="4822"/>
                  </a:lnTo>
                  <a:lnTo>
                    <a:pt x="7180" y="4831"/>
                  </a:lnTo>
                  <a:lnTo>
                    <a:pt x="7161" y="4839"/>
                  </a:lnTo>
                  <a:lnTo>
                    <a:pt x="7140" y="4847"/>
                  </a:lnTo>
                  <a:lnTo>
                    <a:pt x="7121" y="4855"/>
                  </a:lnTo>
                  <a:lnTo>
                    <a:pt x="7100" y="4861"/>
                  </a:lnTo>
                  <a:lnTo>
                    <a:pt x="7081" y="4867"/>
                  </a:lnTo>
                  <a:lnTo>
                    <a:pt x="7062" y="4871"/>
                  </a:lnTo>
                  <a:lnTo>
                    <a:pt x="7041" y="4875"/>
                  </a:lnTo>
                  <a:lnTo>
                    <a:pt x="7022" y="4877"/>
                  </a:lnTo>
                  <a:lnTo>
                    <a:pt x="7001" y="4879"/>
                  </a:lnTo>
                  <a:lnTo>
                    <a:pt x="6982" y="4882"/>
                  </a:lnTo>
                  <a:lnTo>
                    <a:pt x="6961" y="4882"/>
                  </a:lnTo>
                  <a:lnTo>
                    <a:pt x="6961" y="4882"/>
                  </a:lnTo>
                  <a:lnTo>
                    <a:pt x="6930" y="4881"/>
                  </a:lnTo>
                  <a:lnTo>
                    <a:pt x="6898" y="4878"/>
                  </a:lnTo>
                  <a:lnTo>
                    <a:pt x="6865" y="4875"/>
                  </a:lnTo>
                  <a:lnTo>
                    <a:pt x="6833" y="4870"/>
                  </a:lnTo>
                  <a:lnTo>
                    <a:pt x="6801" y="4863"/>
                  </a:lnTo>
                  <a:lnTo>
                    <a:pt x="6767" y="4855"/>
                  </a:lnTo>
                  <a:lnTo>
                    <a:pt x="6734" y="4846"/>
                  </a:lnTo>
                  <a:lnTo>
                    <a:pt x="6701" y="4835"/>
                  </a:lnTo>
                  <a:lnTo>
                    <a:pt x="6668" y="4824"/>
                  </a:lnTo>
                  <a:lnTo>
                    <a:pt x="6635" y="4811"/>
                  </a:lnTo>
                  <a:lnTo>
                    <a:pt x="6601" y="4797"/>
                  </a:lnTo>
                  <a:lnTo>
                    <a:pt x="6569" y="4783"/>
                  </a:lnTo>
                  <a:lnTo>
                    <a:pt x="6535" y="4767"/>
                  </a:lnTo>
                  <a:lnTo>
                    <a:pt x="6503" y="4751"/>
                  </a:lnTo>
                  <a:lnTo>
                    <a:pt x="6471" y="4734"/>
                  </a:lnTo>
                  <a:lnTo>
                    <a:pt x="6438" y="4716"/>
                  </a:lnTo>
                  <a:lnTo>
                    <a:pt x="6406" y="4698"/>
                  </a:lnTo>
                  <a:lnTo>
                    <a:pt x="6375" y="4679"/>
                  </a:lnTo>
                  <a:lnTo>
                    <a:pt x="6343" y="4659"/>
                  </a:lnTo>
                  <a:lnTo>
                    <a:pt x="6313" y="4639"/>
                  </a:lnTo>
                  <a:lnTo>
                    <a:pt x="6253" y="4596"/>
                  </a:lnTo>
                  <a:lnTo>
                    <a:pt x="6196" y="4554"/>
                  </a:lnTo>
                  <a:lnTo>
                    <a:pt x="6141" y="4510"/>
                  </a:lnTo>
                  <a:lnTo>
                    <a:pt x="6088" y="4466"/>
                  </a:lnTo>
                  <a:lnTo>
                    <a:pt x="6039" y="4423"/>
                  </a:lnTo>
                  <a:lnTo>
                    <a:pt x="5995" y="4379"/>
                  </a:lnTo>
                  <a:lnTo>
                    <a:pt x="5995" y="4379"/>
                  </a:lnTo>
                  <a:lnTo>
                    <a:pt x="5954" y="4337"/>
                  </a:lnTo>
                  <a:lnTo>
                    <a:pt x="5916" y="4293"/>
                  </a:lnTo>
                  <a:lnTo>
                    <a:pt x="5880" y="4249"/>
                  </a:lnTo>
                  <a:lnTo>
                    <a:pt x="5844" y="4202"/>
                  </a:lnTo>
                  <a:lnTo>
                    <a:pt x="5811" y="4156"/>
                  </a:lnTo>
                  <a:lnTo>
                    <a:pt x="5778" y="4107"/>
                  </a:lnTo>
                  <a:lnTo>
                    <a:pt x="5746" y="4058"/>
                  </a:lnTo>
                  <a:lnTo>
                    <a:pt x="5716" y="4010"/>
                  </a:lnTo>
                  <a:lnTo>
                    <a:pt x="5654" y="3909"/>
                  </a:lnTo>
                  <a:lnTo>
                    <a:pt x="5595" y="3810"/>
                  </a:lnTo>
                  <a:lnTo>
                    <a:pt x="5534" y="3711"/>
                  </a:lnTo>
                  <a:lnTo>
                    <a:pt x="5502" y="3662"/>
                  </a:lnTo>
                  <a:lnTo>
                    <a:pt x="5471" y="3613"/>
                  </a:lnTo>
                  <a:lnTo>
                    <a:pt x="5471" y="3613"/>
                  </a:lnTo>
                  <a:lnTo>
                    <a:pt x="5423" y="3542"/>
                  </a:lnTo>
                  <a:lnTo>
                    <a:pt x="5374" y="3470"/>
                  </a:lnTo>
                  <a:lnTo>
                    <a:pt x="5279" y="3325"/>
                  </a:lnTo>
                  <a:lnTo>
                    <a:pt x="5093" y="3032"/>
                  </a:lnTo>
                  <a:lnTo>
                    <a:pt x="5093" y="3032"/>
                  </a:lnTo>
                  <a:lnTo>
                    <a:pt x="5076" y="3100"/>
                  </a:lnTo>
                  <a:lnTo>
                    <a:pt x="5062" y="3168"/>
                  </a:lnTo>
                  <a:lnTo>
                    <a:pt x="5051" y="3236"/>
                  </a:lnTo>
                  <a:lnTo>
                    <a:pt x="5041" y="3304"/>
                  </a:lnTo>
                  <a:lnTo>
                    <a:pt x="5033" y="3374"/>
                  </a:lnTo>
                  <a:lnTo>
                    <a:pt x="5028" y="3442"/>
                  </a:lnTo>
                  <a:lnTo>
                    <a:pt x="5023" y="3511"/>
                  </a:lnTo>
                  <a:lnTo>
                    <a:pt x="5020" y="3580"/>
                  </a:lnTo>
                  <a:lnTo>
                    <a:pt x="5019" y="3649"/>
                  </a:lnTo>
                  <a:lnTo>
                    <a:pt x="5019" y="3718"/>
                  </a:lnTo>
                  <a:lnTo>
                    <a:pt x="5020" y="3787"/>
                  </a:lnTo>
                  <a:lnTo>
                    <a:pt x="5023" y="3856"/>
                  </a:lnTo>
                  <a:lnTo>
                    <a:pt x="5026" y="3926"/>
                  </a:lnTo>
                  <a:lnTo>
                    <a:pt x="5030" y="3995"/>
                  </a:lnTo>
                  <a:lnTo>
                    <a:pt x="5035" y="4064"/>
                  </a:lnTo>
                  <a:lnTo>
                    <a:pt x="5042" y="4133"/>
                  </a:lnTo>
                  <a:lnTo>
                    <a:pt x="5042" y="4133"/>
                  </a:lnTo>
                  <a:lnTo>
                    <a:pt x="5045" y="4166"/>
                  </a:lnTo>
                  <a:lnTo>
                    <a:pt x="5049" y="4200"/>
                  </a:lnTo>
                  <a:lnTo>
                    <a:pt x="5059" y="4266"/>
                  </a:lnTo>
                  <a:lnTo>
                    <a:pt x="5071" y="4332"/>
                  </a:lnTo>
                  <a:lnTo>
                    <a:pt x="5084" y="4398"/>
                  </a:lnTo>
                  <a:lnTo>
                    <a:pt x="5096" y="4464"/>
                  </a:lnTo>
                  <a:lnTo>
                    <a:pt x="5108" y="4529"/>
                  </a:lnTo>
                  <a:lnTo>
                    <a:pt x="5116" y="4595"/>
                  </a:lnTo>
                  <a:lnTo>
                    <a:pt x="5121" y="4629"/>
                  </a:lnTo>
                  <a:lnTo>
                    <a:pt x="5124" y="4662"/>
                  </a:lnTo>
                  <a:lnTo>
                    <a:pt x="5124" y="4662"/>
                  </a:lnTo>
                  <a:lnTo>
                    <a:pt x="5125" y="4698"/>
                  </a:lnTo>
                  <a:lnTo>
                    <a:pt x="5125" y="4733"/>
                  </a:lnTo>
                  <a:lnTo>
                    <a:pt x="5124" y="4765"/>
                  </a:lnTo>
                  <a:lnTo>
                    <a:pt x="5121" y="4796"/>
                  </a:lnTo>
                  <a:lnTo>
                    <a:pt x="5116" y="4827"/>
                  </a:lnTo>
                  <a:lnTo>
                    <a:pt x="5110" y="4856"/>
                  </a:lnTo>
                  <a:lnTo>
                    <a:pt x="5103" y="4884"/>
                  </a:lnTo>
                  <a:lnTo>
                    <a:pt x="5095" y="4911"/>
                  </a:lnTo>
                  <a:lnTo>
                    <a:pt x="5085" y="4939"/>
                  </a:lnTo>
                  <a:lnTo>
                    <a:pt x="5075" y="4966"/>
                  </a:lnTo>
                  <a:lnTo>
                    <a:pt x="5053" y="5021"/>
                  </a:lnTo>
                  <a:lnTo>
                    <a:pt x="5029" y="5079"/>
                  </a:lnTo>
                  <a:lnTo>
                    <a:pt x="5004" y="5142"/>
                  </a:lnTo>
                  <a:lnTo>
                    <a:pt x="5004" y="5142"/>
                  </a:lnTo>
                  <a:lnTo>
                    <a:pt x="4999" y="5143"/>
                  </a:lnTo>
                  <a:lnTo>
                    <a:pt x="4999" y="5143"/>
                  </a:lnTo>
                  <a:lnTo>
                    <a:pt x="4914" y="5156"/>
                  </a:lnTo>
                  <a:lnTo>
                    <a:pt x="4837" y="5168"/>
                  </a:lnTo>
                  <a:lnTo>
                    <a:pt x="4739" y="5182"/>
                  </a:lnTo>
                  <a:lnTo>
                    <a:pt x="4622" y="5198"/>
                  </a:lnTo>
                  <a:lnTo>
                    <a:pt x="4489" y="5215"/>
                  </a:lnTo>
                  <a:lnTo>
                    <a:pt x="4341" y="5233"/>
                  </a:lnTo>
                  <a:lnTo>
                    <a:pt x="4179" y="5251"/>
                  </a:lnTo>
                  <a:lnTo>
                    <a:pt x="4008" y="5267"/>
                  </a:lnTo>
                  <a:lnTo>
                    <a:pt x="3827" y="5282"/>
                  </a:lnTo>
                  <a:lnTo>
                    <a:pt x="3734" y="5290"/>
                  </a:lnTo>
                  <a:lnTo>
                    <a:pt x="3639" y="5296"/>
                  </a:lnTo>
                  <a:lnTo>
                    <a:pt x="3543" y="5302"/>
                  </a:lnTo>
                  <a:lnTo>
                    <a:pt x="3447" y="5306"/>
                  </a:lnTo>
                  <a:lnTo>
                    <a:pt x="3349" y="5310"/>
                  </a:lnTo>
                  <a:lnTo>
                    <a:pt x="3251" y="5314"/>
                  </a:lnTo>
                  <a:lnTo>
                    <a:pt x="3153" y="5316"/>
                  </a:lnTo>
                  <a:lnTo>
                    <a:pt x="3055" y="5317"/>
                  </a:lnTo>
                  <a:lnTo>
                    <a:pt x="2957" y="5317"/>
                  </a:lnTo>
                  <a:lnTo>
                    <a:pt x="2858" y="5315"/>
                  </a:lnTo>
                  <a:lnTo>
                    <a:pt x="2761" y="5313"/>
                  </a:lnTo>
                  <a:lnTo>
                    <a:pt x="2665" y="5308"/>
                  </a:lnTo>
                  <a:lnTo>
                    <a:pt x="2665" y="5308"/>
                  </a:lnTo>
                  <a:lnTo>
                    <a:pt x="2464" y="5298"/>
                  </a:lnTo>
                  <a:lnTo>
                    <a:pt x="2257" y="5285"/>
                  </a:lnTo>
                  <a:lnTo>
                    <a:pt x="2048" y="5271"/>
                  </a:lnTo>
                  <a:lnTo>
                    <a:pt x="1837" y="5256"/>
                  </a:lnTo>
                  <a:lnTo>
                    <a:pt x="1629" y="5241"/>
                  </a:lnTo>
                  <a:lnTo>
                    <a:pt x="1426" y="5225"/>
                  </a:lnTo>
                  <a:lnTo>
                    <a:pt x="1046" y="5195"/>
                  </a:lnTo>
                  <a:lnTo>
                    <a:pt x="714" y="5166"/>
                  </a:lnTo>
                  <a:lnTo>
                    <a:pt x="453" y="5143"/>
                  </a:lnTo>
                  <a:lnTo>
                    <a:pt x="219" y="5121"/>
                  </a:lnTo>
                  <a:lnTo>
                    <a:pt x="219" y="5121"/>
                  </a:lnTo>
                  <a:lnTo>
                    <a:pt x="217" y="5119"/>
                  </a:lnTo>
                  <a:lnTo>
                    <a:pt x="217" y="5119"/>
                  </a:lnTo>
                  <a:lnTo>
                    <a:pt x="205" y="5106"/>
                  </a:lnTo>
                  <a:lnTo>
                    <a:pt x="182" y="5081"/>
                  </a:lnTo>
                  <a:lnTo>
                    <a:pt x="168" y="5065"/>
                  </a:lnTo>
                  <a:lnTo>
                    <a:pt x="154" y="5046"/>
                  </a:lnTo>
                  <a:lnTo>
                    <a:pt x="138" y="5023"/>
                  </a:lnTo>
                  <a:lnTo>
                    <a:pt x="122" y="4997"/>
                  </a:lnTo>
                  <a:lnTo>
                    <a:pt x="106" y="4969"/>
                  </a:lnTo>
                  <a:lnTo>
                    <a:pt x="88" y="4938"/>
                  </a:lnTo>
                  <a:lnTo>
                    <a:pt x="73" y="4904"/>
                  </a:lnTo>
                  <a:lnTo>
                    <a:pt x="58" y="4868"/>
                  </a:lnTo>
                  <a:lnTo>
                    <a:pt x="44" y="4829"/>
                  </a:lnTo>
                  <a:lnTo>
                    <a:pt x="32" y="4787"/>
                  </a:lnTo>
                  <a:lnTo>
                    <a:pt x="28" y="4765"/>
                  </a:lnTo>
                  <a:lnTo>
                    <a:pt x="23" y="4742"/>
                  </a:lnTo>
                  <a:lnTo>
                    <a:pt x="18" y="4720"/>
                  </a:lnTo>
                  <a:lnTo>
                    <a:pt x="15" y="4696"/>
                  </a:lnTo>
                  <a:lnTo>
                    <a:pt x="15" y="4696"/>
                  </a:lnTo>
                  <a:lnTo>
                    <a:pt x="10" y="4643"/>
                  </a:lnTo>
                  <a:lnTo>
                    <a:pt x="5" y="4590"/>
                  </a:lnTo>
                  <a:lnTo>
                    <a:pt x="2" y="4535"/>
                  </a:lnTo>
                  <a:lnTo>
                    <a:pt x="0" y="4481"/>
                  </a:lnTo>
                  <a:lnTo>
                    <a:pt x="0" y="4427"/>
                  </a:lnTo>
                  <a:lnTo>
                    <a:pt x="0" y="4375"/>
                  </a:lnTo>
                  <a:lnTo>
                    <a:pt x="1" y="4324"/>
                  </a:lnTo>
                  <a:lnTo>
                    <a:pt x="2" y="4276"/>
                  </a:lnTo>
                  <a:lnTo>
                    <a:pt x="6" y="4190"/>
                  </a:lnTo>
                  <a:lnTo>
                    <a:pt x="11" y="4123"/>
                  </a:lnTo>
                  <a:lnTo>
                    <a:pt x="15" y="4063"/>
                  </a:lnTo>
                  <a:lnTo>
                    <a:pt x="15" y="4063"/>
                  </a:lnTo>
                  <a:lnTo>
                    <a:pt x="40" y="4093"/>
                  </a:lnTo>
                  <a:lnTo>
                    <a:pt x="64" y="4122"/>
                  </a:lnTo>
                  <a:lnTo>
                    <a:pt x="88" y="4150"/>
                  </a:lnTo>
                  <a:lnTo>
                    <a:pt x="113" y="4176"/>
                  </a:lnTo>
                  <a:lnTo>
                    <a:pt x="137" y="4200"/>
                  </a:lnTo>
                  <a:lnTo>
                    <a:pt x="162" y="4223"/>
                  </a:lnTo>
                  <a:lnTo>
                    <a:pt x="185" y="4243"/>
                  </a:lnTo>
                  <a:lnTo>
                    <a:pt x="210" y="4262"/>
                  </a:lnTo>
                  <a:lnTo>
                    <a:pt x="210" y="4262"/>
                  </a:lnTo>
                  <a:lnTo>
                    <a:pt x="258" y="4296"/>
                  </a:lnTo>
                  <a:lnTo>
                    <a:pt x="300" y="4326"/>
                  </a:lnTo>
                  <a:lnTo>
                    <a:pt x="367" y="4378"/>
                  </a:lnTo>
                  <a:lnTo>
                    <a:pt x="396" y="4400"/>
                  </a:lnTo>
                  <a:lnTo>
                    <a:pt x="422" y="4418"/>
                  </a:lnTo>
                  <a:lnTo>
                    <a:pt x="446" y="4433"/>
                  </a:lnTo>
                  <a:lnTo>
                    <a:pt x="471" y="4447"/>
                  </a:lnTo>
                  <a:lnTo>
                    <a:pt x="497" y="4459"/>
                  </a:lnTo>
                  <a:lnTo>
                    <a:pt x="524" y="4469"/>
                  </a:lnTo>
                  <a:lnTo>
                    <a:pt x="554" y="4477"/>
                  </a:lnTo>
                  <a:lnTo>
                    <a:pt x="589" y="4483"/>
                  </a:lnTo>
                  <a:lnTo>
                    <a:pt x="627" y="4488"/>
                  </a:lnTo>
                  <a:lnTo>
                    <a:pt x="673" y="4493"/>
                  </a:lnTo>
                  <a:lnTo>
                    <a:pt x="725" y="4497"/>
                  </a:lnTo>
                  <a:lnTo>
                    <a:pt x="785" y="4500"/>
                  </a:lnTo>
                  <a:lnTo>
                    <a:pt x="785" y="4500"/>
                  </a:lnTo>
                  <a:lnTo>
                    <a:pt x="802" y="4501"/>
                  </a:lnTo>
                  <a:lnTo>
                    <a:pt x="819" y="4500"/>
                  </a:lnTo>
                  <a:lnTo>
                    <a:pt x="838" y="4499"/>
                  </a:lnTo>
                  <a:lnTo>
                    <a:pt x="857" y="4497"/>
                  </a:lnTo>
                  <a:lnTo>
                    <a:pt x="899" y="4492"/>
                  </a:lnTo>
                  <a:lnTo>
                    <a:pt x="943" y="4482"/>
                  </a:lnTo>
                  <a:lnTo>
                    <a:pt x="991" y="4470"/>
                  </a:lnTo>
                  <a:lnTo>
                    <a:pt x="1042" y="4456"/>
                  </a:lnTo>
                  <a:lnTo>
                    <a:pt x="1094" y="4439"/>
                  </a:lnTo>
                  <a:lnTo>
                    <a:pt x="1149" y="4419"/>
                  </a:lnTo>
                  <a:lnTo>
                    <a:pt x="1206" y="4398"/>
                  </a:lnTo>
                  <a:lnTo>
                    <a:pt x="1265" y="4374"/>
                  </a:lnTo>
                  <a:lnTo>
                    <a:pt x="1325" y="4348"/>
                  </a:lnTo>
                  <a:lnTo>
                    <a:pt x="1387" y="4320"/>
                  </a:lnTo>
                  <a:lnTo>
                    <a:pt x="1450" y="4291"/>
                  </a:lnTo>
                  <a:lnTo>
                    <a:pt x="1513" y="4258"/>
                  </a:lnTo>
                  <a:lnTo>
                    <a:pt x="1577" y="4226"/>
                  </a:lnTo>
                  <a:lnTo>
                    <a:pt x="1641" y="4191"/>
                  </a:lnTo>
                  <a:lnTo>
                    <a:pt x="1706" y="4156"/>
                  </a:lnTo>
                  <a:lnTo>
                    <a:pt x="1769" y="4119"/>
                  </a:lnTo>
                  <a:lnTo>
                    <a:pt x="1833" y="4081"/>
                  </a:lnTo>
                  <a:lnTo>
                    <a:pt x="1897" y="4041"/>
                  </a:lnTo>
                  <a:lnTo>
                    <a:pt x="1958" y="4002"/>
                  </a:lnTo>
                  <a:lnTo>
                    <a:pt x="2020" y="3961"/>
                  </a:lnTo>
                  <a:lnTo>
                    <a:pt x="2079" y="3920"/>
                  </a:lnTo>
                  <a:lnTo>
                    <a:pt x="2136" y="3878"/>
                  </a:lnTo>
                  <a:lnTo>
                    <a:pt x="2192" y="3837"/>
                  </a:lnTo>
                  <a:lnTo>
                    <a:pt x="2246" y="3794"/>
                  </a:lnTo>
                  <a:lnTo>
                    <a:pt x="2298" y="3752"/>
                  </a:lnTo>
                  <a:lnTo>
                    <a:pt x="2346" y="3710"/>
                  </a:lnTo>
                  <a:lnTo>
                    <a:pt x="2393" y="3667"/>
                  </a:lnTo>
                  <a:lnTo>
                    <a:pt x="2436" y="3625"/>
                  </a:lnTo>
                  <a:lnTo>
                    <a:pt x="2475" y="3584"/>
                  </a:lnTo>
                  <a:lnTo>
                    <a:pt x="2510" y="3543"/>
                  </a:lnTo>
                  <a:lnTo>
                    <a:pt x="2510" y="3543"/>
                  </a:lnTo>
                  <a:lnTo>
                    <a:pt x="2705" y="3308"/>
                  </a:lnTo>
                  <a:lnTo>
                    <a:pt x="2993" y="2957"/>
                  </a:lnTo>
                  <a:lnTo>
                    <a:pt x="3699" y="2090"/>
                  </a:lnTo>
                  <a:lnTo>
                    <a:pt x="4339" y="1306"/>
                  </a:lnTo>
                  <a:lnTo>
                    <a:pt x="4617" y="963"/>
                  </a:lnTo>
                  <a:lnTo>
                    <a:pt x="4617" y="963"/>
                  </a:lnTo>
                  <a:lnTo>
                    <a:pt x="4608" y="942"/>
                  </a:lnTo>
                  <a:lnTo>
                    <a:pt x="4600" y="916"/>
                  </a:lnTo>
                  <a:lnTo>
                    <a:pt x="4587" y="884"/>
                  </a:lnTo>
                  <a:lnTo>
                    <a:pt x="4570" y="844"/>
                  </a:lnTo>
                  <a:lnTo>
                    <a:pt x="4550" y="799"/>
                  </a:lnTo>
                  <a:lnTo>
                    <a:pt x="4527" y="750"/>
                  </a:lnTo>
                  <a:lnTo>
                    <a:pt x="4501" y="699"/>
                  </a:lnTo>
                  <a:lnTo>
                    <a:pt x="4501" y="699"/>
                  </a:lnTo>
                  <a:lnTo>
                    <a:pt x="4525" y="688"/>
                  </a:lnTo>
                  <a:lnTo>
                    <a:pt x="4551" y="678"/>
                  </a:lnTo>
                  <a:lnTo>
                    <a:pt x="4578" y="669"/>
                  </a:lnTo>
                  <a:lnTo>
                    <a:pt x="4605" y="661"/>
                  </a:lnTo>
                  <a:lnTo>
                    <a:pt x="4633" y="653"/>
                  </a:lnTo>
                  <a:lnTo>
                    <a:pt x="4661" y="647"/>
                  </a:lnTo>
                  <a:lnTo>
                    <a:pt x="4690" y="640"/>
                  </a:lnTo>
                  <a:lnTo>
                    <a:pt x="4720" y="635"/>
                  </a:lnTo>
                  <a:lnTo>
                    <a:pt x="4748" y="631"/>
                  </a:lnTo>
                  <a:lnTo>
                    <a:pt x="4777" y="628"/>
                  </a:lnTo>
                  <a:lnTo>
                    <a:pt x="4834" y="621"/>
                  </a:lnTo>
                  <a:lnTo>
                    <a:pt x="4890" y="618"/>
                  </a:lnTo>
                  <a:lnTo>
                    <a:pt x="4945" y="617"/>
                  </a:lnTo>
                  <a:lnTo>
                    <a:pt x="4945" y="617"/>
                  </a:lnTo>
                  <a:lnTo>
                    <a:pt x="5004" y="617"/>
                  </a:lnTo>
                  <a:lnTo>
                    <a:pt x="5063" y="615"/>
                  </a:lnTo>
                  <a:lnTo>
                    <a:pt x="5123" y="611"/>
                  </a:lnTo>
                  <a:lnTo>
                    <a:pt x="5152" y="609"/>
                  </a:lnTo>
                  <a:lnTo>
                    <a:pt x="5181" y="605"/>
                  </a:lnTo>
                  <a:lnTo>
                    <a:pt x="5210" y="601"/>
                  </a:lnTo>
                  <a:lnTo>
                    <a:pt x="5239" y="595"/>
                  </a:lnTo>
                  <a:lnTo>
                    <a:pt x="5267" y="589"/>
                  </a:lnTo>
                  <a:lnTo>
                    <a:pt x="5295" y="581"/>
                  </a:lnTo>
                  <a:lnTo>
                    <a:pt x="5323" y="572"/>
                  </a:lnTo>
                  <a:lnTo>
                    <a:pt x="5350" y="562"/>
                  </a:lnTo>
                  <a:lnTo>
                    <a:pt x="5376" y="550"/>
                  </a:lnTo>
                  <a:lnTo>
                    <a:pt x="5403" y="537"/>
                  </a:lnTo>
                  <a:lnTo>
                    <a:pt x="5403" y="537"/>
                  </a:lnTo>
                  <a:lnTo>
                    <a:pt x="5431" y="519"/>
                  </a:lnTo>
                  <a:lnTo>
                    <a:pt x="5459" y="501"/>
                  </a:lnTo>
                  <a:lnTo>
                    <a:pt x="5487" y="483"/>
                  </a:lnTo>
                  <a:lnTo>
                    <a:pt x="5515" y="465"/>
                  </a:lnTo>
                  <a:lnTo>
                    <a:pt x="5515" y="465"/>
                  </a:lnTo>
                  <a:lnTo>
                    <a:pt x="5540" y="453"/>
                  </a:lnTo>
                  <a:lnTo>
                    <a:pt x="5566" y="441"/>
                  </a:lnTo>
                  <a:lnTo>
                    <a:pt x="5618" y="418"/>
                  </a:lnTo>
                  <a:lnTo>
                    <a:pt x="5618" y="418"/>
                  </a:lnTo>
                  <a:lnTo>
                    <a:pt x="5782" y="350"/>
                  </a:lnTo>
                  <a:lnTo>
                    <a:pt x="5782" y="350"/>
                  </a:lnTo>
                  <a:lnTo>
                    <a:pt x="5745" y="381"/>
                  </a:lnTo>
                  <a:lnTo>
                    <a:pt x="5745" y="381"/>
                  </a:lnTo>
                  <a:lnTo>
                    <a:pt x="5729" y="395"/>
                  </a:lnTo>
                  <a:lnTo>
                    <a:pt x="5721" y="404"/>
                  </a:lnTo>
                  <a:lnTo>
                    <a:pt x="5715" y="413"/>
                  </a:lnTo>
                  <a:lnTo>
                    <a:pt x="5708" y="421"/>
                  </a:lnTo>
                  <a:lnTo>
                    <a:pt x="5705" y="431"/>
                  </a:lnTo>
                  <a:lnTo>
                    <a:pt x="5702" y="441"/>
                  </a:lnTo>
                  <a:lnTo>
                    <a:pt x="5702" y="451"/>
                  </a:lnTo>
                  <a:lnTo>
                    <a:pt x="5702" y="451"/>
                  </a:lnTo>
                  <a:lnTo>
                    <a:pt x="5703" y="458"/>
                  </a:lnTo>
                  <a:lnTo>
                    <a:pt x="5704" y="465"/>
                  </a:lnTo>
                  <a:lnTo>
                    <a:pt x="5707" y="472"/>
                  </a:lnTo>
                  <a:lnTo>
                    <a:pt x="5712" y="477"/>
                  </a:lnTo>
                  <a:lnTo>
                    <a:pt x="5716" y="483"/>
                  </a:lnTo>
                  <a:lnTo>
                    <a:pt x="5720" y="488"/>
                  </a:lnTo>
                  <a:lnTo>
                    <a:pt x="5727" y="492"/>
                  </a:lnTo>
                  <a:lnTo>
                    <a:pt x="5732" y="497"/>
                  </a:lnTo>
                  <a:lnTo>
                    <a:pt x="5746" y="503"/>
                  </a:lnTo>
                  <a:lnTo>
                    <a:pt x="5761" y="509"/>
                  </a:lnTo>
                  <a:lnTo>
                    <a:pt x="5776" y="512"/>
                  </a:lnTo>
                  <a:lnTo>
                    <a:pt x="5791" y="514"/>
                  </a:lnTo>
                  <a:lnTo>
                    <a:pt x="5791" y="514"/>
                  </a:lnTo>
                  <a:lnTo>
                    <a:pt x="5819" y="516"/>
                  </a:lnTo>
                  <a:lnTo>
                    <a:pt x="5847" y="515"/>
                  </a:lnTo>
                  <a:lnTo>
                    <a:pt x="5874" y="513"/>
                  </a:lnTo>
                  <a:lnTo>
                    <a:pt x="5902" y="510"/>
                  </a:lnTo>
                  <a:lnTo>
                    <a:pt x="5929" y="505"/>
                  </a:lnTo>
                  <a:lnTo>
                    <a:pt x="5957" y="500"/>
                  </a:lnTo>
                  <a:lnTo>
                    <a:pt x="6012" y="488"/>
                  </a:lnTo>
                  <a:lnTo>
                    <a:pt x="6012" y="488"/>
                  </a:lnTo>
                  <a:lnTo>
                    <a:pt x="6049" y="480"/>
                  </a:lnTo>
                  <a:lnTo>
                    <a:pt x="6066" y="474"/>
                  </a:lnTo>
                  <a:lnTo>
                    <a:pt x="6085" y="468"/>
                  </a:lnTo>
                  <a:lnTo>
                    <a:pt x="6102" y="461"/>
                  </a:lnTo>
                  <a:lnTo>
                    <a:pt x="6118" y="453"/>
                  </a:lnTo>
                  <a:lnTo>
                    <a:pt x="6134" y="443"/>
                  </a:lnTo>
                  <a:lnTo>
                    <a:pt x="6148" y="431"/>
                  </a:lnTo>
                  <a:lnTo>
                    <a:pt x="6148" y="431"/>
                  </a:lnTo>
                  <a:lnTo>
                    <a:pt x="6156" y="423"/>
                  </a:lnTo>
                  <a:lnTo>
                    <a:pt x="6163" y="415"/>
                  </a:lnTo>
                  <a:lnTo>
                    <a:pt x="6170" y="406"/>
                  </a:lnTo>
                  <a:lnTo>
                    <a:pt x="6176" y="396"/>
                  </a:lnTo>
                  <a:lnTo>
                    <a:pt x="6187" y="377"/>
                  </a:lnTo>
                  <a:lnTo>
                    <a:pt x="6197" y="356"/>
                  </a:lnTo>
                  <a:lnTo>
                    <a:pt x="6197" y="356"/>
                  </a:lnTo>
                  <a:lnTo>
                    <a:pt x="6203" y="341"/>
                  </a:lnTo>
                  <a:lnTo>
                    <a:pt x="6210" y="325"/>
                  </a:lnTo>
                  <a:lnTo>
                    <a:pt x="6215" y="309"/>
                  </a:lnTo>
                  <a:lnTo>
                    <a:pt x="6219" y="292"/>
                  </a:lnTo>
                  <a:lnTo>
                    <a:pt x="6223" y="275"/>
                  </a:lnTo>
                  <a:lnTo>
                    <a:pt x="6226" y="258"/>
                  </a:lnTo>
                  <a:lnTo>
                    <a:pt x="6228" y="241"/>
                  </a:lnTo>
                  <a:lnTo>
                    <a:pt x="6229" y="224"/>
                  </a:lnTo>
                  <a:lnTo>
                    <a:pt x="6229" y="207"/>
                  </a:lnTo>
                  <a:lnTo>
                    <a:pt x="6228" y="190"/>
                  </a:lnTo>
                  <a:lnTo>
                    <a:pt x="6226" y="174"/>
                  </a:lnTo>
                  <a:lnTo>
                    <a:pt x="6223" y="158"/>
                  </a:lnTo>
                  <a:lnTo>
                    <a:pt x="6218" y="141"/>
                  </a:lnTo>
                  <a:lnTo>
                    <a:pt x="6213" y="126"/>
                  </a:lnTo>
                  <a:lnTo>
                    <a:pt x="6205" y="111"/>
                  </a:lnTo>
                  <a:lnTo>
                    <a:pt x="6197" y="96"/>
                  </a:lnTo>
                  <a:lnTo>
                    <a:pt x="6197" y="96"/>
                  </a:lnTo>
                  <a:lnTo>
                    <a:pt x="6188" y="84"/>
                  </a:lnTo>
                  <a:lnTo>
                    <a:pt x="6179" y="72"/>
                  </a:lnTo>
                  <a:lnTo>
                    <a:pt x="6169" y="61"/>
                  </a:lnTo>
                  <a:lnTo>
                    <a:pt x="6158" y="51"/>
                  </a:lnTo>
                  <a:lnTo>
                    <a:pt x="6146" y="41"/>
                  </a:lnTo>
                  <a:lnTo>
                    <a:pt x="6134" y="32"/>
                  </a:lnTo>
                  <a:lnTo>
                    <a:pt x="6109" y="15"/>
                  </a:lnTo>
                  <a:lnTo>
                    <a:pt x="6109" y="15"/>
                  </a:lnTo>
                  <a:lnTo>
                    <a:pt x="6137" y="15"/>
                  </a:lnTo>
                  <a:lnTo>
                    <a:pt x="6168" y="12"/>
                  </a:lnTo>
                  <a:lnTo>
                    <a:pt x="6198" y="7"/>
                  </a:lnTo>
                  <a:lnTo>
                    <a:pt x="6228" y="0"/>
                  </a:lnTo>
                  <a:lnTo>
                    <a:pt x="6908" y="2053"/>
                  </a:lnTo>
                  <a:lnTo>
                    <a:pt x="8511" y="55"/>
                  </a:lnTo>
                  <a:lnTo>
                    <a:pt x="8638" y="157"/>
                  </a:lnTo>
                  <a:lnTo>
                    <a:pt x="9432" y="798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E4DA970-CB6E-F825-F33F-8C4C33DEF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1878"/>
              <a:ext cx="911" cy="584"/>
            </a:xfrm>
            <a:custGeom>
              <a:avLst/>
              <a:gdLst>
                <a:gd name="T0" fmla="*/ 2276 w 3647"/>
                <a:gd name="T1" fmla="*/ 1653 h 2337"/>
                <a:gd name="T2" fmla="*/ 2346 w 3647"/>
                <a:gd name="T3" fmla="*/ 1710 h 2337"/>
                <a:gd name="T4" fmla="*/ 2385 w 3647"/>
                <a:gd name="T5" fmla="*/ 1779 h 2337"/>
                <a:gd name="T6" fmla="*/ 2395 w 3647"/>
                <a:gd name="T7" fmla="*/ 1879 h 2337"/>
                <a:gd name="T8" fmla="*/ 2370 w 3647"/>
                <a:gd name="T9" fmla="*/ 1979 h 2337"/>
                <a:gd name="T10" fmla="*/ 2330 w 3647"/>
                <a:gd name="T11" fmla="*/ 2053 h 2337"/>
                <a:gd name="T12" fmla="*/ 2269 w 3647"/>
                <a:gd name="T13" fmla="*/ 2099 h 2337"/>
                <a:gd name="T14" fmla="*/ 2124 w 3647"/>
                <a:gd name="T15" fmla="*/ 2138 h 2337"/>
                <a:gd name="T16" fmla="*/ 1958 w 3647"/>
                <a:gd name="T17" fmla="*/ 2152 h 2337"/>
                <a:gd name="T18" fmla="*/ 1894 w 3647"/>
                <a:gd name="T19" fmla="*/ 2130 h 2337"/>
                <a:gd name="T20" fmla="*/ 1870 w 3647"/>
                <a:gd name="T21" fmla="*/ 2096 h 2337"/>
                <a:gd name="T22" fmla="*/ 1882 w 3647"/>
                <a:gd name="T23" fmla="*/ 2051 h 2337"/>
                <a:gd name="T24" fmla="*/ 1949 w 3647"/>
                <a:gd name="T25" fmla="*/ 1988 h 2337"/>
                <a:gd name="T26" fmla="*/ 1682 w 3647"/>
                <a:gd name="T27" fmla="*/ 2103 h 2337"/>
                <a:gd name="T28" fmla="*/ 1543 w 3647"/>
                <a:gd name="T29" fmla="*/ 2188 h 2337"/>
                <a:gd name="T30" fmla="*/ 1377 w 3647"/>
                <a:gd name="T31" fmla="*/ 2239 h 2337"/>
                <a:gd name="T32" fmla="*/ 1112 w 3647"/>
                <a:gd name="T33" fmla="*/ 2255 h 2337"/>
                <a:gd name="T34" fmla="*/ 887 w 3647"/>
                <a:gd name="T35" fmla="*/ 2273 h 2337"/>
                <a:gd name="T36" fmla="*/ 718 w 3647"/>
                <a:gd name="T37" fmla="*/ 2316 h 2337"/>
                <a:gd name="T38" fmla="*/ 613 w 3647"/>
                <a:gd name="T39" fmla="*/ 2243 h 2337"/>
                <a:gd name="T40" fmla="*/ 500 w 3647"/>
                <a:gd name="T41" fmla="*/ 2096 h 2337"/>
                <a:gd name="T42" fmla="*/ 271 w 3647"/>
                <a:gd name="T43" fmla="*/ 1896 h 2337"/>
                <a:gd name="T44" fmla="*/ 38 w 3647"/>
                <a:gd name="T45" fmla="*/ 1610 h 2337"/>
                <a:gd name="T46" fmla="*/ 229 w 3647"/>
                <a:gd name="T47" fmla="*/ 1263 h 2337"/>
                <a:gd name="T48" fmla="*/ 356 w 3647"/>
                <a:gd name="T49" fmla="*/ 1080 h 2337"/>
                <a:gd name="T50" fmla="*/ 575 w 3647"/>
                <a:gd name="T51" fmla="*/ 811 h 2337"/>
                <a:gd name="T52" fmla="*/ 768 w 3647"/>
                <a:gd name="T53" fmla="*/ 639 h 2337"/>
                <a:gd name="T54" fmla="*/ 932 w 3647"/>
                <a:gd name="T55" fmla="*/ 544 h 2337"/>
                <a:gd name="T56" fmla="*/ 1145 w 3647"/>
                <a:gd name="T57" fmla="*/ 464 h 2337"/>
                <a:gd name="T58" fmla="*/ 1469 w 3647"/>
                <a:gd name="T59" fmla="*/ 379 h 2337"/>
                <a:gd name="T60" fmla="*/ 1963 w 3647"/>
                <a:gd name="T61" fmla="*/ 297 h 2337"/>
                <a:gd name="T62" fmla="*/ 2260 w 3647"/>
                <a:gd name="T63" fmla="*/ 246 h 2337"/>
                <a:gd name="T64" fmla="*/ 2806 w 3647"/>
                <a:gd name="T65" fmla="*/ 90 h 2337"/>
                <a:gd name="T66" fmla="*/ 3031 w 3647"/>
                <a:gd name="T67" fmla="*/ 33 h 2337"/>
                <a:gd name="T68" fmla="*/ 3269 w 3647"/>
                <a:gd name="T69" fmla="*/ 2 h 2337"/>
                <a:gd name="T70" fmla="*/ 3508 w 3647"/>
                <a:gd name="T71" fmla="*/ 16 h 2337"/>
                <a:gd name="T72" fmla="*/ 3607 w 3647"/>
                <a:gd name="T73" fmla="*/ 47 h 2337"/>
                <a:gd name="T74" fmla="*/ 3643 w 3647"/>
                <a:gd name="T75" fmla="*/ 92 h 2337"/>
                <a:gd name="T76" fmla="*/ 3637 w 3647"/>
                <a:gd name="T77" fmla="*/ 168 h 2337"/>
                <a:gd name="T78" fmla="*/ 3594 w 3647"/>
                <a:gd name="T79" fmla="*/ 240 h 2337"/>
                <a:gd name="T80" fmla="*/ 3544 w 3647"/>
                <a:gd name="T81" fmla="*/ 281 h 2337"/>
                <a:gd name="T82" fmla="*/ 3362 w 3647"/>
                <a:gd name="T83" fmla="*/ 352 h 2337"/>
                <a:gd name="T84" fmla="*/ 3117 w 3647"/>
                <a:gd name="T85" fmla="*/ 422 h 2337"/>
                <a:gd name="T86" fmla="*/ 2733 w 3647"/>
                <a:gd name="T87" fmla="*/ 545 h 2337"/>
                <a:gd name="T88" fmla="*/ 2237 w 3647"/>
                <a:gd name="T89" fmla="*/ 648 h 2337"/>
                <a:gd name="T90" fmla="*/ 2267 w 3647"/>
                <a:gd name="T91" fmla="*/ 739 h 2337"/>
                <a:gd name="T92" fmla="*/ 2541 w 3647"/>
                <a:gd name="T93" fmla="*/ 865 h 2337"/>
                <a:gd name="T94" fmla="*/ 2621 w 3647"/>
                <a:gd name="T95" fmla="*/ 924 h 2337"/>
                <a:gd name="T96" fmla="*/ 2659 w 3647"/>
                <a:gd name="T97" fmla="*/ 1025 h 2337"/>
                <a:gd name="T98" fmla="*/ 2637 w 3647"/>
                <a:gd name="T99" fmla="*/ 1112 h 2337"/>
                <a:gd name="T100" fmla="*/ 2575 w 3647"/>
                <a:gd name="T101" fmla="*/ 1171 h 2337"/>
                <a:gd name="T102" fmla="*/ 2417 w 3647"/>
                <a:gd name="T103" fmla="*/ 1208 h 2337"/>
                <a:gd name="T104" fmla="*/ 2437 w 3647"/>
                <a:gd name="T105" fmla="*/ 1254 h 2337"/>
                <a:gd name="T106" fmla="*/ 2503 w 3647"/>
                <a:gd name="T107" fmla="*/ 1306 h 2337"/>
                <a:gd name="T108" fmla="*/ 2548 w 3647"/>
                <a:gd name="T109" fmla="*/ 1375 h 2337"/>
                <a:gd name="T110" fmla="*/ 2563 w 3647"/>
                <a:gd name="T111" fmla="*/ 1454 h 2337"/>
                <a:gd name="T112" fmla="*/ 2551 w 3647"/>
                <a:gd name="T113" fmla="*/ 1510 h 2337"/>
                <a:gd name="T114" fmla="*/ 2506 w 3647"/>
                <a:gd name="T115" fmla="*/ 1577 h 2337"/>
                <a:gd name="T116" fmla="*/ 2416 w 3647"/>
                <a:gd name="T117" fmla="*/ 1631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7" h="2337">
                  <a:moveTo>
                    <a:pt x="2395" y="1638"/>
                  </a:moveTo>
                  <a:lnTo>
                    <a:pt x="2395" y="1638"/>
                  </a:lnTo>
                  <a:lnTo>
                    <a:pt x="2365" y="1645"/>
                  </a:lnTo>
                  <a:lnTo>
                    <a:pt x="2335" y="1650"/>
                  </a:lnTo>
                  <a:lnTo>
                    <a:pt x="2304" y="1653"/>
                  </a:lnTo>
                  <a:lnTo>
                    <a:pt x="2276" y="1653"/>
                  </a:lnTo>
                  <a:lnTo>
                    <a:pt x="2276" y="1653"/>
                  </a:lnTo>
                  <a:lnTo>
                    <a:pt x="2301" y="1670"/>
                  </a:lnTo>
                  <a:lnTo>
                    <a:pt x="2313" y="1679"/>
                  </a:lnTo>
                  <a:lnTo>
                    <a:pt x="2325" y="1689"/>
                  </a:lnTo>
                  <a:lnTo>
                    <a:pt x="2336" y="1699"/>
                  </a:lnTo>
                  <a:lnTo>
                    <a:pt x="2346" y="1710"/>
                  </a:lnTo>
                  <a:lnTo>
                    <a:pt x="2355" y="1722"/>
                  </a:lnTo>
                  <a:lnTo>
                    <a:pt x="2364" y="1734"/>
                  </a:lnTo>
                  <a:lnTo>
                    <a:pt x="2364" y="1734"/>
                  </a:lnTo>
                  <a:lnTo>
                    <a:pt x="2372" y="1749"/>
                  </a:lnTo>
                  <a:lnTo>
                    <a:pt x="2380" y="1764"/>
                  </a:lnTo>
                  <a:lnTo>
                    <a:pt x="2385" y="1779"/>
                  </a:lnTo>
                  <a:lnTo>
                    <a:pt x="2390" y="1796"/>
                  </a:lnTo>
                  <a:lnTo>
                    <a:pt x="2393" y="1812"/>
                  </a:lnTo>
                  <a:lnTo>
                    <a:pt x="2395" y="1828"/>
                  </a:lnTo>
                  <a:lnTo>
                    <a:pt x="2396" y="1845"/>
                  </a:lnTo>
                  <a:lnTo>
                    <a:pt x="2396" y="1862"/>
                  </a:lnTo>
                  <a:lnTo>
                    <a:pt x="2395" y="1879"/>
                  </a:lnTo>
                  <a:lnTo>
                    <a:pt x="2393" y="1896"/>
                  </a:lnTo>
                  <a:lnTo>
                    <a:pt x="2390" y="1913"/>
                  </a:lnTo>
                  <a:lnTo>
                    <a:pt x="2386" y="1930"/>
                  </a:lnTo>
                  <a:lnTo>
                    <a:pt x="2382" y="1947"/>
                  </a:lnTo>
                  <a:lnTo>
                    <a:pt x="2377" y="1963"/>
                  </a:lnTo>
                  <a:lnTo>
                    <a:pt x="2370" y="1979"/>
                  </a:lnTo>
                  <a:lnTo>
                    <a:pt x="2364" y="1994"/>
                  </a:lnTo>
                  <a:lnTo>
                    <a:pt x="2364" y="1994"/>
                  </a:lnTo>
                  <a:lnTo>
                    <a:pt x="2354" y="2015"/>
                  </a:lnTo>
                  <a:lnTo>
                    <a:pt x="2343" y="2034"/>
                  </a:lnTo>
                  <a:lnTo>
                    <a:pt x="2337" y="2044"/>
                  </a:lnTo>
                  <a:lnTo>
                    <a:pt x="2330" y="2053"/>
                  </a:lnTo>
                  <a:lnTo>
                    <a:pt x="2323" y="2061"/>
                  </a:lnTo>
                  <a:lnTo>
                    <a:pt x="2315" y="2069"/>
                  </a:lnTo>
                  <a:lnTo>
                    <a:pt x="2315" y="2069"/>
                  </a:lnTo>
                  <a:lnTo>
                    <a:pt x="2301" y="2081"/>
                  </a:lnTo>
                  <a:lnTo>
                    <a:pt x="2285" y="2091"/>
                  </a:lnTo>
                  <a:lnTo>
                    <a:pt x="2269" y="2099"/>
                  </a:lnTo>
                  <a:lnTo>
                    <a:pt x="2252" y="2106"/>
                  </a:lnTo>
                  <a:lnTo>
                    <a:pt x="2233" y="2112"/>
                  </a:lnTo>
                  <a:lnTo>
                    <a:pt x="2216" y="2118"/>
                  </a:lnTo>
                  <a:lnTo>
                    <a:pt x="2179" y="2126"/>
                  </a:lnTo>
                  <a:lnTo>
                    <a:pt x="2179" y="2126"/>
                  </a:lnTo>
                  <a:lnTo>
                    <a:pt x="2124" y="2138"/>
                  </a:lnTo>
                  <a:lnTo>
                    <a:pt x="2096" y="2143"/>
                  </a:lnTo>
                  <a:lnTo>
                    <a:pt x="2069" y="2148"/>
                  </a:lnTo>
                  <a:lnTo>
                    <a:pt x="2041" y="2151"/>
                  </a:lnTo>
                  <a:lnTo>
                    <a:pt x="2014" y="2153"/>
                  </a:lnTo>
                  <a:lnTo>
                    <a:pt x="1986" y="2154"/>
                  </a:lnTo>
                  <a:lnTo>
                    <a:pt x="1958" y="2152"/>
                  </a:lnTo>
                  <a:lnTo>
                    <a:pt x="1958" y="2152"/>
                  </a:lnTo>
                  <a:lnTo>
                    <a:pt x="1943" y="2150"/>
                  </a:lnTo>
                  <a:lnTo>
                    <a:pt x="1928" y="2147"/>
                  </a:lnTo>
                  <a:lnTo>
                    <a:pt x="1913" y="2141"/>
                  </a:lnTo>
                  <a:lnTo>
                    <a:pt x="1899" y="2135"/>
                  </a:lnTo>
                  <a:lnTo>
                    <a:pt x="1894" y="2130"/>
                  </a:lnTo>
                  <a:lnTo>
                    <a:pt x="1887" y="2126"/>
                  </a:lnTo>
                  <a:lnTo>
                    <a:pt x="1883" y="2121"/>
                  </a:lnTo>
                  <a:lnTo>
                    <a:pt x="1879" y="2115"/>
                  </a:lnTo>
                  <a:lnTo>
                    <a:pt x="1874" y="2110"/>
                  </a:lnTo>
                  <a:lnTo>
                    <a:pt x="1871" y="2103"/>
                  </a:lnTo>
                  <a:lnTo>
                    <a:pt x="1870" y="2096"/>
                  </a:lnTo>
                  <a:lnTo>
                    <a:pt x="1869" y="2089"/>
                  </a:lnTo>
                  <a:lnTo>
                    <a:pt x="1869" y="2089"/>
                  </a:lnTo>
                  <a:lnTo>
                    <a:pt x="1869" y="2079"/>
                  </a:lnTo>
                  <a:lnTo>
                    <a:pt x="1872" y="2069"/>
                  </a:lnTo>
                  <a:lnTo>
                    <a:pt x="1875" y="2059"/>
                  </a:lnTo>
                  <a:lnTo>
                    <a:pt x="1882" y="2051"/>
                  </a:lnTo>
                  <a:lnTo>
                    <a:pt x="1888" y="2042"/>
                  </a:lnTo>
                  <a:lnTo>
                    <a:pt x="1896" y="2033"/>
                  </a:lnTo>
                  <a:lnTo>
                    <a:pt x="1912" y="2019"/>
                  </a:lnTo>
                  <a:lnTo>
                    <a:pt x="1912" y="2019"/>
                  </a:lnTo>
                  <a:lnTo>
                    <a:pt x="1949" y="1988"/>
                  </a:lnTo>
                  <a:lnTo>
                    <a:pt x="1949" y="1988"/>
                  </a:lnTo>
                  <a:lnTo>
                    <a:pt x="1785" y="2056"/>
                  </a:lnTo>
                  <a:lnTo>
                    <a:pt x="1785" y="2056"/>
                  </a:lnTo>
                  <a:lnTo>
                    <a:pt x="1733" y="2079"/>
                  </a:lnTo>
                  <a:lnTo>
                    <a:pt x="1707" y="2091"/>
                  </a:lnTo>
                  <a:lnTo>
                    <a:pt x="1682" y="2103"/>
                  </a:lnTo>
                  <a:lnTo>
                    <a:pt x="1682" y="2103"/>
                  </a:lnTo>
                  <a:lnTo>
                    <a:pt x="1654" y="2121"/>
                  </a:lnTo>
                  <a:lnTo>
                    <a:pt x="1626" y="2139"/>
                  </a:lnTo>
                  <a:lnTo>
                    <a:pt x="1598" y="2157"/>
                  </a:lnTo>
                  <a:lnTo>
                    <a:pt x="1570" y="2175"/>
                  </a:lnTo>
                  <a:lnTo>
                    <a:pt x="1570" y="2175"/>
                  </a:lnTo>
                  <a:lnTo>
                    <a:pt x="1543" y="2188"/>
                  </a:lnTo>
                  <a:lnTo>
                    <a:pt x="1517" y="2200"/>
                  </a:lnTo>
                  <a:lnTo>
                    <a:pt x="1490" y="2210"/>
                  </a:lnTo>
                  <a:lnTo>
                    <a:pt x="1462" y="2219"/>
                  </a:lnTo>
                  <a:lnTo>
                    <a:pt x="1434" y="2227"/>
                  </a:lnTo>
                  <a:lnTo>
                    <a:pt x="1406" y="2233"/>
                  </a:lnTo>
                  <a:lnTo>
                    <a:pt x="1377" y="2239"/>
                  </a:lnTo>
                  <a:lnTo>
                    <a:pt x="1348" y="2243"/>
                  </a:lnTo>
                  <a:lnTo>
                    <a:pt x="1319" y="2247"/>
                  </a:lnTo>
                  <a:lnTo>
                    <a:pt x="1290" y="2249"/>
                  </a:lnTo>
                  <a:lnTo>
                    <a:pt x="1230" y="2253"/>
                  </a:lnTo>
                  <a:lnTo>
                    <a:pt x="1171" y="2255"/>
                  </a:lnTo>
                  <a:lnTo>
                    <a:pt x="1112" y="2255"/>
                  </a:lnTo>
                  <a:lnTo>
                    <a:pt x="1112" y="2255"/>
                  </a:lnTo>
                  <a:lnTo>
                    <a:pt x="1057" y="2256"/>
                  </a:lnTo>
                  <a:lnTo>
                    <a:pt x="1001" y="2259"/>
                  </a:lnTo>
                  <a:lnTo>
                    <a:pt x="944" y="2266"/>
                  </a:lnTo>
                  <a:lnTo>
                    <a:pt x="915" y="2269"/>
                  </a:lnTo>
                  <a:lnTo>
                    <a:pt x="887" y="2273"/>
                  </a:lnTo>
                  <a:lnTo>
                    <a:pt x="857" y="2278"/>
                  </a:lnTo>
                  <a:lnTo>
                    <a:pt x="828" y="2285"/>
                  </a:lnTo>
                  <a:lnTo>
                    <a:pt x="800" y="2291"/>
                  </a:lnTo>
                  <a:lnTo>
                    <a:pt x="772" y="2299"/>
                  </a:lnTo>
                  <a:lnTo>
                    <a:pt x="745" y="2307"/>
                  </a:lnTo>
                  <a:lnTo>
                    <a:pt x="718" y="2316"/>
                  </a:lnTo>
                  <a:lnTo>
                    <a:pt x="692" y="2326"/>
                  </a:lnTo>
                  <a:lnTo>
                    <a:pt x="668" y="2337"/>
                  </a:lnTo>
                  <a:lnTo>
                    <a:pt x="668" y="2337"/>
                  </a:lnTo>
                  <a:lnTo>
                    <a:pt x="650" y="2305"/>
                  </a:lnTo>
                  <a:lnTo>
                    <a:pt x="632" y="2274"/>
                  </a:lnTo>
                  <a:lnTo>
                    <a:pt x="613" y="2243"/>
                  </a:lnTo>
                  <a:lnTo>
                    <a:pt x="592" y="2212"/>
                  </a:lnTo>
                  <a:lnTo>
                    <a:pt x="571" y="2181"/>
                  </a:lnTo>
                  <a:lnTo>
                    <a:pt x="548" y="2151"/>
                  </a:lnTo>
                  <a:lnTo>
                    <a:pt x="525" y="2123"/>
                  </a:lnTo>
                  <a:lnTo>
                    <a:pt x="500" y="2096"/>
                  </a:lnTo>
                  <a:lnTo>
                    <a:pt x="500" y="2096"/>
                  </a:lnTo>
                  <a:lnTo>
                    <a:pt x="479" y="2074"/>
                  </a:lnTo>
                  <a:lnTo>
                    <a:pt x="455" y="2051"/>
                  </a:lnTo>
                  <a:lnTo>
                    <a:pt x="428" y="2027"/>
                  </a:lnTo>
                  <a:lnTo>
                    <a:pt x="400" y="2002"/>
                  </a:lnTo>
                  <a:lnTo>
                    <a:pt x="338" y="1950"/>
                  </a:lnTo>
                  <a:lnTo>
                    <a:pt x="271" y="1896"/>
                  </a:lnTo>
                  <a:lnTo>
                    <a:pt x="202" y="1842"/>
                  </a:lnTo>
                  <a:lnTo>
                    <a:pt x="132" y="1789"/>
                  </a:lnTo>
                  <a:lnTo>
                    <a:pt x="65" y="1739"/>
                  </a:lnTo>
                  <a:lnTo>
                    <a:pt x="0" y="1693"/>
                  </a:lnTo>
                  <a:lnTo>
                    <a:pt x="0" y="1693"/>
                  </a:lnTo>
                  <a:lnTo>
                    <a:pt x="38" y="1610"/>
                  </a:lnTo>
                  <a:lnTo>
                    <a:pt x="77" y="1530"/>
                  </a:lnTo>
                  <a:lnTo>
                    <a:pt x="118" y="1452"/>
                  </a:lnTo>
                  <a:lnTo>
                    <a:pt x="161" y="1375"/>
                  </a:lnTo>
                  <a:lnTo>
                    <a:pt x="182" y="1338"/>
                  </a:lnTo>
                  <a:lnTo>
                    <a:pt x="205" y="1301"/>
                  </a:lnTo>
                  <a:lnTo>
                    <a:pt x="229" y="1263"/>
                  </a:lnTo>
                  <a:lnTo>
                    <a:pt x="252" y="1226"/>
                  </a:lnTo>
                  <a:lnTo>
                    <a:pt x="277" y="1190"/>
                  </a:lnTo>
                  <a:lnTo>
                    <a:pt x="303" y="1153"/>
                  </a:lnTo>
                  <a:lnTo>
                    <a:pt x="329" y="1116"/>
                  </a:lnTo>
                  <a:lnTo>
                    <a:pt x="356" y="1080"/>
                  </a:lnTo>
                  <a:lnTo>
                    <a:pt x="356" y="1080"/>
                  </a:lnTo>
                  <a:lnTo>
                    <a:pt x="409" y="1011"/>
                  </a:lnTo>
                  <a:lnTo>
                    <a:pt x="462" y="943"/>
                  </a:lnTo>
                  <a:lnTo>
                    <a:pt x="489" y="910"/>
                  </a:lnTo>
                  <a:lnTo>
                    <a:pt x="517" y="876"/>
                  </a:lnTo>
                  <a:lnTo>
                    <a:pt x="546" y="843"/>
                  </a:lnTo>
                  <a:lnTo>
                    <a:pt x="575" y="811"/>
                  </a:lnTo>
                  <a:lnTo>
                    <a:pt x="604" y="780"/>
                  </a:lnTo>
                  <a:lnTo>
                    <a:pt x="635" y="750"/>
                  </a:lnTo>
                  <a:lnTo>
                    <a:pt x="667" y="720"/>
                  </a:lnTo>
                  <a:lnTo>
                    <a:pt x="699" y="692"/>
                  </a:lnTo>
                  <a:lnTo>
                    <a:pt x="732" y="665"/>
                  </a:lnTo>
                  <a:lnTo>
                    <a:pt x="768" y="639"/>
                  </a:lnTo>
                  <a:lnTo>
                    <a:pt x="803" y="614"/>
                  </a:lnTo>
                  <a:lnTo>
                    <a:pt x="840" y="591"/>
                  </a:lnTo>
                  <a:lnTo>
                    <a:pt x="840" y="591"/>
                  </a:lnTo>
                  <a:lnTo>
                    <a:pt x="870" y="575"/>
                  </a:lnTo>
                  <a:lnTo>
                    <a:pt x="901" y="559"/>
                  </a:lnTo>
                  <a:lnTo>
                    <a:pt x="932" y="544"/>
                  </a:lnTo>
                  <a:lnTo>
                    <a:pt x="964" y="530"/>
                  </a:lnTo>
                  <a:lnTo>
                    <a:pt x="995" y="517"/>
                  </a:lnTo>
                  <a:lnTo>
                    <a:pt x="1028" y="505"/>
                  </a:lnTo>
                  <a:lnTo>
                    <a:pt x="1092" y="481"/>
                  </a:lnTo>
                  <a:lnTo>
                    <a:pt x="1092" y="481"/>
                  </a:lnTo>
                  <a:lnTo>
                    <a:pt x="1145" y="464"/>
                  </a:lnTo>
                  <a:lnTo>
                    <a:pt x="1199" y="447"/>
                  </a:lnTo>
                  <a:lnTo>
                    <a:pt x="1252" y="432"/>
                  </a:lnTo>
                  <a:lnTo>
                    <a:pt x="1306" y="417"/>
                  </a:lnTo>
                  <a:lnTo>
                    <a:pt x="1360" y="404"/>
                  </a:lnTo>
                  <a:lnTo>
                    <a:pt x="1414" y="391"/>
                  </a:lnTo>
                  <a:lnTo>
                    <a:pt x="1469" y="379"/>
                  </a:lnTo>
                  <a:lnTo>
                    <a:pt x="1523" y="369"/>
                  </a:lnTo>
                  <a:lnTo>
                    <a:pt x="1633" y="348"/>
                  </a:lnTo>
                  <a:lnTo>
                    <a:pt x="1743" y="330"/>
                  </a:lnTo>
                  <a:lnTo>
                    <a:pt x="1853" y="312"/>
                  </a:lnTo>
                  <a:lnTo>
                    <a:pt x="1963" y="297"/>
                  </a:lnTo>
                  <a:lnTo>
                    <a:pt x="1963" y="297"/>
                  </a:lnTo>
                  <a:lnTo>
                    <a:pt x="2039" y="288"/>
                  </a:lnTo>
                  <a:lnTo>
                    <a:pt x="2039" y="288"/>
                  </a:lnTo>
                  <a:lnTo>
                    <a:pt x="2095" y="279"/>
                  </a:lnTo>
                  <a:lnTo>
                    <a:pt x="2150" y="269"/>
                  </a:lnTo>
                  <a:lnTo>
                    <a:pt x="2205" y="258"/>
                  </a:lnTo>
                  <a:lnTo>
                    <a:pt x="2260" y="246"/>
                  </a:lnTo>
                  <a:lnTo>
                    <a:pt x="2315" y="232"/>
                  </a:lnTo>
                  <a:lnTo>
                    <a:pt x="2370" y="218"/>
                  </a:lnTo>
                  <a:lnTo>
                    <a:pt x="2479" y="187"/>
                  </a:lnTo>
                  <a:lnTo>
                    <a:pt x="2589" y="155"/>
                  </a:lnTo>
                  <a:lnTo>
                    <a:pt x="2698" y="122"/>
                  </a:lnTo>
                  <a:lnTo>
                    <a:pt x="2806" y="90"/>
                  </a:lnTo>
                  <a:lnTo>
                    <a:pt x="2861" y="75"/>
                  </a:lnTo>
                  <a:lnTo>
                    <a:pt x="2915" y="61"/>
                  </a:lnTo>
                  <a:lnTo>
                    <a:pt x="2915" y="61"/>
                  </a:lnTo>
                  <a:lnTo>
                    <a:pt x="2954" y="51"/>
                  </a:lnTo>
                  <a:lnTo>
                    <a:pt x="2992" y="41"/>
                  </a:lnTo>
                  <a:lnTo>
                    <a:pt x="3031" y="33"/>
                  </a:lnTo>
                  <a:lnTo>
                    <a:pt x="3071" y="25"/>
                  </a:lnTo>
                  <a:lnTo>
                    <a:pt x="3110" y="19"/>
                  </a:lnTo>
                  <a:lnTo>
                    <a:pt x="3150" y="13"/>
                  </a:lnTo>
                  <a:lnTo>
                    <a:pt x="3190" y="8"/>
                  </a:lnTo>
                  <a:lnTo>
                    <a:pt x="3230" y="5"/>
                  </a:lnTo>
                  <a:lnTo>
                    <a:pt x="3269" y="2"/>
                  </a:lnTo>
                  <a:lnTo>
                    <a:pt x="3308" y="0"/>
                  </a:lnTo>
                  <a:lnTo>
                    <a:pt x="3348" y="1"/>
                  </a:lnTo>
                  <a:lnTo>
                    <a:pt x="3388" y="2"/>
                  </a:lnTo>
                  <a:lnTo>
                    <a:pt x="3428" y="6"/>
                  </a:lnTo>
                  <a:lnTo>
                    <a:pt x="3468" y="10"/>
                  </a:lnTo>
                  <a:lnTo>
                    <a:pt x="3508" y="16"/>
                  </a:lnTo>
                  <a:lnTo>
                    <a:pt x="3548" y="24"/>
                  </a:lnTo>
                  <a:lnTo>
                    <a:pt x="3548" y="24"/>
                  </a:lnTo>
                  <a:lnTo>
                    <a:pt x="3568" y="29"/>
                  </a:lnTo>
                  <a:lnTo>
                    <a:pt x="3589" y="37"/>
                  </a:lnTo>
                  <a:lnTo>
                    <a:pt x="3597" y="41"/>
                  </a:lnTo>
                  <a:lnTo>
                    <a:pt x="3607" y="47"/>
                  </a:lnTo>
                  <a:lnTo>
                    <a:pt x="3616" y="52"/>
                  </a:lnTo>
                  <a:lnTo>
                    <a:pt x="3623" y="60"/>
                  </a:lnTo>
                  <a:lnTo>
                    <a:pt x="3623" y="60"/>
                  </a:lnTo>
                  <a:lnTo>
                    <a:pt x="3632" y="69"/>
                  </a:lnTo>
                  <a:lnTo>
                    <a:pt x="3638" y="80"/>
                  </a:lnTo>
                  <a:lnTo>
                    <a:pt x="3643" y="92"/>
                  </a:lnTo>
                  <a:lnTo>
                    <a:pt x="3646" y="104"/>
                  </a:lnTo>
                  <a:lnTo>
                    <a:pt x="3647" y="116"/>
                  </a:lnTo>
                  <a:lnTo>
                    <a:pt x="3646" y="129"/>
                  </a:lnTo>
                  <a:lnTo>
                    <a:pt x="3645" y="142"/>
                  </a:lnTo>
                  <a:lnTo>
                    <a:pt x="3642" y="155"/>
                  </a:lnTo>
                  <a:lnTo>
                    <a:pt x="3637" y="168"/>
                  </a:lnTo>
                  <a:lnTo>
                    <a:pt x="3632" y="181"/>
                  </a:lnTo>
                  <a:lnTo>
                    <a:pt x="3626" y="194"/>
                  </a:lnTo>
                  <a:lnTo>
                    <a:pt x="3619" y="205"/>
                  </a:lnTo>
                  <a:lnTo>
                    <a:pt x="3611" y="218"/>
                  </a:lnTo>
                  <a:lnTo>
                    <a:pt x="3603" y="229"/>
                  </a:lnTo>
                  <a:lnTo>
                    <a:pt x="3594" y="240"/>
                  </a:lnTo>
                  <a:lnTo>
                    <a:pt x="3584" y="251"/>
                  </a:lnTo>
                  <a:lnTo>
                    <a:pt x="3584" y="251"/>
                  </a:lnTo>
                  <a:lnTo>
                    <a:pt x="3576" y="258"/>
                  </a:lnTo>
                  <a:lnTo>
                    <a:pt x="3567" y="266"/>
                  </a:lnTo>
                  <a:lnTo>
                    <a:pt x="3556" y="274"/>
                  </a:lnTo>
                  <a:lnTo>
                    <a:pt x="3544" y="281"/>
                  </a:lnTo>
                  <a:lnTo>
                    <a:pt x="3520" y="295"/>
                  </a:lnTo>
                  <a:lnTo>
                    <a:pt x="3492" y="308"/>
                  </a:lnTo>
                  <a:lnTo>
                    <a:pt x="3461" y="320"/>
                  </a:lnTo>
                  <a:lnTo>
                    <a:pt x="3429" y="331"/>
                  </a:lnTo>
                  <a:lnTo>
                    <a:pt x="3396" y="342"/>
                  </a:lnTo>
                  <a:lnTo>
                    <a:pt x="3362" y="352"/>
                  </a:lnTo>
                  <a:lnTo>
                    <a:pt x="3293" y="371"/>
                  </a:lnTo>
                  <a:lnTo>
                    <a:pt x="3226" y="388"/>
                  </a:lnTo>
                  <a:lnTo>
                    <a:pt x="3167" y="404"/>
                  </a:lnTo>
                  <a:lnTo>
                    <a:pt x="3140" y="413"/>
                  </a:lnTo>
                  <a:lnTo>
                    <a:pt x="3117" y="422"/>
                  </a:lnTo>
                  <a:lnTo>
                    <a:pt x="3117" y="422"/>
                  </a:lnTo>
                  <a:lnTo>
                    <a:pt x="3048" y="447"/>
                  </a:lnTo>
                  <a:lnTo>
                    <a:pt x="2983" y="471"/>
                  </a:lnTo>
                  <a:lnTo>
                    <a:pt x="2918" y="492"/>
                  </a:lnTo>
                  <a:lnTo>
                    <a:pt x="2855" y="511"/>
                  </a:lnTo>
                  <a:lnTo>
                    <a:pt x="2794" y="530"/>
                  </a:lnTo>
                  <a:lnTo>
                    <a:pt x="2733" y="545"/>
                  </a:lnTo>
                  <a:lnTo>
                    <a:pt x="2673" y="560"/>
                  </a:lnTo>
                  <a:lnTo>
                    <a:pt x="2613" y="574"/>
                  </a:lnTo>
                  <a:lnTo>
                    <a:pt x="2552" y="586"/>
                  </a:lnTo>
                  <a:lnTo>
                    <a:pt x="2492" y="599"/>
                  </a:lnTo>
                  <a:lnTo>
                    <a:pt x="2367" y="622"/>
                  </a:lnTo>
                  <a:lnTo>
                    <a:pt x="2237" y="648"/>
                  </a:lnTo>
                  <a:lnTo>
                    <a:pt x="2095" y="676"/>
                  </a:lnTo>
                  <a:lnTo>
                    <a:pt x="2095" y="679"/>
                  </a:lnTo>
                  <a:lnTo>
                    <a:pt x="2095" y="679"/>
                  </a:lnTo>
                  <a:lnTo>
                    <a:pt x="2152" y="697"/>
                  </a:lnTo>
                  <a:lnTo>
                    <a:pt x="2210" y="717"/>
                  </a:lnTo>
                  <a:lnTo>
                    <a:pt x="2267" y="739"/>
                  </a:lnTo>
                  <a:lnTo>
                    <a:pt x="2323" y="762"/>
                  </a:lnTo>
                  <a:lnTo>
                    <a:pt x="2378" y="786"/>
                  </a:lnTo>
                  <a:lnTo>
                    <a:pt x="2433" y="810"/>
                  </a:lnTo>
                  <a:lnTo>
                    <a:pt x="2487" y="837"/>
                  </a:lnTo>
                  <a:lnTo>
                    <a:pt x="2541" y="865"/>
                  </a:lnTo>
                  <a:lnTo>
                    <a:pt x="2541" y="865"/>
                  </a:lnTo>
                  <a:lnTo>
                    <a:pt x="2559" y="875"/>
                  </a:lnTo>
                  <a:lnTo>
                    <a:pt x="2576" y="886"/>
                  </a:lnTo>
                  <a:lnTo>
                    <a:pt x="2593" y="897"/>
                  </a:lnTo>
                  <a:lnTo>
                    <a:pt x="2610" y="911"/>
                  </a:lnTo>
                  <a:lnTo>
                    <a:pt x="2610" y="911"/>
                  </a:lnTo>
                  <a:lnTo>
                    <a:pt x="2621" y="924"/>
                  </a:lnTo>
                  <a:lnTo>
                    <a:pt x="2632" y="939"/>
                  </a:lnTo>
                  <a:lnTo>
                    <a:pt x="2642" y="954"/>
                  </a:lnTo>
                  <a:lnTo>
                    <a:pt x="2649" y="971"/>
                  </a:lnTo>
                  <a:lnTo>
                    <a:pt x="2655" y="989"/>
                  </a:lnTo>
                  <a:lnTo>
                    <a:pt x="2658" y="1007"/>
                  </a:lnTo>
                  <a:lnTo>
                    <a:pt x="2659" y="1025"/>
                  </a:lnTo>
                  <a:lnTo>
                    <a:pt x="2659" y="1043"/>
                  </a:lnTo>
                  <a:lnTo>
                    <a:pt x="2659" y="1043"/>
                  </a:lnTo>
                  <a:lnTo>
                    <a:pt x="2656" y="1061"/>
                  </a:lnTo>
                  <a:lnTo>
                    <a:pt x="2652" y="1079"/>
                  </a:lnTo>
                  <a:lnTo>
                    <a:pt x="2645" y="1096"/>
                  </a:lnTo>
                  <a:lnTo>
                    <a:pt x="2637" y="1112"/>
                  </a:lnTo>
                  <a:lnTo>
                    <a:pt x="2626" y="1127"/>
                  </a:lnTo>
                  <a:lnTo>
                    <a:pt x="2614" y="1141"/>
                  </a:lnTo>
                  <a:lnTo>
                    <a:pt x="2601" y="1154"/>
                  </a:lnTo>
                  <a:lnTo>
                    <a:pt x="2586" y="1165"/>
                  </a:lnTo>
                  <a:lnTo>
                    <a:pt x="2586" y="1165"/>
                  </a:lnTo>
                  <a:lnTo>
                    <a:pt x="2575" y="1171"/>
                  </a:lnTo>
                  <a:lnTo>
                    <a:pt x="2562" y="1178"/>
                  </a:lnTo>
                  <a:lnTo>
                    <a:pt x="2549" y="1183"/>
                  </a:lnTo>
                  <a:lnTo>
                    <a:pt x="2535" y="1187"/>
                  </a:lnTo>
                  <a:lnTo>
                    <a:pt x="2507" y="1194"/>
                  </a:lnTo>
                  <a:lnTo>
                    <a:pt x="2477" y="1199"/>
                  </a:lnTo>
                  <a:lnTo>
                    <a:pt x="2417" y="1208"/>
                  </a:lnTo>
                  <a:lnTo>
                    <a:pt x="2387" y="1212"/>
                  </a:lnTo>
                  <a:lnTo>
                    <a:pt x="2361" y="1218"/>
                  </a:lnTo>
                  <a:lnTo>
                    <a:pt x="2361" y="1218"/>
                  </a:lnTo>
                  <a:lnTo>
                    <a:pt x="2386" y="1228"/>
                  </a:lnTo>
                  <a:lnTo>
                    <a:pt x="2412" y="1241"/>
                  </a:lnTo>
                  <a:lnTo>
                    <a:pt x="2437" y="1254"/>
                  </a:lnTo>
                  <a:lnTo>
                    <a:pt x="2461" y="1271"/>
                  </a:lnTo>
                  <a:lnTo>
                    <a:pt x="2461" y="1271"/>
                  </a:lnTo>
                  <a:lnTo>
                    <a:pt x="2473" y="1278"/>
                  </a:lnTo>
                  <a:lnTo>
                    <a:pt x="2482" y="1288"/>
                  </a:lnTo>
                  <a:lnTo>
                    <a:pt x="2493" y="1297"/>
                  </a:lnTo>
                  <a:lnTo>
                    <a:pt x="2503" y="1306"/>
                  </a:lnTo>
                  <a:lnTo>
                    <a:pt x="2511" y="1317"/>
                  </a:lnTo>
                  <a:lnTo>
                    <a:pt x="2521" y="1328"/>
                  </a:lnTo>
                  <a:lnTo>
                    <a:pt x="2529" y="1339"/>
                  </a:lnTo>
                  <a:lnTo>
                    <a:pt x="2536" y="1351"/>
                  </a:lnTo>
                  <a:lnTo>
                    <a:pt x="2543" y="1362"/>
                  </a:lnTo>
                  <a:lnTo>
                    <a:pt x="2548" y="1375"/>
                  </a:lnTo>
                  <a:lnTo>
                    <a:pt x="2554" y="1387"/>
                  </a:lnTo>
                  <a:lnTo>
                    <a:pt x="2558" y="1400"/>
                  </a:lnTo>
                  <a:lnTo>
                    <a:pt x="2561" y="1413"/>
                  </a:lnTo>
                  <a:lnTo>
                    <a:pt x="2562" y="1427"/>
                  </a:lnTo>
                  <a:lnTo>
                    <a:pt x="2563" y="1440"/>
                  </a:lnTo>
                  <a:lnTo>
                    <a:pt x="2563" y="1454"/>
                  </a:lnTo>
                  <a:lnTo>
                    <a:pt x="2563" y="1454"/>
                  </a:lnTo>
                  <a:lnTo>
                    <a:pt x="2563" y="1465"/>
                  </a:lnTo>
                  <a:lnTo>
                    <a:pt x="2561" y="1477"/>
                  </a:lnTo>
                  <a:lnTo>
                    <a:pt x="2559" y="1488"/>
                  </a:lnTo>
                  <a:lnTo>
                    <a:pt x="2556" y="1500"/>
                  </a:lnTo>
                  <a:lnTo>
                    <a:pt x="2551" y="1510"/>
                  </a:lnTo>
                  <a:lnTo>
                    <a:pt x="2547" y="1520"/>
                  </a:lnTo>
                  <a:lnTo>
                    <a:pt x="2542" y="1531"/>
                  </a:lnTo>
                  <a:lnTo>
                    <a:pt x="2535" y="1541"/>
                  </a:lnTo>
                  <a:lnTo>
                    <a:pt x="2529" y="1550"/>
                  </a:lnTo>
                  <a:lnTo>
                    <a:pt x="2522" y="1560"/>
                  </a:lnTo>
                  <a:lnTo>
                    <a:pt x="2506" y="1577"/>
                  </a:lnTo>
                  <a:lnTo>
                    <a:pt x="2489" y="1593"/>
                  </a:lnTo>
                  <a:lnTo>
                    <a:pt x="2470" y="1607"/>
                  </a:lnTo>
                  <a:lnTo>
                    <a:pt x="2470" y="1607"/>
                  </a:lnTo>
                  <a:lnTo>
                    <a:pt x="2453" y="1615"/>
                  </a:lnTo>
                  <a:lnTo>
                    <a:pt x="2435" y="1624"/>
                  </a:lnTo>
                  <a:lnTo>
                    <a:pt x="2416" y="1631"/>
                  </a:lnTo>
                  <a:lnTo>
                    <a:pt x="2395" y="1638"/>
                  </a:lnTo>
                  <a:lnTo>
                    <a:pt x="2395" y="163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605F1CB-A6F2-41D0-5FF4-3807F93EA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4" y="3567"/>
              <a:ext cx="1782" cy="753"/>
            </a:xfrm>
            <a:custGeom>
              <a:avLst/>
              <a:gdLst>
                <a:gd name="T0" fmla="*/ 7128 w 7128"/>
                <a:gd name="T1" fmla="*/ 3011 h 3011"/>
                <a:gd name="T2" fmla="*/ 0 w 7128"/>
                <a:gd name="T3" fmla="*/ 3011 h 3011"/>
                <a:gd name="T4" fmla="*/ 9 w 7128"/>
                <a:gd name="T5" fmla="*/ 2959 h 3011"/>
                <a:gd name="T6" fmla="*/ 30 w 7128"/>
                <a:gd name="T7" fmla="*/ 2857 h 3011"/>
                <a:gd name="T8" fmla="*/ 54 w 7128"/>
                <a:gd name="T9" fmla="*/ 2755 h 3011"/>
                <a:gd name="T10" fmla="*/ 82 w 7128"/>
                <a:gd name="T11" fmla="*/ 2653 h 3011"/>
                <a:gd name="T12" fmla="*/ 114 w 7128"/>
                <a:gd name="T13" fmla="*/ 2553 h 3011"/>
                <a:gd name="T14" fmla="*/ 147 w 7128"/>
                <a:gd name="T15" fmla="*/ 2454 h 3011"/>
                <a:gd name="T16" fmla="*/ 203 w 7128"/>
                <a:gd name="T17" fmla="*/ 2306 h 3011"/>
                <a:gd name="T18" fmla="*/ 284 w 7128"/>
                <a:gd name="T19" fmla="*/ 2110 h 3011"/>
                <a:gd name="T20" fmla="*/ 372 w 7128"/>
                <a:gd name="T21" fmla="*/ 1917 h 3011"/>
                <a:gd name="T22" fmla="*/ 465 w 7128"/>
                <a:gd name="T23" fmla="*/ 1725 h 3011"/>
                <a:gd name="T24" fmla="*/ 607 w 7128"/>
                <a:gd name="T25" fmla="*/ 1442 h 3011"/>
                <a:gd name="T26" fmla="*/ 931 w 7128"/>
                <a:gd name="T27" fmla="*/ 809 h 3011"/>
                <a:gd name="T28" fmla="*/ 986 w 7128"/>
                <a:gd name="T29" fmla="*/ 704 h 3011"/>
                <a:gd name="T30" fmla="*/ 1070 w 7128"/>
                <a:gd name="T31" fmla="*/ 545 h 3011"/>
                <a:gd name="T32" fmla="*/ 1128 w 7128"/>
                <a:gd name="T33" fmla="*/ 440 h 3011"/>
                <a:gd name="T34" fmla="*/ 1190 w 7128"/>
                <a:gd name="T35" fmla="*/ 337 h 3011"/>
                <a:gd name="T36" fmla="*/ 1254 w 7128"/>
                <a:gd name="T37" fmla="*/ 237 h 3011"/>
                <a:gd name="T38" fmla="*/ 1323 w 7128"/>
                <a:gd name="T39" fmla="*/ 140 h 3011"/>
                <a:gd name="T40" fmla="*/ 1398 w 7128"/>
                <a:gd name="T41" fmla="*/ 47 h 3011"/>
                <a:gd name="T42" fmla="*/ 1438 w 7128"/>
                <a:gd name="T43" fmla="*/ 0 h 3011"/>
                <a:gd name="T44" fmla="*/ 1440 w 7128"/>
                <a:gd name="T45" fmla="*/ 2 h 3011"/>
                <a:gd name="T46" fmla="*/ 1674 w 7128"/>
                <a:gd name="T47" fmla="*/ 24 h 3011"/>
                <a:gd name="T48" fmla="*/ 2267 w 7128"/>
                <a:gd name="T49" fmla="*/ 76 h 3011"/>
                <a:gd name="T50" fmla="*/ 2850 w 7128"/>
                <a:gd name="T51" fmla="*/ 122 h 3011"/>
                <a:gd name="T52" fmla="*/ 3269 w 7128"/>
                <a:gd name="T53" fmla="*/ 152 h 3011"/>
                <a:gd name="T54" fmla="*/ 3685 w 7128"/>
                <a:gd name="T55" fmla="*/ 179 h 3011"/>
                <a:gd name="T56" fmla="*/ 3886 w 7128"/>
                <a:gd name="T57" fmla="*/ 189 h 3011"/>
                <a:gd name="T58" fmla="*/ 4079 w 7128"/>
                <a:gd name="T59" fmla="*/ 196 h 3011"/>
                <a:gd name="T60" fmla="*/ 4276 w 7128"/>
                <a:gd name="T61" fmla="*/ 198 h 3011"/>
                <a:gd name="T62" fmla="*/ 4472 w 7128"/>
                <a:gd name="T63" fmla="*/ 195 h 3011"/>
                <a:gd name="T64" fmla="*/ 4668 w 7128"/>
                <a:gd name="T65" fmla="*/ 187 h 3011"/>
                <a:gd name="T66" fmla="*/ 4860 w 7128"/>
                <a:gd name="T67" fmla="*/ 177 h 3011"/>
                <a:gd name="T68" fmla="*/ 5048 w 7128"/>
                <a:gd name="T69" fmla="*/ 163 h 3011"/>
                <a:gd name="T70" fmla="*/ 5400 w 7128"/>
                <a:gd name="T71" fmla="*/ 132 h 3011"/>
                <a:gd name="T72" fmla="*/ 5710 w 7128"/>
                <a:gd name="T73" fmla="*/ 96 h 3011"/>
                <a:gd name="T74" fmla="*/ 5960 w 7128"/>
                <a:gd name="T75" fmla="*/ 63 h 3011"/>
                <a:gd name="T76" fmla="*/ 6135 w 7128"/>
                <a:gd name="T77" fmla="*/ 37 h 3011"/>
                <a:gd name="T78" fmla="*/ 6220 w 7128"/>
                <a:gd name="T79" fmla="*/ 24 h 3011"/>
                <a:gd name="T80" fmla="*/ 6384 w 7128"/>
                <a:gd name="T81" fmla="*/ 383 h 3011"/>
                <a:gd name="T82" fmla="*/ 6543 w 7128"/>
                <a:gd name="T83" fmla="*/ 745 h 3011"/>
                <a:gd name="T84" fmla="*/ 6620 w 7128"/>
                <a:gd name="T85" fmla="*/ 927 h 3011"/>
                <a:gd name="T86" fmla="*/ 6693 w 7128"/>
                <a:gd name="T87" fmla="*/ 1111 h 3011"/>
                <a:gd name="T88" fmla="*/ 6763 w 7128"/>
                <a:gd name="T89" fmla="*/ 1296 h 3011"/>
                <a:gd name="T90" fmla="*/ 6829 w 7128"/>
                <a:gd name="T91" fmla="*/ 1481 h 3011"/>
                <a:gd name="T92" fmla="*/ 6890 w 7128"/>
                <a:gd name="T93" fmla="*/ 1668 h 3011"/>
                <a:gd name="T94" fmla="*/ 6945 w 7128"/>
                <a:gd name="T95" fmla="*/ 1856 h 3011"/>
                <a:gd name="T96" fmla="*/ 6995 w 7128"/>
                <a:gd name="T97" fmla="*/ 2045 h 3011"/>
                <a:gd name="T98" fmla="*/ 7037 w 7128"/>
                <a:gd name="T99" fmla="*/ 2235 h 3011"/>
                <a:gd name="T100" fmla="*/ 7073 w 7128"/>
                <a:gd name="T101" fmla="*/ 2428 h 3011"/>
                <a:gd name="T102" fmla="*/ 7100 w 7128"/>
                <a:gd name="T103" fmla="*/ 2621 h 3011"/>
                <a:gd name="T104" fmla="*/ 7118 w 7128"/>
                <a:gd name="T105" fmla="*/ 2815 h 3011"/>
                <a:gd name="T106" fmla="*/ 7128 w 7128"/>
                <a:gd name="T107" fmla="*/ 3011 h 3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128" h="3011">
                  <a:moveTo>
                    <a:pt x="7128" y="3011"/>
                  </a:moveTo>
                  <a:lnTo>
                    <a:pt x="7128" y="3011"/>
                  </a:lnTo>
                  <a:lnTo>
                    <a:pt x="7123" y="3011"/>
                  </a:lnTo>
                  <a:lnTo>
                    <a:pt x="0" y="3011"/>
                  </a:lnTo>
                  <a:lnTo>
                    <a:pt x="0" y="3011"/>
                  </a:lnTo>
                  <a:lnTo>
                    <a:pt x="9" y="2959"/>
                  </a:lnTo>
                  <a:lnTo>
                    <a:pt x="19" y="2907"/>
                  </a:lnTo>
                  <a:lnTo>
                    <a:pt x="30" y="2857"/>
                  </a:lnTo>
                  <a:lnTo>
                    <a:pt x="42" y="2806"/>
                  </a:lnTo>
                  <a:lnTo>
                    <a:pt x="54" y="2755"/>
                  </a:lnTo>
                  <a:lnTo>
                    <a:pt x="68" y="2704"/>
                  </a:lnTo>
                  <a:lnTo>
                    <a:pt x="82" y="2653"/>
                  </a:lnTo>
                  <a:lnTo>
                    <a:pt x="97" y="2604"/>
                  </a:lnTo>
                  <a:lnTo>
                    <a:pt x="114" y="2553"/>
                  </a:lnTo>
                  <a:lnTo>
                    <a:pt x="130" y="2503"/>
                  </a:lnTo>
                  <a:lnTo>
                    <a:pt x="147" y="2454"/>
                  </a:lnTo>
                  <a:lnTo>
                    <a:pt x="165" y="2404"/>
                  </a:lnTo>
                  <a:lnTo>
                    <a:pt x="203" y="2306"/>
                  </a:lnTo>
                  <a:lnTo>
                    <a:pt x="242" y="2207"/>
                  </a:lnTo>
                  <a:lnTo>
                    <a:pt x="284" y="2110"/>
                  </a:lnTo>
                  <a:lnTo>
                    <a:pt x="327" y="2014"/>
                  </a:lnTo>
                  <a:lnTo>
                    <a:pt x="372" y="1917"/>
                  </a:lnTo>
                  <a:lnTo>
                    <a:pt x="418" y="1822"/>
                  </a:lnTo>
                  <a:lnTo>
                    <a:pt x="465" y="1725"/>
                  </a:lnTo>
                  <a:lnTo>
                    <a:pt x="512" y="1631"/>
                  </a:lnTo>
                  <a:lnTo>
                    <a:pt x="607" y="1442"/>
                  </a:lnTo>
                  <a:lnTo>
                    <a:pt x="607" y="1442"/>
                  </a:lnTo>
                  <a:lnTo>
                    <a:pt x="931" y="809"/>
                  </a:lnTo>
                  <a:lnTo>
                    <a:pt x="931" y="809"/>
                  </a:lnTo>
                  <a:lnTo>
                    <a:pt x="986" y="704"/>
                  </a:lnTo>
                  <a:lnTo>
                    <a:pt x="1042" y="597"/>
                  </a:lnTo>
                  <a:lnTo>
                    <a:pt x="1070" y="545"/>
                  </a:lnTo>
                  <a:lnTo>
                    <a:pt x="1099" y="492"/>
                  </a:lnTo>
                  <a:lnTo>
                    <a:pt x="1128" y="440"/>
                  </a:lnTo>
                  <a:lnTo>
                    <a:pt x="1158" y="388"/>
                  </a:lnTo>
                  <a:lnTo>
                    <a:pt x="1190" y="337"/>
                  </a:lnTo>
                  <a:lnTo>
                    <a:pt x="1222" y="287"/>
                  </a:lnTo>
                  <a:lnTo>
                    <a:pt x="1254" y="237"/>
                  </a:lnTo>
                  <a:lnTo>
                    <a:pt x="1289" y="188"/>
                  </a:lnTo>
                  <a:lnTo>
                    <a:pt x="1323" y="140"/>
                  </a:lnTo>
                  <a:lnTo>
                    <a:pt x="1360" y="92"/>
                  </a:lnTo>
                  <a:lnTo>
                    <a:pt x="1398" y="47"/>
                  </a:lnTo>
                  <a:lnTo>
                    <a:pt x="1438" y="1"/>
                  </a:lnTo>
                  <a:lnTo>
                    <a:pt x="1438" y="0"/>
                  </a:lnTo>
                  <a:lnTo>
                    <a:pt x="1438" y="0"/>
                  </a:lnTo>
                  <a:lnTo>
                    <a:pt x="1440" y="2"/>
                  </a:lnTo>
                  <a:lnTo>
                    <a:pt x="1440" y="2"/>
                  </a:lnTo>
                  <a:lnTo>
                    <a:pt x="1674" y="24"/>
                  </a:lnTo>
                  <a:lnTo>
                    <a:pt x="1935" y="47"/>
                  </a:lnTo>
                  <a:lnTo>
                    <a:pt x="2267" y="76"/>
                  </a:lnTo>
                  <a:lnTo>
                    <a:pt x="2647" y="106"/>
                  </a:lnTo>
                  <a:lnTo>
                    <a:pt x="2850" y="122"/>
                  </a:lnTo>
                  <a:lnTo>
                    <a:pt x="3058" y="137"/>
                  </a:lnTo>
                  <a:lnTo>
                    <a:pt x="3269" y="152"/>
                  </a:lnTo>
                  <a:lnTo>
                    <a:pt x="3478" y="166"/>
                  </a:lnTo>
                  <a:lnTo>
                    <a:pt x="3685" y="179"/>
                  </a:lnTo>
                  <a:lnTo>
                    <a:pt x="3886" y="189"/>
                  </a:lnTo>
                  <a:lnTo>
                    <a:pt x="3886" y="189"/>
                  </a:lnTo>
                  <a:lnTo>
                    <a:pt x="3982" y="194"/>
                  </a:lnTo>
                  <a:lnTo>
                    <a:pt x="4079" y="196"/>
                  </a:lnTo>
                  <a:lnTo>
                    <a:pt x="4178" y="198"/>
                  </a:lnTo>
                  <a:lnTo>
                    <a:pt x="4276" y="198"/>
                  </a:lnTo>
                  <a:lnTo>
                    <a:pt x="4374" y="197"/>
                  </a:lnTo>
                  <a:lnTo>
                    <a:pt x="4472" y="195"/>
                  </a:lnTo>
                  <a:lnTo>
                    <a:pt x="4570" y="191"/>
                  </a:lnTo>
                  <a:lnTo>
                    <a:pt x="4668" y="187"/>
                  </a:lnTo>
                  <a:lnTo>
                    <a:pt x="4764" y="183"/>
                  </a:lnTo>
                  <a:lnTo>
                    <a:pt x="4860" y="177"/>
                  </a:lnTo>
                  <a:lnTo>
                    <a:pt x="4955" y="171"/>
                  </a:lnTo>
                  <a:lnTo>
                    <a:pt x="5048" y="163"/>
                  </a:lnTo>
                  <a:lnTo>
                    <a:pt x="5229" y="148"/>
                  </a:lnTo>
                  <a:lnTo>
                    <a:pt x="5400" y="132"/>
                  </a:lnTo>
                  <a:lnTo>
                    <a:pt x="5562" y="114"/>
                  </a:lnTo>
                  <a:lnTo>
                    <a:pt x="5710" y="96"/>
                  </a:lnTo>
                  <a:lnTo>
                    <a:pt x="5843" y="79"/>
                  </a:lnTo>
                  <a:lnTo>
                    <a:pt x="5960" y="63"/>
                  </a:lnTo>
                  <a:lnTo>
                    <a:pt x="6058" y="49"/>
                  </a:lnTo>
                  <a:lnTo>
                    <a:pt x="6135" y="37"/>
                  </a:lnTo>
                  <a:lnTo>
                    <a:pt x="6220" y="24"/>
                  </a:lnTo>
                  <a:lnTo>
                    <a:pt x="6220" y="24"/>
                  </a:lnTo>
                  <a:lnTo>
                    <a:pt x="6302" y="202"/>
                  </a:lnTo>
                  <a:lnTo>
                    <a:pt x="6384" y="383"/>
                  </a:lnTo>
                  <a:lnTo>
                    <a:pt x="6465" y="563"/>
                  </a:lnTo>
                  <a:lnTo>
                    <a:pt x="6543" y="745"/>
                  </a:lnTo>
                  <a:lnTo>
                    <a:pt x="6582" y="836"/>
                  </a:lnTo>
                  <a:lnTo>
                    <a:pt x="6620" y="927"/>
                  </a:lnTo>
                  <a:lnTo>
                    <a:pt x="6658" y="1019"/>
                  </a:lnTo>
                  <a:lnTo>
                    <a:pt x="6693" y="1111"/>
                  </a:lnTo>
                  <a:lnTo>
                    <a:pt x="6729" y="1203"/>
                  </a:lnTo>
                  <a:lnTo>
                    <a:pt x="6763" y="1296"/>
                  </a:lnTo>
                  <a:lnTo>
                    <a:pt x="6797" y="1388"/>
                  </a:lnTo>
                  <a:lnTo>
                    <a:pt x="6829" y="1481"/>
                  </a:lnTo>
                  <a:lnTo>
                    <a:pt x="6860" y="1574"/>
                  </a:lnTo>
                  <a:lnTo>
                    <a:pt x="6890" y="1668"/>
                  </a:lnTo>
                  <a:lnTo>
                    <a:pt x="6919" y="1762"/>
                  </a:lnTo>
                  <a:lnTo>
                    <a:pt x="6945" y="1856"/>
                  </a:lnTo>
                  <a:lnTo>
                    <a:pt x="6971" y="1950"/>
                  </a:lnTo>
                  <a:lnTo>
                    <a:pt x="6995" y="2045"/>
                  </a:lnTo>
                  <a:lnTo>
                    <a:pt x="7017" y="2140"/>
                  </a:lnTo>
                  <a:lnTo>
                    <a:pt x="7037" y="2235"/>
                  </a:lnTo>
                  <a:lnTo>
                    <a:pt x="7055" y="2332"/>
                  </a:lnTo>
                  <a:lnTo>
                    <a:pt x="7073" y="2428"/>
                  </a:lnTo>
                  <a:lnTo>
                    <a:pt x="7087" y="2524"/>
                  </a:lnTo>
                  <a:lnTo>
                    <a:pt x="7100" y="2621"/>
                  </a:lnTo>
                  <a:lnTo>
                    <a:pt x="7109" y="2717"/>
                  </a:lnTo>
                  <a:lnTo>
                    <a:pt x="7118" y="2815"/>
                  </a:lnTo>
                  <a:lnTo>
                    <a:pt x="7123" y="2913"/>
                  </a:lnTo>
                  <a:lnTo>
                    <a:pt x="7128" y="3011"/>
                  </a:lnTo>
                  <a:lnTo>
                    <a:pt x="7128" y="30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7C8475D-DF2B-EA52-5830-1EAF55CA6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1657"/>
              <a:ext cx="1860" cy="1756"/>
            </a:xfrm>
            <a:custGeom>
              <a:avLst/>
              <a:gdLst>
                <a:gd name="T0" fmla="*/ 228 w 7443"/>
                <a:gd name="T1" fmla="*/ 806 h 7022"/>
                <a:gd name="T2" fmla="*/ 417 w 7443"/>
                <a:gd name="T3" fmla="*/ 546 h 7022"/>
                <a:gd name="T4" fmla="*/ 655 w 7443"/>
                <a:gd name="T5" fmla="*/ 329 h 7022"/>
                <a:gd name="T6" fmla="*/ 825 w 7443"/>
                <a:gd name="T7" fmla="*/ 243 h 7022"/>
                <a:gd name="T8" fmla="*/ 1178 w 7443"/>
                <a:gd name="T9" fmla="*/ 138 h 7022"/>
                <a:gd name="T10" fmla="*/ 1685 w 7443"/>
                <a:gd name="T11" fmla="*/ 52 h 7022"/>
                <a:gd name="T12" fmla="*/ 2487 w 7443"/>
                <a:gd name="T13" fmla="*/ 6 h 7022"/>
                <a:gd name="T14" fmla="*/ 2778 w 7443"/>
                <a:gd name="T15" fmla="*/ 125 h 7022"/>
                <a:gd name="T16" fmla="*/ 3020 w 7443"/>
                <a:gd name="T17" fmla="*/ 289 h 7022"/>
                <a:gd name="T18" fmla="*/ 3255 w 7443"/>
                <a:gd name="T19" fmla="*/ 383 h 7022"/>
                <a:gd name="T20" fmla="*/ 3623 w 7443"/>
                <a:gd name="T21" fmla="*/ 463 h 7022"/>
                <a:gd name="T22" fmla="*/ 4110 w 7443"/>
                <a:gd name="T23" fmla="*/ 522 h 7022"/>
                <a:gd name="T24" fmla="*/ 4442 w 7443"/>
                <a:gd name="T25" fmla="*/ 527 h 7022"/>
                <a:gd name="T26" fmla="*/ 4675 w 7443"/>
                <a:gd name="T27" fmla="*/ 485 h 7022"/>
                <a:gd name="T28" fmla="*/ 4830 w 7443"/>
                <a:gd name="T29" fmla="*/ 421 h 7022"/>
                <a:gd name="T30" fmla="*/ 4969 w 7443"/>
                <a:gd name="T31" fmla="*/ 328 h 7022"/>
                <a:gd name="T32" fmla="*/ 5082 w 7443"/>
                <a:gd name="T33" fmla="*/ 208 h 7022"/>
                <a:gd name="T34" fmla="*/ 5158 w 7443"/>
                <a:gd name="T35" fmla="*/ 64 h 7022"/>
                <a:gd name="T36" fmla="*/ 5439 w 7443"/>
                <a:gd name="T37" fmla="*/ 24 h 7022"/>
                <a:gd name="T38" fmla="*/ 6155 w 7443"/>
                <a:gd name="T39" fmla="*/ 132 h 7022"/>
                <a:gd name="T40" fmla="*/ 6706 w 7443"/>
                <a:gd name="T41" fmla="*/ 260 h 7022"/>
                <a:gd name="T42" fmla="*/ 6922 w 7443"/>
                <a:gd name="T43" fmla="*/ 353 h 7022"/>
                <a:gd name="T44" fmla="*/ 7047 w 7443"/>
                <a:gd name="T45" fmla="*/ 441 h 7022"/>
                <a:gd name="T46" fmla="*/ 7163 w 7443"/>
                <a:gd name="T47" fmla="*/ 580 h 7022"/>
                <a:gd name="T48" fmla="*/ 7335 w 7443"/>
                <a:gd name="T49" fmla="*/ 899 h 7022"/>
                <a:gd name="T50" fmla="*/ 7443 w 7443"/>
                <a:gd name="T51" fmla="*/ 1180 h 7022"/>
                <a:gd name="T52" fmla="*/ 6840 w 7443"/>
                <a:gd name="T53" fmla="*/ 1287 h 7022"/>
                <a:gd name="T54" fmla="*/ 6508 w 7443"/>
                <a:gd name="T55" fmla="*/ 1388 h 7022"/>
                <a:gd name="T56" fmla="*/ 6320 w 7443"/>
                <a:gd name="T57" fmla="*/ 1474 h 7022"/>
                <a:gd name="T58" fmla="*/ 6084 w 7443"/>
                <a:gd name="T59" fmla="*/ 1663 h 7022"/>
                <a:gd name="T60" fmla="*/ 5836 w 7443"/>
                <a:gd name="T61" fmla="*/ 1963 h 7022"/>
                <a:gd name="T62" fmla="*/ 5685 w 7443"/>
                <a:gd name="T63" fmla="*/ 2184 h 7022"/>
                <a:gd name="T64" fmla="*/ 5480 w 7443"/>
                <a:gd name="T65" fmla="*/ 2576 h 7022"/>
                <a:gd name="T66" fmla="*/ 5908 w 7443"/>
                <a:gd name="T67" fmla="*/ 2910 h 7022"/>
                <a:gd name="T68" fmla="*/ 6051 w 7443"/>
                <a:gd name="T69" fmla="*/ 3064 h 7022"/>
                <a:gd name="T70" fmla="*/ 6174 w 7443"/>
                <a:gd name="T71" fmla="*/ 3271 h 7022"/>
                <a:gd name="T72" fmla="*/ 6264 w 7443"/>
                <a:gd name="T73" fmla="*/ 3484 h 7022"/>
                <a:gd name="T74" fmla="*/ 4122 w 7443"/>
                <a:gd name="T75" fmla="*/ 6105 h 7022"/>
                <a:gd name="T76" fmla="*/ 3783 w 7443"/>
                <a:gd name="T77" fmla="*/ 6399 h 7022"/>
                <a:gd name="T78" fmla="*/ 3353 w 7443"/>
                <a:gd name="T79" fmla="*/ 6677 h 7022"/>
                <a:gd name="T80" fmla="*/ 2912 w 7443"/>
                <a:gd name="T81" fmla="*/ 6895 h 7022"/>
                <a:gd name="T82" fmla="*/ 2546 w 7443"/>
                <a:gd name="T83" fmla="*/ 7013 h 7022"/>
                <a:gd name="T84" fmla="*/ 2372 w 7443"/>
                <a:gd name="T85" fmla="*/ 7018 h 7022"/>
                <a:gd name="T86" fmla="*/ 2118 w 7443"/>
                <a:gd name="T87" fmla="*/ 6968 h 7022"/>
                <a:gd name="T88" fmla="*/ 1857 w 7443"/>
                <a:gd name="T89" fmla="*/ 6783 h 7022"/>
                <a:gd name="T90" fmla="*/ 1711 w 7443"/>
                <a:gd name="T91" fmla="*/ 6643 h 7022"/>
                <a:gd name="T92" fmla="*/ 1505 w 7443"/>
                <a:gd name="T93" fmla="*/ 6355 h 7022"/>
                <a:gd name="T94" fmla="*/ 1052 w 7443"/>
                <a:gd name="T95" fmla="*/ 5586 h 7022"/>
                <a:gd name="T96" fmla="*/ 915 w 7443"/>
                <a:gd name="T97" fmla="*/ 5303 h 7022"/>
                <a:gd name="T98" fmla="*/ 604 w 7443"/>
                <a:gd name="T99" fmla="*/ 4446 h 7022"/>
                <a:gd name="T100" fmla="*/ 78 w 7443"/>
                <a:gd name="T101" fmla="*/ 2802 h 7022"/>
                <a:gd name="T102" fmla="*/ 22 w 7443"/>
                <a:gd name="T103" fmla="*/ 2525 h 7022"/>
                <a:gd name="T104" fmla="*/ 1 w 7443"/>
                <a:gd name="T105" fmla="*/ 2223 h 7022"/>
                <a:gd name="T106" fmla="*/ 26 w 7443"/>
                <a:gd name="T107" fmla="*/ 1598 h 7022"/>
                <a:gd name="T108" fmla="*/ 75 w 7443"/>
                <a:gd name="T109" fmla="*/ 1209 h 7022"/>
                <a:gd name="T110" fmla="*/ 165 w 7443"/>
                <a:gd name="T111" fmla="*/ 921 h 7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443" h="7022">
                  <a:moveTo>
                    <a:pt x="165" y="921"/>
                  </a:moveTo>
                  <a:lnTo>
                    <a:pt x="165" y="921"/>
                  </a:lnTo>
                  <a:lnTo>
                    <a:pt x="165" y="921"/>
                  </a:lnTo>
                  <a:lnTo>
                    <a:pt x="179" y="892"/>
                  </a:lnTo>
                  <a:lnTo>
                    <a:pt x="194" y="864"/>
                  </a:lnTo>
                  <a:lnTo>
                    <a:pt x="211" y="835"/>
                  </a:lnTo>
                  <a:lnTo>
                    <a:pt x="228" y="806"/>
                  </a:lnTo>
                  <a:lnTo>
                    <a:pt x="228" y="806"/>
                  </a:lnTo>
                  <a:lnTo>
                    <a:pt x="277" y="731"/>
                  </a:lnTo>
                  <a:lnTo>
                    <a:pt x="303" y="693"/>
                  </a:lnTo>
                  <a:lnTo>
                    <a:pt x="330" y="655"/>
                  </a:lnTo>
                  <a:lnTo>
                    <a:pt x="358" y="619"/>
                  </a:lnTo>
                  <a:lnTo>
                    <a:pt x="387" y="582"/>
                  </a:lnTo>
                  <a:lnTo>
                    <a:pt x="417" y="546"/>
                  </a:lnTo>
                  <a:lnTo>
                    <a:pt x="448" y="511"/>
                  </a:lnTo>
                  <a:lnTo>
                    <a:pt x="479" y="477"/>
                  </a:lnTo>
                  <a:lnTo>
                    <a:pt x="513" y="444"/>
                  </a:lnTo>
                  <a:lnTo>
                    <a:pt x="546" y="412"/>
                  </a:lnTo>
                  <a:lnTo>
                    <a:pt x="582" y="383"/>
                  </a:lnTo>
                  <a:lnTo>
                    <a:pt x="617" y="355"/>
                  </a:lnTo>
                  <a:lnTo>
                    <a:pt x="655" y="329"/>
                  </a:lnTo>
                  <a:lnTo>
                    <a:pt x="694" y="305"/>
                  </a:lnTo>
                  <a:lnTo>
                    <a:pt x="713" y="293"/>
                  </a:lnTo>
                  <a:lnTo>
                    <a:pt x="734" y="284"/>
                  </a:lnTo>
                  <a:lnTo>
                    <a:pt x="734" y="284"/>
                  </a:lnTo>
                  <a:lnTo>
                    <a:pt x="764" y="269"/>
                  </a:lnTo>
                  <a:lnTo>
                    <a:pt x="794" y="254"/>
                  </a:lnTo>
                  <a:lnTo>
                    <a:pt x="825" y="243"/>
                  </a:lnTo>
                  <a:lnTo>
                    <a:pt x="855" y="230"/>
                  </a:lnTo>
                  <a:lnTo>
                    <a:pt x="888" y="219"/>
                  </a:lnTo>
                  <a:lnTo>
                    <a:pt x="919" y="208"/>
                  </a:lnTo>
                  <a:lnTo>
                    <a:pt x="983" y="188"/>
                  </a:lnTo>
                  <a:lnTo>
                    <a:pt x="1047" y="170"/>
                  </a:lnTo>
                  <a:lnTo>
                    <a:pt x="1113" y="153"/>
                  </a:lnTo>
                  <a:lnTo>
                    <a:pt x="1178" y="138"/>
                  </a:lnTo>
                  <a:lnTo>
                    <a:pt x="1244" y="123"/>
                  </a:lnTo>
                  <a:lnTo>
                    <a:pt x="1244" y="123"/>
                  </a:lnTo>
                  <a:lnTo>
                    <a:pt x="1331" y="104"/>
                  </a:lnTo>
                  <a:lnTo>
                    <a:pt x="1419" y="89"/>
                  </a:lnTo>
                  <a:lnTo>
                    <a:pt x="1507" y="75"/>
                  </a:lnTo>
                  <a:lnTo>
                    <a:pt x="1595" y="63"/>
                  </a:lnTo>
                  <a:lnTo>
                    <a:pt x="1685" y="52"/>
                  </a:lnTo>
                  <a:lnTo>
                    <a:pt x="1773" y="44"/>
                  </a:lnTo>
                  <a:lnTo>
                    <a:pt x="1861" y="36"/>
                  </a:lnTo>
                  <a:lnTo>
                    <a:pt x="1951" y="31"/>
                  </a:lnTo>
                  <a:lnTo>
                    <a:pt x="2040" y="25"/>
                  </a:lnTo>
                  <a:lnTo>
                    <a:pt x="2130" y="21"/>
                  </a:lnTo>
                  <a:lnTo>
                    <a:pt x="2308" y="14"/>
                  </a:lnTo>
                  <a:lnTo>
                    <a:pt x="2487" y="6"/>
                  </a:lnTo>
                  <a:lnTo>
                    <a:pt x="2666" y="0"/>
                  </a:lnTo>
                  <a:lnTo>
                    <a:pt x="2666" y="1"/>
                  </a:lnTo>
                  <a:lnTo>
                    <a:pt x="2666" y="1"/>
                  </a:lnTo>
                  <a:lnTo>
                    <a:pt x="2692" y="34"/>
                  </a:lnTo>
                  <a:lnTo>
                    <a:pt x="2719" y="65"/>
                  </a:lnTo>
                  <a:lnTo>
                    <a:pt x="2748" y="96"/>
                  </a:lnTo>
                  <a:lnTo>
                    <a:pt x="2778" y="125"/>
                  </a:lnTo>
                  <a:lnTo>
                    <a:pt x="2809" y="152"/>
                  </a:lnTo>
                  <a:lnTo>
                    <a:pt x="2842" y="178"/>
                  </a:lnTo>
                  <a:lnTo>
                    <a:pt x="2876" y="203"/>
                  </a:lnTo>
                  <a:lnTo>
                    <a:pt x="2911" y="226"/>
                  </a:lnTo>
                  <a:lnTo>
                    <a:pt x="2946" y="249"/>
                  </a:lnTo>
                  <a:lnTo>
                    <a:pt x="2983" y="270"/>
                  </a:lnTo>
                  <a:lnTo>
                    <a:pt x="3020" y="289"/>
                  </a:lnTo>
                  <a:lnTo>
                    <a:pt x="3058" y="308"/>
                  </a:lnTo>
                  <a:lnTo>
                    <a:pt x="3096" y="326"/>
                  </a:lnTo>
                  <a:lnTo>
                    <a:pt x="3135" y="342"/>
                  </a:lnTo>
                  <a:lnTo>
                    <a:pt x="3175" y="357"/>
                  </a:lnTo>
                  <a:lnTo>
                    <a:pt x="3215" y="371"/>
                  </a:lnTo>
                  <a:lnTo>
                    <a:pt x="3215" y="371"/>
                  </a:lnTo>
                  <a:lnTo>
                    <a:pt x="3255" y="383"/>
                  </a:lnTo>
                  <a:lnTo>
                    <a:pt x="3295" y="395"/>
                  </a:lnTo>
                  <a:lnTo>
                    <a:pt x="3334" y="407"/>
                  </a:lnTo>
                  <a:lnTo>
                    <a:pt x="3375" y="417"/>
                  </a:lnTo>
                  <a:lnTo>
                    <a:pt x="3416" y="426"/>
                  </a:lnTo>
                  <a:lnTo>
                    <a:pt x="3457" y="435"/>
                  </a:lnTo>
                  <a:lnTo>
                    <a:pt x="3540" y="450"/>
                  </a:lnTo>
                  <a:lnTo>
                    <a:pt x="3623" y="463"/>
                  </a:lnTo>
                  <a:lnTo>
                    <a:pt x="3706" y="475"/>
                  </a:lnTo>
                  <a:lnTo>
                    <a:pt x="3789" y="486"/>
                  </a:lnTo>
                  <a:lnTo>
                    <a:pt x="3874" y="496"/>
                  </a:lnTo>
                  <a:lnTo>
                    <a:pt x="3874" y="496"/>
                  </a:lnTo>
                  <a:lnTo>
                    <a:pt x="3967" y="507"/>
                  </a:lnTo>
                  <a:lnTo>
                    <a:pt x="4062" y="518"/>
                  </a:lnTo>
                  <a:lnTo>
                    <a:pt x="4110" y="522"/>
                  </a:lnTo>
                  <a:lnTo>
                    <a:pt x="4158" y="526"/>
                  </a:lnTo>
                  <a:lnTo>
                    <a:pt x="4206" y="529"/>
                  </a:lnTo>
                  <a:lnTo>
                    <a:pt x="4253" y="531"/>
                  </a:lnTo>
                  <a:lnTo>
                    <a:pt x="4301" y="532"/>
                  </a:lnTo>
                  <a:lnTo>
                    <a:pt x="4348" y="532"/>
                  </a:lnTo>
                  <a:lnTo>
                    <a:pt x="4395" y="530"/>
                  </a:lnTo>
                  <a:lnTo>
                    <a:pt x="4442" y="527"/>
                  </a:lnTo>
                  <a:lnTo>
                    <a:pt x="4489" y="522"/>
                  </a:lnTo>
                  <a:lnTo>
                    <a:pt x="4536" y="516"/>
                  </a:lnTo>
                  <a:lnTo>
                    <a:pt x="4582" y="507"/>
                  </a:lnTo>
                  <a:lnTo>
                    <a:pt x="4628" y="498"/>
                  </a:lnTo>
                  <a:lnTo>
                    <a:pt x="4628" y="498"/>
                  </a:lnTo>
                  <a:lnTo>
                    <a:pt x="4652" y="491"/>
                  </a:lnTo>
                  <a:lnTo>
                    <a:pt x="4675" y="485"/>
                  </a:lnTo>
                  <a:lnTo>
                    <a:pt x="4697" y="478"/>
                  </a:lnTo>
                  <a:lnTo>
                    <a:pt x="4720" y="469"/>
                  </a:lnTo>
                  <a:lnTo>
                    <a:pt x="4743" y="461"/>
                  </a:lnTo>
                  <a:lnTo>
                    <a:pt x="4765" y="452"/>
                  </a:lnTo>
                  <a:lnTo>
                    <a:pt x="4787" y="442"/>
                  </a:lnTo>
                  <a:lnTo>
                    <a:pt x="4808" y="432"/>
                  </a:lnTo>
                  <a:lnTo>
                    <a:pt x="4830" y="421"/>
                  </a:lnTo>
                  <a:lnTo>
                    <a:pt x="4852" y="409"/>
                  </a:lnTo>
                  <a:lnTo>
                    <a:pt x="4872" y="397"/>
                  </a:lnTo>
                  <a:lnTo>
                    <a:pt x="4893" y="384"/>
                  </a:lnTo>
                  <a:lnTo>
                    <a:pt x="4913" y="371"/>
                  </a:lnTo>
                  <a:lnTo>
                    <a:pt x="4932" y="357"/>
                  </a:lnTo>
                  <a:lnTo>
                    <a:pt x="4951" y="343"/>
                  </a:lnTo>
                  <a:lnTo>
                    <a:pt x="4969" y="328"/>
                  </a:lnTo>
                  <a:lnTo>
                    <a:pt x="4987" y="313"/>
                  </a:lnTo>
                  <a:lnTo>
                    <a:pt x="5005" y="297"/>
                  </a:lnTo>
                  <a:lnTo>
                    <a:pt x="5022" y="280"/>
                  </a:lnTo>
                  <a:lnTo>
                    <a:pt x="5038" y="263"/>
                  </a:lnTo>
                  <a:lnTo>
                    <a:pt x="5053" y="245"/>
                  </a:lnTo>
                  <a:lnTo>
                    <a:pt x="5068" y="227"/>
                  </a:lnTo>
                  <a:lnTo>
                    <a:pt x="5082" y="208"/>
                  </a:lnTo>
                  <a:lnTo>
                    <a:pt x="5095" y="190"/>
                  </a:lnTo>
                  <a:lnTo>
                    <a:pt x="5108" y="170"/>
                  </a:lnTo>
                  <a:lnTo>
                    <a:pt x="5120" y="150"/>
                  </a:lnTo>
                  <a:lnTo>
                    <a:pt x="5131" y="129"/>
                  </a:lnTo>
                  <a:lnTo>
                    <a:pt x="5141" y="108"/>
                  </a:lnTo>
                  <a:lnTo>
                    <a:pt x="5150" y="86"/>
                  </a:lnTo>
                  <a:lnTo>
                    <a:pt x="5158" y="64"/>
                  </a:lnTo>
                  <a:lnTo>
                    <a:pt x="5165" y="42"/>
                  </a:lnTo>
                  <a:lnTo>
                    <a:pt x="5172" y="19"/>
                  </a:lnTo>
                  <a:lnTo>
                    <a:pt x="5173" y="1"/>
                  </a:lnTo>
                  <a:lnTo>
                    <a:pt x="5173" y="1"/>
                  </a:lnTo>
                  <a:lnTo>
                    <a:pt x="5257" y="7"/>
                  </a:lnTo>
                  <a:lnTo>
                    <a:pt x="5346" y="15"/>
                  </a:lnTo>
                  <a:lnTo>
                    <a:pt x="5439" y="24"/>
                  </a:lnTo>
                  <a:lnTo>
                    <a:pt x="5535" y="35"/>
                  </a:lnTo>
                  <a:lnTo>
                    <a:pt x="5635" y="48"/>
                  </a:lnTo>
                  <a:lnTo>
                    <a:pt x="5738" y="62"/>
                  </a:lnTo>
                  <a:lnTo>
                    <a:pt x="5842" y="78"/>
                  </a:lnTo>
                  <a:lnTo>
                    <a:pt x="5949" y="96"/>
                  </a:lnTo>
                  <a:lnTo>
                    <a:pt x="5949" y="96"/>
                  </a:lnTo>
                  <a:lnTo>
                    <a:pt x="6155" y="132"/>
                  </a:lnTo>
                  <a:lnTo>
                    <a:pt x="6249" y="151"/>
                  </a:lnTo>
                  <a:lnTo>
                    <a:pt x="6337" y="168"/>
                  </a:lnTo>
                  <a:lnTo>
                    <a:pt x="6420" y="185"/>
                  </a:lnTo>
                  <a:lnTo>
                    <a:pt x="6499" y="203"/>
                  </a:lnTo>
                  <a:lnTo>
                    <a:pt x="6572" y="221"/>
                  </a:lnTo>
                  <a:lnTo>
                    <a:pt x="6641" y="240"/>
                  </a:lnTo>
                  <a:lnTo>
                    <a:pt x="6706" y="260"/>
                  </a:lnTo>
                  <a:lnTo>
                    <a:pt x="6765" y="280"/>
                  </a:lnTo>
                  <a:lnTo>
                    <a:pt x="6795" y="292"/>
                  </a:lnTo>
                  <a:lnTo>
                    <a:pt x="6822" y="303"/>
                  </a:lnTo>
                  <a:lnTo>
                    <a:pt x="6849" y="315"/>
                  </a:lnTo>
                  <a:lnTo>
                    <a:pt x="6873" y="327"/>
                  </a:lnTo>
                  <a:lnTo>
                    <a:pt x="6898" y="340"/>
                  </a:lnTo>
                  <a:lnTo>
                    <a:pt x="6922" y="353"/>
                  </a:lnTo>
                  <a:lnTo>
                    <a:pt x="6944" y="366"/>
                  </a:lnTo>
                  <a:lnTo>
                    <a:pt x="6967" y="380"/>
                  </a:lnTo>
                  <a:lnTo>
                    <a:pt x="6988" y="394"/>
                  </a:lnTo>
                  <a:lnTo>
                    <a:pt x="7008" y="409"/>
                  </a:lnTo>
                  <a:lnTo>
                    <a:pt x="7027" y="425"/>
                  </a:lnTo>
                  <a:lnTo>
                    <a:pt x="7047" y="441"/>
                  </a:lnTo>
                  <a:lnTo>
                    <a:pt x="7047" y="441"/>
                  </a:lnTo>
                  <a:lnTo>
                    <a:pt x="7070" y="463"/>
                  </a:lnTo>
                  <a:lnTo>
                    <a:pt x="7090" y="485"/>
                  </a:lnTo>
                  <a:lnTo>
                    <a:pt x="7111" y="507"/>
                  </a:lnTo>
                  <a:lnTo>
                    <a:pt x="7130" y="532"/>
                  </a:lnTo>
                  <a:lnTo>
                    <a:pt x="7130" y="532"/>
                  </a:lnTo>
                  <a:lnTo>
                    <a:pt x="7147" y="556"/>
                  </a:lnTo>
                  <a:lnTo>
                    <a:pt x="7163" y="580"/>
                  </a:lnTo>
                  <a:lnTo>
                    <a:pt x="7181" y="606"/>
                  </a:lnTo>
                  <a:lnTo>
                    <a:pt x="7197" y="631"/>
                  </a:lnTo>
                  <a:lnTo>
                    <a:pt x="7228" y="684"/>
                  </a:lnTo>
                  <a:lnTo>
                    <a:pt x="7257" y="738"/>
                  </a:lnTo>
                  <a:lnTo>
                    <a:pt x="7285" y="792"/>
                  </a:lnTo>
                  <a:lnTo>
                    <a:pt x="7311" y="846"/>
                  </a:lnTo>
                  <a:lnTo>
                    <a:pt x="7335" y="899"/>
                  </a:lnTo>
                  <a:lnTo>
                    <a:pt x="7356" y="949"/>
                  </a:lnTo>
                  <a:lnTo>
                    <a:pt x="7376" y="997"/>
                  </a:lnTo>
                  <a:lnTo>
                    <a:pt x="7393" y="1041"/>
                  </a:lnTo>
                  <a:lnTo>
                    <a:pt x="7420" y="1114"/>
                  </a:lnTo>
                  <a:lnTo>
                    <a:pt x="7437" y="1163"/>
                  </a:lnTo>
                  <a:lnTo>
                    <a:pt x="7443" y="1180"/>
                  </a:lnTo>
                  <a:lnTo>
                    <a:pt x="7443" y="1180"/>
                  </a:lnTo>
                  <a:lnTo>
                    <a:pt x="7333" y="1195"/>
                  </a:lnTo>
                  <a:lnTo>
                    <a:pt x="7223" y="1213"/>
                  </a:lnTo>
                  <a:lnTo>
                    <a:pt x="7113" y="1231"/>
                  </a:lnTo>
                  <a:lnTo>
                    <a:pt x="7003" y="1252"/>
                  </a:lnTo>
                  <a:lnTo>
                    <a:pt x="6949" y="1262"/>
                  </a:lnTo>
                  <a:lnTo>
                    <a:pt x="6894" y="1274"/>
                  </a:lnTo>
                  <a:lnTo>
                    <a:pt x="6840" y="1287"/>
                  </a:lnTo>
                  <a:lnTo>
                    <a:pt x="6786" y="1300"/>
                  </a:lnTo>
                  <a:lnTo>
                    <a:pt x="6732" y="1315"/>
                  </a:lnTo>
                  <a:lnTo>
                    <a:pt x="6679" y="1330"/>
                  </a:lnTo>
                  <a:lnTo>
                    <a:pt x="6625" y="1347"/>
                  </a:lnTo>
                  <a:lnTo>
                    <a:pt x="6572" y="1364"/>
                  </a:lnTo>
                  <a:lnTo>
                    <a:pt x="6572" y="1364"/>
                  </a:lnTo>
                  <a:lnTo>
                    <a:pt x="6508" y="1388"/>
                  </a:lnTo>
                  <a:lnTo>
                    <a:pt x="6475" y="1400"/>
                  </a:lnTo>
                  <a:lnTo>
                    <a:pt x="6444" y="1413"/>
                  </a:lnTo>
                  <a:lnTo>
                    <a:pt x="6412" y="1427"/>
                  </a:lnTo>
                  <a:lnTo>
                    <a:pt x="6381" y="1442"/>
                  </a:lnTo>
                  <a:lnTo>
                    <a:pt x="6350" y="1458"/>
                  </a:lnTo>
                  <a:lnTo>
                    <a:pt x="6320" y="1474"/>
                  </a:lnTo>
                  <a:lnTo>
                    <a:pt x="6320" y="1474"/>
                  </a:lnTo>
                  <a:lnTo>
                    <a:pt x="6283" y="1497"/>
                  </a:lnTo>
                  <a:lnTo>
                    <a:pt x="6248" y="1522"/>
                  </a:lnTo>
                  <a:lnTo>
                    <a:pt x="6212" y="1548"/>
                  </a:lnTo>
                  <a:lnTo>
                    <a:pt x="6179" y="1575"/>
                  </a:lnTo>
                  <a:lnTo>
                    <a:pt x="6147" y="1603"/>
                  </a:lnTo>
                  <a:lnTo>
                    <a:pt x="6115" y="1633"/>
                  </a:lnTo>
                  <a:lnTo>
                    <a:pt x="6084" y="1663"/>
                  </a:lnTo>
                  <a:lnTo>
                    <a:pt x="6055" y="1694"/>
                  </a:lnTo>
                  <a:lnTo>
                    <a:pt x="6026" y="1726"/>
                  </a:lnTo>
                  <a:lnTo>
                    <a:pt x="5997" y="1759"/>
                  </a:lnTo>
                  <a:lnTo>
                    <a:pt x="5969" y="1793"/>
                  </a:lnTo>
                  <a:lnTo>
                    <a:pt x="5942" y="1826"/>
                  </a:lnTo>
                  <a:lnTo>
                    <a:pt x="5889" y="1894"/>
                  </a:lnTo>
                  <a:lnTo>
                    <a:pt x="5836" y="1963"/>
                  </a:lnTo>
                  <a:lnTo>
                    <a:pt x="5836" y="1963"/>
                  </a:lnTo>
                  <a:lnTo>
                    <a:pt x="5809" y="1999"/>
                  </a:lnTo>
                  <a:lnTo>
                    <a:pt x="5783" y="2036"/>
                  </a:lnTo>
                  <a:lnTo>
                    <a:pt x="5757" y="2073"/>
                  </a:lnTo>
                  <a:lnTo>
                    <a:pt x="5732" y="2109"/>
                  </a:lnTo>
                  <a:lnTo>
                    <a:pt x="5709" y="2146"/>
                  </a:lnTo>
                  <a:lnTo>
                    <a:pt x="5685" y="2184"/>
                  </a:lnTo>
                  <a:lnTo>
                    <a:pt x="5662" y="2221"/>
                  </a:lnTo>
                  <a:lnTo>
                    <a:pt x="5641" y="2258"/>
                  </a:lnTo>
                  <a:lnTo>
                    <a:pt x="5598" y="2335"/>
                  </a:lnTo>
                  <a:lnTo>
                    <a:pt x="5557" y="2413"/>
                  </a:lnTo>
                  <a:lnTo>
                    <a:pt x="5518" y="2493"/>
                  </a:lnTo>
                  <a:lnTo>
                    <a:pt x="5480" y="2576"/>
                  </a:lnTo>
                  <a:lnTo>
                    <a:pt x="5480" y="2576"/>
                  </a:lnTo>
                  <a:lnTo>
                    <a:pt x="5545" y="2622"/>
                  </a:lnTo>
                  <a:lnTo>
                    <a:pt x="5612" y="2672"/>
                  </a:lnTo>
                  <a:lnTo>
                    <a:pt x="5682" y="2725"/>
                  </a:lnTo>
                  <a:lnTo>
                    <a:pt x="5751" y="2779"/>
                  </a:lnTo>
                  <a:lnTo>
                    <a:pt x="5818" y="2833"/>
                  </a:lnTo>
                  <a:lnTo>
                    <a:pt x="5880" y="2885"/>
                  </a:lnTo>
                  <a:lnTo>
                    <a:pt x="5908" y="2910"/>
                  </a:lnTo>
                  <a:lnTo>
                    <a:pt x="5935" y="2934"/>
                  </a:lnTo>
                  <a:lnTo>
                    <a:pt x="5959" y="2957"/>
                  </a:lnTo>
                  <a:lnTo>
                    <a:pt x="5980" y="2979"/>
                  </a:lnTo>
                  <a:lnTo>
                    <a:pt x="5980" y="2979"/>
                  </a:lnTo>
                  <a:lnTo>
                    <a:pt x="6005" y="3006"/>
                  </a:lnTo>
                  <a:lnTo>
                    <a:pt x="6028" y="3034"/>
                  </a:lnTo>
                  <a:lnTo>
                    <a:pt x="6051" y="3064"/>
                  </a:lnTo>
                  <a:lnTo>
                    <a:pt x="6072" y="3095"/>
                  </a:lnTo>
                  <a:lnTo>
                    <a:pt x="6093" y="3126"/>
                  </a:lnTo>
                  <a:lnTo>
                    <a:pt x="6112" y="3157"/>
                  </a:lnTo>
                  <a:lnTo>
                    <a:pt x="6130" y="3188"/>
                  </a:lnTo>
                  <a:lnTo>
                    <a:pt x="6148" y="3220"/>
                  </a:lnTo>
                  <a:lnTo>
                    <a:pt x="6148" y="3220"/>
                  </a:lnTo>
                  <a:lnTo>
                    <a:pt x="6174" y="3271"/>
                  </a:lnTo>
                  <a:lnTo>
                    <a:pt x="6197" y="3320"/>
                  </a:lnTo>
                  <a:lnTo>
                    <a:pt x="6217" y="3365"/>
                  </a:lnTo>
                  <a:lnTo>
                    <a:pt x="6234" y="3405"/>
                  </a:lnTo>
                  <a:lnTo>
                    <a:pt x="6247" y="3437"/>
                  </a:lnTo>
                  <a:lnTo>
                    <a:pt x="6255" y="3463"/>
                  </a:lnTo>
                  <a:lnTo>
                    <a:pt x="6264" y="3484"/>
                  </a:lnTo>
                  <a:lnTo>
                    <a:pt x="6264" y="3484"/>
                  </a:lnTo>
                  <a:lnTo>
                    <a:pt x="5986" y="3827"/>
                  </a:lnTo>
                  <a:lnTo>
                    <a:pt x="5346" y="4611"/>
                  </a:lnTo>
                  <a:lnTo>
                    <a:pt x="4640" y="5478"/>
                  </a:lnTo>
                  <a:lnTo>
                    <a:pt x="4352" y="5829"/>
                  </a:lnTo>
                  <a:lnTo>
                    <a:pt x="4157" y="6064"/>
                  </a:lnTo>
                  <a:lnTo>
                    <a:pt x="4157" y="6064"/>
                  </a:lnTo>
                  <a:lnTo>
                    <a:pt x="4122" y="6105"/>
                  </a:lnTo>
                  <a:lnTo>
                    <a:pt x="4083" y="6146"/>
                  </a:lnTo>
                  <a:lnTo>
                    <a:pt x="4040" y="6188"/>
                  </a:lnTo>
                  <a:lnTo>
                    <a:pt x="3993" y="6231"/>
                  </a:lnTo>
                  <a:lnTo>
                    <a:pt x="3945" y="6273"/>
                  </a:lnTo>
                  <a:lnTo>
                    <a:pt x="3893" y="6315"/>
                  </a:lnTo>
                  <a:lnTo>
                    <a:pt x="3839" y="6358"/>
                  </a:lnTo>
                  <a:lnTo>
                    <a:pt x="3783" y="6399"/>
                  </a:lnTo>
                  <a:lnTo>
                    <a:pt x="3726" y="6441"/>
                  </a:lnTo>
                  <a:lnTo>
                    <a:pt x="3667" y="6482"/>
                  </a:lnTo>
                  <a:lnTo>
                    <a:pt x="3605" y="6523"/>
                  </a:lnTo>
                  <a:lnTo>
                    <a:pt x="3544" y="6562"/>
                  </a:lnTo>
                  <a:lnTo>
                    <a:pt x="3480" y="6602"/>
                  </a:lnTo>
                  <a:lnTo>
                    <a:pt x="3416" y="6640"/>
                  </a:lnTo>
                  <a:lnTo>
                    <a:pt x="3353" y="6677"/>
                  </a:lnTo>
                  <a:lnTo>
                    <a:pt x="3288" y="6712"/>
                  </a:lnTo>
                  <a:lnTo>
                    <a:pt x="3224" y="6747"/>
                  </a:lnTo>
                  <a:lnTo>
                    <a:pt x="3160" y="6779"/>
                  </a:lnTo>
                  <a:lnTo>
                    <a:pt x="3097" y="6812"/>
                  </a:lnTo>
                  <a:lnTo>
                    <a:pt x="3034" y="6841"/>
                  </a:lnTo>
                  <a:lnTo>
                    <a:pt x="2972" y="6869"/>
                  </a:lnTo>
                  <a:lnTo>
                    <a:pt x="2912" y="6895"/>
                  </a:lnTo>
                  <a:lnTo>
                    <a:pt x="2853" y="6919"/>
                  </a:lnTo>
                  <a:lnTo>
                    <a:pt x="2796" y="6940"/>
                  </a:lnTo>
                  <a:lnTo>
                    <a:pt x="2741" y="6960"/>
                  </a:lnTo>
                  <a:lnTo>
                    <a:pt x="2689" y="6977"/>
                  </a:lnTo>
                  <a:lnTo>
                    <a:pt x="2638" y="6991"/>
                  </a:lnTo>
                  <a:lnTo>
                    <a:pt x="2590" y="7003"/>
                  </a:lnTo>
                  <a:lnTo>
                    <a:pt x="2546" y="7013"/>
                  </a:lnTo>
                  <a:lnTo>
                    <a:pt x="2504" y="7018"/>
                  </a:lnTo>
                  <a:lnTo>
                    <a:pt x="2485" y="7020"/>
                  </a:lnTo>
                  <a:lnTo>
                    <a:pt x="2466" y="7021"/>
                  </a:lnTo>
                  <a:lnTo>
                    <a:pt x="2449" y="7022"/>
                  </a:lnTo>
                  <a:lnTo>
                    <a:pt x="2432" y="7021"/>
                  </a:lnTo>
                  <a:lnTo>
                    <a:pt x="2432" y="7021"/>
                  </a:lnTo>
                  <a:lnTo>
                    <a:pt x="2372" y="7018"/>
                  </a:lnTo>
                  <a:lnTo>
                    <a:pt x="2320" y="7014"/>
                  </a:lnTo>
                  <a:lnTo>
                    <a:pt x="2274" y="7009"/>
                  </a:lnTo>
                  <a:lnTo>
                    <a:pt x="2236" y="7004"/>
                  </a:lnTo>
                  <a:lnTo>
                    <a:pt x="2201" y="6998"/>
                  </a:lnTo>
                  <a:lnTo>
                    <a:pt x="2171" y="6990"/>
                  </a:lnTo>
                  <a:lnTo>
                    <a:pt x="2144" y="6980"/>
                  </a:lnTo>
                  <a:lnTo>
                    <a:pt x="2118" y="6968"/>
                  </a:lnTo>
                  <a:lnTo>
                    <a:pt x="2093" y="6954"/>
                  </a:lnTo>
                  <a:lnTo>
                    <a:pt x="2069" y="6939"/>
                  </a:lnTo>
                  <a:lnTo>
                    <a:pt x="2043" y="6921"/>
                  </a:lnTo>
                  <a:lnTo>
                    <a:pt x="2014" y="6899"/>
                  </a:lnTo>
                  <a:lnTo>
                    <a:pt x="1947" y="6847"/>
                  </a:lnTo>
                  <a:lnTo>
                    <a:pt x="1905" y="6817"/>
                  </a:lnTo>
                  <a:lnTo>
                    <a:pt x="1857" y="6783"/>
                  </a:lnTo>
                  <a:lnTo>
                    <a:pt x="1857" y="6783"/>
                  </a:lnTo>
                  <a:lnTo>
                    <a:pt x="1832" y="6764"/>
                  </a:lnTo>
                  <a:lnTo>
                    <a:pt x="1809" y="6744"/>
                  </a:lnTo>
                  <a:lnTo>
                    <a:pt x="1784" y="6721"/>
                  </a:lnTo>
                  <a:lnTo>
                    <a:pt x="1760" y="6697"/>
                  </a:lnTo>
                  <a:lnTo>
                    <a:pt x="1735" y="6671"/>
                  </a:lnTo>
                  <a:lnTo>
                    <a:pt x="1711" y="6643"/>
                  </a:lnTo>
                  <a:lnTo>
                    <a:pt x="1687" y="6614"/>
                  </a:lnTo>
                  <a:lnTo>
                    <a:pt x="1662" y="6584"/>
                  </a:lnTo>
                  <a:lnTo>
                    <a:pt x="1662" y="6584"/>
                  </a:lnTo>
                  <a:lnTo>
                    <a:pt x="1623" y="6531"/>
                  </a:lnTo>
                  <a:lnTo>
                    <a:pt x="1583" y="6475"/>
                  </a:lnTo>
                  <a:lnTo>
                    <a:pt x="1543" y="6416"/>
                  </a:lnTo>
                  <a:lnTo>
                    <a:pt x="1505" y="6355"/>
                  </a:lnTo>
                  <a:lnTo>
                    <a:pt x="1466" y="6291"/>
                  </a:lnTo>
                  <a:lnTo>
                    <a:pt x="1426" y="6226"/>
                  </a:lnTo>
                  <a:lnTo>
                    <a:pt x="1349" y="6094"/>
                  </a:lnTo>
                  <a:lnTo>
                    <a:pt x="1197" y="5829"/>
                  </a:lnTo>
                  <a:lnTo>
                    <a:pt x="1124" y="5702"/>
                  </a:lnTo>
                  <a:lnTo>
                    <a:pt x="1087" y="5643"/>
                  </a:lnTo>
                  <a:lnTo>
                    <a:pt x="1052" y="5586"/>
                  </a:lnTo>
                  <a:lnTo>
                    <a:pt x="1052" y="5586"/>
                  </a:lnTo>
                  <a:lnTo>
                    <a:pt x="1040" y="5566"/>
                  </a:lnTo>
                  <a:lnTo>
                    <a:pt x="1028" y="5545"/>
                  </a:lnTo>
                  <a:lnTo>
                    <a:pt x="1002" y="5495"/>
                  </a:lnTo>
                  <a:lnTo>
                    <a:pt x="974" y="5438"/>
                  </a:lnTo>
                  <a:lnTo>
                    <a:pt x="945" y="5374"/>
                  </a:lnTo>
                  <a:lnTo>
                    <a:pt x="915" y="5303"/>
                  </a:lnTo>
                  <a:lnTo>
                    <a:pt x="883" y="5225"/>
                  </a:lnTo>
                  <a:lnTo>
                    <a:pt x="851" y="5142"/>
                  </a:lnTo>
                  <a:lnTo>
                    <a:pt x="818" y="5053"/>
                  </a:lnTo>
                  <a:lnTo>
                    <a:pt x="783" y="4960"/>
                  </a:lnTo>
                  <a:lnTo>
                    <a:pt x="749" y="4863"/>
                  </a:lnTo>
                  <a:lnTo>
                    <a:pt x="676" y="4660"/>
                  </a:lnTo>
                  <a:lnTo>
                    <a:pt x="604" y="4446"/>
                  </a:lnTo>
                  <a:lnTo>
                    <a:pt x="532" y="4227"/>
                  </a:lnTo>
                  <a:lnTo>
                    <a:pt x="461" y="4007"/>
                  </a:lnTo>
                  <a:lnTo>
                    <a:pt x="391" y="3790"/>
                  </a:lnTo>
                  <a:lnTo>
                    <a:pt x="262" y="3384"/>
                  </a:lnTo>
                  <a:lnTo>
                    <a:pt x="156" y="3043"/>
                  </a:lnTo>
                  <a:lnTo>
                    <a:pt x="113" y="2908"/>
                  </a:lnTo>
                  <a:lnTo>
                    <a:pt x="78" y="2802"/>
                  </a:lnTo>
                  <a:lnTo>
                    <a:pt x="78" y="2802"/>
                  </a:lnTo>
                  <a:lnTo>
                    <a:pt x="65" y="2756"/>
                  </a:lnTo>
                  <a:lnTo>
                    <a:pt x="53" y="2711"/>
                  </a:lnTo>
                  <a:lnTo>
                    <a:pt x="42" y="2665"/>
                  </a:lnTo>
                  <a:lnTo>
                    <a:pt x="35" y="2618"/>
                  </a:lnTo>
                  <a:lnTo>
                    <a:pt x="27" y="2572"/>
                  </a:lnTo>
                  <a:lnTo>
                    <a:pt x="22" y="2525"/>
                  </a:lnTo>
                  <a:lnTo>
                    <a:pt x="17" y="2478"/>
                  </a:lnTo>
                  <a:lnTo>
                    <a:pt x="13" y="2431"/>
                  </a:lnTo>
                  <a:lnTo>
                    <a:pt x="13" y="2431"/>
                  </a:lnTo>
                  <a:lnTo>
                    <a:pt x="9" y="2379"/>
                  </a:lnTo>
                  <a:lnTo>
                    <a:pt x="6" y="2328"/>
                  </a:lnTo>
                  <a:lnTo>
                    <a:pt x="4" y="2276"/>
                  </a:lnTo>
                  <a:lnTo>
                    <a:pt x="1" y="2223"/>
                  </a:lnTo>
                  <a:lnTo>
                    <a:pt x="1" y="2171"/>
                  </a:lnTo>
                  <a:lnTo>
                    <a:pt x="0" y="2119"/>
                  </a:lnTo>
                  <a:lnTo>
                    <a:pt x="1" y="2014"/>
                  </a:lnTo>
                  <a:lnTo>
                    <a:pt x="5" y="1911"/>
                  </a:lnTo>
                  <a:lnTo>
                    <a:pt x="10" y="1806"/>
                  </a:lnTo>
                  <a:lnTo>
                    <a:pt x="18" y="1702"/>
                  </a:lnTo>
                  <a:lnTo>
                    <a:pt x="26" y="1598"/>
                  </a:lnTo>
                  <a:lnTo>
                    <a:pt x="26" y="1598"/>
                  </a:lnTo>
                  <a:lnTo>
                    <a:pt x="34" y="1512"/>
                  </a:lnTo>
                  <a:lnTo>
                    <a:pt x="44" y="1424"/>
                  </a:lnTo>
                  <a:lnTo>
                    <a:pt x="54" y="1338"/>
                  </a:lnTo>
                  <a:lnTo>
                    <a:pt x="60" y="1295"/>
                  </a:lnTo>
                  <a:lnTo>
                    <a:pt x="67" y="1252"/>
                  </a:lnTo>
                  <a:lnTo>
                    <a:pt x="75" y="1209"/>
                  </a:lnTo>
                  <a:lnTo>
                    <a:pt x="84" y="1167"/>
                  </a:lnTo>
                  <a:lnTo>
                    <a:pt x="94" y="1125"/>
                  </a:lnTo>
                  <a:lnTo>
                    <a:pt x="106" y="1083"/>
                  </a:lnTo>
                  <a:lnTo>
                    <a:pt x="118" y="1042"/>
                  </a:lnTo>
                  <a:lnTo>
                    <a:pt x="132" y="1001"/>
                  </a:lnTo>
                  <a:lnTo>
                    <a:pt x="148" y="961"/>
                  </a:lnTo>
                  <a:lnTo>
                    <a:pt x="165" y="921"/>
                  </a:lnTo>
                  <a:lnTo>
                    <a:pt x="165" y="921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8B9B6A9-A511-9D0D-351B-8800F6FB3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935"/>
              <a:ext cx="669" cy="833"/>
            </a:xfrm>
            <a:custGeom>
              <a:avLst/>
              <a:gdLst>
                <a:gd name="T0" fmla="*/ 2581 w 2674"/>
                <a:gd name="T1" fmla="*/ 2158 h 3330"/>
                <a:gd name="T2" fmla="*/ 2643 w 2674"/>
                <a:gd name="T3" fmla="*/ 2393 h 3330"/>
                <a:gd name="T4" fmla="*/ 2667 w 2674"/>
                <a:gd name="T5" fmla="*/ 2523 h 3330"/>
                <a:gd name="T6" fmla="*/ 2674 w 2674"/>
                <a:gd name="T7" fmla="*/ 2601 h 3330"/>
                <a:gd name="T8" fmla="*/ 2672 w 2674"/>
                <a:gd name="T9" fmla="*/ 2678 h 3330"/>
                <a:gd name="T10" fmla="*/ 2659 w 2674"/>
                <a:gd name="T11" fmla="*/ 2758 h 3330"/>
                <a:gd name="T12" fmla="*/ 2635 w 2674"/>
                <a:gd name="T13" fmla="*/ 2840 h 3330"/>
                <a:gd name="T14" fmla="*/ 2597 w 2674"/>
                <a:gd name="T15" fmla="*/ 2929 h 3330"/>
                <a:gd name="T16" fmla="*/ 2565 w 2674"/>
                <a:gd name="T17" fmla="*/ 2991 h 3330"/>
                <a:gd name="T18" fmla="*/ 2391 w 2674"/>
                <a:gd name="T19" fmla="*/ 3280 h 3330"/>
                <a:gd name="T20" fmla="*/ 2337 w 2674"/>
                <a:gd name="T21" fmla="*/ 3314 h 3330"/>
                <a:gd name="T22" fmla="*/ 2277 w 2674"/>
                <a:gd name="T23" fmla="*/ 3269 h 3330"/>
                <a:gd name="T24" fmla="*/ 2208 w 2674"/>
                <a:gd name="T25" fmla="*/ 3229 h 3330"/>
                <a:gd name="T26" fmla="*/ 2132 w 2674"/>
                <a:gd name="T27" fmla="*/ 3192 h 3330"/>
                <a:gd name="T28" fmla="*/ 2016 w 2674"/>
                <a:gd name="T29" fmla="*/ 3149 h 3330"/>
                <a:gd name="T30" fmla="*/ 1809 w 2674"/>
                <a:gd name="T31" fmla="*/ 3092 h 3330"/>
                <a:gd name="T32" fmla="*/ 1559 w 2674"/>
                <a:gd name="T33" fmla="*/ 3040 h 3330"/>
                <a:gd name="T34" fmla="*/ 1259 w 2674"/>
                <a:gd name="T35" fmla="*/ 2985 h 3330"/>
                <a:gd name="T36" fmla="*/ 945 w 2674"/>
                <a:gd name="T37" fmla="*/ 2937 h 3330"/>
                <a:gd name="T38" fmla="*/ 656 w 2674"/>
                <a:gd name="T39" fmla="*/ 2904 h 3330"/>
                <a:gd name="T40" fmla="*/ 483 w 2674"/>
                <a:gd name="T41" fmla="*/ 2890 h 3330"/>
                <a:gd name="T42" fmla="*/ 203 w 2674"/>
                <a:gd name="T43" fmla="*/ 2873 h 3330"/>
                <a:gd name="T44" fmla="*/ 0 w 2674"/>
                <a:gd name="T45" fmla="*/ 2868 h 3330"/>
                <a:gd name="T46" fmla="*/ 33 w 2674"/>
                <a:gd name="T47" fmla="*/ 1943 h 3330"/>
                <a:gd name="T48" fmla="*/ 116 w 2674"/>
                <a:gd name="T49" fmla="*/ 1941 h 3330"/>
                <a:gd name="T50" fmla="*/ 241 w 2674"/>
                <a:gd name="T51" fmla="*/ 1929 h 3330"/>
                <a:gd name="T52" fmla="*/ 366 w 2674"/>
                <a:gd name="T53" fmla="*/ 1904 h 3330"/>
                <a:gd name="T54" fmla="*/ 488 w 2674"/>
                <a:gd name="T55" fmla="*/ 1869 h 3330"/>
                <a:gd name="T56" fmla="*/ 607 w 2674"/>
                <a:gd name="T57" fmla="*/ 1821 h 3330"/>
                <a:gd name="T58" fmla="*/ 721 w 2674"/>
                <a:gd name="T59" fmla="*/ 1764 h 3330"/>
                <a:gd name="T60" fmla="*/ 827 w 2674"/>
                <a:gd name="T61" fmla="*/ 1696 h 3330"/>
                <a:gd name="T62" fmla="*/ 925 w 2674"/>
                <a:gd name="T63" fmla="*/ 1618 h 3330"/>
                <a:gd name="T64" fmla="*/ 1012 w 2674"/>
                <a:gd name="T65" fmla="*/ 1530 h 3330"/>
                <a:gd name="T66" fmla="*/ 1089 w 2674"/>
                <a:gd name="T67" fmla="*/ 1433 h 3330"/>
                <a:gd name="T68" fmla="*/ 1151 w 2674"/>
                <a:gd name="T69" fmla="*/ 1328 h 3330"/>
                <a:gd name="T70" fmla="*/ 1185 w 2674"/>
                <a:gd name="T71" fmla="*/ 1257 h 3330"/>
                <a:gd name="T72" fmla="*/ 1231 w 2674"/>
                <a:gd name="T73" fmla="*/ 1148 h 3330"/>
                <a:gd name="T74" fmla="*/ 1271 w 2674"/>
                <a:gd name="T75" fmla="*/ 1036 h 3330"/>
                <a:gd name="T76" fmla="*/ 1337 w 2674"/>
                <a:gd name="T77" fmla="*/ 804 h 3330"/>
                <a:gd name="T78" fmla="*/ 1382 w 2674"/>
                <a:gd name="T79" fmla="*/ 567 h 3330"/>
                <a:gd name="T80" fmla="*/ 1410 w 2674"/>
                <a:gd name="T81" fmla="*/ 328 h 3330"/>
                <a:gd name="T82" fmla="*/ 1423 w 2674"/>
                <a:gd name="T83" fmla="*/ 93 h 3330"/>
                <a:gd name="T84" fmla="*/ 1424 w 2674"/>
                <a:gd name="T85" fmla="*/ 0 h 3330"/>
                <a:gd name="T86" fmla="*/ 1444 w 2674"/>
                <a:gd name="T87" fmla="*/ 93 h 3330"/>
                <a:gd name="T88" fmla="*/ 1488 w 2674"/>
                <a:gd name="T89" fmla="*/ 261 h 3330"/>
                <a:gd name="T90" fmla="*/ 1561 w 2674"/>
                <a:gd name="T91" fmla="*/ 486 h 3330"/>
                <a:gd name="T92" fmla="*/ 1629 w 2674"/>
                <a:gd name="T93" fmla="*/ 655 h 3330"/>
                <a:gd name="T94" fmla="*/ 1689 w 2674"/>
                <a:gd name="T95" fmla="*/ 784 h 3330"/>
                <a:gd name="T96" fmla="*/ 1760 w 2674"/>
                <a:gd name="T97" fmla="*/ 915 h 3330"/>
                <a:gd name="T98" fmla="*/ 1812 w 2674"/>
                <a:gd name="T99" fmla="*/ 1001 h 3330"/>
                <a:gd name="T100" fmla="*/ 1896 w 2674"/>
                <a:gd name="T101" fmla="*/ 1123 h 3330"/>
                <a:gd name="T102" fmla="*/ 2041 w 2674"/>
                <a:gd name="T103" fmla="*/ 1311 h 3330"/>
                <a:gd name="T104" fmla="*/ 2211 w 2674"/>
                <a:gd name="T105" fmla="*/ 1516 h 3330"/>
                <a:gd name="T106" fmla="*/ 2364 w 2674"/>
                <a:gd name="T107" fmla="*/ 1706 h 3330"/>
                <a:gd name="T108" fmla="*/ 2431 w 2674"/>
                <a:gd name="T109" fmla="*/ 1800 h 3330"/>
                <a:gd name="T110" fmla="*/ 2487 w 2674"/>
                <a:gd name="T111" fmla="*/ 1895 h 3330"/>
                <a:gd name="T112" fmla="*/ 2533 w 2674"/>
                <a:gd name="T113" fmla="*/ 1992 h 3330"/>
                <a:gd name="T114" fmla="*/ 2565 w 2674"/>
                <a:gd name="T115" fmla="*/ 2091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74" h="3330">
                  <a:moveTo>
                    <a:pt x="2565" y="2091"/>
                  </a:moveTo>
                  <a:lnTo>
                    <a:pt x="2565" y="2091"/>
                  </a:lnTo>
                  <a:lnTo>
                    <a:pt x="2581" y="2158"/>
                  </a:lnTo>
                  <a:lnTo>
                    <a:pt x="2598" y="2221"/>
                  </a:lnTo>
                  <a:lnTo>
                    <a:pt x="2630" y="2338"/>
                  </a:lnTo>
                  <a:lnTo>
                    <a:pt x="2643" y="2393"/>
                  </a:lnTo>
                  <a:lnTo>
                    <a:pt x="2655" y="2446"/>
                  </a:lnTo>
                  <a:lnTo>
                    <a:pt x="2664" y="2497"/>
                  </a:lnTo>
                  <a:lnTo>
                    <a:pt x="2667" y="2523"/>
                  </a:lnTo>
                  <a:lnTo>
                    <a:pt x="2671" y="2549"/>
                  </a:lnTo>
                  <a:lnTo>
                    <a:pt x="2673" y="2575"/>
                  </a:lnTo>
                  <a:lnTo>
                    <a:pt x="2674" y="2601"/>
                  </a:lnTo>
                  <a:lnTo>
                    <a:pt x="2674" y="2626"/>
                  </a:lnTo>
                  <a:lnTo>
                    <a:pt x="2674" y="2652"/>
                  </a:lnTo>
                  <a:lnTo>
                    <a:pt x="2672" y="2678"/>
                  </a:lnTo>
                  <a:lnTo>
                    <a:pt x="2669" y="2704"/>
                  </a:lnTo>
                  <a:lnTo>
                    <a:pt x="2664" y="2731"/>
                  </a:lnTo>
                  <a:lnTo>
                    <a:pt x="2659" y="2758"/>
                  </a:lnTo>
                  <a:lnTo>
                    <a:pt x="2652" y="2785"/>
                  </a:lnTo>
                  <a:lnTo>
                    <a:pt x="2645" y="2812"/>
                  </a:lnTo>
                  <a:lnTo>
                    <a:pt x="2635" y="2840"/>
                  </a:lnTo>
                  <a:lnTo>
                    <a:pt x="2624" y="2869"/>
                  </a:lnTo>
                  <a:lnTo>
                    <a:pt x="2611" y="2898"/>
                  </a:lnTo>
                  <a:lnTo>
                    <a:pt x="2597" y="2929"/>
                  </a:lnTo>
                  <a:lnTo>
                    <a:pt x="2582" y="2960"/>
                  </a:lnTo>
                  <a:lnTo>
                    <a:pt x="2565" y="2991"/>
                  </a:lnTo>
                  <a:lnTo>
                    <a:pt x="2565" y="2991"/>
                  </a:lnTo>
                  <a:lnTo>
                    <a:pt x="2494" y="3112"/>
                  </a:lnTo>
                  <a:lnTo>
                    <a:pt x="2437" y="3207"/>
                  </a:lnTo>
                  <a:lnTo>
                    <a:pt x="2391" y="3280"/>
                  </a:lnTo>
                  <a:lnTo>
                    <a:pt x="2357" y="3330"/>
                  </a:lnTo>
                  <a:lnTo>
                    <a:pt x="2357" y="3330"/>
                  </a:lnTo>
                  <a:lnTo>
                    <a:pt x="2337" y="3314"/>
                  </a:lnTo>
                  <a:lnTo>
                    <a:pt x="2318" y="3298"/>
                  </a:lnTo>
                  <a:lnTo>
                    <a:pt x="2298" y="3283"/>
                  </a:lnTo>
                  <a:lnTo>
                    <a:pt x="2277" y="3269"/>
                  </a:lnTo>
                  <a:lnTo>
                    <a:pt x="2254" y="3255"/>
                  </a:lnTo>
                  <a:lnTo>
                    <a:pt x="2232" y="3242"/>
                  </a:lnTo>
                  <a:lnTo>
                    <a:pt x="2208" y="3229"/>
                  </a:lnTo>
                  <a:lnTo>
                    <a:pt x="2183" y="3216"/>
                  </a:lnTo>
                  <a:lnTo>
                    <a:pt x="2159" y="3204"/>
                  </a:lnTo>
                  <a:lnTo>
                    <a:pt x="2132" y="3192"/>
                  </a:lnTo>
                  <a:lnTo>
                    <a:pt x="2105" y="3181"/>
                  </a:lnTo>
                  <a:lnTo>
                    <a:pt x="2075" y="3169"/>
                  </a:lnTo>
                  <a:lnTo>
                    <a:pt x="2016" y="3149"/>
                  </a:lnTo>
                  <a:lnTo>
                    <a:pt x="1951" y="3129"/>
                  </a:lnTo>
                  <a:lnTo>
                    <a:pt x="1882" y="3110"/>
                  </a:lnTo>
                  <a:lnTo>
                    <a:pt x="1809" y="3092"/>
                  </a:lnTo>
                  <a:lnTo>
                    <a:pt x="1730" y="3074"/>
                  </a:lnTo>
                  <a:lnTo>
                    <a:pt x="1647" y="3057"/>
                  </a:lnTo>
                  <a:lnTo>
                    <a:pt x="1559" y="3040"/>
                  </a:lnTo>
                  <a:lnTo>
                    <a:pt x="1465" y="3021"/>
                  </a:lnTo>
                  <a:lnTo>
                    <a:pt x="1259" y="2985"/>
                  </a:lnTo>
                  <a:lnTo>
                    <a:pt x="1259" y="2985"/>
                  </a:lnTo>
                  <a:lnTo>
                    <a:pt x="1152" y="2967"/>
                  </a:lnTo>
                  <a:lnTo>
                    <a:pt x="1048" y="2951"/>
                  </a:lnTo>
                  <a:lnTo>
                    <a:pt x="945" y="2937"/>
                  </a:lnTo>
                  <a:lnTo>
                    <a:pt x="845" y="2924"/>
                  </a:lnTo>
                  <a:lnTo>
                    <a:pt x="749" y="2913"/>
                  </a:lnTo>
                  <a:lnTo>
                    <a:pt x="656" y="2904"/>
                  </a:lnTo>
                  <a:lnTo>
                    <a:pt x="567" y="2896"/>
                  </a:lnTo>
                  <a:lnTo>
                    <a:pt x="483" y="2890"/>
                  </a:lnTo>
                  <a:lnTo>
                    <a:pt x="483" y="2890"/>
                  </a:lnTo>
                  <a:lnTo>
                    <a:pt x="379" y="2882"/>
                  </a:lnTo>
                  <a:lnTo>
                    <a:pt x="286" y="2877"/>
                  </a:lnTo>
                  <a:lnTo>
                    <a:pt x="203" y="2873"/>
                  </a:lnTo>
                  <a:lnTo>
                    <a:pt x="132" y="2870"/>
                  </a:lnTo>
                  <a:lnTo>
                    <a:pt x="34" y="2868"/>
                  </a:lnTo>
                  <a:lnTo>
                    <a:pt x="0" y="2868"/>
                  </a:lnTo>
                  <a:lnTo>
                    <a:pt x="0" y="2868"/>
                  </a:lnTo>
                  <a:lnTo>
                    <a:pt x="33" y="1961"/>
                  </a:lnTo>
                  <a:lnTo>
                    <a:pt x="33" y="1943"/>
                  </a:lnTo>
                  <a:lnTo>
                    <a:pt x="33" y="1943"/>
                  </a:lnTo>
                  <a:lnTo>
                    <a:pt x="75" y="1943"/>
                  </a:lnTo>
                  <a:lnTo>
                    <a:pt x="116" y="1941"/>
                  </a:lnTo>
                  <a:lnTo>
                    <a:pt x="158" y="1939"/>
                  </a:lnTo>
                  <a:lnTo>
                    <a:pt x="200" y="1935"/>
                  </a:lnTo>
                  <a:lnTo>
                    <a:pt x="241" y="1929"/>
                  </a:lnTo>
                  <a:lnTo>
                    <a:pt x="283" y="1922"/>
                  </a:lnTo>
                  <a:lnTo>
                    <a:pt x="324" y="1914"/>
                  </a:lnTo>
                  <a:lnTo>
                    <a:pt x="366" y="1904"/>
                  </a:lnTo>
                  <a:lnTo>
                    <a:pt x="407" y="1894"/>
                  </a:lnTo>
                  <a:lnTo>
                    <a:pt x="448" y="1882"/>
                  </a:lnTo>
                  <a:lnTo>
                    <a:pt x="488" y="1869"/>
                  </a:lnTo>
                  <a:lnTo>
                    <a:pt x="528" y="1854"/>
                  </a:lnTo>
                  <a:lnTo>
                    <a:pt x="568" y="1839"/>
                  </a:lnTo>
                  <a:lnTo>
                    <a:pt x="607" y="1821"/>
                  </a:lnTo>
                  <a:lnTo>
                    <a:pt x="646" y="1804"/>
                  </a:lnTo>
                  <a:lnTo>
                    <a:pt x="683" y="1785"/>
                  </a:lnTo>
                  <a:lnTo>
                    <a:pt x="721" y="1764"/>
                  </a:lnTo>
                  <a:lnTo>
                    <a:pt x="757" y="1742"/>
                  </a:lnTo>
                  <a:lnTo>
                    <a:pt x="792" y="1720"/>
                  </a:lnTo>
                  <a:lnTo>
                    <a:pt x="827" y="1696"/>
                  </a:lnTo>
                  <a:lnTo>
                    <a:pt x="860" y="1671"/>
                  </a:lnTo>
                  <a:lnTo>
                    <a:pt x="894" y="1645"/>
                  </a:lnTo>
                  <a:lnTo>
                    <a:pt x="925" y="1618"/>
                  </a:lnTo>
                  <a:lnTo>
                    <a:pt x="955" y="1590"/>
                  </a:lnTo>
                  <a:lnTo>
                    <a:pt x="984" y="1561"/>
                  </a:lnTo>
                  <a:lnTo>
                    <a:pt x="1012" y="1530"/>
                  </a:lnTo>
                  <a:lnTo>
                    <a:pt x="1039" y="1499"/>
                  </a:lnTo>
                  <a:lnTo>
                    <a:pt x="1064" y="1467"/>
                  </a:lnTo>
                  <a:lnTo>
                    <a:pt x="1089" y="1433"/>
                  </a:lnTo>
                  <a:lnTo>
                    <a:pt x="1110" y="1399"/>
                  </a:lnTo>
                  <a:lnTo>
                    <a:pt x="1132" y="1364"/>
                  </a:lnTo>
                  <a:lnTo>
                    <a:pt x="1151" y="1328"/>
                  </a:lnTo>
                  <a:lnTo>
                    <a:pt x="1151" y="1328"/>
                  </a:lnTo>
                  <a:lnTo>
                    <a:pt x="1169" y="1292"/>
                  </a:lnTo>
                  <a:lnTo>
                    <a:pt x="1185" y="1257"/>
                  </a:lnTo>
                  <a:lnTo>
                    <a:pt x="1201" y="1221"/>
                  </a:lnTo>
                  <a:lnTo>
                    <a:pt x="1216" y="1185"/>
                  </a:lnTo>
                  <a:lnTo>
                    <a:pt x="1231" y="1148"/>
                  </a:lnTo>
                  <a:lnTo>
                    <a:pt x="1245" y="1110"/>
                  </a:lnTo>
                  <a:lnTo>
                    <a:pt x="1258" y="1074"/>
                  </a:lnTo>
                  <a:lnTo>
                    <a:pt x="1271" y="1036"/>
                  </a:lnTo>
                  <a:lnTo>
                    <a:pt x="1295" y="959"/>
                  </a:lnTo>
                  <a:lnTo>
                    <a:pt x="1317" y="882"/>
                  </a:lnTo>
                  <a:lnTo>
                    <a:pt x="1337" y="804"/>
                  </a:lnTo>
                  <a:lnTo>
                    <a:pt x="1354" y="725"/>
                  </a:lnTo>
                  <a:lnTo>
                    <a:pt x="1369" y="646"/>
                  </a:lnTo>
                  <a:lnTo>
                    <a:pt x="1382" y="567"/>
                  </a:lnTo>
                  <a:lnTo>
                    <a:pt x="1394" y="487"/>
                  </a:lnTo>
                  <a:lnTo>
                    <a:pt x="1403" y="407"/>
                  </a:lnTo>
                  <a:lnTo>
                    <a:pt x="1410" y="328"/>
                  </a:lnTo>
                  <a:lnTo>
                    <a:pt x="1417" y="249"/>
                  </a:lnTo>
                  <a:lnTo>
                    <a:pt x="1420" y="171"/>
                  </a:lnTo>
                  <a:lnTo>
                    <a:pt x="1423" y="93"/>
                  </a:lnTo>
                  <a:lnTo>
                    <a:pt x="1423" y="93"/>
                  </a:lnTo>
                  <a:lnTo>
                    <a:pt x="1424" y="0"/>
                  </a:lnTo>
                  <a:lnTo>
                    <a:pt x="1424" y="0"/>
                  </a:lnTo>
                  <a:lnTo>
                    <a:pt x="1424" y="0"/>
                  </a:lnTo>
                  <a:lnTo>
                    <a:pt x="1429" y="25"/>
                  </a:lnTo>
                  <a:lnTo>
                    <a:pt x="1444" y="93"/>
                  </a:lnTo>
                  <a:lnTo>
                    <a:pt x="1455" y="141"/>
                  </a:lnTo>
                  <a:lnTo>
                    <a:pt x="1471" y="198"/>
                  </a:lnTo>
                  <a:lnTo>
                    <a:pt x="1488" y="261"/>
                  </a:lnTo>
                  <a:lnTo>
                    <a:pt x="1508" y="332"/>
                  </a:lnTo>
                  <a:lnTo>
                    <a:pt x="1533" y="406"/>
                  </a:lnTo>
                  <a:lnTo>
                    <a:pt x="1561" y="486"/>
                  </a:lnTo>
                  <a:lnTo>
                    <a:pt x="1593" y="568"/>
                  </a:lnTo>
                  <a:lnTo>
                    <a:pt x="1611" y="611"/>
                  </a:lnTo>
                  <a:lnTo>
                    <a:pt x="1629" y="655"/>
                  </a:lnTo>
                  <a:lnTo>
                    <a:pt x="1647" y="698"/>
                  </a:lnTo>
                  <a:lnTo>
                    <a:pt x="1668" y="741"/>
                  </a:lnTo>
                  <a:lnTo>
                    <a:pt x="1689" y="784"/>
                  </a:lnTo>
                  <a:lnTo>
                    <a:pt x="1712" y="828"/>
                  </a:lnTo>
                  <a:lnTo>
                    <a:pt x="1736" y="872"/>
                  </a:lnTo>
                  <a:lnTo>
                    <a:pt x="1760" y="915"/>
                  </a:lnTo>
                  <a:lnTo>
                    <a:pt x="1785" y="958"/>
                  </a:lnTo>
                  <a:lnTo>
                    <a:pt x="1812" y="1001"/>
                  </a:lnTo>
                  <a:lnTo>
                    <a:pt x="1812" y="1001"/>
                  </a:lnTo>
                  <a:lnTo>
                    <a:pt x="1840" y="1043"/>
                  </a:lnTo>
                  <a:lnTo>
                    <a:pt x="1868" y="1083"/>
                  </a:lnTo>
                  <a:lnTo>
                    <a:pt x="1896" y="1123"/>
                  </a:lnTo>
                  <a:lnTo>
                    <a:pt x="1925" y="1163"/>
                  </a:lnTo>
                  <a:lnTo>
                    <a:pt x="1983" y="1239"/>
                  </a:lnTo>
                  <a:lnTo>
                    <a:pt x="2041" y="1311"/>
                  </a:lnTo>
                  <a:lnTo>
                    <a:pt x="2098" y="1382"/>
                  </a:lnTo>
                  <a:lnTo>
                    <a:pt x="2155" y="1449"/>
                  </a:lnTo>
                  <a:lnTo>
                    <a:pt x="2211" y="1516"/>
                  </a:lnTo>
                  <a:lnTo>
                    <a:pt x="2265" y="1579"/>
                  </a:lnTo>
                  <a:lnTo>
                    <a:pt x="2316" y="1643"/>
                  </a:lnTo>
                  <a:lnTo>
                    <a:pt x="2364" y="1706"/>
                  </a:lnTo>
                  <a:lnTo>
                    <a:pt x="2388" y="1737"/>
                  </a:lnTo>
                  <a:lnTo>
                    <a:pt x="2410" y="1768"/>
                  </a:lnTo>
                  <a:lnTo>
                    <a:pt x="2431" y="1800"/>
                  </a:lnTo>
                  <a:lnTo>
                    <a:pt x="2451" y="1831"/>
                  </a:lnTo>
                  <a:lnTo>
                    <a:pt x="2470" y="1863"/>
                  </a:lnTo>
                  <a:lnTo>
                    <a:pt x="2487" y="1895"/>
                  </a:lnTo>
                  <a:lnTo>
                    <a:pt x="2504" y="1927"/>
                  </a:lnTo>
                  <a:lnTo>
                    <a:pt x="2519" y="1958"/>
                  </a:lnTo>
                  <a:lnTo>
                    <a:pt x="2533" y="1992"/>
                  </a:lnTo>
                  <a:lnTo>
                    <a:pt x="2545" y="2024"/>
                  </a:lnTo>
                  <a:lnTo>
                    <a:pt x="2555" y="2058"/>
                  </a:lnTo>
                  <a:lnTo>
                    <a:pt x="2565" y="2091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A0684F9-D873-3D15-F17A-04C0CA715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935"/>
              <a:ext cx="669" cy="833"/>
            </a:xfrm>
            <a:custGeom>
              <a:avLst/>
              <a:gdLst>
                <a:gd name="T0" fmla="*/ 2581 w 2674"/>
                <a:gd name="T1" fmla="*/ 2158 h 3330"/>
                <a:gd name="T2" fmla="*/ 2643 w 2674"/>
                <a:gd name="T3" fmla="*/ 2393 h 3330"/>
                <a:gd name="T4" fmla="*/ 2667 w 2674"/>
                <a:gd name="T5" fmla="*/ 2523 h 3330"/>
                <a:gd name="T6" fmla="*/ 2674 w 2674"/>
                <a:gd name="T7" fmla="*/ 2601 h 3330"/>
                <a:gd name="T8" fmla="*/ 2672 w 2674"/>
                <a:gd name="T9" fmla="*/ 2678 h 3330"/>
                <a:gd name="T10" fmla="*/ 2659 w 2674"/>
                <a:gd name="T11" fmla="*/ 2758 h 3330"/>
                <a:gd name="T12" fmla="*/ 2635 w 2674"/>
                <a:gd name="T13" fmla="*/ 2840 h 3330"/>
                <a:gd name="T14" fmla="*/ 2597 w 2674"/>
                <a:gd name="T15" fmla="*/ 2929 h 3330"/>
                <a:gd name="T16" fmla="*/ 2565 w 2674"/>
                <a:gd name="T17" fmla="*/ 2991 h 3330"/>
                <a:gd name="T18" fmla="*/ 2391 w 2674"/>
                <a:gd name="T19" fmla="*/ 3280 h 3330"/>
                <a:gd name="T20" fmla="*/ 2337 w 2674"/>
                <a:gd name="T21" fmla="*/ 3314 h 3330"/>
                <a:gd name="T22" fmla="*/ 2277 w 2674"/>
                <a:gd name="T23" fmla="*/ 3269 h 3330"/>
                <a:gd name="T24" fmla="*/ 2208 w 2674"/>
                <a:gd name="T25" fmla="*/ 3229 h 3330"/>
                <a:gd name="T26" fmla="*/ 2132 w 2674"/>
                <a:gd name="T27" fmla="*/ 3192 h 3330"/>
                <a:gd name="T28" fmla="*/ 2016 w 2674"/>
                <a:gd name="T29" fmla="*/ 3149 h 3330"/>
                <a:gd name="T30" fmla="*/ 1809 w 2674"/>
                <a:gd name="T31" fmla="*/ 3092 h 3330"/>
                <a:gd name="T32" fmla="*/ 1559 w 2674"/>
                <a:gd name="T33" fmla="*/ 3040 h 3330"/>
                <a:gd name="T34" fmla="*/ 1259 w 2674"/>
                <a:gd name="T35" fmla="*/ 2985 h 3330"/>
                <a:gd name="T36" fmla="*/ 945 w 2674"/>
                <a:gd name="T37" fmla="*/ 2937 h 3330"/>
                <a:gd name="T38" fmla="*/ 656 w 2674"/>
                <a:gd name="T39" fmla="*/ 2904 h 3330"/>
                <a:gd name="T40" fmla="*/ 483 w 2674"/>
                <a:gd name="T41" fmla="*/ 2890 h 3330"/>
                <a:gd name="T42" fmla="*/ 203 w 2674"/>
                <a:gd name="T43" fmla="*/ 2873 h 3330"/>
                <a:gd name="T44" fmla="*/ 0 w 2674"/>
                <a:gd name="T45" fmla="*/ 2868 h 3330"/>
                <a:gd name="T46" fmla="*/ 33 w 2674"/>
                <a:gd name="T47" fmla="*/ 1943 h 3330"/>
                <a:gd name="T48" fmla="*/ 116 w 2674"/>
                <a:gd name="T49" fmla="*/ 1941 h 3330"/>
                <a:gd name="T50" fmla="*/ 241 w 2674"/>
                <a:gd name="T51" fmla="*/ 1929 h 3330"/>
                <a:gd name="T52" fmla="*/ 366 w 2674"/>
                <a:gd name="T53" fmla="*/ 1904 h 3330"/>
                <a:gd name="T54" fmla="*/ 488 w 2674"/>
                <a:gd name="T55" fmla="*/ 1869 h 3330"/>
                <a:gd name="T56" fmla="*/ 607 w 2674"/>
                <a:gd name="T57" fmla="*/ 1821 h 3330"/>
                <a:gd name="T58" fmla="*/ 721 w 2674"/>
                <a:gd name="T59" fmla="*/ 1764 h 3330"/>
                <a:gd name="T60" fmla="*/ 827 w 2674"/>
                <a:gd name="T61" fmla="*/ 1696 h 3330"/>
                <a:gd name="T62" fmla="*/ 925 w 2674"/>
                <a:gd name="T63" fmla="*/ 1618 h 3330"/>
                <a:gd name="T64" fmla="*/ 1012 w 2674"/>
                <a:gd name="T65" fmla="*/ 1530 h 3330"/>
                <a:gd name="T66" fmla="*/ 1089 w 2674"/>
                <a:gd name="T67" fmla="*/ 1433 h 3330"/>
                <a:gd name="T68" fmla="*/ 1151 w 2674"/>
                <a:gd name="T69" fmla="*/ 1328 h 3330"/>
                <a:gd name="T70" fmla="*/ 1185 w 2674"/>
                <a:gd name="T71" fmla="*/ 1257 h 3330"/>
                <a:gd name="T72" fmla="*/ 1231 w 2674"/>
                <a:gd name="T73" fmla="*/ 1148 h 3330"/>
                <a:gd name="T74" fmla="*/ 1271 w 2674"/>
                <a:gd name="T75" fmla="*/ 1036 h 3330"/>
                <a:gd name="T76" fmla="*/ 1337 w 2674"/>
                <a:gd name="T77" fmla="*/ 804 h 3330"/>
                <a:gd name="T78" fmla="*/ 1382 w 2674"/>
                <a:gd name="T79" fmla="*/ 567 h 3330"/>
                <a:gd name="T80" fmla="*/ 1410 w 2674"/>
                <a:gd name="T81" fmla="*/ 328 h 3330"/>
                <a:gd name="T82" fmla="*/ 1423 w 2674"/>
                <a:gd name="T83" fmla="*/ 93 h 3330"/>
                <a:gd name="T84" fmla="*/ 1424 w 2674"/>
                <a:gd name="T85" fmla="*/ 0 h 3330"/>
                <a:gd name="T86" fmla="*/ 1444 w 2674"/>
                <a:gd name="T87" fmla="*/ 93 h 3330"/>
                <a:gd name="T88" fmla="*/ 1488 w 2674"/>
                <a:gd name="T89" fmla="*/ 261 h 3330"/>
                <a:gd name="T90" fmla="*/ 1561 w 2674"/>
                <a:gd name="T91" fmla="*/ 486 h 3330"/>
                <a:gd name="T92" fmla="*/ 1629 w 2674"/>
                <a:gd name="T93" fmla="*/ 655 h 3330"/>
                <a:gd name="T94" fmla="*/ 1689 w 2674"/>
                <a:gd name="T95" fmla="*/ 784 h 3330"/>
                <a:gd name="T96" fmla="*/ 1760 w 2674"/>
                <a:gd name="T97" fmla="*/ 915 h 3330"/>
                <a:gd name="T98" fmla="*/ 1812 w 2674"/>
                <a:gd name="T99" fmla="*/ 1001 h 3330"/>
                <a:gd name="T100" fmla="*/ 1896 w 2674"/>
                <a:gd name="T101" fmla="*/ 1123 h 3330"/>
                <a:gd name="T102" fmla="*/ 2041 w 2674"/>
                <a:gd name="T103" fmla="*/ 1311 h 3330"/>
                <a:gd name="T104" fmla="*/ 2211 w 2674"/>
                <a:gd name="T105" fmla="*/ 1516 h 3330"/>
                <a:gd name="T106" fmla="*/ 2364 w 2674"/>
                <a:gd name="T107" fmla="*/ 1706 h 3330"/>
                <a:gd name="T108" fmla="*/ 2431 w 2674"/>
                <a:gd name="T109" fmla="*/ 1800 h 3330"/>
                <a:gd name="T110" fmla="*/ 2487 w 2674"/>
                <a:gd name="T111" fmla="*/ 1895 h 3330"/>
                <a:gd name="T112" fmla="*/ 2533 w 2674"/>
                <a:gd name="T113" fmla="*/ 1992 h 3330"/>
                <a:gd name="T114" fmla="*/ 2565 w 2674"/>
                <a:gd name="T115" fmla="*/ 2091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74" h="3330">
                  <a:moveTo>
                    <a:pt x="2565" y="2091"/>
                  </a:moveTo>
                  <a:lnTo>
                    <a:pt x="2565" y="2091"/>
                  </a:lnTo>
                  <a:lnTo>
                    <a:pt x="2581" y="2158"/>
                  </a:lnTo>
                  <a:lnTo>
                    <a:pt x="2598" y="2221"/>
                  </a:lnTo>
                  <a:lnTo>
                    <a:pt x="2630" y="2338"/>
                  </a:lnTo>
                  <a:lnTo>
                    <a:pt x="2643" y="2393"/>
                  </a:lnTo>
                  <a:lnTo>
                    <a:pt x="2655" y="2446"/>
                  </a:lnTo>
                  <a:lnTo>
                    <a:pt x="2664" y="2497"/>
                  </a:lnTo>
                  <a:lnTo>
                    <a:pt x="2667" y="2523"/>
                  </a:lnTo>
                  <a:lnTo>
                    <a:pt x="2671" y="2549"/>
                  </a:lnTo>
                  <a:lnTo>
                    <a:pt x="2673" y="2575"/>
                  </a:lnTo>
                  <a:lnTo>
                    <a:pt x="2674" y="2601"/>
                  </a:lnTo>
                  <a:lnTo>
                    <a:pt x="2674" y="2626"/>
                  </a:lnTo>
                  <a:lnTo>
                    <a:pt x="2674" y="2652"/>
                  </a:lnTo>
                  <a:lnTo>
                    <a:pt x="2672" y="2678"/>
                  </a:lnTo>
                  <a:lnTo>
                    <a:pt x="2669" y="2704"/>
                  </a:lnTo>
                  <a:lnTo>
                    <a:pt x="2664" y="2731"/>
                  </a:lnTo>
                  <a:lnTo>
                    <a:pt x="2659" y="2758"/>
                  </a:lnTo>
                  <a:lnTo>
                    <a:pt x="2652" y="2785"/>
                  </a:lnTo>
                  <a:lnTo>
                    <a:pt x="2645" y="2812"/>
                  </a:lnTo>
                  <a:lnTo>
                    <a:pt x="2635" y="2840"/>
                  </a:lnTo>
                  <a:lnTo>
                    <a:pt x="2624" y="2869"/>
                  </a:lnTo>
                  <a:lnTo>
                    <a:pt x="2611" y="2898"/>
                  </a:lnTo>
                  <a:lnTo>
                    <a:pt x="2597" y="2929"/>
                  </a:lnTo>
                  <a:lnTo>
                    <a:pt x="2582" y="2960"/>
                  </a:lnTo>
                  <a:lnTo>
                    <a:pt x="2565" y="2991"/>
                  </a:lnTo>
                  <a:lnTo>
                    <a:pt x="2565" y="2991"/>
                  </a:lnTo>
                  <a:lnTo>
                    <a:pt x="2494" y="3112"/>
                  </a:lnTo>
                  <a:lnTo>
                    <a:pt x="2437" y="3207"/>
                  </a:lnTo>
                  <a:lnTo>
                    <a:pt x="2391" y="3280"/>
                  </a:lnTo>
                  <a:lnTo>
                    <a:pt x="2357" y="3330"/>
                  </a:lnTo>
                  <a:lnTo>
                    <a:pt x="2357" y="3330"/>
                  </a:lnTo>
                  <a:lnTo>
                    <a:pt x="2337" y="3314"/>
                  </a:lnTo>
                  <a:lnTo>
                    <a:pt x="2318" y="3298"/>
                  </a:lnTo>
                  <a:lnTo>
                    <a:pt x="2298" y="3283"/>
                  </a:lnTo>
                  <a:lnTo>
                    <a:pt x="2277" y="3269"/>
                  </a:lnTo>
                  <a:lnTo>
                    <a:pt x="2254" y="3255"/>
                  </a:lnTo>
                  <a:lnTo>
                    <a:pt x="2232" y="3242"/>
                  </a:lnTo>
                  <a:lnTo>
                    <a:pt x="2208" y="3229"/>
                  </a:lnTo>
                  <a:lnTo>
                    <a:pt x="2183" y="3216"/>
                  </a:lnTo>
                  <a:lnTo>
                    <a:pt x="2159" y="3204"/>
                  </a:lnTo>
                  <a:lnTo>
                    <a:pt x="2132" y="3192"/>
                  </a:lnTo>
                  <a:lnTo>
                    <a:pt x="2105" y="3181"/>
                  </a:lnTo>
                  <a:lnTo>
                    <a:pt x="2075" y="3169"/>
                  </a:lnTo>
                  <a:lnTo>
                    <a:pt x="2016" y="3149"/>
                  </a:lnTo>
                  <a:lnTo>
                    <a:pt x="1951" y="3129"/>
                  </a:lnTo>
                  <a:lnTo>
                    <a:pt x="1882" y="3110"/>
                  </a:lnTo>
                  <a:lnTo>
                    <a:pt x="1809" y="3092"/>
                  </a:lnTo>
                  <a:lnTo>
                    <a:pt x="1730" y="3074"/>
                  </a:lnTo>
                  <a:lnTo>
                    <a:pt x="1647" y="3057"/>
                  </a:lnTo>
                  <a:lnTo>
                    <a:pt x="1559" y="3040"/>
                  </a:lnTo>
                  <a:lnTo>
                    <a:pt x="1465" y="3021"/>
                  </a:lnTo>
                  <a:lnTo>
                    <a:pt x="1259" y="2985"/>
                  </a:lnTo>
                  <a:lnTo>
                    <a:pt x="1259" y="2985"/>
                  </a:lnTo>
                  <a:lnTo>
                    <a:pt x="1152" y="2967"/>
                  </a:lnTo>
                  <a:lnTo>
                    <a:pt x="1048" y="2951"/>
                  </a:lnTo>
                  <a:lnTo>
                    <a:pt x="945" y="2937"/>
                  </a:lnTo>
                  <a:lnTo>
                    <a:pt x="845" y="2924"/>
                  </a:lnTo>
                  <a:lnTo>
                    <a:pt x="749" y="2913"/>
                  </a:lnTo>
                  <a:lnTo>
                    <a:pt x="656" y="2904"/>
                  </a:lnTo>
                  <a:lnTo>
                    <a:pt x="567" y="2896"/>
                  </a:lnTo>
                  <a:lnTo>
                    <a:pt x="483" y="2890"/>
                  </a:lnTo>
                  <a:lnTo>
                    <a:pt x="483" y="2890"/>
                  </a:lnTo>
                  <a:lnTo>
                    <a:pt x="379" y="2882"/>
                  </a:lnTo>
                  <a:lnTo>
                    <a:pt x="286" y="2877"/>
                  </a:lnTo>
                  <a:lnTo>
                    <a:pt x="203" y="2873"/>
                  </a:lnTo>
                  <a:lnTo>
                    <a:pt x="132" y="2870"/>
                  </a:lnTo>
                  <a:lnTo>
                    <a:pt x="34" y="2868"/>
                  </a:lnTo>
                  <a:lnTo>
                    <a:pt x="0" y="2868"/>
                  </a:lnTo>
                  <a:lnTo>
                    <a:pt x="0" y="2868"/>
                  </a:lnTo>
                  <a:lnTo>
                    <a:pt x="33" y="1961"/>
                  </a:lnTo>
                  <a:lnTo>
                    <a:pt x="33" y="1943"/>
                  </a:lnTo>
                  <a:lnTo>
                    <a:pt x="33" y="1943"/>
                  </a:lnTo>
                  <a:lnTo>
                    <a:pt x="75" y="1943"/>
                  </a:lnTo>
                  <a:lnTo>
                    <a:pt x="116" y="1941"/>
                  </a:lnTo>
                  <a:lnTo>
                    <a:pt x="158" y="1939"/>
                  </a:lnTo>
                  <a:lnTo>
                    <a:pt x="200" y="1935"/>
                  </a:lnTo>
                  <a:lnTo>
                    <a:pt x="241" y="1929"/>
                  </a:lnTo>
                  <a:lnTo>
                    <a:pt x="283" y="1922"/>
                  </a:lnTo>
                  <a:lnTo>
                    <a:pt x="324" y="1914"/>
                  </a:lnTo>
                  <a:lnTo>
                    <a:pt x="366" y="1904"/>
                  </a:lnTo>
                  <a:lnTo>
                    <a:pt x="407" y="1894"/>
                  </a:lnTo>
                  <a:lnTo>
                    <a:pt x="448" y="1882"/>
                  </a:lnTo>
                  <a:lnTo>
                    <a:pt x="488" y="1869"/>
                  </a:lnTo>
                  <a:lnTo>
                    <a:pt x="528" y="1854"/>
                  </a:lnTo>
                  <a:lnTo>
                    <a:pt x="568" y="1839"/>
                  </a:lnTo>
                  <a:lnTo>
                    <a:pt x="607" y="1821"/>
                  </a:lnTo>
                  <a:lnTo>
                    <a:pt x="646" y="1804"/>
                  </a:lnTo>
                  <a:lnTo>
                    <a:pt x="683" y="1785"/>
                  </a:lnTo>
                  <a:lnTo>
                    <a:pt x="721" y="1764"/>
                  </a:lnTo>
                  <a:lnTo>
                    <a:pt x="757" y="1742"/>
                  </a:lnTo>
                  <a:lnTo>
                    <a:pt x="792" y="1720"/>
                  </a:lnTo>
                  <a:lnTo>
                    <a:pt x="827" y="1696"/>
                  </a:lnTo>
                  <a:lnTo>
                    <a:pt x="860" y="1671"/>
                  </a:lnTo>
                  <a:lnTo>
                    <a:pt x="894" y="1645"/>
                  </a:lnTo>
                  <a:lnTo>
                    <a:pt x="925" y="1618"/>
                  </a:lnTo>
                  <a:lnTo>
                    <a:pt x="955" y="1590"/>
                  </a:lnTo>
                  <a:lnTo>
                    <a:pt x="984" y="1561"/>
                  </a:lnTo>
                  <a:lnTo>
                    <a:pt x="1012" y="1530"/>
                  </a:lnTo>
                  <a:lnTo>
                    <a:pt x="1039" y="1499"/>
                  </a:lnTo>
                  <a:lnTo>
                    <a:pt x="1064" y="1467"/>
                  </a:lnTo>
                  <a:lnTo>
                    <a:pt x="1089" y="1433"/>
                  </a:lnTo>
                  <a:lnTo>
                    <a:pt x="1110" y="1399"/>
                  </a:lnTo>
                  <a:lnTo>
                    <a:pt x="1132" y="1364"/>
                  </a:lnTo>
                  <a:lnTo>
                    <a:pt x="1151" y="1328"/>
                  </a:lnTo>
                  <a:lnTo>
                    <a:pt x="1151" y="1328"/>
                  </a:lnTo>
                  <a:lnTo>
                    <a:pt x="1169" y="1292"/>
                  </a:lnTo>
                  <a:lnTo>
                    <a:pt x="1185" y="1257"/>
                  </a:lnTo>
                  <a:lnTo>
                    <a:pt x="1201" y="1221"/>
                  </a:lnTo>
                  <a:lnTo>
                    <a:pt x="1216" y="1185"/>
                  </a:lnTo>
                  <a:lnTo>
                    <a:pt x="1231" y="1148"/>
                  </a:lnTo>
                  <a:lnTo>
                    <a:pt x="1245" y="1110"/>
                  </a:lnTo>
                  <a:lnTo>
                    <a:pt x="1258" y="1074"/>
                  </a:lnTo>
                  <a:lnTo>
                    <a:pt x="1271" y="1036"/>
                  </a:lnTo>
                  <a:lnTo>
                    <a:pt x="1295" y="959"/>
                  </a:lnTo>
                  <a:lnTo>
                    <a:pt x="1317" y="882"/>
                  </a:lnTo>
                  <a:lnTo>
                    <a:pt x="1337" y="804"/>
                  </a:lnTo>
                  <a:lnTo>
                    <a:pt x="1354" y="725"/>
                  </a:lnTo>
                  <a:lnTo>
                    <a:pt x="1369" y="646"/>
                  </a:lnTo>
                  <a:lnTo>
                    <a:pt x="1382" y="567"/>
                  </a:lnTo>
                  <a:lnTo>
                    <a:pt x="1394" y="487"/>
                  </a:lnTo>
                  <a:lnTo>
                    <a:pt x="1403" y="407"/>
                  </a:lnTo>
                  <a:lnTo>
                    <a:pt x="1410" y="328"/>
                  </a:lnTo>
                  <a:lnTo>
                    <a:pt x="1417" y="249"/>
                  </a:lnTo>
                  <a:lnTo>
                    <a:pt x="1420" y="171"/>
                  </a:lnTo>
                  <a:lnTo>
                    <a:pt x="1423" y="93"/>
                  </a:lnTo>
                  <a:lnTo>
                    <a:pt x="1423" y="93"/>
                  </a:lnTo>
                  <a:lnTo>
                    <a:pt x="1424" y="0"/>
                  </a:lnTo>
                  <a:lnTo>
                    <a:pt x="1424" y="0"/>
                  </a:lnTo>
                  <a:lnTo>
                    <a:pt x="1424" y="0"/>
                  </a:lnTo>
                  <a:lnTo>
                    <a:pt x="1429" y="25"/>
                  </a:lnTo>
                  <a:lnTo>
                    <a:pt x="1444" y="93"/>
                  </a:lnTo>
                  <a:lnTo>
                    <a:pt x="1455" y="141"/>
                  </a:lnTo>
                  <a:lnTo>
                    <a:pt x="1471" y="198"/>
                  </a:lnTo>
                  <a:lnTo>
                    <a:pt x="1488" y="261"/>
                  </a:lnTo>
                  <a:lnTo>
                    <a:pt x="1508" y="332"/>
                  </a:lnTo>
                  <a:lnTo>
                    <a:pt x="1533" y="406"/>
                  </a:lnTo>
                  <a:lnTo>
                    <a:pt x="1561" y="486"/>
                  </a:lnTo>
                  <a:lnTo>
                    <a:pt x="1593" y="568"/>
                  </a:lnTo>
                  <a:lnTo>
                    <a:pt x="1611" y="611"/>
                  </a:lnTo>
                  <a:lnTo>
                    <a:pt x="1629" y="655"/>
                  </a:lnTo>
                  <a:lnTo>
                    <a:pt x="1647" y="698"/>
                  </a:lnTo>
                  <a:lnTo>
                    <a:pt x="1668" y="741"/>
                  </a:lnTo>
                  <a:lnTo>
                    <a:pt x="1689" y="784"/>
                  </a:lnTo>
                  <a:lnTo>
                    <a:pt x="1712" y="828"/>
                  </a:lnTo>
                  <a:lnTo>
                    <a:pt x="1736" y="872"/>
                  </a:lnTo>
                  <a:lnTo>
                    <a:pt x="1760" y="915"/>
                  </a:lnTo>
                  <a:lnTo>
                    <a:pt x="1785" y="958"/>
                  </a:lnTo>
                  <a:lnTo>
                    <a:pt x="1812" y="1001"/>
                  </a:lnTo>
                  <a:lnTo>
                    <a:pt x="1812" y="1001"/>
                  </a:lnTo>
                  <a:lnTo>
                    <a:pt x="1840" y="1043"/>
                  </a:lnTo>
                  <a:lnTo>
                    <a:pt x="1868" y="1083"/>
                  </a:lnTo>
                  <a:lnTo>
                    <a:pt x="1896" y="1123"/>
                  </a:lnTo>
                  <a:lnTo>
                    <a:pt x="1925" y="1163"/>
                  </a:lnTo>
                  <a:lnTo>
                    <a:pt x="1983" y="1239"/>
                  </a:lnTo>
                  <a:lnTo>
                    <a:pt x="2041" y="1311"/>
                  </a:lnTo>
                  <a:lnTo>
                    <a:pt x="2098" y="1382"/>
                  </a:lnTo>
                  <a:lnTo>
                    <a:pt x="2155" y="1449"/>
                  </a:lnTo>
                  <a:lnTo>
                    <a:pt x="2211" y="1516"/>
                  </a:lnTo>
                  <a:lnTo>
                    <a:pt x="2265" y="1579"/>
                  </a:lnTo>
                  <a:lnTo>
                    <a:pt x="2316" y="1643"/>
                  </a:lnTo>
                  <a:lnTo>
                    <a:pt x="2364" y="1706"/>
                  </a:lnTo>
                  <a:lnTo>
                    <a:pt x="2388" y="1737"/>
                  </a:lnTo>
                  <a:lnTo>
                    <a:pt x="2410" y="1768"/>
                  </a:lnTo>
                  <a:lnTo>
                    <a:pt x="2431" y="1800"/>
                  </a:lnTo>
                  <a:lnTo>
                    <a:pt x="2451" y="1831"/>
                  </a:lnTo>
                  <a:lnTo>
                    <a:pt x="2470" y="1863"/>
                  </a:lnTo>
                  <a:lnTo>
                    <a:pt x="2487" y="1895"/>
                  </a:lnTo>
                  <a:lnTo>
                    <a:pt x="2504" y="1927"/>
                  </a:lnTo>
                  <a:lnTo>
                    <a:pt x="2519" y="1958"/>
                  </a:lnTo>
                  <a:lnTo>
                    <a:pt x="2533" y="1992"/>
                  </a:lnTo>
                  <a:lnTo>
                    <a:pt x="2545" y="2024"/>
                  </a:lnTo>
                  <a:lnTo>
                    <a:pt x="2555" y="2058"/>
                  </a:lnTo>
                  <a:lnTo>
                    <a:pt x="2565" y="20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9071A24-A913-2942-A34D-31BC8201D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7" y="0"/>
              <a:ext cx="1762" cy="1888"/>
            </a:xfrm>
            <a:custGeom>
              <a:avLst/>
              <a:gdLst>
                <a:gd name="T0" fmla="*/ 5228 w 7048"/>
                <a:gd name="T1" fmla="*/ 1542 h 7549"/>
                <a:gd name="T2" fmla="*/ 4979 w 7048"/>
                <a:gd name="T3" fmla="*/ 1995 h 7549"/>
                <a:gd name="T4" fmla="*/ 4592 w 7048"/>
                <a:gd name="T5" fmla="*/ 2372 h 7549"/>
                <a:gd name="T6" fmla="*/ 4023 w 7048"/>
                <a:gd name="T7" fmla="*/ 2689 h 7549"/>
                <a:gd name="T8" fmla="*/ 3922 w 7048"/>
                <a:gd name="T9" fmla="*/ 2869 h 7549"/>
                <a:gd name="T10" fmla="*/ 3709 w 7048"/>
                <a:gd name="T11" fmla="*/ 3140 h 7549"/>
                <a:gd name="T12" fmla="*/ 3440 w 7048"/>
                <a:gd name="T13" fmla="*/ 3315 h 7549"/>
                <a:gd name="T14" fmla="*/ 3246 w 7048"/>
                <a:gd name="T15" fmla="*/ 3216 h 7549"/>
                <a:gd name="T16" fmla="*/ 3008 w 7048"/>
                <a:gd name="T17" fmla="*/ 3208 h 7549"/>
                <a:gd name="T18" fmla="*/ 2729 w 7048"/>
                <a:gd name="T19" fmla="*/ 3331 h 7549"/>
                <a:gd name="T20" fmla="*/ 2626 w 7048"/>
                <a:gd name="T21" fmla="*/ 3459 h 7549"/>
                <a:gd name="T22" fmla="*/ 2615 w 7048"/>
                <a:gd name="T23" fmla="*/ 3704 h 7549"/>
                <a:gd name="T24" fmla="*/ 2800 w 7048"/>
                <a:gd name="T25" fmla="*/ 4216 h 7549"/>
                <a:gd name="T26" fmla="*/ 2958 w 7048"/>
                <a:gd name="T27" fmla="*/ 4384 h 7549"/>
                <a:gd name="T28" fmla="*/ 3178 w 7048"/>
                <a:gd name="T29" fmla="*/ 4484 h 7549"/>
                <a:gd name="T30" fmla="*/ 3430 w 7048"/>
                <a:gd name="T31" fmla="*/ 4521 h 7549"/>
                <a:gd name="T32" fmla="*/ 3535 w 7048"/>
                <a:gd name="T33" fmla="*/ 4572 h 7549"/>
                <a:gd name="T34" fmla="*/ 3666 w 7048"/>
                <a:gd name="T35" fmla="*/ 4899 h 7549"/>
                <a:gd name="T36" fmla="*/ 3719 w 7048"/>
                <a:gd name="T37" fmla="*/ 5358 h 7549"/>
                <a:gd name="T38" fmla="*/ 3686 w 7048"/>
                <a:gd name="T39" fmla="*/ 5776 h 7549"/>
                <a:gd name="T40" fmla="*/ 3504 w 7048"/>
                <a:gd name="T41" fmla="*/ 6361 h 7549"/>
                <a:gd name="T42" fmla="*/ 3327 w 7048"/>
                <a:gd name="T43" fmla="*/ 6609 h 7549"/>
                <a:gd name="T44" fmla="*/ 2464 w 7048"/>
                <a:gd name="T45" fmla="*/ 6664 h 7549"/>
                <a:gd name="T46" fmla="*/ 1650 w 7048"/>
                <a:gd name="T47" fmla="*/ 6798 h 7549"/>
                <a:gd name="T48" fmla="*/ 1297 w 7048"/>
                <a:gd name="T49" fmla="*/ 6933 h 7549"/>
                <a:gd name="T50" fmla="*/ 933 w 7048"/>
                <a:gd name="T51" fmla="*/ 7283 h 7549"/>
                <a:gd name="T52" fmla="*/ 678 w 7048"/>
                <a:gd name="T53" fmla="*/ 7482 h 7549"/>
                <a:gd name="T54" fmla="*/ 432 w 7048"/>
                <a:gd name="T55" fmla="*/ 7224 h 7549"/>
                <a:gd name="T56" fmla="*/ 390 w 7048"/>
                <a:gd name="T57" fmla="*/ 7029 h 7549"/>
                <a:gd name="T58" fmla="*/ 397 w 7048"/>
                <a:gd name="T59" fmla="*/ 6807 h 7549"/>
                <a:gd name="T60" fmla="*/ 227 w 7048"/>
                <a:gd name="T61" fmla="*/ 6601 h 7549"/>
                <a:gd name="T62" fmla="*/ 63 w 7048"/>
                <a:gd name="T63" fmla="*/ 6336 h 7549"/>
                <a:gd name="T64" fmla="*/ 0 w 7048"/>
                <a:gd name="T65" fmla="*/ 5999 h 7549"/>
                <a:gd name="T66" fmla="*/ 69 w 7048"/>
                <a:gd name="T67" fmla="*/ 5588 h 7549"/>
                <a:gd name="T68" fmla="*/ 300 w 7048"/>
                <a:gd name="T69" fmla="*/ 5289 h 7549"/>
                <a:gd name="T70" fmla="*/ 703 w 7048"/>
                <a:gd name="T71" fmla="*/ 5008 h 7549"/>
                <a:gd name="T72" fmla="*/ 1385 w 7048"/>
                <a:gd name="T73" fmla="*/ 4673 h 7549"/>
                <a:gd name="T74" fmla="*/ 1656 w 7048"/>
                <a:gd name="T75" fmla="*/ 4452 h 7549"/>
                <a:gd name="T76" fmla="*/ 1864 w 7048"/>
                <a:gd name="T77" fmla="*/ 4062 h 7549"/>
                <a:gd name="T78" fmla="*/ 1985 w 7048"/>
                <a:gd name="T79" fmla="*/ 3437 h 7549"/>
                <a:gd name="T80" fmla="*/ 2090 w 7048"/>
                <a:gd name="T81" fmla="*/ 2227 h 7549"/>
                <a:gd name="T82" fmla="*/ 2237 w 7048"/>
                <a:gd name="T83" fmla="*/ 1362 h 7549"/>
                <a:gd name="T84" fmla="*/ 2392 w 7048"/>
                <a:gd name="T85" fmla="*/ 977 h 7549"/>
                <a:gd name="T86" fmla="*/ 2684 w 7048"/>
                <a:gd name="T87" fmla="*/ 616 h 7549"/>
                <a:gd name="T88" fmla="*/ 3093 w 7048"/>
                <a:gd name="T89" fmla="*/ 337 h 7549"/>
                <a:gd name="T90" fmla="*/ 3664 w 7048"/>
                <a:gd name="T91" fmla="*/ 121 h 7549"/>
                <a:gd name="T92" fmla="*/ 4213 w 7048"/>
                <a:gd name="T93" fmla="*/ 10 h 7549"/>
                <a:gd name="T94" fmla="*/ 4643 w 7048"/>
                <a:gd name="T95" fmla="*/ 37 h 7549"/>
                <a:gd name="T96" fmla="*/ 5026 w 7048"/>
                <a:gd name="T97" fmla="*/ 228 h 7549"/>
                <a:gd name="T98" fmla="*/ 5487 w 7048"/>
                <a:gd name="T99" fmla="*/ 114 h 7549"/>
                <a:gd name="T100" fmla="*/ 5952 w 7048"/>
                <a:gd name="T101" fmla="*/ 135 h 7549"/>
                <a:gd name="T102" fmla="*/ 6159 w 7048"/>
                <a:gd name="T103" fmla="*/ 237 h 7549"/>
                <a:gd name="T104" fmla="*/ 6524 w 7048"/>
                <a:gd name="T105" fmla="*/ 613 h 7549"/>
                <a:gd name="T106" fmla="*/ 6659 w 7048"/>
                <a:gd name="T107" fmla="*/ 1118 h 7549"/>
                <a:gd name="T108" fmla="*/ 6890 w 7048"/>
                <a:gd name="T109" fmla="*/ 1379 h 7549"/>
                <a:gd name="T110" fmla="*/ 7042 w 7048"/>
                <a:gd name="T111" fmla="*/ 1748 h 7549"/>
                <a:gd name="T112" fmla="*/ 6985 w 7048"/>
                <a:gd name="T113" fmla="*/ 2341 h 7549"/>
                <a:gd name="T114" fmla="*/ 6858 w 7048"/>
                <a:gd name="T115" fmla="*/ 2676 h 7549"/>
                <a:gd name="T116" fmla="*/ 6681 w 7048"/>
                <a:gd name="T117" fmla="*/ 2506 h 7549"/>
                <a:gd name="T118" fmla="*/ 6610 w 7048"/>
                <a:gd name="T119" fmla="*/ 2141 h 7549"/>
                <a:gd name="T120" fmla="*/ 6265 w 7048"/>
                <a:gd name="T121" fmla="*/ 1602 h 7549"/>
                <a:gd name="T122" fmla="*/ 5898 w 7048"/>
                <a:gd name="T123" fmla="*/ 1246 h 7549"/>
                <a:gd name="T124" fmla="*/ 5433 w 7048"/>
                <a:gd name="T125" fmla="*/ 986 h 7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048" h="7549">
                  <a:moveTo>
                    <a:pt x="5408" y="977"/>
                  </a:moveTo>
                  <a:lnTo>
                    <a:pt x="5408" y="977"/>
                  </a:lnTo>
                  <a:lnTo>
                    <a:pt x="5398" y="1020"/>
                  </a:lnTo>
                  <a:lnTo>
                    <a:pt x="5386" y="1072"/>
                  </a:lnTo>
                  <a:lnTo>
                    <a:pt x="5369" y="1130"/>
                  </a:lnTo>
                  <a:lnTo>
                    <a:pt x="5351" y="1195"/>
                  </a:lnTo>
                  <a:lnTo>
                    <a:pt x="5329" y="1265"/>
                  </a:lnTo>
                  <a:lnTo>
                    <a:pt x="5305" y="1340"/>
                  </a:lnTo>
                  <a:lnTo>
                    <a:pt x="5277" y="1418"/>
                  </a:lnTo>
                  <a:lnTo>
                    <a:pt x="5245" y="1499"/>
                  </a:lnTo>
                  <a:lnTo>
                    <a:pt x="5228" y="1542"/>
                  </a:lnTo>
                  <a:lnTo>
                    <a:pt x="5210" y="1583"/>
                  </a:lnTo>
                  <a:lnTo>
                    <a:pt x="5191" y="1625"/>
                  </a:lnTo>
                  <a:lnTo>
                    <a:pt x="5172" y="1667"/>
                  </a:lnTo>
                  <a:lnTo>
                    <a:pt x="5150" y="1709"/>
                  </a:lnTo>
                  <a:lnTo>
                    <a:pt x="5129" y="1751"/>
                  </a:lnTo>
                  <a:lnTo>
                    <a:pt x="5106" y="1793"/>
                  </a:lnTo>
                  <a:lnTo>
                    <a:pt x="5083" y="1834"/>
                  </a:lnTo>
                  <a:lnTo>
                    <a:pt x="5059" y="1875"/>
                  </a:lnTo>
                  <a:lnTo>
                    <a:pt x="5033" y="1916"/>
                  </a:lnTo>
                  <a:lnTo>
                    <a:pt x="5006" y="1956"/>
                  </a:lnTo>
                  <a:lnTo>
                    <a:pt x="4979" y="1995"/>
                  </a:lnTo>
                  <a:lnTo>
                    <a:pt x="4950" y="2034"/>
                  </a:lnTo>
                  <a:lnTo>
                    <a:pt x="4921" y="2071"/>
                  </a:lnTo>
                  <a:lnTo>
                    <a:pt x="4890" y="2108"/>
                  </a:lnTo>
                  <a:lnTo>
                    <a:pt x="4858" y="2142"/>
                  </a:lnTo>
                  <a:lnTo>
                    <a:pt x="4858" y="2142"/>
                  </a:lnTo>
                  <a:lnTo>
                    <a:pt x="4817" y="2184"/>
                  </a:lnTo>
                  <a:lnTo>
                    <a:pt x="4775" y="2224"/>
                  </a:lnTo>
                  <a:lnTo>
                    <a:pt x="4731" y="2263"/>
                  </a:lnTo>
                  <a:lnTo>
                    <a:pt x="4686" y="2301"/>
                  </a:lnTo>
                  <a:lnTo>
                    <a:pt x="4639" y="2338"/>
                  </a:lnTo>
                  <a:lnTo>
                    <a:pt x="4592" y="2372"/>
                  </a:lnTo>
                  <a:lnTo>
                    <a:pt x="4543" y="2407"/>
                  </a:lnTo>
                  <a:lnTo>
                    <a:pt x="4495" y="2438"/>
                  </a:lnTo>
                  <a:lnTo>
                    <a:pt x="4446" y="2470"/>
                  </a:lnTo>
                  <a:lnTo>
                    <a:pt x="4397" y="2500"/>
                  </a:lnTo>
                  <a:lnTo>
                    <a:pt x="4348" y="2528"/>
                  </a:lnTo>
                  <a:lnTo>
                    <a:pt x="4299" y="2555"/>
                  </a:lnTo>
                  <a:lnTo>
                    <a:pt x="4250" y="2580"/>
                  </a:lnTo>
                  <a:lnTo>
                    <a:pt x="4203" y="2605"/>
                  </a:lnTo>
                  <a:lnTo>
                    <a:pt x="4156" y="2627"/>
                  </a:lnTo>
                  <a:lnTo>
                    <a:pt x="4110" y="2649"/>
                  </a:lnTo>
                  <a:lnTo>
                    <a:pt x="4023" y="2689"/>
                  </a:lnTo>
                  <a:lnTo>
                    <a:pt x="3942" y="2722"/>
                  </a:lnTo>
                  <a:lnTo>
                    <a:pt x="3868" y="2752"/>
                  </a:lnTo>
                  <a:lnTo>
                    <a:pt x="3805" y="2774"/>
                  </a:lnTo>
                  <a:lnTo>
                    <a:pt x="3753" y="2793"/>
                  </a:lnTo>
                  <a:lnTo>
                    <a:pt x="3714" y="2806"/>
                  </a:lnTo>
                  <a:lnTo>
                    <a:pt x="3681" y="2816"/>
                  </a:lnTo>
                  <a:lnTo>
                    <a:pt x="3947" y="2816"/>
                  </a:lnTo>
                  <a:lnTo>
                    <a:pt x="3947" y="2816"/>
                  </a:lnTo>
                  <a:lnTo>
                    <a:pt x="3941" y="2830"/>
                  </a:lnTo>
                  <a:lnTo>
                    <a:pt x="3933" y="2847"/>
                  </a:lnTo>
                  <a:lnTo>
                    <a:pt x="3922" y="2869"/>
                  </a:lnTo>
                  <a:lnTo>
                    <a:pt x="3908" y="2896"/>
                  </a:lnTo>
                  <a:lnTo>
                    <a:pt x="3890" y="2927"/>
                  </a:lnTo>
                  <a:lnTo>
                    <a:pt x="3867" y="2961"/>
                  </a:lnTo>
                  <a:lnTo>
                    <a:pt x="3840" y="2998"/>
                  </a:lnTo>
                  <a:lnTo>
                    <a:pt x="3825" y="3017"/>
                  </a:lnTo>
                  <a:lnTo>
                    <a:pt x="3809" y="3038"/>
                  </a:lnTo>
                  <a:lnTo>
                    <a:pt x="3792" y="3057"/>
                  </a:lnTo>
                  <a:lnTo>
                    <a:pt x="3772" y="3078"/>
                  </a:lnTo>
                  <a:lnTo>
                    <a:pt x="3753" y="3098"/>
                  </a:lnTo>
                  <a:lnTo>
                    <a:pt x="3731" y="3119"/>
                  </a:lnTo>
                  <a:lnTo>
                    <a:pt x="3709" y="3140"/>
                  </a:lnTo>
                  <a:lnTo>
                    <a:pt x="3685" y="3161"/>
                  </a:lnTo>
                  <a:lnTo>
                    <a:pt x="3660" y="3181"/>
                  </a:lnTo>
                  <a:lnTo>
                    <a:pt x="3633" y="3201"/>
                  </a:lnTo>
                  <a:lnTo>
                    <a:pt x="3605" y="3221"/>
                  </a:lnTo>
                  <a:lnTo>
                    <a:pt x="3575" y="3241"/>
                  </a:lnTo>
                  <a:lnTo>
                    <a:pt x="3545" y="3259"/>
                  </a:lnTo>
                  <a:lnTo>
                    <a:pt x="3511" y="3278"/>
                  </a:lnTo>
                  <a:lnTo>
                    <a:pt x="3478" y="3296"/>
                  </a:lnTo>
                  <a:lnTo>
                    <a:pt x="3442" y="3313"/>
                  </a:lnTo>
                  <a:lnTo>
                    <a:pt x="3440" y="3315"/>
                  </a:lnTo>
                  <a:lnTo>
                    <a:pt x="3440" y="3315"/>
                  </a:lnTo>
                  <a:lnTo>
                    <a:pt x="3424" y="3302"/>
                  </a:lnTo>
                  <a:lnTo>
                    <a:pt x="3409" y="3291"/>
                  </a:lnTo>
                  <a:lnTo>
                    <a:pt x="3392" y="3280"/>
                  </a:lnTo>
                  <a:lnTo>
                    <a:pt x="3375" y="3269"/>
                  </a:lnTo>
                  <a:lnTo>
                    <a:pt x="3357" y="3259"/>
                  </a:lnTo>
                  <a:lnTo>
                    <a:pt x="3340" y="3251"/>
                  </a:lnTo>
                  <a:lnTo>
                    <a:pt x="3322" y="3242"/>
                  </a:lnTo>
                  <a:lnTo>
                    <a:pt x="3303" y="3234"/>
                  </a:lnTo>
                  <a:lnTo>
                    <a:pt x="3284" y="3228"/>
                  </a:lnTo>
                  <a:lnTo>
                    <a:pt x="3265" y="3221"/>
                  </a:lnTo>
                  <a:lnTo>
                    <a:pt x="3246" y="3216"/>
                  </a:lnTo>
                  <a:lnTo>
                    <a:pt x="3226" y="3211"/>
                  </a:lnTo>
                  <a:lnTo>
                    <a:pt x="3206" y="3207"/>
                  </a:lnTo>
                  <a:lnTo>
                    <a:pt x="3187" y="3204"/>
                  </a:lnTo>
                  <a:lnTo>
                    <a:pt x="3166" y="3202"/>
                  </a:lnTo>
                  <a:lnTo>
                    <a:pt x="3147" y="3200"/>
                  </a:lnTo>
                  <a:lnTo>
                    <a:pt x="3147" y="3200"/>
                  </a:lnTo>
                  <a:lnTo>
                    <a:pt x="3119" y="3199"/>
                  </a:lnTo>
                  <a:lnTo>
                    <a:pt x="3091" y="3199"/>
                  </a:lnTo>
                  <a:lnTo>
                    <a:pt x="3064" y="3201"/>
                  </a:lnTo>
                  <a:lnTo>
                    <a:pt x="3036" y="3204"/>
                  </a:lnTo>
                  <a:lnTo>
                    <a:pt x="3008" y="3208"/>
                  </a:lnTo>
                  <a:lnTo>
                    <a:pt x="2981" y="3214"/>
                  </a:lnTo>
                  <a:lnTo>
                    <a:pt x="2954" y="3220"/>
                  </a:lnTo>
                  <a:lnTo>
                    <a:pt x="2927" y="3229"/>
                  </a:lnTo>
                  <a:lnTo>
                    <a:pt x="2901" y="3238"/>
                  </a:lnTo>
                  <a:lnTo>
                    <a:pt x="2875" y="3248"/>
                  </a:lnTo>
                  <a:lnTo>
                    <a:pt x="2849" y="3259"/>
                  </a:lnTo>
                  <a:lnTo>
                    <a:pt x="2825" y="3272"/>
                  </a:lnTo>
                  <a:lnTo>
                    <a:pt x="2800" y="3285"/>
                  </a:lnTo>
                  <a:lnTo>
                    <a:pt x="2775" y="3299"/>
                  </a:lnTo>
                  <a:lnTo>
                    <a:pt x="2752" y="3314"/>
                  </a:lnTo>
                  <a:lnTo>
                    <a:pt x="2729" y="3331"/>
                  </a:lnTo>
                  <a:lnTo>
                    <a:pt x="2729" y="3331"/>
                  </a:lnTo>
                  <a:lnTo>
                    <a:pt x="2708" y="3347"/>
                  </a:lnTo>
                  <a:lnTo>
                    <a:pt x="2688" y="3364"/>
                  </a:lnTo>
                  <a:lnTo>
                    <a:pt x="2678" y="3374"/>
                  </a:lnTo>
                  <a:lnTo>
                    <a:pt x="2668" y="3383"/>
                  </a:lnTo>
                  <a:lnTo>
                    <a:pt x="2660" y="3393"/>
                  </a:lnTo>
                  <a:lnTo>
                    <a:pt x="2652" y="3405"/>
                  </a:lnTo>
                  <a:lnTo>
                    <a:pt x="2652" y="3405"/>
                  </a:lnTo>
                  <a:lnTo>
                    <a:pt x="2642" y="3421"/>
                  </a:lnTo>
                  <a:lnTo>
                    <a:pt x="2634" y="3440"/>
                  </a:lnTo>
                  <a:lnTo>
                    <a:pt x="2626" y="3459"/>
                  </a:lnTo>
                  <a:lnTo>
                    <a:pt x="2621" y="3479"/>
                  </a:lnTo>
                  <a:lnTo>
                    <a:pt x="2617" y="3498"/>
                  </a:lnTo>
                  <a:lnTo>
                    <a:pt x="2613" y="3517"/>
                  </a:lnTo>
                  <a:lnTo>
                    <a:pt x="2611" y="3538"/>
                  </a:lnTo>
                  <a:lnTo>
                    <a:pt x="2610" y="3558"/>
                  </a:lnTo>
                  <a:lnTo>
                    <a:pt x="2610" y="3558"/>
                  </a:lnTo>
                  <a:lnTo>
                    <a:pt x="2609" y="3582"/>
                  </a:lnTo>
                  <a:lnTo>
                    <a:pt x="2609" y="3606"/>
                  </a:lnTo>
                  <a:lnTo>
                    <a:pt x="2610" y="3630"/>
                  </a:lnTo>
                  <a:lnTo>
                    <a:pt x="2611" y="3655"/>
                  </a:lnTo>
                  <a:lnTo>
                    <a:pt x="2615" y="3704"/>
                  </a:lnTo>
                  <a:lnTo>
                    <a:pt x="2623" y="3755"/>
                  </a:lnTo>
                  <a:lnTo>
                    <a:pt x="2632" y="3806"/>
                  </a:lnTo>
                  <a:lnTo>
                    <a:pt x="2643" y="3857"/>
                  </a:lnTo>
                  <a:lnTo>
                    <a:pt x="2657" y="3908"/>
                  </a:lnTo>
                  <a:lnTo>
                    <a:pt x="2674" y="3959"/>
                  </a:lnTo>
                  <a:lnTo>
                    <a:pt x="2693" y="4009"/>
                  </a:lnTo>
                  <a:lnTo>
                    <a:pt x="2714" y="4058"/>
                  </a:lnTo>
                  <a:lnTo>
                    <a:pt x="2735" y="4105"/>
                  </a:lnTo>
                  <a:lnTo>
                    <a:pt x="2760" y="4152"/>
                  </a:lnTo>
                  <a:lnTo>
                    <a:pt x="2786" y="4195"/>
                  </a:lnTo>
                  <a:lnTo>
                    <a:pt x="2800" y="4216"/>
                  </a:lnTo>
                  <a:lnTo>
                    <a:pt x="2814" y="4237"/>
                  </a:lnTo>
                  <a:lnTo>
                    <a:pt x="2828" y="4256"/>
                  </a:lnTo>
                  <a:lnTo>
                    <a:pt x="2843" y="4276"/>
                  </a:lnTo>
                  <a:lnTo>
                    <a:pt x="2858" y="4294"/>
                  </a:lnTo>
                  <a:lnTo>
                    <a:pt x="2874" y="4313"/>
                  </a:lnTo>
                  <a:lnTo>
                    <a:pt x="2874" y="4313"/>
                  </a:lnTo>
                  <a:lnTo>
                    <a:pt x="2889" y="4329"/>
                  </a:lnTo>
                  <a:lnTo>
                    <a:pt x="2905" y="4343"/>
                  </a:lnTo>
                  <a:lnTo>
                    <a:pt x="2923" y="4358"/>
                  </a:lnTo>
                  <a:lnTo>
                    <a:pt x="2940" y="4371"/>
                  </a:lnTo>
                  <a:lnTo>
                    <a:pt x="2958" y="4384"/>
                  </a:lnTo>
                  <a:lnTo>
                    <a:pt x="2977" y="4396"/>
                  </a:lnTo>
                  <a:lnTo>
                    <a:pt x="2996" y="4408"/>
                  </a:lnTo>
                  <a:lnTo>
                    <a:pt x="3015" y="4418"/>
                  </a:lnTo>
                  <a:lnTo>
                    <a:pt x="3015" y="4418"/>
                  </a:lnTo>
                  <a:lnTo>
                    <a:pt x="3038" y="4429"/>
                  </a:lnTo>
                  <a:lnTo>
                    <a:pt x="3061" y="4440"/>
                  </a:lnTo>
                  <a:lnTo>
                    <a:pt x="3083" y="4451"/>
                  </a:lnTo>
                  <a:lnTo>
                    <a:pt x="3107" y="4461"/>
                  </a:lnTo>
                  <a:lnTo>
                    <a:pt x="3130" y="4469"/>
                  </a:lnTo>
                  <a:lnTo>
                    <a:pt x="3153" y="4478"/>
                  </a:lnTo>
                  <a:lnTo>
                    <a:pt x="3178" y="4484"/>
                  </a:lnTo>
                  <a:lnTo>
                    <a:pt x="3202" y="4492"/>
                  </a:lnTo>
                  <a:lnTo>
                    <a:pt x="3227" y="4497"/>
                  </a:lnTo>
                  <a:lnTo>
                    <a:pt x="3251" y="4503"/>
                  </a:lnTo>
                  <a:lnTo>
                    <a:pt x="3275" y="4508"/>
                  </a:lnTo>
                  <a:lnTo>
                    <a:pt x="3300" y="4511"/>
                  </a:lnTo>
                  <a:lnTo>
                    <a:pt x="3325" y="4515"/>
                  </a:lnTo>
                  <a:lnTo>
                    <a:pt x="3351" y="4517"/>
                  </a:lnTo>
                  <a:lnTo>
                    <a:pt x="3376" y="4519"/>
                  </a:lnTo>
                  <a:lnTo>
                    <a:pt x="3400" y="4520"/>
                  </a:lnTo>
                  <a:lnTo>
                    <a:pt x="3400" y="4520"/>
                  </a:lnTo>
                  <a:lnTo>
                    <a:pt x="3430" y="4521"/>
                  </a:lnTo>
                  <a:lnTo>
                    <a:pt x="3444" y="4521"/>
                  </a:lnTo>
                  <a:lnTo>
                    <a:pt x="3458" y="4523"/>
                  </a:lnTo>
                  <a:lnTo>
                    <a:pt x="3472" y="4525"/>
                  </a:lnTo>
                  <a:lnTo>
                    <a:pt x="3486" y="4530"/>
                  </a:lnTo>
                  <a:lnTo>
                    <a:pt x="3497" y="4535"/>
                  </a:lnTo>
                  <a:lnTo>
                    <a:pt x="3509" y="4543"/>
                  </a:lnTo>
                  <a:lnTo>
                    <a:pt x="3509" y="4543"/>
                  </a:lnTo>
                  <a:lnTo>
                    <a:pt x="3517" y="4549"/>
                  </a:lnTo>
                  <a:lnTo>
                    <a:pt x="3523" y="4557"/>
                  </a:lnTo>
                  <a:lnTo>
                    <a:pt x="3530" y="4564"/>
                  </a:lnTo>
                  <a:lnTo>
                    <a:pt x="3535" y="4572"/>
                  </a:lnTo>
                  <a:lnTo>
                    <a:pt x="3545" y="4589"/>
                  </a:lnTo>
                  <a:lnTo>
                    <a:pt x="3554" y="4606"/>
                  </a:lnTo>
                  <a:lnTo>
                    <a:pt x="3554" y="4606"/>
                  </a:lnTo>
                  <a:lnTo>
                    <a:pt x="3585" y="4673"/>
                  </a:lnTo>
                  <a:lnTo>
                    <a:pt x="3599" y="4706"/>
                  </a:lnTo>
                  <a:lnTo>
                    <a:pt x="3612" y="4738"/>
                  </a:lnTo>
                  <a:lnTo>
                    <a:pt x="3625" y="4771"/>
                  </a:lnTo>
                  <a:lnTo>
                    <a:pt x="3637" y="4803"/>
                  </a:lnTo>
                  <a:lnTo>
                    <a:pt x="3647" y="4834"/>
                  </a:lnTo>
                  <a:lnTo>
                    <a:pt x="3657" y="4867"/>
                  </a:lnTo>
                  <a:lnTo>
                    <a:pt x="3666" y="4899"/>
                  </a:lnTo>
                  <a:lnTo>
                    <a:pt x="3674" y="4933"/>
                  </a:lnTo>
                  <a:lnTo>
                    <a:pt x="3682" y="4966"/>
                  </a:lnTo>
                  <a:lnTo>
                    <a:pt x="3688" y="5000"/>
                  </a:lnTo>
                  <a:lnTo>
                    <a:pt x="3694" y="5034"/>
                  </a:lnTo>
                  <a:lnTo>
                    <a:pt x="3699" y="5070"/>
                  </a:lnTo>
                  <a:lnTo>
                    <a:pt x="3703" y="5107"/>
                  </a:lnTo>
                  <a:lnTo>
                    <a:pt x="3706" y="5144"/>
                  </a:lnTo>
                  <a:lnTo>
                    <a:pt x="3706" y="5144"/>
                  </a:lnTo>
                  <a:lnTo>
                    <a:pt x="3711" y="5216"/>
                  </a:lnTo>
                  <a:lnTo>
                    <a:pt x="3715" y="5287"/>
                  </a:lnTo>
                  <a:lnTo>
                    <a:pt x="3719" y="5358"/>
                  </a:lnTo>
                  <a:lnTo>
                    <a:pt x="3720" y="5430"/>
                  </a:lnTo>
                  <a:lnTo>
                    <a:pt x="3720" y="5501"/>
                  </a:lnTo>
                  <a:lnTo>
                    <a:pt x="3719" y="5536"/>
                  </a:lnTo>
                  <a:lnTo>
                    <a:pt x="3716" y="5572"/>
                  </a:lnTo>
                  <a:lnTo>
                    <a:pt x="3713" y="5608"/>
                  </a:lnTo>
                  <a:lnTo>
                    <a:pt x="3710" y="5643"/>
                  </a:lnTo>
                  <a:lnTo>
                    <a:pt x="3704" y="5678"/>
                  </a:lnTo>
                  <a:lnTo>
                    <a:pt x="3699" y="5714"/>
                  </a:lnTo>
                  <a:lnTo>
                    <a:pt x="3699" y="5714"/>
                  </a:lnTo>
                  <a:lnTo>
                    <a:pt x="3693" y="5745"/>
                  </a:lnTo>
                  <a:lnTo>
                    <a:pt x="3686" y="5776"/>
                  </a:lnTo>
                  <a:lnTo>
                    <a:pt x="3670" y="5839"/>
                  </a:lnTo>
                  <a:lnTo>
                    <a:pt x="3653" y="5902"/>
                  </a:lnTo>
                  <a:lnTo>
                    <a:pt x="3633" y="5963"/>
                  </a:lnTo>
                  <a:lnTo>
                    <a:pt x="3593" y="6087"/>
                  </a:lnTo>
                  <a:lnTo>
                    <a:pt x="3573" y="6149"/>
                  </a:lnTo>
                  <a:lnTo>
                    <a:pt x="3555" y="6211"/>
                  </a:lnTo>
                  <a:lnTo>
                    <a:pt x="3555" y="6211"/>
                  </a:lnTo>
                  <a:lnTo>
                    <a:pt x="3535" y="6271"/>
                  </a:lnTo>
                  <a:lnTo>
                    <a:pt x="3526" y="6301"/>
                  </a:lnTo>
                  <a:lnTo>
                    <a:pt x="3515" y="6332"/>
                  </a:lnTo>
                  <a:lnTo>
                    <a:pt x="3504" y="6361"/>
                  </a:lnTo>
                  <a:lnTo>
                    <a:pt x="3491" y="6391"/>
                  </a:lnTo>
                  <a:lnTo>
                    <a:pt x="3478" y="6419"/>
                  </a:lnTo>
                  <a:lnTo>
                    <a:pt x="3464" y="6447"/>
                  </a:lnTo>
                  <a:lnTo>
                    <a:pt x="3449" y="6475"/>
                  </a:lnTo>
                  <a:lnTo>
                    <a:pt x="3432" y="6501"/>
                  </a:lnTo>
                  <a:lnTo>
                    <a:pt x="3414" y="6526"/>
                  </a:lnTo>
                  <a:lnTo>
                    <a:pt x="3395" y="6549"/>
                  </a:lnTo>
                  <a:lnTo>
                    <a:pt x="3373" y="6571"/>
                  </a:lnTo>
                  <a:lnTo>
                    <a:pt x="3351" y="6591"/>
                  </a:lnTo>
                  <a:lnTo>
                    <a:pt x="3339" y="6601"/>
                  </a:lnTo>
                  <a:lnTo>
                    <a:pt x="3327" y="6609"/>
                  </a:lnTo>
                  <a:lnTo>
                    <a:pt x="3314" y="6618"/>
                  </a:lnTo>
                  <a:lnTo>
                    <a:pt x="3300" y="6625"/>
                  </a:lnTo>
                  <a:lnTo>
                    <a:pt x="3300" y="6625"/>
                  </a:lnTo>
                  <a:lnTo>
                    <a:pt x="3269" y="6628"/>
                  </a:lnTo>
                  <a:lnTo>
                    <a:pt x="3269" y="6628"/>
                  </a:lnTo>
                  <a:lnTo>
                    <a:pt x="3090" y="6634"/>
                  </a:lnTo>
                  <a:lnTo>
                    <a:pt x="2911" y="6642"/>
                  </a:lnTo>
                  <a:lnTo>
                    <a:pt x="2733" y="6649"/>
                  </a:lnTo>
                  <a:lnTo>
                    <a:pt x="2643" y="6653"/>
                  </a:lnTo>
                  <a:lnTo>
                    <a:pt x="2554" y="6659"/>
                  </a:lnTo>
                  <a:lnTo>
                    <a:pt x="2464" y="6664"/>
                  </a:lnTo>
                  <a:lnTo>
                    <a:pt x="2376" y="6672"/>
                  </a:lnTo>
                  <a:lnTo>
                    <a:pt x="2288" y="6680"/>
                  </a:lnTo>
                  <a:lnTo>
                    <a:pt x="2198" y="6691"/>
                  </a:lnTo>
                  <a:lnTo>
                    <a:pt x="2110" y="6703"/>
                  </a:lnTo>
                  <a:lnTo>
                    <a:pt x="2022" y="6717"/>
                  </a:lnTo>
                  <a:lnTo>
                    <a:pt x="1934" y="6732"/>
                  </a:lnTo>
                  <a:lnTo>
                    <a:pt x="1847" y="6751"/>
                  </a:lnTo>
                  <a:lnTo>
                    <a:pt x="1847" y="6751"/>
                  </a:lnTo>
                  <a:lnTo>
                    <a:pt x="1781" y="6766"/>
                  </a:lnTo>
                  <a:lnTo>
                    <a:pt x="1716" y="6781"/>
                  </a:lnTo>
                  <a:lnTo>
                    <a:pt x="1650" y="6798"/>
                  </a:lnTo>
                  <a:lnTo>
                    <a:pt x="1586" y="6816"/>
                  </a:lnTo>
                  <a:lnTo>
                    <a:pt x="1522" y="6836"/>
                  </a:lnTo>
                  <a:lnTo>
                    <a:pt x="1491" y="6847"/>
                  </a:lnTo>
                  <a:lnTo>
                    <a:pt x="1458" y="6858"/>
                  </a:lnTo>
                  <a:lnTo>
                    <a:pt x="1428" y="6871"/>
                  </a:lnTo>
                  <a:lnTo>
                    <a:pt x="1397" y="6882"/>
                  </a:lnTo>
                  <a:lnTo>
                    <a:pt x="1367" y="6897"/>
                  </a:lnTo>
                  <a:lnTo>
                    <a:pt x="1337" y="6912"/>
                  </a:lnTo>
                  <a:lnTo>
                    <a:pt x="1337" y="6912"/>
                  </a:lnTo>
                  <a:lnTo>
                    <a:pt x="1316" y="6921"/>
                  </a:lnTo>
                  <a:lnTo>
                    <a:pt x="1297" y="6933"/>
                  </a:lnTo>
                  <a:lnTo>
                    <a:pt x="1258" y="6957"/>
                  </a:lnTo>
                  <a:lnTo>
                    <a:pt x="1220" y="6983"/>
                  </a:lnTo>
                  <a:lnTo>
                    <a:pt x="1185" y="7011"/>
                  </a:lnTo>
                  <a:lnTo>
                    <a:pt x="1149" y="7040"/>
                  </a:lnTo>
                  <a:lnTo>
                    <a:pt x="1116" y="7072"/>
                  </a:lnTo>
                  <a:lnTo>
                    <a:pt x="1082" y="7105"/>
                  </a:lnTo>
                  <a:lnTo>
                    <a:pt x="1051" y="7139"/>
                  </a:lnTo>
                  <a:lnTo>
                    <a:pt x="1020" y="7174"/>
                  </a:lnTo>
                  <a:lnTo>
                    <a:pt x="990" y="7210"/>
                  </a:lnTo>
                  <a:lnTo>
                    <a:pt x="961" y="7247"/>
                  </a:lnTo>
                  <a:lnTo>
                    <a:pt x="933" y="7283"/>
                  </a:lnTo>
                  <a:lnTo>
                    <a:pt x="906" y="7321"/>
                  </a:lnTo>
                  <a:lnTo>
                    <a:pt x="880" y="7359"/>
                  </a:lnTo>
                  <a:lnTo>
                    <a:pt x="831" y="7434"/>
                  </a:lnTo>
                  <a:lnTo>
                    <a:pt x="831" y="7434"/>
                  </a:lnTo>
                  <a:lnTo>
                    <a:pt x="814" y="7463"/>
                  </a:lnTo>
                  <a:lnTo>
                    <a:pt x="797" y="7492"/>
                  </a:lnTo>
                  <a:lnTo>
                    <a:pt x="782" y="7520"/>
                  </a:lnTo>
                  <a:lnTo>
                    <a:pt x="768" y="7549"/>
                  </a:lnTo>
                  <a:lnTo>
                    <a:pt x="768" y="7549"/>
                  </a:lnTo>
                  <a:lnTo>
                    <a:pt x="709" y="7506"/>
                  </a:lnTo>
                  <a:lnTo>
                    <a:pt x="678" y="7482"/>
                  </a:lnTo>
                  <a:lnTo>
                    <a:pt x="647" y="7458"/>
                  </a:lnTo>
                  <a:lnTo>
                    <a:pt x="615" y="7432"/>
                  </a:lnTo>
                  <a:lnTo>
                    <a:pt x="585" y="7406"/>
                  </a:lnTo>
                  <a:lnTo>
                    <a:pt x="555" y="7378"/>
                  </a:lnTo>
                  <a:lnTo>
                    <a:pt x="526" y="7350"/>
                  </a:lnTo>
                  <a:lnTo>
                    <a:pt x="499" y="7320"/>
                  </a:lnTo>
                  <a:lnTo>
                    <a:pt x="474" y="7290"/>
                  </a:lnTo>
                  <a:lnTo>
                    <a:pt x="462" y="7274"/>
                  </a:lnTo>
                  <a:lnTo>
                    <a:pt x="451" y="7257"/>
                  </a:lnTo>
                  <a:lnTo>
                    <a:pt x="442" y="7241"/>
                  </a:lnTo>
                  <a:lnTo>
                    <a:pt x="432" y="7224"/>
                  </a:lnTo>
                  <a:lnTo>
                    <a:pt x="423" y="7208"/>
                  </a:lnTo>
                  <a:lnTo>
                    <a:pt x="416" y="7190"/>
                  </a:lnTo>
                  <a:lnTo>
                    <a:pt x="408" y="7172"/>
                  </a:lnTo>
                  <a:lnTo>
                    <a:pt x="403" y="7155"/>
                  </a:lnTo>
                  <a:lnTo>
                    <a:pt x="397" y="7136"/>
                  </a:lnTo>
                  <a:lnTo>
                    <a:pt x="394" y="7118"/>
                  </a:lnTo>
                  <a:lnTo>
                    <a:pt x="391" y="7099"/>
                  </a:lnTo>
                  <a:lnTo>
                    <a:pt x="390" y="7080"/>
                  </a:lnTo>
                  <a:lnTo>
                    <a:pt x="390" y="7080"/>
                  </a:lnTo>
                  <a:lnTo>
                    <a:pt x="389" y="7055"/>
                  </a:lnTo>
                  <a:lnTo>
                    <a:pt x="390" y="7029"/>
                  </a:lnTo>
                  <a:lnTo>
                    <a:pt x="393" y="7005"/>
                  </a:lnTo>
                  <a:lnTo>
                    <a:pt x="396" y="6980"/>
                  </a:lnTo>
                  <a:lnTo>
                    <a:pt x="403" y="6930"/>
                  </a:lnTo>
                  <a:lnTo>
                    <a:pt x="406" y="6905"/>
                  </a:lnTo>
                  <a:lnTo>
                    <a:pt x="407" y="6879"/>
                  </a:lnTo>
                  <a:lnTo>
                    <a:pt x="407" y="6879"/>
                  </a:lnTo>
                  <a:lnTo>
                    <a:pt x="407" y="6864"/>
                  </a:lnTo>
                  <a:lnTo>
                    <a:pt x="406" y="6849"/>
                  </a:lnTo>
                  <a:lnTo>
                    <a:pt x="404" y="6835"/>
                  </a:lnTo>
                  <a:lnTo>
                    <a:pt x="402" y="6821"/>
                  </a:lnTo>
                  <a:lnTo>
                    <a:pt x="397" y="6807"/>
                  </a:lnTo>
                  <a:lnTo>
                    <a:pt x="393" y="6794"/>
                  </a:lnTo>
                  <a:lnTo>
                    <a:pt x="388" y="6781"/>
                  </a:lnTo>
                  <a:lnTo>
                    <a:pt x="381" y="6769"/>
                  </a:lnTo>
                  <a:lnTo>
                    <a:pt x="375" y="6757"/>
                  </a:lnTo>
                  <a:lnTo>
                    <a:pt x="367" y="6745"/>
                  </a:lnTo>
                  <a:lnTo>
                    <a:pt x="351" y="6723"/>
                  </a:lnTo>
                  <a:lnTo>
                    <a:pt x="333" y="6701"/>
                  </a:lnTo>
                  <a:lnTo>
                    <a:pt x="312" y="6680"/>
                  </a:lnTo>
                  <a:lnTo>
                    <a:pt x="292" y="6661"/>
                  </a:lnTo>
                  <a:lnTo>
                    <a:pt x="270" y="6641"/>
                  </a:lnTo>
                  <a:lnTo>
                    <a:pt x="227" y="6601"/>
                  </a:lnTo>
                  <a:lnTo>
                    <a:pt x="207" y="6580"/>
                  </a:lnTo>
                  <a:lnTo>
                    <a:pt x="186" y="6559"/>
                  </a:lnTo>
                  <a:lnTo>
                    <a:pt x="168" y="6538"/>
                  </a:lnTo>
                  <a:lnTo>
                    <a:pt x="151" y="6515"/>
                  </a:lnTo>
                  <a:lnTo>
                    <a:pt x="151" y="6515"/>
                  </a:lnTo>
                  <a:lnTo>
                    <a:pt x="134" y="6489"/>
                  </a:lnTo>
                  <a:lnTo>
                    <a:pt x="119" y="6462"/>
                  </a:lnTo>
                  <a:lnTo>
                    <a:pt x="104" y="6433"/>
                  </a:lnTo>
                  <a:lnTo>
                    <a:pt x="89" y="6402"/>
                  </a:lnTo>
                  <a:lnTo>
                    <a:pt x="76" y="6369"/>
                  </a:lnTo>
                  <a:lnTo>
                    <a:pt x="63" y="6336"/>
                  </a:lnTo>
                  <a:lnTo>
                    <a:pt x="51" y="6301"/>
                  </a:lnTo>
                  <a:lnTo>
                    <a:pt x="39" y="6267"/>
                  </a:lnTo>
                  <a:lnTo>
                    <a:pt x="30" y="6232"/>
                  </a:lnTo>
                  <a:lnTo>
                    <a:pt x="21" y="6197"/>
                  </a:lnTo>
                  <a:lnTo>
                    <a:pt x="15" y="6162"/>
                  </a:lnTo>
                  <a:lnTo>
                    <a:pt x="8" y="6127"/>
                  </a:lnTo>
                  <a:lnTo>
                    <a:pt x="4" y="6094"/>
                  </a:lnTo>
                  <a:lnTo>
                    <a:pt x="1" y="6060"/>
                  </a:lnTo>
                  <a:lnTo>
                    <a:pt x="0" y="6029"/>
                  </a:lnTo>
                  <a:lnTo>
                    <a:pt x="0" y="5999"/>
                  </a:lnTo>
                  <a:lnTo>
                    <a:pt x="0" y="5999"/>
                  </a:lnTo>
                  <a:lnTo>
                    <a:pt x="4" y="5926"/>
                  </a:lnTo>
                  <a:lnTo>
                    <a:pt x="9" y="5858"/>
                  </a:lnTo>
                  <a:lnTo>
                    <a:pt x="12" y="5826"/>
                  </a:lnTo>
                  <a:lnTo>
                    <a:pt x="16" y="5794"/>
                  </a:lnTo>
                  <a:lnTo>
                    <a:pt x="21" y="5762"/>
                  </a:lnTo>
                  <a:lnTo>
                    <a:pt x="27" y="5732"/>
                  </a:lnTo>
                  <a:lnTo>
                    <a:pt x="33" y="5703"/>
                  </a:lnTo>
                  <a:lnTo>
                    <a:pt x="41" y="5674"/>
                  </a:lnTo>
                  <a:lnTo>
                    <a:pt x="48" y="5644"/>
                  </a:lnTo>
                  <a:lnTo>
                    <a:pt x="58" y="5616"/>
                  </a:lnTo>
                  <a:lnTo>
                    <a:pt x="69" y="5588"/>
                  </a:lnTo>
                  <a:lnTo>
                    <a:pt x="81" y="5561"/>
                  </a:lnTo>
                  <a:lnTo>
                    <a:pt x="96" y="5534"/>
                  </a:lnTo>
                  <a:lnTo>
                    <a:pt x="111" y="5507"/>
                  </a:lnTo>
                  <a:lnTo>
                    <a:pt x="128" y="5480"/>
                  </a:lnTo>
                  <a:lnTo>
                    <a:pt x="146" y="5453"/>
                  </a:lnTo>
                  <a:lnTo>
                    <a:pt x="167" y="5426"/>
                  </a:lnTo>
                  <a:lnTo>
                    <a:pt x="189" y="5399"/>
                  </a:lnTo>
                  <a:lnTo>
                    <a:pt x="214" y="5372"/>
                  </a:lnTo>
                  <a:lnTo>
                    <a:pt x="241" y="5344"/>
                  </a:lnTo>
                  <a:lnTo>
                    <a:pt x="269" y="5317"/>
                  </a:lnTo>
                  <a:lnTo>
                    <a:pt x="300" y="5289"/>
                  </a:lnTo>
                  <a:lnTo>
                    <a:pt x="335" y="5260"/>
                  </a:lnTo>
                  <a:lnTo>
                    <a:pt x="370" y="5231"/>
                  </a:lnTo>
                  <a:lnTo>
                    <a:pt x="409" y="5202"/>
                  </a:lnTo>
                  <a:lnTo>
                    <a:pt x="450" y="5171"/>
                  </a:lnTo>
                  <a:lnTo>
                    <a:pt x="494" y="5140"/>
                  </a:lnTo>
                  <a:lnTo>
                    <a:pt x="542" y="5109"/>
                  </a:lnTo>
                  <a:lnTo>
                    <a:pt x="592" y="5075"/>
                  </a:lnTo>
                  <a:lnTo>
                    <a:pt x="645" y="5042"/>
                  </a:lnTo>
                  <a:lnTo>
                    <a:pt x="645" y="5042"/>
                  </a:lnTo>
                  <a:lnTo>
                    <a:pt x="673" y="5024"/>
                  </a:lnTo>
                  <a:lnTo>
                    <a:pt x="703" y="5008"/>
                  </a:lnTo>
                  <a:lnTo>
                    <a:pt x="763" y="4976"/>
                  </a:lnTo>
                  <a:lnTo>
                    <a:pt x="823" y="4944"/>
                  </a:lnTo>
                  <a:lnTo>
                    <a:pt x="886" y="4915"/>
                  </a:lnTo>
                  <a:lnTo>
                    <a:pt x="948" y="4886"/>
                  </a:lnTo>
                  <a:lnTo>
                    <a:pt x="1012" y="4857"/>
                  </a:lnTo>
                  <a:lnTo>
                    <a:pt x="1139" y="4800"/>
                  </a:lnTo>
                  <a:lnTo>
                    <a:pt x="1202" y="4771"/>
                  </a:lnTo>
                  <a:lnTo>
                    <a:pt x="1264" y="4739"/>
                  </a:lnTo>
                  <a:lnTo>
                    <a:pt x="1326" y="4708"/>
                  </a:lnTo>
                  <a:lnTo>
                    <a:pt x="1355" y="4691"/>
                  </a:lnTo>
                  <a:lnTo>
                    <a:pt x="1385" y="4673"/>
                  </a:lnTo>
                  <a:lnTo>
                    <a:pt x="1414" y="4655"/>
                  </a:lnTo>
                  <a:lnTo>
                    <a:pt x="1442" y="4637"/>
                  </a:lnTo>
                  <a:lnTo>
                    <a:pt x="1470" y="4617"/>
                  </a:lnTo>
                  <a:lnTo>
                    <a:pt x="1498" y="4598"/>
                  </a:lnTo>
                  <a:lnTo>
                    <a:pt x="1525" y="4577"/>
                  </a:lnTo>
                  <a:lnTo>
                    <a:pt x="1551" y="4556"/>
                  </a:lnTo>
                  <a:lnTo>
                    <a:pt x="1577" y="4533"/>
                  </a:lnTo>
                  <a:lnTo>
                    <a:pt x="1602" y="4510"/>
                  </a:lnTo>
                  <a:lnTo>
                    <a:pt x="1602" y="4510"/>
                  </a:lnTo>
                  <a:lnTo>
                    <a:pt x="1629" y="4482"/>
                  </a:lnTo>
                  <a:lnTo>
                    <a:pt x="1656" y="4452"/>
                  </a:lnTo>
                  <a:lnTo>
                    <a:pt x="1681" y="4422"/>
                  </a:lnTo>
                  <a:lnTo>
                    <a:pt x="1703" y="4390"/>
                  </a:lnTo>
                  <a:lnTo>
                    <a:pt x="1726" y="4357"/>
                  </a:lnTo>
                  <a:lnTo>
                    <a:pt x="1747" y="4323"/>
                  </a:lnTo>
                  <a:lnTo>
                    <a:pt x="1767" y="4288"/>
                  </a:lnTo>
                  <a:lnTo>
                    <a:pt x="1786" y="4252"/>
                  </a:lnTo>
                  <a:lnTo>
                    <a:pt x="1804" y="4215"/>
                  </a:lnTo>
                  <a:lnTo>
                    <a:pt x="1820" y="4179"/>
                  </a:lnTo>
                  <a:lnTo>
                    <a:pt x="1836" y="4140"/>
                  </a:lnTo>
                  <a:lnTo>
                    <a:pt x="1851" y="4101"/>
                  </a:lnTo>
                  <a:lnTo>
                    <a:pt x="1864" y="4062"/>
                  </a:lnTo>
                  <a:lnTo>
                    <a:pt x="1877" y="4022"/>
                  </a:lnTo>
                  <a:lnTo>
                    <a:pt x="1889" y="3981"/>
                  </a:lnTo>
                  <a:lnTo>
                    <a:pt x="1901" y="3940"/>
                  </a:lnTo>
                  <a:lnTo>
                    <a:pt x="1910" y="3899"/>
                  </a:lnTo>
                  <a:lnTo>
                    <a:pt x="1920" y="3857"/>
                  </a:lnTo>
                  <a:lnTo>
                    <a:pt x="1930" y="3816"/>
                  </a:lnTo>
                  <a:lnTo>
                    <a:pt x="1937" y="3773"/>
                  </a:lnTo>
                  <a:lnTo>
                    <a:pt x="1952" y="3689"/>
                  </a:lnTo>
                  <a:lnTo>
                    <a:pt x="1965" y="3605"/>
                  </a:lnTo>
                  <a:lnTo>
                    <a:pt x="1976" y="3521"/>
                  </a:lnTo>
                  <a:lnTo>
                    <a:pt x="1985" y="3437"/>
                  </a:lnTo>
                  <a:lnTo>
                    <a:pt x="1993" y="3356"/>
                  </a:lnTo>
                  <a:lnTo>
                    <a:pt x="2000" y="3278"/>
                  </a:lnTo>
                  <a:lnTo>
                    <a:pt x="2000" y="3278"/>
                  </a:lnTo>
                  <a:lnTo>
                    <a:pt x="2012" y="3127"/>
                  </a:lnTo>
                  <a:lnTo>
                    <a:pt x="2023" y="2977"/>
                  </a:lnTo>
                  <a:lnTo>
                    <a:pt x="2034" y="2827"/>
                  </a:lnTo>
                  <a:lnTo>
                    <a:pt x="2046" y="2676"/>
                  </a:lnTo>
                  <a:lnTo>
                    <a:pt x="2059" y="2526"/>
                  </a:lnTo>
                  <a:lnTo>
                    <a:pt x="2073" y="2377"/>
                  </a:lnTo>
                  <a:lnTo>
                    <a:pt x="2082" y="2301"/>
                  </a:lnTo>
                  <a:lnTo>
                    <a:pt x="2090" y="2227"/>
                  </a:lnTo>
                  <a:lnTo>
                    <a:pt x="2100" y="2152"/>
                  </a:lnTo>
                  <a:lnTo>
                    <a:pt x="2110" y="2077"/>
                  </a:lnTo>
                  <a:lnTo>
                    <a:pt x="2110" y="2077"/>
                  </a:lnTo>
                  <a:lnTo>
                    <a:pt x="2131" y="1929"/>
                  </a:lnTo>
                  <a:lnTo>
                    <a:pt x="2153" y="1778"/>
                  </a:lnTo>
                  <a:lnTo>
                    <a:pt x="2165" y="1703"/>
                  </a:lnTo>
                  <a:lnTo>
                    <a:pt x="2178" y="1626"/>
                  </a:lnTo>
                  <a:lnTo>
                    <a:pt x="2193" y="1550"/>
                  </a:lnTo>
                  <a:lnTo>
                    <a:pt x="2209" y="1475"/>
                  </a:lnTo>
                  <a:lnTo>
                    <a:pt x="2226" y="1399"/>
                  </a:lnTo>
                  <a:lnTo>
                    <a:pt x="2237" y="1362"/>
                  </a:lnTo>
                  <a:lnTo>
                    <a:pt x="2247" y="1326"/>
                  </a:lnTo>
                  <a:lnTo>
                    <a:pt x="2259" y="1289"/>
                  </a:lnTo>
                  <a:lnTo>
                    <a:pt x="2270" y="1252"/>
                  </a:lnTo>
                  <a:lnTo>
                    <a:pt x="2282" y="1216"/>
                  </a:lnTo>
                  <a:lnTo>
                    <a:pt x="2295" y="1181"/>
                  </a:lnTo>
                  <a:lnTo>
                    <a:pt x="2309" y="1145"/>
                  </a:lnTo>
                  <a:lnTo>
                    <a:pt x="2324" y="1111"/>
                  </a:lnTo>
                  <a:lnTo>
                    <a:pt x="2340" y="1076"/>
                  </a:lnTo>
                  <a:lnTo>
                    <a:pt x="2357" y="1043"/>
                  </a:lnTo>
                  <a:lnTo>
                    <a:pt x="2374" y="1009"/>
                  </a:lnTo>
                  <a:lnTo>
                    <a:pt x="2392" y="977"/>
                  </a:lnTo>
                  <a:lnTo>
                    <a:pt x="2412" y="944"/>
                  </a:lnTo>
                  <a:lnTo>
                    <a:pt x="2432" y="913"/>
                  </a:lnTo>
                  <a:lnTo>
                    <a:pt x="2432" y="913"/>
                  </a:lnTo>
                  <a:lnTo>
                    <a:pt x="2462" y="871"/>
                  </a:lnTo>
                  <a:lnTo>
                    <a:pt x="2491" y="830"/>
                  </a:lnTo>
                  <a:lnTo>
                    <a:pt x="2523" y="791"/>
                  </a:lnTo>
                  <a:lnTo>
                    <a:pt x="2554" y="753"/>
                  </a:lnTo>
                  <a:lnTo>
                    <a:pt x="2585" y="716"/>
                  </a:lnTo>
                  <a:lnTo>
                    <a:pt x="2618" y="682"/>
                  </a:lnTo>
                  <a:lnTo>
                    <a:pt x="2651" y="648"/>
                  </a:lnTo>
                  <a:lnTo>
                    <a:pt x="2684" y="616"/>
                  </a:lnTo>
                  <a:lnTo>
                    <a:pt x="2719" y="586"/>
                  </a:lnTo>
                  <a:lnTo>
                    <a:pt x="2753" y="555"/>
                  </a:lnTo>
                  <a:lnTo>
                    <a:pt x="2789" y="527"/>
                  </a:lnTo>
                  <a:lnTo>
                    <a:pt x="2825" y="500"/>
                  </a:lnTo>
                  <a:lnTo>
                    <a:pt x="2861" y="474"/>
                  </a:lnTo>
                  <a:lnTo>
                    <a:pt x="2899" y="448"/>
                  </a:lnTo>
                  <a:lnTo>
                    <a:pt x="2937" y="425"/>
                  </a:lnTo>
                  <a:lnTo>
                    <a:pt x="2975" y="401"/>
                  </a:lnTo>
                  <a:lnTo>
                    <a:pt x="3013" y="379"/>
                  </a:lnTo>
                  <a:lnTo>
                    <a:pt x="3053" y="358"/>
                  </a:lnTo>
                  <a:lnTo>
                    <a:pt x="3093" y="337"/>
                  </a:lnTo>
                  <a:lnTo>
                    <a:pt x="3134" y="317"/>
                  </a:lnTo>
                  <a:lnTo>
                    <a:pt x="3175" y="298"/>
                  </a:lnTo>
                  <a:lnTo>
                    <a:pt x="3217" y="280"/>
                  </a:lnTo>
                  <a:lnTo>
                    <a:pt x="3259" y="262"/>
                  </a:lnTo>
                  <a:lnTo>
                    <a:pt x="3302" y="244"/>
                  </a:lnTo>
                  <a:lnTo>
                    <a:pt x="3345" y="228"/>
                  </a:lnTo>
                  <a:lnTo>
                    <a:pt x="3389" y="212"/>
                  </a:lnTo>
                  <a:lnTo>
                    <a:pt x="3478" y="180"/>
                  </a:lnTo>
                  <a:lnTo>
                    <a:pt x="3570" y="150"/>
                  </a:lnTo>
                  <a:lnTo>
                    <a:pt x="3664" y="121"/>
                  </a:lnTo>
                  <a:lnTo>
                    <a:pt x="3664" y="121"/>
                  </a:lnTo>
                  <a:lnTo>
                    <a:pt x="3703" y="110"/>
                  </a:lnTo>
                  <a:lnTo>
                    <a:pt x="3747" y="98"/>
                  </a:lnTo>
                  <a:lnTo>
                    <a:pt x="3793" y="87"/>
                  </a:lnTo>
                  <a:lnTo>
                    <a:pt x="3841" y="75"/>
                  </a:lnTo>
                  <a:lnTo>
                    <a:pt x="3892" y="63"/>
                  </a:lnTo>
                  <a:lnTo>
                    <a:pt x="3945" y="52"/>
                  </a:lnTo>
                  <a:lnTo>
                    <a:pt x="3998" y="41"/>
                  </a:lnTo>
                  <a:lnTo>
                    <a:pt x="4053" y="32"/>
                  </a:lnTo>
                  <a:lnTo>
                    <a:pt x="4107" y="24"/>
                  </a:lnTo>
                  <a:lnTo>
                    <a:pt x="4161" y="16"/>
                  </a:lnTo>
                  <a:lnTo>
                    <a:pt x="4213" y="10"/>
                  </a:lnTo>
                  <a:lnTo>
                    <a:pt x="4265" y="4"/>
                  </a:lnTo>
                  <a:lnTo>
                    <a:pt x="4316" y="1"/>
                  </a:lnTo>
                  <a:lnTo>
                    <a:pt x="4363" y="0"/>
                  </a:lnTo>
                  <a:lnTo>
                    <a:pt x="4409" y="0"/>
                  </a:lnTo>
                  <a:lnTo>
                    <a:pt x="4451" y="3"/>
                  </a:lnTo>
                  <a:lnTo>
                    <a:pt x="4451" y="3"/>
                  </a:lnTo>
                  <a:lnTo>
                    <a:pt x="4489" y="8"/>
                  </a:lnTo>
                  <a:lnTo>
                    <a:pt x="4527" y="13"/>
                  </a:lnTo>
                  <a:lnTo>
                    <a:pt x="4566" y="20"/>
                  </a:lnTo>
                  <a:lnTo>
                    <a:pt x="4604" y="27"/>
                  </a:lnTo>
                  <a:lnTo>
                    <a:pt x="4643" y="37"/>
                  </a:lnTo>
                  <a:lnTo>
                    <a:pt x="4680" y="48"/>
                  </a:lnTo>
                  <a:lnTo>
                    <a:pt x="4718" y="59"/>
                  </a:lnTo>
                  <a:lnTo>
                    <a:pt x="4755" y="72"/>
                  </a:lnTo>
                  <a:lnTo>
                    <a:pt x="4791" y="88"/>
                  </a:lnTo>
                  <a:lnTo>
                    <a:pt x="4828" y="104"/>
                  </a:lnTo>
                  <a:lnTo>
                    <a:pt x="4864" y="121"/>
                  </a:lnTo>
                  <a:lnTo>
                    <a:pt x="4898" y="139"/>
                  </a:lnTo>
                  <a:lnTo>
                    <a:pt x="4932" y="160"/>
                  </a:lnTo>
                  <a:lnTo>
                    <a:pt x="4964" y="182"/>
                  </a:lnTo>
                  <a:lnTo>
                    <a:pt x="4996" y="204"/>
                  </a:lnTo>
                  <a:lnTo>
                    <a:pt x="5026" y="228"/>
                  </a:lnTo>
                  <a:lnTo>
                    <a:pt x="5026" y="228"/>
                  </a:lnTo>
                  <a:lnTo>
                    <a:pt x="5059" y="216"/>
                  </a:lnTo>
                  <a:lnTo>
                    <a:pt x="5097" y="203"/>
                  </a:lnTo>
                  <a:lnTo>
                    <a:pt x="5147" y="187"/>
                  </a:lnTo>
                  <a:lnTo>
                    <a:pt x="5209" y="170"/>
                  </a:lnTo>
                  <a:lnTo>
                    <a:pt x="5280" y="151"/>
                  </a:lnTo>
                  <a:lnTo>
                    <a:pt x="5318" y="143"/>
                  </a:lnTo>
                  <a:lnTo>
                    <a:pt x="5359" y="134"/>
                  </a:lnTo>
                  <a:lnTo>
                    <a:pt x="5400" y="126"/>
                  </a:lnTo>
                  <a:lnTo>
                    <a:pt x="5443" y="119"/>
                  </a:lnTo>
                  <a:lnTo>
                    <a:pt x="5487" y="114"/>
                  </a:lnTo>
                  <a:lnTo>
                    <a:pt x="5532" y="108"/>
                  </a:lnTo>
                  <a:lnTo>
                    <a:pt x="5579" y="104"/>
                  </a:lnTo>
                  <a:lnTo>
                    <a:pt x="5625" y="102"/>
                  </a:lnTo>
                  <a:lnTo>
                    <a:pt x="5672" y="101"/>
                  </a:lnTo>
                  <a:lnTo>
                    <a:pt x="5720" y="102"/>
                  </a:lnTo>
                  <a:lnTo>
                    <a:pt x="5767" y="104"/>
                  </a:lnTo>
                  <a:lnTo>
                    <a:pt x="5814" y="108"/>
                  </a:lnTo>
                  <a:lnTo>
                    <a:pt x="5860" y="115"/>
                  </a:lnTo>
                  <a:lnTo>
                    <a:pt x="5906" y="124"/>
                  </a:lnTo>
                  <a:lnTo>
                    <a:pt x="5929" y="130"/>
                  </a:lnTo>
                  <a:lnTo>
                    <a:pt x="5952" y="135"/>
                  </a:lnTo>
                  <a:lnTo>
                    <a:pt x="5974" y="143"/>
                  </a:lnTo>
                  <a:lnTo>
                    <a:pt x="5996" y="150"/>
                  </a:lnTo>
                  <a:lnTo>
                    <a:pt x="6017" y="158"/>
                  </a:lnTo>
                  <a:lnTo>
                    <a:pt x="6039" y="166"/>
                  </a:lnTo>
                  <a:lnTo>
                    <a:pt x="6059" y="176"/>
                  </a:lnTo>
                  <a:lnTo>
                    <a:pt x="6080" y="187"/>
                  </a:lnTo>
                  <a:lnTo>
                    <a:pt x="6100" y="198"/>
                  </a:lnTo>
                  <a:lnTo>
                    <a:pt x="6121" y="210"/>
                  </a:lnTo>
                  <a:lnTo>
                    <a:pt x="6140" y="223"/>
                  </a:lnTo>
                  <a:lnTo>
                    <a:pt x="6159" y="237"/>
                  </a:lnTo>
                  <a:lnTo>
                    <a:pt x="6159" y="237"/>
                  </a:lnTo>
                  <a:lnTo>
                    <a:pt x="6195" y="266"/>
                  </a:lnTo>
                  <a:lnTo>
                    <a:pt x="6232" y="296"/>
                  </a:lnTo>
                  <a:lnTo>
                    <a:pt x="6268" y="328"/>
                  </a:lnTo>
                  <a:lnTo>
                    <a:pt x="6303" y="361"/>
                  </a:lnTo>
                  <a:lnTo>
                    <a:pt x="6337" y="395"/>
                  </a:lnTo>
                  <a:lnTo>
                    <a:pt x="6370" y="430"/>
                  </a:lnTo>
                  <a:lnTo>
                    <a:pt x="6402" y="466"/>
                  </a:lnTo>
                  <a:lnTo>
                    <a:pt x="6435" y="502"/>
                  </a:lnTo>
                  <a:lnTo>
                    <a:pt x="6465" y="539"/>
                  </a:lnTo>
                  <a:lnTo>
                    <a:pt x="6495" y="576"/>
                  </a:lnTo>
                  <a:lnTo>
                    <a:pt x="6524" y="613"/>
                  </a:lnTo>
                  <a:lnTo>
                    <a:pt x="6552" y="649"/>
                  </a:lnTo>
                  <a:lnTo>
                    <a:pt x="6605" y="723"/>
                  </a:lnTo>
                  <a:lnTo>
                    <a:pt x="6654" y="793"/>
                  </a:lnTo>
                  <a:lnTo>
                    <a:pt x="6697" y="860"/>
                  </a:lnTo>
                  <a:lnTo>
                    <a:pt x="6736" y="923"/>
                  </a:lnTo>
                  <a:lnTo>
                    <a:pt x="6769" y="979"/>
                  </a:lnTo>
                  <a:lnTo>
                    <a:pt x="6797" y="1027"/>
                  </a:lnTo>
                  <a:lnTo>
                    <a:pt x="6820" y="1067"/>
                  </a:lnTo>
                  <a:lnTo>
                    <a:pt x="6836" y="1098"/>
                  </a:lnTo>
                  <a:lnTo>
                    <a:pt x="6849" y="1124"/>
                  </a:lnTo>
                  <a:lnTo>
                    <a:pt x="6659" y="1118"/>
                  </a:lnTo>
                  <a:lnTo>
                    <a:pt x="6659" y="1118"/>
                  </a:lnTo>
                  <a:lnTo>
                    <a:pt x="6677" y="1134"/>
                  </a:lnTo>
                  <a:lnTo>
                    <a:pt x="6699" y="1154"/>
                  </a:lnTo>
                  <a:lnTo>
                    <a:pt x="6726" y="1181"/>
                  </a:lnTo>
                  <a:lnTo>
                    <a:pt x="6758" y="1214"/>
                  </a:lnTo>
                  <a:lnTo>
                    <a:pt x="6795" y="1254"/>
                  </a:lnTo>
                  <a:lnTo>
                    <a:pt x="6813" y="1277"/>
                  </a:lnTo>
                  <a:lnTo>
                    <a:pt x="6833" y="1300"/>
                  </a:lnTo>
                  <a:lnTo>
                    <a:pt x="6852" y="1324"/>
                  </a:lnTo>
                  <a:lnTo>
                    <a:pt x="6871" y="1351"/>
                  </a:lnTo>
                  <a:lnTo>
                    <a:pt x="6890" y="1379"/>
                  </a:lnTo>
                  <a:lnTo>
                    <a:pt x="6909" y="1408"/>
                  </a:lnTo>
                  <a:lnTo>
                    <a:pt x="6927" y="1437"/>
                  </a:lnTo>
                  <a:lnTo>
                    <a:pt x="6945" y="1468"/>
                  </a:lnTo>
                  <a:lnTo>
                    <a:pt x="6962" y="1499"/>
                  </a:lnTo>
                  <a:lnTo>
                    <a:pt x="6978" y="1533"/>
                  </a:lnTo>
                  <a:lnTo>
                    <a:pt x="6992" y="1566"/>
                  </a:lnTo>
                  <a:lnTo>
                    <a:pt x="7006" y="1601"/>
                  </a:lnTo>
                  <a:lnTo>
                    <a:pt x="7018" y="1637"/>
                  </a:lnTo>
                  <a:lnTo>
                    <a:pt x="7028" y="1672"/>
                  </a:lnTo>
                  <a:lnTo>
                    <a:pt x="7036" y="1710"/>
                  </a:lnTo>
                  <a:lnTo>
                    <a:pt x="7042" y="1748"/>
                  </a:lnTo>
                  <a:lnTo>
                    <a:pt x="7046" y="1786"/>
                  </a:lnTo>
                  <a:lnTo>
                    <a:pt x="7048" y="1825"/>
                  </a:lnTo>
                  <a:lnTo>
                    <a:pt x="7048" y="1844"/>
                  </a:lnTo>
                  <a:lnTo>
                    <a:pt x="7047" y="1864"/>
                  </a:lnTo>
                  <a:lnTo>
                    <a:pt x="7046" y="1883"/>
                  </a:lnTo>
                  <a:lnTo>
                    <a:pt x="7044" y="1904"/>
                  </a:lnTo>
                  <a:lnTo>
                    <a:pt x="7044" y="1904"/>
                  </a:lnTo>
                  <a:lnTo>
                    <a:pt x="7013" y="2152"/>
                  </a:lnTo>
                  <a:lnTo>
                    <a:pt x="7002" y="2232"/>
                  </a:lnTo>
                  <a:lnTo>
                    <a:pt x="6993" y="2293"/>
                  </a:lnTo>
                  <a:lnTo>
                    <a:pt x="6985" y="2341"/>
                  </a:lnTo>
                  <a:lnTo>
                    <a:pt x="6976" y="2382"/>
                  </a:lnTo>
                  <a:lnTo>
                    <a:pt x="6967" y="2423"/>
                  </a:lnTo>
                  <a:lnTo>
                    <a:pt x="6955" y="2471"/>
                  </a:lnTo>
                  <a:lnTo>
                    <a:pt x="6955" y="2471"/>
                  </a:lnTo>
                  <a:lnTo>
                    <a:pt x="6951" y="2485"/>
                  </a:lnTo>
                  <a:lnTo>
                    <a:pt x="6947" y="2499"/>
                  </a:lnTo>
                  <a:lnTo>
                    <a:pt x="6934" y="2531"/>
                  </a:lnTo>
                  <a:lnTo>
                    <a:pt x="6918" y="2565"/>
                  </a:lnTo>
                  <a:lnTo>
                    <a:pt x="6901" y="2601"/>
                  </a:lnTo>
                  <a:lnTo>
                    <a:pt x="6880" y="2638"/>
                  </a:lnTo>
                  <a:lnTo>
                    <a:pt x="6858" y="2676"/>
                  </a:lnTo>
                  <a:lnTo>
                    <a:pt x="6836" y="2714"/>
                  </a:lnTo>
                  <a:lnTo>
                    <a:pt x="6813" y="2750"/>
                  </a:lnTo>
                  <a:lnTo>
                    <a:pt x="6770" y="2817"/>
                  </a:lnTo>
                  <a:lnTo>
                    <a:pt x="6733" y="2873"/>
                  </a:lnTo>
                  <a:lnTo>
                    <a:pt x="6699" y="2923"/>
                  </a:lnTo>
                  <a:lnTo>
                    <a:pt x="6697" y="2923"/>
                  </a:lnTo>
                  <a:lnTo>
                    <a:pt x="6697" y="2923"/>
                  </a:lnTo>
                  <a:lnTo>
                    <a:pt x="6692" y="2761"/>
                  </a:lnTo>
                  <a:lnTo>
                    <a:pt x="6690" y="2675"/>
                  </a:lnTo>
                  <a:lnTo>
                    <a:pt x="6686" y="2588"/>
                  </a:lnTo>
                  <a:lnTo>
                    <a:pt x="6681" y="2506"/>
                  </a:lnTo>
                  <a:lnTo>
                    <a:pt x="6675" y="2430"/>
                  </a:lnTo>
                  <a:lnTo>
                    <a:pt x="6671" y="2395"/>
                  </a:lnTo>
                  <a:lnTo>
                    <a:pt x="6668" y="2363"/>
                  </a:lnTo>
                  <a:lnTo>
                    <a:pt x="6663" y="2333"/>
                  </a:lnTo>
                  <a:lnTo>
                    <a:pt x="6659" y="2309"/>
                  </a:lnTo>
                  <a:lnTo>
                    <a:pt x="6659" y="2309"/>
                  </a:lnTo>
                  <a:lnTo>
                    <a:pt x="6651" y="2272"/>
                  </a:lnTo>
                  <a:lnTo>
                    <a:pt x="6643" y="2238"/>
                  </a:lnTo>
                  <a:lnTo>
                    <a:pt x="6633" y="2205"/>
                  </a:lnTo>
                  <a:lnTo>
                    <a:pt x="6622" y="2173"/>
                  </a:lnTo>
                  <a:lnTo>
                    <a:pt x="6610" y="2141"/>
                  </a:lnTo>
                  <a:lnTo>
                    <a:pt x="6596" y="2108"/>
                  </a:lnTo>
                  <a:lnTo>
                    <a:pt x="6579" y="2073"/>
                  </a:lnTo>
                  <a:lnTo>
                    <a:pt x="6560" y="2037"/>
                  </a:lnTo>
                  <a:lnTo>
                    <a:pt x="6537" y="1999"/>
                  </a:lnTo>
                  <a:lnTo>
                    <a:pt x="6511" y="1956"/>
                  </a:lnTo>
                  <a:lnTo>
                    <a:pt x="6481" y="1910"/>
                  </a:lnTo>
                  <a:lnTo>
                    <a:pt x="6448" y="1860"/>
                  </a:lnTo>
                  <a:lnTo>
                    <a:pt x="6410" y="1805"/>
                  </a:lnTo>
                  <a:lnTo>
                    <a:pt x="6367" y="1744"/>
                  </a:lnTo>
                  <a:lnTo>
                    <a:pt x="6265" y="1602"/>
                  </a:lnTo>
                  <a:lnTo>
                    <a:pt x="6265" y="1602"/>
                  </a:lnTo>
                  <a:lnTo>
                    <a:pt x="6236" y="1563"/>
                  </a:lnTo>
                  <a:lnTo>
                    <a:pt x="6206" y="1527"/>
                  </a:lnTo>
                  <a:lnTo>
                    <a:pt x="6174" y="1490"/>
                  </a:lnTo>
                  <a:lnTo>
                    <a:pt x="6141" y="1455"/>
                  </a:lnTo>
                  <a:lnTo>
                    <a:pt x="6108" y="1422"/>
                  </a:lnTo>
                  <a:lnTo>
                    <a:pt x="6075" y="1389"/>
                  </a:lnTo>
                  <a:lnTo>
                    <a:pt x="6039" y="1358"/>
                  </a:lnTo>
                  <a:lnTo>
                    <a:pt x="6004" y="1329"/>
                  </a:lnTo>
                  <a:lnTo>
                    <a:pt x="5969" y="1300"/>
                  </a:lnTo>
                  <a:lnTo>
                    <a:pt x="5933" y="1273"/>
                  </a:lnTo>
                  <a:lnTo>
                    <a:pt x="5898" y="1246"/>
                  </a:lnTo>
                  <a:lnTo>
                    <a:pt x="5862" y="1221"/>
                  </a:lnTo>
                  <a:lnTo>
                    <a:pt x="5827" y="1197"/>
                  </a:lnTo>
                  <a:lnTo>
                    <a:pt x="5792" y="1174"/>
                  </a:lnTo>
                  <a:lnTo>
                    <a:pt x="5758" y="1154"/>
                  </a:lnTo>
                  <a:lnTo>
                    <a:pt x="5724" y="1133"/>
                  </a:lnTo>
                  <a:lnTo>
                    <a:pt x="5659" y="1097"/>
                  </a:lnTo>
                  <a:lnTo>
                    <a:pt x="5600" y="1065"/>
                  </a:lnTo>
                  <a:lnTo>
                    <a:pt x="5546" y="1038"/>
                  </a:lnTo>
                  <a:lnTo>
                    <a:pt x="5500" y="1016"/>
                  </a:lnTo>
                  <a:lnTo>
                    <a:pt x="5462" y="999"/>
                  </a:lnTo>
                  <a:lnTo>
                    <a:pt x="5433" y="986"/>
                  </a:lnTo>
                  <a:lnTo>
                    <a:pt x="5408" y="977"/>
                  </a:lnTo>
                  <a:lnTo>
                    <a:pt x="5408" y="977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E21D940-73A0-842B-3639-15ABA7857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44"/>
              <a:ext cx="1027" cy="1546"/>
            </a:xfrm>
            <a:custGeom>
              <a:avLst/>
              <a:gdLst>
                <a:gd name="T0" fmla="*/ 996 w 4108"/>
                <a:gd name="T1" fmla="*/ 2244 h 6183"/>
                <a:gd name="T2" fmla="*/ 1183 w 4108"/>
                <a:gd name="T3" fmla="*/ 2080 h 6183"/>
                <a:gd name="T4" fmla="*/ 1324 w 4108"/>
                <a:gd name="T5" fmla="*/ 1870 h 6183"/>
                <a:gd name="T6" fmla="*/ 1259 w 4108"/>
                <a:gd name="T7" fmla="*/ 1775 h 6183"/>
                <a:gd name="T8" fmla="*/ 1739 w 4108"/>
                <a:gd name="T9" fmla="*/ 1551 h 6183"/>
                <a:gd name="T10" fmla="*/ 2122 w 4108"/>
                <a:gd name="T11" fmla="*/ 1286 h 6183"/>
                <a:gd name="T12" fmla="*/ 2370 w 4108"/>
                <a:gd name="T13" fmla="*/ 1018 h 6183"/>
                <a:gd name="T14" fmla="*/ 2563 w 4108"/>
                <a:gd name="T15" fmla="*/ 690 h 6183"/>
                <a:gd name="T16" fmla="*/ 2742 w 4108"/>
                <a:gd name="T17" fmla="*/ 218 h 6183"/>
                <a:gd name="T18" fmla="*/ 2891 w 4108"/>
                <a:gd name="T19" fmla="*/ 39 h 6183"/>
                <a:gd name="T20" fmla="*/ 3253 w 4108"/>
                <a:gd name="T21" fmla="*/ 244 h 6183"/>
                <a:gd name="T22" fmla="*/ 3532 w 4108"/>
                <a:gd name="T23" fmla="*/ 478 h 6183"/>
                <a:gd name="T24" fmla="*/ 3839 w 4108"/>
                <a:gd name="T25" fmla="*/ 883 h 6183"/>
                <a:gd name="T26" fmla="*/ 4013 w 4108"/>
                <a:gd name="T27" fmla="*/ 1196 h 6183"/>
                <a:gd name="T28" fmla="*/ 4062 w 4108"/>
                <a:gd name="T29" fmla="*/ 1418 h 6183"/>
                <a:gd name="T30" fmla="*/ 4089 w 4108"/>
                <a:gd name="T31" fmla="*/ 2086 h 6183"/>
                <a:gd name="T32" fmla="*/ 4108 w 4108"/>
                <a:gd name="T33" fmla="*/ 2762 h 6183"/>
                <a:gd name="T34" fmla="*/ 4078 w 4108"/>
                <a:gd name="T35" fmla="*/ 3249 h 6183"/>
                <a:gd name="T36" fmla="*/ 3942 w 4108"/>
                <a:gd name="T37" fmla="*/ 3836 h 6183"/>
                <a:gd name="T38" fmla="*/ 3835 w 4108"/>
                <a:gd name="T39" fmla="*/ 4090 h 6183"/>
                <a:gd name="T40" fmla="*/ 3639 w 4108"/>
                <a:gd name="T41" fmla="*/ 4352 h 6183"/>
                <a:gd name="T42" fmla="*/ 3367 w 4108"/>
                <a:gd name="T43" fmla="*/ 4547 h 6183"/>
                <a:gd name="T44" fmla="*/ 3050 w 4108"/>
                <a:gd name="T45" fmla="*/ 4666 h 6183"/>
                <a:gd name="T46" fmla="*/ 2717 w 4108"/>
                <a:gd name="T47" fmla="*/ 4705 h 6183"/>
                <a:gd name="T48" fmla="*/ 2970 w 4108"/>
                <a:gd name="T49" fmla="*/ 5639 h 6183"/>
                <a:gd name="T50" fmla="*/ 3135 w 4108"/>
                <a:gd name="T51" fmla="*/ 5759 h 6183"/>
                <a:gd name="T52" fmla="*/ 3032 w 4108"/>
                <a:gd name="T53" fmla="*/ 5914 h 6183"/>
                <a:gd name="T54" fmla="*/ 2887 w 4108"/>
                <a:gd name="T55" fmla="*/ 6035 h 6183"/>
                <a:gd name="T56" fmla="*/ 2714 w 4108"/>
                <a:gd name="T57" fmla="*/ 6120 h 6183"/>
                <a:gd name="T58" fmla="*/ 2483 w 4108"/>
                <a:gd name="T59" fmla="*/ 6173 h 6183"/>
                <a:gd name="T60" fmla="*/ 2104 w 4108"/>
                <a:gd name="T61" fmla="*/ 6173 h 6183"/>
                <a:gd name="T62" fmla="*/ 1534 w 4108"/>
                <a:gd name="T63" fmla="*/ 6101 h 6183"/>
                <a:gd name="T64" fmla="*/ 1209 w 4108"/>
                <a:gd name="T65" fmla="*/ 6022 h 6183"/>
                <a:gd name="T66" fmla="*/ 905 w 4108"/>
                <a:gd name="T67" fmla="*/ 5877 h 6183"/>
                <a:gd name="T68" fmla="*/ 660 w 4108"/>
                <a:gd name="T69" fmla="*/ 5652 h 6183"/>
                <a:gd name="T70" fmla="*/ 742 w 4108"/>
                <a:gd name="T71" fmla="*/ 5614 h 6183"/>
                <a:gd name="T72" fmla="*/ 882 w 4108"/>
                <a:gd name="T73" fmla="*/ 5414 h 6183"/>
                <a:gd name="T74" fmla="*/ 984 w 4108"/>
                <a:gd name="T75" fmla="*/ 5110 h 6183"/>
                <a:gd name="T76" fmla="*/ 1095 w 4108"/>
                <a:gd name="T77" fmla="*/ 4701 h 6183"/>
                <a:gd name="T78" fmla="*/ 1106 w 4108"/>
                <a:gd name="T79" fmla="*/ 4310 h 6183"/>
                <a:gd name="T80" fmla="*/ 1073 w 4108"/>
                <a:gd name="T81" fmla="*/ 3989 h 6183"/>
                <a:gd name="T82" fmla="*/ 990 w 4108"/>
                <a:gd name="T83" fmla="*/ 3729 h 6183"/>
                <a:gd name="T84" fmla="*/ 908 w 4108"/>
                <a:gd name="T85" fmla="*/ 3572 h 6183"/>
                <a:gd name="T86" fmla="*/ 821 w 4108"/>
                <a:gd name="T87" fmla="*/ 3544 h 6183"/>
                <a:gd name="T88" fmla="*/ 642 w 4108"/>
                <a:gd name="T89" fmla="*/ 3526 h 6183"/>
                <a:gd name="T90" fmla="*/ 452 w 4108"/>
                <a:gd name="T91" fmla="*/ 3463 h 6183"/>
                <a:gd name="T92" fmla="*/ 314 w 4108"/>
                <a:gd name="T93" fmla="*/ 3381 h 6183"/>
                <a:gd name="T94" fmla="*/ 205 w 4108"/>
                <a:gd name="T95" fmla="*/ 3260 h 6183"/>
                <a:gd name="T96" fmla="*/ 48 w 4108"/>
                <a:gd name="T97" fmla="*/ 2931 h 6183"/>
                <a:gd name="T98" fmla="*/ 0 w 4108"/>
                <a:gd name="T99" fmla="*/ 2605 h 6183"/>
                <a:gd name="T100" fmla="*/ 25 w 4108"/>
                <a:gd name="T101" fmla="*/ 2463 h 6183"/>
                <a:gd name="T102" fmla="*/ 99 w 4108"/>
                <a:gd name="T103" fmla="*/ 2370 h 6183"/>
                <a:gd name="T104" fmla="*/ 266 w 4108"/>
                <a:gd name="T105" fmla="*/ 2271 h 6183"/>
                <a:gd name="T106" fmla="*/ 482 w 4108"/>
                <a:gd name="T107" fmla="*/ 2222 h 6183"/>
                <a:gd name="T108" fmla="*/ 637 w 4108"/>
                <a:gd name="T109" fmla="*/ 2239 h 6183"/>
                <a:gd name="T110" fmla="*/ 783 w 4108"/>
                <a:gd name="T111" fmla="*/ 2303 h 6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108" h="6183">
                  <a:moveTo>
                    <a:pt x="831" y="2338"/>
                  </a:moveTo>
                  <a:lnTo>
                    <a:pt x="833" y="2336"/>
                  </a:lnTo>
                  <a:lnTo>
                    <a:pt x="833" y="2336"/>
                  </a:lnTo>
                  <a:lnTo>
                    <a:pt x="869" y="2319"/>
                  </a:lnTo>
                  <a:lnTo>
                    <a:pt x="902" y="2301"/>
                  </a:lnTo>
                  <a:lnTo>
                    <a:pt x="936" y="2282"/>
                  </a:lnTo>
                  <a:lnTo>
                    <a:pt x="966" y="2264"/>
                  </a:lnTo>
                  <a:lnTo>
                    <a:pt x="996" y="2244"/>
                  </a:lnTo>
                  <a:lnTo>
                    <a:pt x="1024" y="2224"/>
                  </a:lnTo>
                  <a:lnTo>
                    <a:pt x="1051" y="2204"/>
                  </a:lnTo>
                  <a:lnTo>
                    <a:pt x="1076" y="2184"/>
                  </a:lnTo>
                  <a:lnTo>
                    <a:pt x="1100" y="2163"/>
                  </a:lnTo>
                  <a:lnTo>
                    <a:pt x="1122" y="2142"/>
                  </a:lnTo>
                  <a:lnTo>
                    <a:pt x="1144" y="2121"/>
                  </a:lnTo>
                  <a:lnTo>
                    <a:pt x="1163" y="2101"/>
                  </a:lnTo>
                  <a:lnTo>
                    <a:pt x="1183" y="2080"/>
                  </a:lnTo>
                  <a:lnTo>
                    <a:pt x="1200" y="2061"/>
                  </a:lnTo>
                  <a:lnTo>
                    <a:pt x="1216" y="2040"/>
                  </a:lnTo>
                  <a:lnTo>
                    <a:pt x="1231" y="2021"/>
                  </a:lnTo>
                  <a:lnTo>
                    <a:pt x="1258" y="1984"/>
                  </a:lnTo>
                  <a:lnTo>
                    <a:pt x="1281" y="1950"/>
                  </a:lnTo>
                  <a:lnTo>
                    <a:pt x="1299" y="1919"/>
                  </a:lnTo>
                  <a:lnTo>
                    <a:pt x="1313" y="1892"/>
                  </a:lnTo>
                  <a:lnTo>
                    <a:pt x="1324" y="1870"/>
                  </a:lnTo>
                  <a:lnTo>
                    <a:pt x="1332" y="1853"/>
                  </a:lnTo>
                  <a:lnTo>
                    <a:pt x="1338" y="1839"/>
                  </a:lnTo>
                  <a:lnTo>
                    <a:pt x="1072" y="1839"/>
                  </a:lnTo>
                  <a:lnTo>
                    <a:pt x="1072" y="1839"/>
                  </a:lnTo>
                  <a:lnTo>
                    <a:pt x="1105" y="1829"/>
                  </a:lnTo>
                  <a:lnTo>
                    <a:pt x="1144" y="1816"/>
                  </a:lnTo>
                  <a:lnTo>
                    <a:pt x="1196" y="1797"/>
                  </a:lnTo>
                  <a:lnTo>
                    <a:pt x="1259" y="1775"/>
                  </a:lnTo>
                  <a:lnTo>
                    <a:pt x="1333" y="1745"/>
                  </a:lnTo>
                  <a:lnTo>
                    <a:pt x="1414" y="1712"/>
                  </a:lnTo>
                  <a:lnTo>
                    <a:pt x="1501" y="1672"/>
                  </a:lnTo>
                  <a:lnTo>
                    <a:pt x="1547" y="1650"/>
                  </a:lnTo>
                  <a:lnTo>
                    <a:pt x="1594" y="1628"/>
                  </a:lnTo>
                  <a:lnTo>
                    <a:pt x="1641" y="1603"/>
                  </a:lnTo>
                  <a:lnTo>
                    <a:pt x="1690" y="1578"/>
                  </a:lnTo>
                  <a:lnTo>
                    <a:pt x="1739" y="1551"/>
                  </a:lnTo>
                  <a:lnTo>
                    <a:pt x="1788" y="1523"/>
                  </a:lnTo>
                  <a:lnTo>
                    <a:pt x="1837" y="1493"/>
                  </a:lnTo>
                  <a:lnTo>
                    <a:pt x="1886" y="1461"/>
                  </a:lnTo>
                  <a:lnTo>
                    <a:pt x="1934" y="1430"/>
                  </a:lnTo>
                  <a:lnTo>
                    <a:pt x="1983" y="1395"/>
                  </a:lnTo>
                  <a:lnTo>
                    <a:pt x="2030" y="1361"/>
                  </a:lnTo>
                  <a:lnTo>
                    <a:pt x="2077" y="1324"/>
                  </a:lnTo>
                  <a:lnTo>
                    <a:pt x="2122" y="1286"/>
                  </a:lnTo>
                  <a:lnTo>
                    <a:pt x="2166" y="1247"/>
                  </a:lnTo>
                  <a:lnTo>
                    <a:pt x="2208" y="1207"/>
                  </a:lnTo>
                  <a:lnTo>
                    <a:pt x="2249" y="1165"/>
                  </a:lnTo>
                  <a:lnTo>
                    <a:pt x="2249" y="1165"/>
                  </a:lnTo>
                  <a:lnTo>
                    <a:pt x="2281" y="1131"/>
                  </a:lnTo>
                  <a:lnTo>
                    <a:pt x="2312" y="1094"/>
                  </a:lnTo>
                  <a:lnTo>
                    <a:pt x="2341" y="1057"/>
                  </a:lnTo>
                  <a:lnTo>
                    <a:pt x="2370" y="1018"/>
                  </a:lnTo>
                  <a:lnTo>
                    <a:pt x="2397" y="979"/>
                  </a:lnTo>
                  <a:lnTo>
                    <a:pt x="2424" y="939"/>
                  </a:lnTo>
                  <a:lnTo>
                    <a:pt x="2450" y="898"/>
                  </a:lnTo>
                  <a:lnTo>
                    <a:pt x="2474" y="857"/>
                  </a:lnTo>
                  <a:lnTo>
                    <a:pt x="2497" y="816"/>
                  </a:lnTo>
                  <a:lnTo>
                    <a:pt x="2520" y="774"/>
                  </a:lnTo>
                  <a:lnTo>
                    <a:pt x="2541" y="732"/>
                  </a:lnTo>
                  <a:lnTo>
                    <a:pt x="2563" y="690"/>
                  </a:lnTo>
                  <a:lnTo>
                    <a:pt x="2582" y="648"/>
                  </a:lnTo>
                  <a:lnTo>
                    <a:pt x="2601" y="606"/>
                  </a:lnTo>
                  <a:lnTo>
                    <a:pt x="2619" y="565"/>
                  </a:lnTo>
                  <a:lnTo>
                    <a:pt x="2636" y="522"/>
                  </a:lnTo>
                  <a:lnTo>
                    <a:pt x="2668" y="441"/>
                  </a:lnTo>
                  <a:lnTo>
                    <a:pt x="2696" y="363"/>
                  </a:lnTo>
                  <a:lnTo>
                    <a:pt x="2720" y="288"/>
                  </a:lnTo>
                  <a:lnTo>
                    <a:pt x="2742" y="218"/>
                  </a:lnTo>
                  <a:lnTo>
                    <a:pt x="2760" y="153"/>
                  </a:lnTo>
                  <a:lnTo>
                    <a:pt x="2777" y="95"/>
                  </a:lnTo>
                  <a:lnTo>
                    <a:pt x="2789" y="43"/>
                  </a:lnTo>
                  <a:lnTo>
                    <a:pt x="2799" y="0"/>
                  </a:lnTo>
                  <a:lnTo>
                    <a:pt x="2799" y="0"/>
                  </a:lnTo>
                  <a:lnTo>
                    <a:pt x="2824" y="9"/>
                  </a:lnTo>
                  <a:lnTo>
                    <a:pt x="2853" y="22"/>
                  </a:lnTo>
                  <a:lnTo>
                    <a:pt x="2891" y="39"/>
                  </a:lnTo>
                  <a:lnTo>
                    <a:pt x="2937" y="61"/>
                  </a:lnTo>
                  <a:lnTo>
                    <a:pt x="2991" y="88"/>
                  </a:lnTo>
                  <a:lnTo>
                    <a:pt x="3050" y="120"/>
                  </a:lnTo>
                  <a:lnTo>
                    <a:pt x="3115" y="156"/>
                  </a:lnTo>
                  <a:lnTo>
                    <a:pt x="3149" y="177"/>
                  </a:lnTo>
                  <a:lnTo>
                    <a:pt x="3183" y="197"/>
                  </a:lnTo>
                  <a:lnTo>
                    <a:pt x="3218" y="220"/>
                  </a:lnTo>
                  <a:lnTo>
                    <a:pt x="3253" y="244"/>
                  </a:lnTo>
                  <a:lnTo>
                    <a:pt x="3289" y="269"/>
                  </a:lnTo>
                  <a:lnTo>
                    <a:pt x="3324" y="296"/>
                  </a:lnTo>
                  <a:lnTo>
                    <a:pt x="3360" y="323"/>
                  </a:lnTo>
                  <a:lnTo>
                    <a:pt x="3395" y="352"/>
                  </a:lnTo>
                  <a:lnTo>
                    <a:pt x="3430" y="381"/>
                  </a:lnTo>
                  <a:lnTo>
                    <a:pt x="3466" y="412"/>
                  </a:lnTo>
                  <a:lnTo>
                    <a:pt x="3499" y="445"/>
                  </a:lnTo>
                  <a:lnTo>
                    <a:pt x="3532" y="478"/>
                  </a:lnTo>
                  <a:lnTo>
                    <a:pt x="3565" y="513"/>
                  </a:lnTo>
                  <a:lnTo>
                    <a:pt x="3597" y="550"/>
                  </a:lnTo>
                  <a:lnTo>
                    <a:pt x="3627" y="586"/>
                  </a:lnTo>
                  <a:lnTo>
                    <a:pt x="3656" y="625"/>
                  </a:lnTo>
                  <a:lnTo>
                    <a:pt x="3656" y="625"/>
                  </a:lnTo>
                  <a:lnTo>
                    <a:pt x="3758" y="767"/>
                  </a:lnTo>
                  <a:lnTo>
                    <a:pt x="3801" y="828"/>
                  </a:lnTo>
                  <a:lnTo>
                    <a:pt x="3839" y="883"/>
                  </a:lnTo>
                  <a:lnTo>
                    <a:pt x="3872" y="933"/>
                  </a:lnTo>
                  <a:lnTo>
                    <a:pt x="3902" y="979"/>
                  </a:lnTo>
                  <a:lnTo>
                    <a:pt x="3928" y="1022"/>
                  </a:lnTo>
                  <a:lnTo>
                    <a:pt x="3951" y="1060"/>
                  </a:lnTo>
                  <a:lnTo>
                    <a:pt x="3970" y="1096"/>
                  </a:lnTo>
                  <a:lnTo>
                    <a:pt x="3987" y="1131"/>
                  </a:lnTo>
                  <a:lnTo>
                    <a:pt x="4001" y="1164"/>
                  </a:lnTo>
                  <a:lnTo>
                    <a:pt x="4013" y="1196"/>
                  </a:lnTo>
                  <a:lnTo>
                    <a:pt x="4024" y="1228"/>
                  </a:lnTo>
                  <a:lnTo>
                    <a:pt x="4034" y="1261"/>
                  </a:lnTo>
                  <a:lnTo>
                    <a:pt x="4042" y="1295"/>
                  </a:lnTo>
                  <a:lnTo>
                    <a:pt x="4050" y="1332"/>
                  </a:lnTo>
                  <a:lnTo>
                    <a:pt x="4050" y="1332"/>
                  </a:lnTo>
                  <a:lnTo>
                    <a:pt x="4054" y="1356"/>
                  </a:lnTo>
                  <a:lnTo>
                    <a:pt x="4059" y="1386"/>
                  </a:lnTo>
                  <a:lnTo>
                    <a:pt x="4062" y="1418"/>
                  </a:lnTo>
                  <a:lnTo>
                    <a:pt x="4066" y="1453"/>
                  </a:lnTo>
                  <a:lnTo>
                    <a:pt x="4072" y="1529"/>
                  </a:lnTo>
                  <a:lnTo>
                    <a:pt x="4077" y="1611"/>
                  </a:lnTo>
                  <a:lnTo>
                    <a:pt x="4081" y="1698"/>
                  </a:lnTo>
                  <a:lnTo>
                    <a:pt x="4083" y="1784"/>
                  </a:lnTo>
                  <a:lnTo>
                    <a:pt x="4088" y="1946"/>
                  </a:lnTo>
                  <a:lnTo>
                    <a:pt x="4088" y="1946"/>
                  </a:lnTo>
                  <a:lnTo>
                    <a:pt x="4089" y="2086"/>
                  </a:lnTo>
                  <a:lnTo>
                    <a:pt x="4090" y="2141"/>
                  </a:lnTo>
                  <a:lnTo>
                    <a:pt x="4090" y="2141"/>
                  </a:lnTo>
                  <a:lnTo>
                    <a:pt x="4093" y="2193"/>
                  </a:lnTo>
                  <a:lnTo>
                    <a:pt x="4100" y="2330"/>
                  </a:lnTo>
                  <a:lnTo>
                    <a:pt x="4103" y="2423"/>
                  </a:lnTo>
                  <a:lnTo>
                    <a:pt x="4106" y="2529"/>
                  </a:lnTo>
                  <a:lnTo>
                    <a:pt x="4108" y="2642"/>
                  </a:lnTo>
                  <a:lnTo>
                    <a:pt x="4108" y="2762"/>
                  </a:lnTo>
                  <a:lnTo>
                    <a:pt x="4108" y="2762"/>
                  </a:lnTo>
                  <a:lnTo>
                    <a:pt x="4107" y="2855"/>
                  </a:lnTo>
                  <a:lnTo>
                    <a:pt x="4107" y="2855"/>
                  </a:lnTo>
                  <a:lnTo>
                    <a:pt x="4104" y="2933"/>
                  </a:lnTo>
                  <a:lnTo>
                    <a:pt x="4101" y="3011"/>
                  </a:lnTo>
                  <a:lnTo>
                    <a:pt x="4094" y="3090"/>
                  </a:lnTo>
                  <a:lnTo>
                    <a:pt x="4087" y="3169"/>
                  </a:lnTo>
                  <a:lnTo>
                    <a:pt x="4078" y="3249"/>
                  </a:lnTo>
                  <a:lnTo>
                    <a:pt x="4066" y="3329"/>
                  </a:lnTo>
                  <a:lnTo>
                    <a:pt x="4053" y="3408"/>
                  </a:lnTo>
                  <a:lnTo>
                    <a:pt x="4038" y="3487"/>
                  </a:lnTo>
                  <a:lnTo>
                    <a:pt x="4021" y="3566"/>
                  </a:lnTo>
                  <a:lnTo>
                    <a:pt x="4001" y="3644"/>
                  </a:lnTo>
                  <a:lnTo>
                    <a:pt x="3979" y="3721"/>
                  </a:lnTo>
                  <a:lnTo>
                    <a:pt x="3955" y="3798"/>
                  </a:lnTo>
                  <a:lnTo>
                    <a:pt x="3942" y="3836"/>
                  </a:lnTo>
                  <a:lnTo>
                    <a:pt x="3929" y="3872"/>
                  </a:lnTo>
                  <a:lnTo>
                    <a:pt x="3915" y="3910"/>
                  </a:lnTo>
                  <a:lnTo>
                    <a:pt x="3900" y="3947"/>
                  </a:lnTo>
                  <a:lnTo>
                    <a:pt x="3885" y="3983"/>
                  </a:lnTo>
                  <a:lnTo>
                    <a:pt x="3869" y="4019"/>
                  </a:lnTo>
                  <a:lnTo>
                    <a:pt x="3853" y="4054"/>
                  </a:lnTo>
                  <a:lnTo>
                    <a:pt x="3835" y="4090"/>
                  </a:lnTo>
                  <a:lnTo>
                    <a:pt x="3835" y="4090"/>
                  </a:lnTo>
                  <a:lnTo>
                    <a:pt x="3816" y="4126"/>
                  </a:lnTo>
                  <a:lnTo>
                    <a:pt x="3794" y="4161"/>
                  </a:lnTo>
                  <a:lnTo>
                    <a:pt x="3773" y="4195"/>
                  </a:lnTo>
                  <a:lnTo>
                    <a:pt x="3748" y="4229"/>
                  </a:lnTo>
                  <a:lnTo>
                    <a:pt x="3723" y="4261"/>
                  </a:lnTo>
                  <a:lnTo>
                    <a:pt x="3696" y="4292"/>
                  </a:lnTo>
                  <a:lnTo>
                    <a:pt x="3668" y="4323"/>
                  </a:lnTo>
                  <a:lnTo>
                    <a:pt x="3639" y="4352"/>
                  </a:lnTo>
                  <a:lnTo>
                    <a:pt x="3609" y="4380"/>
                  </a:lnTo>
                  <a:lnTo>
                    <a:pt x="3578" y="4407"/>
                  </a:lnTo>
                  <a:lnTo>
                    <a:pt x="3544" y="4433"/>
                  </a:lnTo>
                  <a:lnTo>
                    <a:pt x="3511" y="4458"/>
                  </a:lnTo>
                  <a:lnTo>
                    <a:pt x="3476" y="4482"/>
                  </a:lnTo>
                  <a:lnTo>
                    <a:pt x="3441" y="4504"/>
                  </a:lnTo>
                  <a:lnTo>
                    <a:pt x="3405" y="4526"/>
                  </a:lnTo>
                  <a:lnTo>
                    <a:pt x="3367" y="4547"/>
                  </a:lnTo>
                  <a:lnTo>
                    <a:pt x="3330" y="4566"/>
                  </a:lnTo>
                  <a:lnTo>
                    <a:pt x="3291" y="4583"/>
                  </a:lnTo>
                  <a:lnTo>
                    <a:pt x="3252" y="4601"/>
                  </a:lnTo>
                  <a:lnTo>
                    <a:pt x="3212" y="4616"/>
                  </a:lnTo>
                  <a:lnTo>
                    <a:pt x="3172" y="4631"/>
                  </a:lnTo>
                  <a:lnTo>
                    <a:pt x="3132" y="4644"/>
                  </a:lnTo>
                  <a:lnTo>
                    <a:pt x="3091" y="4656"/>
                  </a:lnTo>
                  <a:lnTo>
                    <a:pt x="3050" y="4666"/>
                  </a:lnTo>
                  <a:lnTo>
                    <a:pt x="3008" y="4676"/>
                  </a:lnTo>
                  <a:lnTo>
                    <a:pt x="2967" y="4684"/>
                  </a:lnTo>
                  <a:lnTo>
                    <a:pt x="2925" y="4691"/>
                  </a:lnTo>
                  <a:lnTo>
                    <a:pt x="2884" y="4697"/>
                  </a:lnTo>
                  <a:lnTo>
                    <a:pt x="2842" y="4701"/>
                  </a:lnTo>
                  <a:lnTo>
                    <a:pt x="2800" y="4703"/>
                  </a:lnTo>
                  <a:lnTo>
                    <a:pt x="2759" y="4705"/>
                  </a:lnTo>
                  <a:lnTo>
                    <a:pt x="2717" y="4705"/>
                  </a:lnTo>
                  <a:lnTo>
                    <a:pt x="2717" y="4723"/>
                  </a:lnTo>
                  <a:lnTo>
                    <a:pt x="2717" y="4723"/>
                  </a:lnTo>
                  <a:lnTo>
                    <a:pt x="2684" y="5630"/>
                  </a:lnTo>
                  <a:lnTo>
                    <a:pt x="2684" y="5630"/>
                  </a:lnTo>
                  <a:lnTo>
                    <a:pt x="2718" y="5630"/>
                  </a:lnTo>
                  <a:lnTo>
                    <a:pt x="2816" y="5632"/>
                  </a:lnTo>
                  <a:lnTo>
                    <a:pt x="2887" y="5635"/>
                  </a:lnTo>
                  <a:lnTo>
                    <a:pt x="2970" y="5639"/>
                  </a:lnTo>
                  <a:lnTo>
                    <a:pt x="3063" y="5644"/>
                  </a:lnTo>
                  <a:lnTo>
                    <a:pt x="3167" y="5652"/>
                  </a:lnTo>
                  <a:lnTo>
                    <a:pt x="3166" y="5670"/>
                  </a:lnTo>
                  <a:lnTo>
                    <a:pt x="3166" y="5670"/>
                  </a:lnTo>
                  <a:lnTo>
                    <a:pt x="3159" y="5693"/>
                  </a:lnTo>
                  <a:lnTo>
                    <a:pt x="3152" y="5715"/>
                  </a:lnTo>
                  <a:lnTo>
                    <a:pt x="3144" y="5737"/>
                  </a:lnTo>
                  <a:lnTo>
                    <a:pt x="3135" y="5759"/>
                  </a:lnTo>
                  <a:lnTo>
                    <a:pt x="3125" y="5780"/>
                  </a:lnTo>
                  <a:lnTo>
                    <a:pt x="3114" y="5801"/>
                  </a:lnTo>
                  <a:lnTo>
                    <a:pt x="3102" y="5821"/>
                  </a:lnTo>
                  <a:lnTo>
                    <a:pt x="3089" y="5841"/>
                  </a:lnTo>
                  <a:lnTo>
                    <a:pt x="3076" y="5859"/>
                  </a:lnTo>
                  <a:lnTo>
                    <a:pt x="3062" y="5878"/>
                  </a:lnTo>
                  <a:lnTo>
                    <a:pt x="3047" y="5896"/>
                  </a:lnTo>
                  <a:lnTo>
                    <a:pt x="3032" y="5914"/>
                  </a:lnTo>
                  <a:lnTo>
                    <a:pt x="3016" y="5931"/>
                  </a:lnTo>
                  <a:lnTo>
                    <a:pt x="2999" y="5948"/>
                  </a:lnTo>
                  <a:lnTo>
                    <a:pt x="2981" y="5964"/>
                  </a:lnTo>
                  <a:lnTo>
                    <a:pt x="2963" y="5979"/>
                  </a:lnTo>
                  <a:lnTo>
                    <a:pt x="2945" y="5994"/>
                  </a:lnTo>
                  <a:lnTo>
                    <a:pt x="2926" y="6008"/>
                  </a:lnTo>
                  <a:lnTo>
                    <a:pt x="2907" y="6022"/>
                  </a:lnTo>
                  <a:lnTo>
                    <a:pt x="2887" y="6035"/>
                  </a:lnTo>
                  <a:lnTo>
                    <a:pt x="2866" y="6048"/>
                  </a:lnTo>
                  <a:lnTo>
                    <a:pt x="2846" y="6060"/>
                  </a:lnTo>
                  <a:lnTo>
                    <a:pt x="2824" y="6072"/>
                  </a:lnTo>
                  <a:lnTo>
                    <a:pt x="2802" y="6083"/>
                  </a:lnTo>
                  <a:lnTo>
                    <a:pt x="2781" y="6093"/>
                  </a:lnTo>
                  <a:lnTo>
                    <a:pt x="2759" y="6103"/>
                  </a:lnTo>
                  <a:lnTo>
                    <a:pt x="2737" y="6112"/>
                  </a:lnTo>
                  <a:lnTo>
                    <a:pt x="2714" y="6120"/>
                  </a:lnTo>
                  <a:lnTo>
                    <a:pt x="2691" y="6129"/>
                  </a:lnTo>
                  <a:lnTo>
                    <a:pt x="2669" y="6136"/>
                  </a:lnTo>
                  <a:lnTo>
                    <a:pt x="2646" y="6142"/>
                  </a:lnTo>
                  <a:lnTo>
                    <a:pt x="2622" y="6149"/>
                  </a:lnTo>
                  <a:lnTo>
                    <a:pt x="2622" y="6149"/>
                  </a:lnTo>
                  <a:lnTo>
                    <a:pt x="2576" y="6158"/>
                  </a:lnTo>
                  <a:lnTo>
                    <a:pt x="2530" y="6167"/>
                  </a:lnTo>
                  <a:lnTo>
                    <a:pt x="2483" y="6173"/>
                  </a:lnTo>
                  <a:lnTo>
                    <a:pt x="2436" y="6178"/>
                  </a:lnTo>
                  <a:lnTo>
                    <a:pt x="2389" y="6181"/>
                  </a:lnTo>
                  <a:lnTo>
                    <a:pt x="2342" y="6183"/>
                  </a:lnTo>
                  <a:lnTo>
                    <a:pt x="2295" y="6183"/>
                  </a:lnTo>
                  <a:lnTo>
                    <a:pt x="2247" y="6182"/>
                  </a:lnTo>
                  <a:lnTo>
                    <a:pt x="2200" y="6180"/>
                  </a:lnTo>
                  <a:lnTo>
                    <a:pt x="2152" y="6177"/>
                  </a:lnTo>
                  <a:lnTo>
                    <a:pt x="2104" y="6173"/>
                  </a:lnTo>
                  <a:lnTo>
                    <a:pt x="2056" y="6169"/>
                  </a:lnTo>
                  <a:lnTo>
                    <a:pt x="1961" y="6158"/>
                  </a:lnTo>
                  <a:lnTo>
                    <a:pt x="1868" y="6147"/>
                  </a:lnTo>
                  <a:lnTo>
                    <a:pt x="1868" y="6147"/>
                  </a:lnTo>
                  <a:lnTo>
                    <a:pt x="1783" y="6137"/>
                  </a:lnTo>
                  <a:lnTo>
                    <a:pt x="1700" y="6126"/>
                  </a:lnTo>
                  <a:lnTo>
                    <a:pt x="1617" y="6114"/>
                  </a:lnTo>
                  <a:lnTo>
                    <a:pt x="1534" y="6101"/>
                  </a:lnTo>
                  <a:lnTo>
                    <a:pt x="1451" y="6086"/>
                  </a:lnTo>
                  <a:lnTo>
                    <a:pt x="1410" y="6077"/>
                  </a:lnTo>
                  <a:lnTo>
                    <a:pt x="1369" y="6068"/>
                  </a:lnTo>
                  <a:lnTo>
                    <a:pt x="1328" y="6058"/>
                  </a:lnTo>
                  <a:lnTo>
                    <a:pt x="1289" y="6046"/>
                  </a:lnTo>
                  <a:lnTo>
                    <a:pt x="1249" y="6034"/>
                  </a:lnTo>
                  <a:lnTo>
                    <a:pt x="1209" y="6022"/>
                  </a:lnTo>
                  <a:lnTo>
                    <a:pt x="1209" y="6022"/>
                  </a:lnTo>
                  <a:lnTo>
                    <a:pt x="1169" y="6008"/>
                  </a:lnTo>
                  <a:lnTo>
                    <a:pt x="1129" y="5993"/>
                  </a:lnTo>
                  <a:lnTo>
                    <a:pt x="1090" y="5977"/>
                  </a:lnTo>
                  <a:lnTo>
                    <a:pt x="1052" y="5959"/>
                  </a:lnTo>
                  <a:lnTo>
                    <a:pt x="1014" y="5940"/>
                  </a:lnTo>
                  <a:lnTo>
                    <a:pt x="977" y="5921"/>
                  </a:lnTo>
                  <a:lnTo>
                    <a:pt x="940" y="5900"/>
                  </a:lnTo>
                  <a:lnTo>
                    <a:pt x="905" y="5877"/>
                  </a:lnTo>
                  <a:lnTo>
                    <a:pt x="870" y="5854"/>
                  </a:lnTo>
                  <a:lnTo>
                    <a:pt x="836" y="5829"/>
                  </a:lnTo>
                  <a:lnTo>
                    <a:pt x="803" y="5803"/>
                  </a:lnTo>
                  <a:lnTo>
                    <a:pt x="772" y="5776"/>
                  </a:lnTo>
                  <a:lnTo>
                    <a:pt x="742" y="5747"/>
                  </a:lnTo>
                  <a:lnTo>
                    <a:pt x="713" y="5716"/>
                  </a:lnTo>
                  <a:lnTo>
                    <a:pt x="686" y="5685"/>
                  </a:lnTo>
                  <a:lnTo>
                    <a:pt x="660" y="5652"/>
                  </a:lnTo>
                  <a:lnTo>
                    <a:pt x="660" y="5651"/>
                  </a:lnTo>
                  <a:lnTo>
                    <a:pt x="660" y="5651"/>
                  </a:lnTo>
                  <a:lnTo>
                    <a:pt x="691" y="5648"/>
                  </a:lnTo>
                  <a:lnTo>
                    <a:pt x="691" y="5648"/>
                  </a:lnTo>
                  <a:lnTo>
                    <a:pt x="705" y="5641"/>
                  </a:lnTo>
                  <a:lnTo>
                    <a:pt x="718" y="5632"/>
                  </a:lnTo>
                  <a:lnTo>
                    <a:pt x="730" y="5624"/>
                  </a:lnTo>
                  <a:lnTo>
                    <a:pt x="742" y="5614"/>
                  </a:lnTo>
                  <a:lnTo>
                    <a:pt x="764" y="5594"/>
                  </a:lnTo>
                  <a:lnTo>
                    <a:pt x="786" y="5572"/>
                  </a:lnTo>
                  <a:lnTo>
                    <a:pt x="805" y="5549"/>
                  </a:lnTo>
                  <a:lnTo>
                    <a:pt x="823" y="5524"/>
                  </a:lnTo>
                  <a:lnTo>
                    <a:pt x="840" y="5498"/>
                  </a:lnTo>
                  <a:lnTo>
                    <a:pt x="855" y="5470"/>
                  </a:lnTo>
                  <a:lnTo>
                    <a:pt x="869" y="5442"/>
                  </a:lnTo>
                  <a:lnTo>
                    <a:pt x="882" y="5414"/>
                  </a:lnTo>
                  <a:lnTo>
                    <a:pt x="895" y="5384"/>
                  </a:lnTo>
                  <a:lnTo>
                    <a:pt x="906" y="5355"/>
                  </a:lnTo>
                  <a:lnTo>
                    <a:pt x="917" y="5324"/>
                  </a:lnTo>
                  <a:lnTo>
                    <a:pt x="926" y="5294"/>
                  </a:lnTo>
                  <a:lnTo>
                    <a:pt x="946" y="5234"/>
                  </a:lnTo>
                  <a:lnTo>
                    <a:pt x="946" y="5234"/>
                  </a:lnTo>
                  <a:lnTo>
                    <a:pt x="964" y="5172"/>
                  </a:lnTo>
                  <a:lnTo>
                    <a:pt x="984" y="5110"/>
                  </a:lnTo>
                  <a:lnTo>
                    <a:pt x="1024" y="4986"/>
                  </a:lnTo>
                  <a:lnTo>
                    <a:pt x="1044" y="4925"/>
                  </a:lnTo>
                  <a:lnTo>
                    <a:pt x="1061" y="4862"/>
                  </a:lnTo>
                  <a:lnTo>
                    <a:pt x="1077" y="4799"/>
                  </a:lnTo>
                  <a:lnTo>
                    <a:pt x="1084" y="4768"/>
                  </a:lnTo>
                  <a:lnTo>
                    <a:pt x="1090" y="4737"/>
                  </a:lnTo>
                  <a:lnTo>
                    <a:pt x="1090" y="4737"/>
                  </a:lnTo>
                  <a:lnTo>
                    <a:pt x="1095" y="4701"/>
                  </a:lnTo>
                  <a:lnTo>
                    <a:pt x="1101" y="4666"/>
                  </a:lnTo>
                  <a:lnTo>
                    <a:pt x="1104" y="4631"/>
                  </a:lnTo>
                  <a:lnTo>
                    <a:pt x="1107" y="4595"/>
                  </a:lnTo>
                  <a:lnTo>
                    <a:pt x="1110" y="4559"/>
                  </a:lnTo>
                  <a:lnTo>
                    <a:pt x="1111" y="4524"/>
                  </a:lnTo>
                  <a:lnTo>
                    <a:pt x="1111" y="4453"/>
                  </a:lnTo>
                  <a:lnTo>
                    <a:pt x="1110" y="4381"/>
                  </a:lnTo>
                  <a:lnTo>
                    <a:pt x="1106" y="4310"/>
                  </a:lnTo>
                  <a:lnTo>
                    <a:pt x="1102" y="4239"/>
                  </a:lnTo>
                  <a:lnTo>
                    <a:pt x="1097" y="4167"/>
                  </a:lnTo>
                  <a:lnTo>
                    <a:pt x="1097" y="4167"/>
                  </a:lnTo>
                  <a:lnTo>
                    <a:pt x="1094" y="4130"/>
                  </a:lnTo>
                  <a:lnTo>
                    <a:pt x="1090" y="4093"/>
                  </a:lnTo>
                  <a:lnTo>
                    <a:pt x="1085" y="4057"/>
                  </a:lnTo>
                  <a:lnTo>
                    <a:pt x="1079" y="4023"/>
                  </a:lnTo>
                  <a:lnTo>
                    <a:pt x="1073" y="3989"/>
                  </a:lnTo>
                  <a:lnTo>
                    <a:pt x="1065" y="3956"/>
                  </a:lnTo>
                  <a:lnTo>
                    <a:pt x="1057" y="3922"/>
                  </a:lnTo>
                  <a:lnTo>
                    <a:pt x="1048" y="3890"/>
                  </a:lnTo>
                  <a:lnTo>
                    <a:pt x="1038" y="3857"/>
                  </a:lnTo>
                  <a:lnTo>
                    <a:pt x="1028" y="3826"/>
                  </a:lnTo>
                  <a:lnTo>
                    <a:pt x="1016" y="3794"/>
                  </a:lnTo>
                  <a:lnTo>
                    <a:pt x="1003" y="3761"/>
                  </a:lnTo>
                  <a:lnTo>
                    <a:pt x="990" y="3729"/>
                  </a:lnTo>
                  <a:lnTo>
                    <a:pt x="976" y="3696"/>
                  </a:lnTo>
                  <a:lnTo>
                    <a:pt x="945" y="3629"/>
                  </a:lnTo>
                  <a:lnTo>
                    <a:pt x="945" y="3629"/>
                  </a:lnTo>
                  <a:lnTo>
                    <a:pt x="936" y="3612"/>
                  </a:lnTo>
                  <a:lnTo>
                    <a:pt x="926" y="3595"/>
                  </a:lnTo>
                  <a:lnTo>
                    <a:pt x="921" y="3587"/>
                  </a:lnTo>
                  <a:lnTo>
                    <a:pt x="914" y="3580"/>
                  </a:lnTo>
                  <a:lnTo>
                    <a:pt x="908" y="3572"/>
                  </a:lnTo>
                  <a:lnTo>
                    <a:pt x="900" y="3566"/>
                  </a:lnTo>
                  <a:lnTo>
                    <a:pt x="900" y="3566"/>
                  </a:lnTo>
                  <a:lnTo>
                    <a:pt x="888" y="3558"/>
                  </a:lnTo>
                  <a:lnTo>
                    <a:pt x="877" y="3553"/>
                  </a:lnTo>
                  <a:lnTo>
                    <a:pt x="863" y="3548"/>
                  </a:lnTo>
                  <a:lnTo>
                    <a:pt x="849" y="3546"/>
                  </a:lnTo>
                  <a:lnTo>
                    <a:pt x="835" y="3544"/>
                  </a:lnTo>
                  <a:lnTo>
                    <a:pt x="821" y="3544"/>
                  </a:lnTo>
                  <a:lnTo>
                    <a:pt x="791" y="3543"/>
                  </a:lnTo>
                  <a:lnTo>
                    <a:pt x="791" y="3543"/>
                  </a:lnTo>
                  <a:lnTo>
                    <a:pt x="767" y="3542"/>
                  </a:lnTo>
                  <a:lnTo>
                    <a:pt x="742" y="3540"/>
                  </a:lnTo>
                  <a:lnTo>
                    <a:pt x="716" y="3538"/>
                  </a:lnTo>
                  <a:lnTo>
                    <a:pt x="691" y="3534"/>
                  </a:lnTo>
                  <a:lnTo>
                    <a:pt x="666" y="3531"/>
                  </a:lnTo>
                  <a:lnTo>
                    <a:pt x="642" y="3526"/>
                  </a:lnTo>
                  <a:lnTo>
                    <a:pt x="618" y="3520"/>
                  </a:lnTo>
                  <a:lnTo>
                    <a:pt x="593" y="3515"/>
                  </a:lnTo>
                  <a:lnTo>
                    <a:pt x="569" y="3507"/>
                  </a:lnTo>
                  <a:lnTo>
                    <a:pt x="544" y="3501"/>
                  </a:lnTo>
                  <a:lnTo>
                    <a:pt x="521" y="3492"/>
                  </a:lnTo>
                  <a:lnTo>
                    <a:pt x="498" y="3484"/>
                  </a:lnTo>
                  <a:lnTo>
                    <a:pt x="474" y="3474"/>
                  </a:lnTo>
                  <a:lnTo>
                    <a:pt x="452" y="3463"/>
                  </a:lnTo>
                  <a:lnTo>
                    <a:pt x="429" y="3452"/>
                  </a:lnTo>
                  <a:lnTo>
                    <a:pt x="406" y="3441"/>
                  </a:lnTo>
                  <a:lnTo>
                    <a:pt x="406" y="3441"/>
                  </a:lnTo>
                  <a:lnTo>
                    <a:pt x="387" y="3431"/>
                  </a:lnTo>
                  <a:lnTo>
                    <a:pt x="368" y="3419"/>
                  </a:lnTo>
                  <a:lnTo>
                    <a:pt x="349" y="3407"/>
                  </a:lnTo>
                  <a:lnTo>
                    <a:pt x="331" y="3394"/>
                  </a:lnTo>
                  <a:lnTo>
                    <a:pt x="314" y="3381"/>
                  </a:lnTo>
                  <a:lnTo>
                    <a:pt x="296" y="3366"/>
                  </a:lnTo>
                  <a:lnTo>
                    <a:pt x="280" y="3352"/>
                  </a:lnTo>
                  <a:lnTo>
                    <a:pt x="265" y="3336"/>
                  </a:lnTo>
                  <a:lnTo>
                    <a:pt x="265" y="3336"/>
                  </a:lnTo>
                  <a:lnTo>
                    <a:pt x="249" y="3317"/>
                  </a:lnTo>
                  <a:lnTo>
                    <a:pt x="234" y="3299"/>
                  </a:lnTo>
                  <a:lnTo>
                    <a:pt x="219" y="3279"/>
                  </a:lnTo>
                  <a:lnTo>
                    <a:pt x="205" y="3260"/>
                  </a:lnTo>
                  <a:lnTo>
                    <a:pt x="191" y="3239"/>
                  </a:lnTo>
                  <a:lnTo>
                    <a:pt x="177" y="3218"/>
                  </a:lnTo>
                  <a:lnTo>
                    <a:pt x="151" y="3175"/>
                  </a:lnTo>
                  <a:lnTo>
                    <a:pt x="126" y="3128"/>
                  </a:lnTo>
                  <a:lnTo>
                    <a:pt x="105" y="3081"/>
                  </a:lnTo>
                  <a:lnTo>
                    <a:pt x="84" y="3032"/>
                  </a:lnTo>
                  <a:lnTo>
                    <a:pt x="65" y="2982"/>
                  </a:lnTo>
                  <a:lnTo>
                    <a:pt x="48" y="2931"/>
                  </a:lnTo>
                  <a:lnTo>
                    <a:pt x="34" y="2880"/>
                  </a:lnTo>
                  <a:lnTo>
                    <a:pt x="23" y="2829"/>
                  </a:lnTo>
                  <a:lnTo>
                    <a:pt x="14" y="2778"/>
                  </a:lnTo>
                  <a:lnTo>
                    <a:pt x="6" y="2727"/>
                  </a:lnTo>
                  <a:lnTo>
                    <a:pt x="2" y="2678"/>
                  </a:lnTo>
                  <a:lnTo>
                    <a:pt x="1" y="2653"/>
                  </a:lnTo>
                  <a:lnTo>
                    <a:pt x="0" y="2629"/>
                  </a:lnTo>
                  <a:lnTo>
                    <a:pt x="0" y="2605"/>
                  </a:lnTo>
                  <a:lnTo>
                    <a:pt x="1" y="2581"/>
                  </a:lnTo>
                  <a:lnTo>
                    <a:pt x="1" y="2581"/>
                  </a:lnTo>
                  <a:lnTo>
                    <a:pt x="2" y="2561"/>
                  </a:lnTo>
                  <a:lnTo>
                    <a:pt x="4" y="2540"/>
                  </a:lnTo>
                  <a:lnTo>
                    <a:pt x="8" y="2521"/>
                  </a:lnTo>
                  <a:lnTo>
                    <a:pt x="12" y="2502"/>
                  </a:lnTo>
                  <a:lnTo>
                    <a:pt x="17" y="2482"/>
                  </a:lnTo>
                  <a:lnTo>
                    <a:pt x="25" y="2463"/>
                  </a:lnTo>
                  <a:lnTo>
                    <a:pt x="33" y="2444"/>
                  </a:lnTo>
                  <a:lnTo>
                    <a:pt x="43" y="2428"/>
                  </a:lnTo>
                  <a:lnTo>
                    <a:pt x="43" y="2428"/>
                  </a:lnTo>
                  <a:lnTo>
                    <a:pt x="51" y="2416"/>
                  </a:lnTo>
                  <a:lnTo>
                    <a:pt x="59" y="2406"/>
                  </a:lnTo>
                  <a:lnTo>
                    <a:pt x="69" y="2397"/>
                  </a:lnTo>
                  <a:lnTo>
                    <a:pt x="79" y="2387"/>
                  </a:lnTo>
                  <a:lnTo>
                    <a:pt x="99" y="2370"/>
                  </a:lnTo>
                  <a:lnTo>
                    <a:pt x="120" y="2354"/>
                  </a:lnTo>
                  <a:lnTo>
                    <a:pt x="120" y="2354"/>
                  </a:lnTo>
                  <a:lnTo>
                    <a:pt x="143" y="2337"/>
                  </a:lnTo>
                  <a:lnTo>
                    <a:pt x="166" y="2322"/>
                  </a:lnTo>
                  <a:lnTo>
                    <a:pt x="191" y="2308"/>
                  </a:lnTo>
                  <a:lnTo>
                    <a:pt x="216" y="2295"/>
                  </a:lnTo>
                  <a:lnTo>
                    <a:pt x="240" y="2282"/>
                  </a:lnTo>
                  <a:lnTo>
                    <a:pt x="266" y="2271"/>
                  </a:lnTo>
                  <a:lnTo>
                    <a:pt x="292" y="2261"/>
                  </a:lnTo>
                  <a:lnTo>
                    <a:pt x="318" y="2252"/>
                  </a:lnTo>
                  <a:lnTo>
                    <a:pt x="345" y="2243"/>
                  </a:lnTo>
                  <a:lnTo>
                    <a:pt x="372" y="2237"/>
                  </a:lnTo>
                  <a:lnTo>
                    <a:pt x="399" y="2231"/>
                  </a:lnTo>
                  <a:lnTo>
                    <a:pt x="427" y="2227"/>
                  </a:lnTo>
                  <a:lnTo>
                    <a:pt x="455" y="2224"/>
                  </a:lnTo>
                  <a:lnTo>
                    <a:pt x="482" y="2222"/>
                  </a:lnTo>
                  <a:lnTo>
                    <a:pt x="510" y="2222"/>
                  </a:lnTo>
                  <a:lnTo>
                    <a:pt x="538" y="2223"/>
                  </a:lnTo>
                  <a:lnTo>
                    <a:pt x="538" y="2223"/>
                  </a:lnTo>
                  <a:lnTo>
                    <a:pt x="557" y="2225"/>
                  </a:lnTo>
                  <a:lnTo>
                    <a:pt x="578" y="2227"/>
                  </a:lnTo>
                  <a:lnTo>
                    <a:pt x="597" y="2230"/>
                  </a:lnTo>
                  <a:lnTo>
                    <a:pt x="617" y="2234"/>
                  </a:lnTo>
                  <a:lnTo>
                    <a:pt x="637" y="2239"/>
                  </a:lnTo>
                  <a:lnTo>
                    <a:pt x="656" y="2244"/>
                  </a:lnTo>
                  <a:lnTo>
                    <a:pt x="675" y="2251"/>
                  </a:lnTo>
                  <a:lnTo>
                    <a:pt x="694" y="2257"/>
                  </a:lnTo>
                  <a:lnTo>
                    <a:pt x="713" y="2265"/>
                  </a:lnTo>
                  <a:lnTo>
                    <a:pt x="731" y="2274"/>
                  </a:lnTo>
                  <a:lnTo>
                    <a:pt x="748" y="2282"/>
                  </a:lnTo>
                  <a:lnTo>
                    <a:pt x="766" y="2292"/>
                  </a:lnTo>
                  <a:lnTo>
                    <a:pt x="783" y="2303"/>
                  </a:lnTo>
                  <a:lnTo>
                    <a:pt x="800" y="2314"/>
                  </a:lnTo>
                  <a:lnTo>
                    <a:pt x="815" y="2325"/>
                  </a:lnTo>
                  <a:lnTo>
                    <a:pt x="831" y="233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9C94DDE-3FEC-EF7D-0DA6-7DCA0E282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44"/>
              <a:ext cx="1027" cy="1546"/>
            </a:xfrm>
            <a:custGeom>
              <a:avLst/>
              <a:gdLst>
                <a:gd name="T0" fmla="*/ 996 w 4108"/>
                <a:gd name="T1" fmla="*/ 2244 h 6183"/>
                <a:gd name="T2" fmla="*/ 1183 w 4108"/>
                <a:gd name="T3" fmla="*/ 2080 h 6183"/>
                <a:gd name="T4" fmla="*/ 1324 w 4108"/>
                <a:gd name="T5" fmla="*/ 1870 h 6183"/>
                <a:gd name="T6" fmla="*/ 1259 w 4108"/>
                <a:gd name="T7" fmla="*/ 1775 h 6183"/>
                <a:gd name="T8" fmla="*/ 1739 w 4108"/>
                <a:gd name="T9" fmla="*/ 1551 h 6183"/>
                <a:gd name="T10" fmla="*/ 2122 w 4108"/>
                <a:gd name="T11" fmla="*/ 1286 h 6183"/>
                <a:gd name="T12" fmla="*/ 2370 w 4108"/>
                <a:gd name="T13" fmla="*/ 1018 h 6183"/>
                <a:gd name="T14" fmla="*/ 2563 w 4108"/>
                <a:gd name="T15" fmla="*/ 690 h 6183"/>
                <a:gd name="T16" fmla="*/ 2742 w 4108"/>
                <a:gd name="T17" fmla="*/ 218 h 6183"/>
                <a:gd name="T18" fmla="*/ 2891 w 4108"/>
                <a:gd name="T19" fmla="*/ 39 h 6183"/>
                <a:gd name="T20" fmla="*/ 3253 w 4108"/>
                <a:gd name="T21" fmla="*/ 244 h 6183"/>
                <a:gd name="T22" fmla="*/ 3532 w 4108"/>
                <a:gd name="T23" fmla="*/ 478 h 6183"/>
                <a:gd name="T24" fmla="*/ 3839 w 4108"/>
                <a:gd name="T25" fmla="*/ 883 h 6183"/>
                <a:gd name="T26" fmla="*/ 4013 w 4108"/>
                <a:gd name="T27" fmla="*/ 1196 h 6183"/>
                <a:gd name="T28" fmla="*/ 4062 w 4108"/>
                <a:gd name="T29" fmla="*/ 1418 h 6183"/>
                <a:gd name="T30" fmla="*/ 4089 w 4108"/>
                <a:gd name="T31" fmla="*/ 2086 h 6183"/>
                <a:gd name="T32" fmla="*/ 4108 w 4108"/>
                <a:gd name="T33" fmla="*/ 2762 h 6183"/>
                <a:gd name="T34" fmla="*/ 4078 w 4108"/>
                <a:gd name="T35" fmla="*/ 3249 h 6183"/>
                <a:gd name="T36" fmla="*/ 3942 w 4108"/>
                <a:gd name="T37" fmla="*/ 3836 h 6183"/>
                <a:gd name="T38" fmla="*/ 3835 w 4108"/>
                <a:gd name="T39" fmla="*/ 4090 h 6183"/>
                <a:gd name="T40" fmla="*/ 3639 w 4108"/>
                <a:gd name="T41" fmla="*/ 4352 h 6183"/>
                <a:gd name="T42" fmla="*/ 3367 w 4108"/>
                <a:gd name="T43" fmla="*/ 4547 h 6183"/>
                <a:gd name="T44" fmla="*/ 3050 w 4108"/>
                <a:gd name="T45" fmla="*/ 4666 h 6183"/>
                <a:gd name="T46" fmla="*/ 2717 w 4108"/>
                <a:gd name="T47" fmla="*/ 4705 h 6183"/>
                <a:gd name="T48" fmla="*/ 2970 w 4108"/>
                <a:gd name="T49" fmla="*/ 5639 h 6183"/>
                <a:gd name="T50" fmla="*/ 3135 w 4108"/>
                <a:gd name="T51" fmla="*/ 5759 h 6183"/>
                <a:gd name="T52" fmla="*/ 3032 w 4108"/>
                <a:gd name="T53" fmla="*/ 5914 h 6183"/>
                <a:gd name="T54" fmla="*/ 2887 w 4108"/>
                <a:gd name="T55" fmla="*/ 6035 h 6183"/>
                <a:gd name="T56" fmla="*/ 2714 w 4108"/>
                <a:gd name="T57" fmla="*/ 6120 h 6183"/>
                <a:gd name="T58" fmla="*/ 2483 w 4108"/>
                <a:gd name="T59" fmla="*/ 6173 h 6183"/>
                <a:gd name="T60" fmla="*/ 2104 w 4108"/>
                <a:gd name="T61" fmla="*/ 6173 h 6183"/>
                <a:gd name="T62" fmla="*/ 1534 w 4108"/>
                <a:gd name="T63" fmla="*/ 6101 h 6183"/>
                <a:gd name="T64" fmla="*/ 1209 w 4108"/>
                <a:gd name="T65" fmla="*/ 6022 h 6183"/>
                <a:gd name="T66" fmla="*/ 905 w 4108"/>
                <a:gd name="T67" fmla="*/ 5877 h 6183"/>
                <a:gd name="T68" fmla="*/ 660 w 4108"/>
                <a:gd name="T69" fmla="*/ 5652 h 6183"/>
                <a:gd name="T70" fmla="*/ 742 w 4108"/>
                <a:gd name="T71" fmla="*/ 5614 h 6183"/>
                <a:gd name="T72" fmla="*/ 882 w 4108"/>
                <a:gd name="T73" fmla="*/ 5414 h 6183"/>
                <a:gd name="T74" fmla="*/ 984 w 4108"/>
                <a:gd name="T75" fmla="*/ 5110 h 6183"/>
                <a:gd name="T76" fmla="*/ 1095 w 4108"/>
                <a:gd name="T77" fmla="*/ 4701 h 6183"/>
                <a:gd name="T78" fmla="*/ 1106 w 4108"/>
                <a:gd name="T79" fmla="*/ 4310 h 6183"/>
                <a:gd name="T80" fmla="*/ 1073 w 4108"/>
                <a:gd name="T81" fmla="*/ 3989 h 6183"/>
                <a:gd name="T82" fmla="*/ 990 w 4108"/>
                <a:gd name="T83" fmla="*/ 3729 h 6183"/>
                <a:gd name="T84" fmla="*/ 908 w 4108"/>
                <a:gd name="T85" fmla="*/ 3572 h 6183"/>
                <a:gd name="T86" fmla="*/ 821 w 4108"/>
                <a:gd name="T87" fmla="*/ 3544 h 6183"/>
                <a:gd name="T88" fmla="*/ 642 w 4108"/>
                <a:gd name="T89" fmla="*/ 3526 h 6183"/>
                <a:gd name="T90" fmla="*/ 452 w 4108"/>
                <a:gd name="T91" fmla="*/ 3463 h 6183"/>
                <a:gd name="T92" fmla="*/ 314 w 4108"/>
                <a:gd name="T93" fmla="*/ 3381 h 6183"/>
                <a:gd name="T94" fmla="*/ 205 w 4108"/>
                <a:gd name="T95" fmla="*/ 3260 h 6183"/>
                <a:gd name="T96" fmla="*/ 48 w 4108"/>
                <a:gd name="T97" fmla="*/ 2931 h 6183"/>
                <a:gd name="T98" fmla="*/ 0 w 4108"/>
                <a:gd name="T99" fmla="*/ 2605 h 6183"/>
                <a:gd name="T100" fmla="*/ 25 w 4108"/>
                <a:gd name="T101" fmla="*/ 2463 h 6183"/>
                <a:gd name="T102" fmla="*/ 99 w 4108"/>
                <a:gd name="T103" fmla="*/ 2370 h 6183"/>
                <a:gd name="T104" fmla="*/ 266 w 4108"/>
                <a:gd name="T105" fmla="*/ 2271 h 6183"/>
                <a:gd name="T106" fmla="*/ 482 w 4108"/>
                <a:gd name="T107" fmla="*/ 2222 h 6183"/>
                <a:gd name="T108" fmla="*/ 637 w 4108"/>
                <a:gd name="T109" fmla="*/ 2239 h 6183"/>
                <a:gd name="T110" fmla="*/ 783 w 4108"/>
                <a:gd name="T111" fmla="*/ 2303 h 6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108" h="6183">
                  <a:moveTo>
                    <a:pt x="831" y="2338"/>
                  </a:moveTo>
                  <a:lnTo>
                    <a:pt x="833" y="2336"/>
                  </a:lnTo>
                  <a:lnTo>
                    <a:pt x="833" y="2336"/>
                  </a:lnTo>
                  <a:lnTo>
                    <a:pt x="869" y="2319"/>
                  </a:lnTo>
                  <a:lnTo>
                    <a:pt x="902" y="2301"/>
                  </a:lnTo>
                  <a:lnTo>
                    <a:pt x="936" y="2282"/>
                  </a:lnTo>
                  <a:lnTo>
                    <a:pt x="966" y="2264"/>
                  </a:lnTo>
                  <a:lnTo>
                    <a:pt x="996" y="2244"/>
                  </a:lnTo>
                  <a:lnTo>
                    <a:pt x="1024" y="2224"/>
                  </a:lnTo>
                  <a:lnTo>
                    <a:pt x="1051" y="2204"/>
                  </a:lnTo>
                  <a:lnTo>
                    <a:pt x="1076" y="2184"/>
                  </a:lnTo>
                  <a:lnTo>
                    <a:pt x="1100" y="2163"/>
                  </a:lnTo>
                  <a:lnTo>
                    <a:pt x="1122" y="2142"/>
                  </a:lnTo>
                  <a:lnTo>
                    <a:pt x="1144" y="2121"/>
                  </a:lnTo>
                  <a:lnTo>
                    <a:pt x="1163" y="2101"/>
                  </a:lnTo>
                  <a:lnTo>
                    <a:pt x="1183" y="2080"/>
                  </a:lnTo>
                  <a:lnTo>
                    <a:pt x="1200" y="2061"/>
                  </a:lnTo>
                  <a:lnTo>
                    <a:pt x="1216" y="2040"/>
                  </a:lnTo>
                  <a:lnTo>
                    <a:pt x="1231" y="2021"/>
                  </a:lnTo>
                  <a:lnTo>
                    <a:pt x="1258" y="1984"/>
                  </a:lnTo>
                  <a:lnTo>
                    <a:pt x="1281" y="1950"/>
                  </a:lnTo>
                  <a:lnTo>
                    <a:pt x="1299" y="1919"/>
                  </a:lnTo>
                  <a:lnTo>
                    <a:pt x="1313" y="1892"/>
                  </a:lnTo>
                  <a:lnTo>
                    <a:pt x="1324" y="1870"/>
                  </a:lnTo>
                  <a:lnTo>
                    <a:pt x="1332" y="1853"/>
                  </a:lnTo>
                  <a:lnTo>
                    <a:pt x="1338" y="1839"/>
                  </a:lnTo>
                  <a:lnTo>
                    <a:pt x="1072" y="1839"/>
                  </a:lnTo>
                  <a:lnTo>
                    <a:pt x="1072" y="1839"/>
                  </a:lnTo>
                  <a:lnTo>
                    <a:pt x="1105" y="1829"/>
                  </a:lnTo>
                  <a:lnTo>
                    <a:pt x="1144" y="1816"/>
                  </a:lnTo>
                  <a:lnTo>
                    <a:pt x="1196" y="1797"/>
                  </a:lnTo>
                  <a:lnTo>
                    <a:pt x="1259" y="1775"/>
                  </a:lnTo>
                  <a:lnTo>
                    <a:pt x="1333" y="1745"/>
                  </a:lnTo>
                  <a:lnTo>
                    <a:pt x="1414" y="1712"/>
                  </a:lnTo>
                  <a:lnTo>
                    <a:pt x="1501" y="1672"/>
                  </a:lnTo>
                  <a:lnTo>
                    <a:pt x="1547" y="1650"/>
                  </a:lnTo>
                  <a:lnTo>
                    <a:pt x="1594" y="1628"/>
                  </a:lnTo>
                  <a:lnTo>
                    <a:pt x="1641" y="1603"/>
                  </a:lnTo>
                  <a:lnTo>
                    <a:pt x="1690" y="1578"/>
                  </a:lnTo>
                  <a:lnTo>
                    <a:pt x="1739" y="1551"/>
                  </a:lnTo>
                  <a:lnTo>
                    <a:pt x="1788" y="1523"/>
                  </a:lnTo>
                  <a:lnTo>
                    <a:pt x="1837" y="1493"/>
                  </a:lnTo>
                  <a:lnTo>
                    <a:pt x="1886" y="1461"/>
                  </a:lnTo>
                  <a:lnTo>
                    <a:pt x="1934" y="1430"/>
                  </a:lnTo>
                  <a:lnTo>
                    <a:pt x="1983" y="1395"/>
                  </a:lnTo>
                  <a:lnTo>
                    <a:pt x="2030" y="1361"/>
                  </a:lnTo>
                  <a:lnTo>
                    <a:pt x="2077" y="1324"/>
                  </a:lnTo>
                  <a:lnTo>
                    <a:pt x="2122" y="1286"/>
                  </a:lnTo>
                  <a:lnTo>
                    <a:pt x="2166" y="1247"/>
                  </a:lnTo>
                  <a:lnTo>
                    <a:pt x="2208" y="1207"/>
                  </a:lnTo>
                  <a:lnTo>
                    <a:pt x="2249" y="1165"/>
                  </a:lnTo>
                  <a:lnTo>
                    <a:pt x="2249" y="1165"/>
                  </a:lnTo>
                  <a:lnTo>
                    <a:pt x="2281" y="1131"/>
                  </a:lnTo>
                  <a:lnTo>
                    <a:pt x="2312" y="1094"/>
                  </a:lnTo>
                  <a:lnTo>
                    <a:pt x="2341" y="1057"/>
                  </a:lnTo>
                  <a:lnTo>
                    <a:pt x="2370" y="1018"/>
                  </a:lnTo>
                  <a:lnTo>
                    <a:pt x="2397" y="979"/>
                  </a:lnTo>
                  <a:lnTo>
                    <a:pt x="2424" y="939"/>
                  </a:lnTo>
                  <a:lnTo>
                    <a:pt x="2450" y="898"/>
                  </a:lnTo>
                  <a:lnTo>
                    <a:pt x="2474" y="857"/>
                  </a:lnTo>
                  <a:lnTo>
                    <a:pt x="2497" y="816"/>
                  </a:lnTo>
                  <a:lnTo>
                    <a:pt x="2520" y="774"/>
                  </a:lnTo>
                  <a:lnTo>
                    <a:pt x="2541" y="732"/>
                  </a:lnTo>
                  <a:lnTo>
                    <a:pt x="2563" y="690"/>
                  </a:lnTo>
                  <a:lnTo>
                    <a:pt x="2582" y="648"/>
                  </a:lnTo>
                  <a:lnTo>
                    <a:pt x="2601" y="606"/>
                  </a:lnTo>
                  <a:lnTo>
                    <a:pt x="2619" y="565"/>
                  </a:lnTo>
                  <a:lnTo>
                    <a:pt x="2636" y="522"/>
                  </a:lnTo>
                  <a:lnTo>
                    <a:pt x="2668" y="441"/>
                  </a:lnTo>
                  <a:lnTo>
                    <a:pt x="2696" y="363"/>
                  </a:lnTo>
                  <a:lnTo>
                    <a:pt x="2720" y="288"/>
                  </a:lnTo>
                  <a:lnTo>
                    <a:pt x="2742" y="218"/>
                  </a:lnTo>
                  <a:lnTo>
                    <a:pt x="2760" y="153"/>
                  </a:lnTo>
                  <a:lnTo>
                    <a:pt x="2777" y="95"/>
                  </a:lnTo>
                  <a:lnTo>
                    <a:pt x="2789" y="43"/>
                  </a:lnTo>
                  <a:lnTo>
                    <a:pt x="2799" y="0"/>
                  </a:lnTo>
                  <a:lnTo>
                    <a:pt x="2799" y="0"/>
                  </a:lnTo>
                  <a:lnTo>
                    <a:pt x="2824" y="9"/>
                  </a:lnTo>
                  <a:lnTo>
                    <a:pt x="2853" y="22"/>
                  </a:lnTo>
                  <a:lnTo>
                    <a:pt x="2891" y="39"/>
                  </a:lnTo>
                  <a:lnTo>
                    <a:pt x="2937" y="61"/>
                  </a:lnTo>
                  <a:lnTo>
                    <a:pt x="2991" y="88"/>
                  </a:lnTo>
                  <a:lnTo>
                    <a:pt x="3050" y="120"/>
                  </a:lnTo>
                  <a:lnTo>
                    <a:pt x="3115" y="156"/>
                  </a:lnTo>
                  <a:lnTo>
                    <a:pt x="3149" y="177"/>
                  </a:lnTo>
                  <a:lnTo>
                    <a:pt x="3183" y="197"/>
                  </a:lnTo>
                  <a:lnTo>
                    <a:pt x="3218" y="220"/>
                  </a:lnTo>
                  <a:lnTo>
                    <a:pt x="3253" y="244"/>
                  </a:lnTo>
                  <a:lnTo>
                    <a:pt x="3289" y="269"/>
                  </a:lnTo>
                  <a:lnTo>
                    <a:pt x="3324" y="296"/>
                  </a:lnTo>
                  <a:lnTo>
                    <a:pt x="3360" y="323"/>
                  </a:lnTo>
                  <a:lnTo>
                    <a:pt x="3395" y="352"/>
                  </a:lnTo>
                  <a:lnTo>
                    <a:pt x="3430" y="381"/>
                  </a:lnTo>
                  <a:lnTo>
                    <a:pt x="3466" y="412"/>
                  </a:lnTo>
                  <a:lnTo>
                    <a:pt x="3499" y="445"/>
                  </a:lnTo>
                  <a:lnTo>
                    <a:pt x="3532" y="478"/>
                  </a:lnTo>
                  <a:lnTo>
                    <a:pt x="3565" y="513"/>
                  </a:lnTo>
                  <a:lnTo>
                    <a:pt x="3597" y="550"/>
                  </a:lnTo>
                  <a:lnTo>
                    <a:pt x="3627" y="586"/>
                  </a:lnTo>
                  <a:lnTo>
                    <a:pt x="3656" y="625"/>
                  </a:lnTo>
                  <a:lnTo>
                    <a:pt x="3656" y="625"/>
                  </a:lnTo>
                  <a:lnTo>
                    <a:pt x="3758" y="767"/>
                  </a:lnTo>
                  <a:lnTo>
                    <a:pt x="3801" y="828"/>
                  </a:lnTo>
                  <a:lnTo>
                    <a:pt x="3839" y="883"/>
                  </a:lnTo>
                  <a:lnTo>
                    <a:pt x="3872" y="933"/>
                  </a:lnTo>
                  <a:lnTo>
                    <a:pt x="3902" y="979"/>
                  </a:lnTo>
                  <a:lnTo>
                    <a:pt x="3928" y="1022"/>
                  </a:lnTo>
                  <a:lnTo>
                    <a:pt x="3951" y="1060"/>
                  </a:lnTo>
                  <a:lnTo>
                    <a:pt x="3970" y="1096"/>
                  </a:lnTo>
                  <a:lnTo>
                    <a:pt x="3987" y="1131"/>
                  </a:lnTo>
                  <a:lnTo>
                    <a:pt x="4001" y="1164"/>
                  </a:lnTo>
                  <a:lnTo>
                    <a:pt x="4013" y="1196"/>
                  </a:lnTo>
                  <a:lnTo>
                    <a:pt x="4024" y="1228"/>
                  </a:lnTo>
                  <a:lnTo>
                    <a:pt x="4034" y="1261"/>
                  </a:lnTo>
                  <a:lnTo>
                    <a:pt x="4042" y="1295"/>
                  </a:lnTo>
                  <a:lnTo>
                    <a:pt x="4050" y="1332"/>
                  </a:lnTo>
                  <a:lnTo>
                    <a:pt x="4050" y="1332"/>
                  </a:lnTo>
                  <a:lnTo>
                    <a:pt x="4054" y="1356"/>
                  </a:lnTo>
                  <a:lnTo>
                    <a:pt x="4059" y="1386"/>
                  </a:lnTo>
                  <a:lnTo>
                    <a:pt x="4062" y="1418"/>
                  </a:lnTo>
                  <a:lnTo>
                    <a:pt x="4066" y="1453"/>
                  </a:lnTo>
                  <a:lnTo>
                    <a:pt x="4072" y="1529"/>
                  </a:lnTo>
                  <a:lnTo>
                    <a:pt x="4077" y="1611"/>
                  </a:lnTo>
                  <a:lnTo>
                    <a:pt x="4081" y="1698"/>
                  </a:lnTo>
                  <a:lnTo>
                    <a:pt x="4083" y="1784"/>
                  </a:lnTo>
                  <a:lnTo>
                    <a:pt x="4088" y="1946"/>
                  </a:lnTo>
                  <a:lnTo>
                    <a:pt x="4088" y="1946"/>
                  </a:lnTo>
                  <a:lnTo>
                    <a:pt x="4089" y="2086"/>
                  </a:lnTo>
                  <a:lnTo>
                    <a:pt x="4090" y="2141"/>
                  </a:lnTo>
                  <a:lnTo>
                    <a:pt x="4090" y="2141"/>
                  </a:lnTo>
                  <a:lnTo>
                    <a:pt x="4093" y="2193"/>
                  </a:lnTo>
                  <a:lnTo>
                    <a:pt x="4100" y="2330"/>
                  </a:lnTo>
                  <a:lnTo>
                    <a:pt x="4103" y="2423"/>
                  </a:lnTo>
                  <a:lnTo>
                    <a:pt x="4106" y="2529"/>
                  </a:lnTo>
                  <a:lnTo>
                    <a:pt x="4108" y="2642"/>
                  </a:lnTo>
                  <a:lnTo>
                    <a:pt x="4108" y="2762"/>
                  </a:lnTo>
                  <a:lnTo>
                    <a:pt x="4108" y="2762"/>
                  </a:lnTo>
                  <a:lnTo>
                    <a:pt x="4107" y="2855"/>
                  </a:lnTo>
                  <a:lnTo>
                    <a:pt x="4107" y="2855"/>
                  </a:lnTo>
                  <a:lnTo>
                    <a:pt x="4104" y="2933"/>
                  </a:lnTo>
                  <a:lnTo>
                    <a:pt x="4101" y="3011"/>
                  </a:lnTo>
                  <a:lnTo>
                    <a:pt x="4094" y="3090"/>
                  </a:lnTo>
                  <a:lnTo>
                    <a:pt x="4087" y="3169"/>
                  </a:lnTo>
                  <a:lnTo>
                    <a:pt x="4078" y="3249"/>
                  </a:lnTo>
                  <a:lnTo>
                    <a:pt x="4066" y="3329"/>
                  </a:lnTo>
                  <a:lnTo>
                    <a:pt x="4053" y="3408"/>
                  </a:lnTo>
                  <a:lnTo>
                    <a:pt x="4038" y="3487"/>
                  </a:lnTo>
                  <a:lnTo>
                    <a:pt x="4021" y="3566"/>
                  </a:lnTo>
                  <a:lnTo>
                    <a:pt x="4001" y="3644"/>
                  </a:lnTo>
                  <a:lnTo>
                    <a:pt x="3979" y="3721"/>
                  </a:lnTo>
                  <a:lnTo>
                    <a:pt x="3955" y="3798"/>
                  </a:lnTo>
                  <a:lnTo>
                    <a:pt x="3942" y="3836"/>
                  </a:lnTo>
                  <a:lnTo>
                    <a:pt x="3929" y="3872"/>
                  </a:lnTo>
                  <a:lnTo>
                    <a:pt x="3915" y="3910"/>
                  </a:lnTo>
                  <a:lnTo>
                    <a:pt x="3900" y="3947"/>
                  </a:lnTo>
                  <a:lnTo>
                    <a:pt x="3885" y="3983"/>
                  </a:lnTo>
                  <a:lnTo>
                    <a:pt x="3869" y="4019"/>
                  </a:lnTo>
                  <a:lnTo>
                    <a:pt x="3853" y="4054"/>
                  </a:lnTo>
                  <a:lnTo>
                    <a:pt x="3835" y="4090"/>
                  </a:lnTo>
                  <a:lnTo>
                    <a:pt x="3835" y="4090"/>
                  </a:lnTo>
                  <a:lnTo>
                    <a:pt x="3816" y="4126"/>
                  </a:lnTo>
                  <a:lnTo>
                    <a:pt x="3794" y="4161"/>
                  </a:lnTo>
                  <a:lnTo>
                    <a:pt x="3773" y="4195"/>
                  </a:lnTo>
                  <a:lnTo>
                    <a:pt x="3748" y="4229"/>
                  </a:lnTo>
                  <a:lnTo>
                    <a:pt x="3723" y="4261"/>
                  </a:lnTo>
                  <a:lnTo>
                    <a:pt x="3696" y="4292"/>
                  </a:lnTo>
                  <a:lnTo>
                    <a:pt x="3668" y="4323"/>
                  </a:lnTo>
                  <a:lnTo>
                    <a:pt x="3639" y="4352"/>
                  </a:lnTo>
                  <a:lnTo>
                    <a:pt x="3609" y="4380"/>
                  </a:lnTo>
                  <a:lnTo>
                    <a:pt x="3578" y="4407"/>
                  </a:lnTo>
                  <a:lnTo>
                    <a:pt x="3544" y="4433"/>
                  </a:lnTo>
                  <a:lnTo>
                    <a:pt x="3511" y="4458"/>
                  </a:lnTo>
                  <a:lnTo>
                    <a:pt x="3476" y="4482"/>
                  </a:lnTo>
                  <a:lnTo>
                    <a:pt x="3441" y="4504"/>
                  </a:lnTo>
                  <a:lnTo>
                    <a:pt x="3405" y="4526"/>
                  </a:lnTo>
                  <a:lnTo>
                    <a:pt x="3367" y="4547"/>
                  </a:lnTo>
                  <a:lnTo>
                    <a:pt x="3330" y="4566"/>
                  </a:lnTo>
                  <a:lnTo>
                    <a:pt x="3291" y="4583"/>
                  </a:lnTo>
                  <a:lnTo>
                    <a:pt x="3252" y="4601"/>
                  </a:lnTo>
                  <a:lnTo>
                    <a:pt x="3212" y="4616"/>
                  </a:lnTo>
                  <a:lnTo>
                    <a:pt x="3172" y="4631"/>
                  </a:lnTo>
                  <a:lnTo>
                    <a:pt x="3132" y="4644"/>
                  </a:lnTo>
                  <a:lnTo>
                    <a:pt x="3091" y="4656"/>
                  </a:lnTo>
                  <a:lnTo>
                    <a:pt x="3050" y="4666"/>
                  </a:lnTo>
                  <a:lnTo>
                    <a:pt x="3008" y="4676"/>
                  </a:lnTo>
                  <a:lnTo>
                    <a:pt x="2967" y="4684"/>
                  </a:lnTo>
                  <a:lnTo>
                    <a:pt x="2925" y="4691"/>
                  </a:lnTo>
                  <a:lnTo>
                    <a:pt x="2884" y="4697"/>
                  </a:lnTo>
                  <a:lnTo>
                    <a:pt x="2842" y="4701"/>
                  </a:lnTo>
                  <a:lnTo>
                    <a:pt x="2800" y="4703"/>
                  </a:lnTo>
                  <a:lnTo>
                    <a:pt x="2759" y="4705"/>
                  </a:lnTo>
                  <a:lnTo>
                    <a:pt x="2717" y="4705"/>
                  </a:lnTo>
                  <a:lnTo>
                    <a:pt x="2717" y="4723"/>
                  </a:lnTo>
                  <a:lnTo>
                    <a:pt x="2717" y="4723"/>
                  </a:lnTo>
                  <a:lnTo>
                    <a:pt x="2684" y="5630"/>
                  </a:lnTo>
                  <a:lnTo>
                    <a:pt x="2684" y="5630"/>
                  </a:lnTo>
                  <a:lnTo>
                    <a:pt x="2718" y="5630"/>
                  </a:lnTo>
                  <a:lnTo>
                    <a:pt x="2816" y="5632"/>
                  </a:lnTo>
                  <a:lnTo>
                    <a:pt x="2887" y="5635"/>
                  </a:lnTo>
                  <a:lnTo>
                    <a:pt x="2970" y="5639"/>
                  </a:lnTo>
                  <a:lnTo>
                    <a:pt x="3063" y="5644"/>
                  </a:lnTo>
                  <a:lnTo>
                    <a:pt x="3167" y="5652"/>
                  </a:lnTo>
                  <a:lnTo>
                    <a:pt x="3166" y="5670"/>
                  </a:lnTo>
                  <a:lnTo>
                    <a:pt x="3166" y="5670"/>
                  </a:lnTo>
                  <a:lnTo>
                    <a:pt x="3159" y="5693"/>
                  </a:lnTo>
                  <a:lnTo>
                    <a:pt x="3152" y="5715"/>
                  </a:lnTo>
                  <a:lnTo>
                    <a:pt x="3144" y="5737"/>
                  </a:lnTo>
                  <a:lnTo>
                    <a:pt x="3135" y="5759"/>
                  </a:lnTo>
                  <a:lnTo>
                    <a:pt x="3125" y="5780"/>
                  </a:lnTo>
                  <a:lnTo>
                    <a:pt x="3114" y="5801"/>
                  </a:lnTo>
                  <a:lnTo>
                    <a:pt x="3102" y="5821"/>
                  </a:lnTo>
                  <a:lnTo>
                    <a:pt x="3089" y="5841"/>
                  </a:lnTo>
                  <a:lnTo>
                    <a:pt x="3076" y="5859"/>
                  </a:lnTo>
                  <a:lnTo>
                    <a:pt x="3062" y="5878"/>
                  </a:lnTo>
                  <a:lnTo>
                    <a:pt x="3047" y="5896"/>
                  </a:lnTo>
                  <a:lnTo>
                    <a:pt x="3032" y="5914"/>
                  </a:lnTo>
                  <a:lnTo>
                    <a:pt x="3016" y="5931"/>
                  </a:lnTo>
                  <a:lnTo>
                    <a:pt x="2999" y="5948"/>
                  </a:lnTo>
                  <a:lnTo>
                    <a:pt x="2981" y="5964"/>
                  </a:lnTo>
                  <a:lnTo>
                    <a:pt x="2963" y="5979"/>
                  </a:lnTo>
                  <a:lnTo>
                    <a:pt x="2945" y="5994"/>
                  </a:lnTo>
                  <a:lnTo>
                    <a:pt x="2926" y="6008"/>
                  </a:lnTo>
                  <a:lnTo>
                    <a:pt x="2907" y="6022"/>
                  </a:lnTo>
                  <a:lnTo>
                    <a:pt x="2887" y="6035"/>
                  </a:lnTo>
                  <a:lnTo>
                    <a:pt x="2866" y="6048"/>
                  </a:lnTo>
                  <a:lnTo>
                    <a:pt x="2846" y="6060"/>
                  </a:lnTo>
                  <a:lnTo>
                    <a:pt x="2824" y="6072"/>
                  </a:lnTo>
                  <a:lnTo>
                    <a:pt x="2802" y="6083"/>
                  </a:lnTo>
                  <a:lnTo>
                    <a:pt x="2781" y="6093"/>
                  </a:lnTo>
                  <a:lnTo>
                    <a:pt x="2759" y="6103"/>
                  </a:lnTo>
                  <a:lnTo>
                    <a:pt x="2737" y="6112"/>
                  </a:lnTo>
                  <a:lnTo>
                    <a:pt x="2714" y="6120"/>
                  </a:lnTo>
                  <a:lnTo>
                    <a:pt x="2691" y="6129"/>
                  </a:lnTo>
                  <a:lnTo>
                    <a:pt x="2669" y="6136"/>
                  </a:lnTo>
                  <a:lnTo>
                    <a:pt x="2646" y="6142"/>
                  </a:lnTo>
                  <a:lnTo>
                    <a:pt x="2622" y="6149"/>
                  </a:lnTo>
                  <a:lnTo>
                    <a:pt x="2622" y="6149"/>
                  </a:lnTo>
                  <a:lnTo>
                    <a:pt x="2576" y="6158"/>
                  </a:lnTo>
                  <a:lnTo>
                    <a:pt x="2530" y="6167"/>
                  </a:lnTo>
                  <a:lnTo>
                    <a:pt x="2483" y="6173"/>
                  </a:lnTo>
                  <a:lnTo>
                    <a:pt x="2436" y="6178"/>
                  </a:lnTo>
                  <a:lnTo>
                    <a:pt x="2389" y="6181"/>
                  </a:lnTo>
                  <a:lnTo>
                    <a:pt x="2342" y="6183"/>
                  </a:lnTo>
                  <a:lnTo>
                    <a:pt x="2295" y="6183"/>
                  </a:lnTo>
                  <a:lnTo>
                    <a:pt x="2247" y="6182"/>
                  </a:lnTo>
                  <a:lnTo>
                    <a:pt x="2200" y="6180"/>
                  </a:lnTo>
                  <a:lnTo>
                    <a:pt x="2152" y="6177"/>
                  </a:lnTo>
                  <a:lnTo>
                    <a:pt x="2104" y="6173"/>
                  </a:lnTo>
                  <a:lnTo>
                    <a:pt x="2056" y="6169"/>
                  </a:lnTo>
                  <a:lnTo>
                    <a:pt x="1961" y="6158"/>
                  </a:lnTo>
                  <a:lnTo>
                    <a:pt x="1868" y="6147"/>
                  </a:lnTo>
                  <a:lnTo>
                    <a:pt x="1868" y="6147"/>
                  </a:lnTo>
                  <a:lnTo>
                    <a:pt x="1783" y="6137"/>
                  </a:lnTo>
                  <a:lnTo>
                    <a:pt x="1700" y="6126"/>
                  </a:lnTo>
                  <a:lnTo>
                    <a:pt x="1617" y="6114"/>
                  </a:lnTo>
                  <a:lnTo>
                    <a:pt x="1534" y="6101"/>
                  </a:lnTo>
                  <a:lnTo>
                    <a:pt x="1451" y="6086"/>
                  </a:lnTo>
                  <a:lnTo>
                    <a:pt x="1410" y="6077"/>
                  </a:lnTo>
                  <a:lnTo>
                    <a:pt x="1369" y="6068"/>
                  </a:lnTo>
                  <a:lnTo>
                    <a:pt x="1328" y="6058"/>
                  </a:lnTo>
                  <a:lnTo>
                    <a:pt x="1289" y="6046"/>
                  </a:lnTo>
                  <a:lnTo>
                    <a:pt x="1249" y="6034"/>
                  </a:lnTo>
                  <a:lnTo>
                    <a:pt x="1209" y="6022"/>
                  </a:lnTo>
                  <a:lnTo>
                    <a:pt x="1209" y="6022"/>
                  </a:lnTo>
                  <a:lnTo>
                    <a:pt x="1169" y="6008"/>
                  </a:lnTo>
                  <a:lnTo>
                    <a:pt x="1129" y="5993"/>
                  </a:lnTo>
                  <a:lnTo>
                    <a:pt x="1090" y="5977"/>
                  </a:lnTo>
                  <a:lnTo>
                    <a:pt x="1052" y="5959"/>
                  </a:lnTo>
                  <a:lnTo>
                    <a:pt x="1014" y="5940"/>
                  </a:lnTo>
                  <a:lnTo>
                    <a:pt x="977" y="5921"/>
                  </a:lnTo>
                  <a:lnTo>
                    <a:pt x="940" y="5900"/>
                  </a:lnTo>
                  <a:lnTo>
                    <a:pt x="905" y="5877"/>
                  </a:lnTo>
                  <a:lnTo>
                    <a:pt x="870" y="5854"/>
                  </a:lnTo>
                  <a:lnTo>
                    <a:pt x="836" y="5829"/>
                  </a:lnTo>
                  <a:lnTo>
                    <a:pt x="803" y="5803"/>
                  </a:lnTo>
                  <a:lnTo>
                    <a:pt x="772" y="5776"/>
                  </a:lnTo>
                  <a:lnTo>
                    <a:pt x="742" y="5747"/>
                  </a:lnTo>
                  <a:lnTo>
                    <a:pt x="713" y="5716"/>
                  </a:lnTo>
                  <a:lnTo>
                    <a:pt x="686" y="5685"/>
                  </a:lnTo>
                  <a:lnTo>
                    <a:pt x="660" y="5652"/>
                  </a:lnTo>
                  <a:lnTo>
                    <a:pt x="660" y="5651"/>
                  </a:lnTo>
                  <a:lnTo>
                    <a:pt x="660" y="5651"/>
                  </a:lnTo>
                  <a:lnTo>
                    <a:pt x="691" y="5648"/>
                  </a:lnTo>
                  <a:lnTo>
                    <a:pt x="691" y="5648"/>
                  </a:lnTo>
                  <a:lnTo>
                    <a:pt x="705" y="5641"/>
                  </a:lnTo>
                  <a:lnTo>
                    <a:pt x="718" y="5632"/>
                  </a:lnTo>
                  <a:lnTo>
                    <a:pt x="730" y="5624"/>
                  </a:lnTo>
                  <a:lnTo>
                    <a:pt x="742" y="5614"/>
                  </a:lnTo>
                  <a:lnTo>
                    <a:pt x="764" y="5594"/>
                  </a:lnTo>
                  <a:lnTo>
                    <a:pt x="786" y="5572"/>
                  </a:lnTo>
                  <a:lnTo>
                    <a:pt x="805" y="5549"/>
                  </a:lnTo>
                  <a:lnTo>
                    <a:pt x="823" y="5524"/>
                  </a:lnTo>
                  <a:lnTo>
                    <a:pt x="840" y="5498"/>
                  </a:lnTo>
                  <a:lnTo>
                    <a:pt x="855" y="5470"/>
                  </a:lnTo>
                  <a:lnTo>
                    <a:pt x="869" y="5442"/>
                  </a:lnTo>
                  <a:lnTo>
                    <a:pt x="882" y="5414"/>
                  </a:lnTo>
                  <a:lnTo>
                    <a:pt x="895" y="5384"/>
                  </a:lnTo>
                  <a:lnTo>
                    <a:pt x="906" y="5355"/>
                  </a:lnTo>
                  <a:lnTo>
                    <a:pt x="917" y="5324"/>
                  </a:lnTo>
                  <a:lnTo>
                    <a:pt x="926" y="5294"/>
                  </a:lnTo>
                  <a:lnTo>
                    <a:pt x="946" y="5234"/>
                  </a:lnTo>
                  <a:lnTo>
                    <a:pt x="946" y="5234"/>
                  </a:lnTo>
                  <a:lnTo>
                    <a:pt x="964" y="5172"/>
                  </a:lnTo>
                  <a:lnTo>
                    <a:pt x="984" y="5110"/>
                  </a:lnTo>
                  <a:lnTo>
                    <a:pt x="1024" y="4986"/>
                  </a:lnTo>
                  <a:lnTo>
                    <a:pt x="1044" y="4925"/>
                  </a:lnTo>
                  <a:lnTo>
                    <a:pt x="1061" y="4862"/>
                  </a:lnTo>
                  <a:lnTo>
                    <a:pt x="1077" y="4799"/>
                  </a:lnTo>
                  <a:lnTo>
                    <a:pt x="1084" y="4768"/>
                  </a:lnTo>
                  <a:lnTo>
                    <a:pt x="1090" y="4737"/>
                  </a:lnTo>
                  <a:lnTo>
                    <a:pt x="1090" y="4737"/>
                  </a:lnTo>
                  <a:lnTo>
                    <a:pt x="1095" y="4701"/>
                  </a:lnTo>
                  <a:lnTo>
                    <a:pt x="1101" y="4666"/>
                  </a:lnTo>
                  <a:lnTo>
                    <a:pt x="1104" y="4631"/>
                  </a:lnTo>
                  <a:lnTo>
                    <a:pt x="1107" y="4595"/>
                  </a:lnTo>
                  <a:lnTo>
                    <a:pt x="1110" y="4559"/>
                  </a:lnTo>
                  <a:lnTo>
                    <a:pt x="1111" y="4524"/>
                  </a:lnTo>
                  <a:lnTo>
                    <a:pt x="1111" y="4453"/>
                  </a:lnTo>
                  <a:lnTo>
                    <a:pt x="1110" y="4381"/>
                  </a:lnTo>
                  <a:lnTo>
                    <a:pt x="1106" y="4310"/>
                  </a:lnTo>
                  <a:lnTo>
                    <a:pt x="1102" y="4239"/>
                  </a:lnTo>
                  <a:lnTo>
                    <a:pt x="1097" y="4167"/>
                  </a:lnTo>
                  <a:lnTo>
                    <a:pt x="1097" y="4167"/>
                  </a:lnTo>
                  <a:lnTo>
                    <a:pt x="1094" y="4130"/>
                  </a:lnTo>
                  <a:lnTo>
                    <a:pt x="1090" y="4093"/>
                  </a:lnTo>
                  <a:lnTo>
                    <a:pt x="1085" y="4057"/>
                  </a:lnTo>
                  <a:lnTo>
                    <a:pt x="1079" y="4023"/>
                  </a:lnTo>
                  <a:lnTo>
                    <a:pt x="1073" y="3989"/>
                  </a:lnTo>
                  <a:lnTo>
                    <a:pt x="1065" y="3956"/>
                  </a:lnTo>
                  <a:lnTo>
                    <a:pt x="1057" y="3922"/>
                  </a:lnTo>
                  <a:lnTo>
                    <a:pt x="1048" y="3890"/>
                  </a:lnTo>
                  <a:lnTo>
                    <a:pt x="1038" y="3857"/>
                  </a:lnTo>
                  <a:lnTo>
                    <a:pt x="1028" y="3826"/>
                  </a:lnTo>
                  <a:lnTo>
                    <a:pt x="1016" y="3794"/>
                  </a:lnTo>
                  <a:lnTo>
                    <a:pt x="1003" y="3761"/>
                  </a:lnTo>
                  <a:lnTo>
                    <a:pt x="990" y="3729"/>
                  </a:lnTo>
                  <a:lnTo>
                    <a:pt x="976" y="3696"/>
                  </a:lnTo>
                  <a:lnTo>
                    <a:pt x="945" y="3629"/>
                  </a:lnTo>
                  <a:lnTo>
                    <a:pt x="945" y="3629"/>
                  </a:lnTo>
                  <a:lnTo>
                    <a:pt x="936" y="3612"/>
                  </a:lnTo>
                  <a:lnTo>
                    <a:pt x="926" y="3595"/>
                  </a:lnTo>
                  <a:lnTo>
                    <a:pt x="921" y="3587"/>
                  </a:lnTo>
                  <a:lnTo>
                    <a:pt x="914" y="3580"/>
                  </a:lnTo>
                  <a:lnTo>
                    <a:pt x="908" y="3572"/>
                  </a:lnTo>
                  <a:lnTo>
                    <a:pt x="900" y="3566"/>
                  </a:lnTo>
                  <a:lnTo>
                    <a:pt x="900" y="3566"/>
                  </a:lnTo>
                  <a:lnTo>
                    <a:pt x="888" y="3558"/>
                  </a:lnTo>
                  <a:lnTo>
                    <a:pt x="877" y="3553"/>
                  </a:lnTo>
                  <a:lnTo>
                    <a:pt x="863" y="3548"/>
                  </a:lnTo>
                  <a:lnTo>
                    <a:pt x="849" y="3546"/>
                  </a:lnTo>
                  <a:lnTo>
                    <a:pt x="835" y="3544"/>
                  </a:lnTo>
                  <a:lnTo>
                    <a:pt x="821" y="3544"/>
                  </a:lnTo>
                  <a:lnTo>
                    <a:pt x="791" y="3543"/>
                  </a:lnTo>
                  <a:lnTo>
                    <a:pt x="791" y="3543"/>
                  </a:lnTo>
                  <a:lnTo>
                    <a:pt x="767" y="3542"/>
                  </a:lnTo>
                  <a:lnTo>
                    <a:pt x="742" y="3540"/>
                  </a:lnTo>
                  <a:lnTo>
                    <a:pt x="716" y="3538"/>
                  </a:lnTo>
                  <a:lnTo>
                    <a:pt x="691" y="3534"/>
                  </a:lnTo>
                  <a:lnTo>
                    <a:pt x="666" y="3531"/>
                  </a:lnTo>
                  <a:lnTo>
                    <a:pt x="642" y="3526"/>
                  </a:lnTo>
                  <a:lnTo>
                    <a:pt x="618" y="3520"/>
                  </a:lnTo>
                  <a:lnTo>
                    <a:pt x="593" y="3515"/>
                  </a:lnTo>
                  <a:lnTo>
                    <a:pt x="569" y="3507"/>
                  </a:lnTo>
                  <a:lnTo>
                    <a:pt x="544" y="3501"/>
                  </a:lnTo>
                  <a:lnTo>
                    <a:pt x="521" y="3492"/>
                  </a:lnTo>
                  <a:lnTo>
                    <a:pt x="498" y="3484"/>
                  </a:lnTo>
                  <a:lnTo>
                    <a:pt x="474" y="3474"/>
                  </a:lnTo>
                  <a:lnTo>
                    <a:pt x="452" y="3463"/>
                  </a:lnTo>
                  <a:lnTo>
                    <a:pt x="429" y="3452"/>
                  </a:lnTo>
                  <a:lnTo>
                    <a:pt x="406" y="3441"/>
                  </a:lnTo>
                  <a:lnTo>
                    <a:pt x="406" y="3441"/>
                  </a:lnTo>
                  <a:lnTo>
                    <a:pt x="387" y="3431"/>
                  </a:lnTo>
                  <a:lnTo>
                    <a:pt x="368" y="3419"/>
                  </a:lnTo>
                  <a:lnTo>
                    <a:pt x="349" y="3407"/>
                  </a:lnTo>
                  <a:lnTo>
                    <a:pt x="331" y="3394"/>
                  </a:lnTo>
                  <a:lnTo>
                    <a:pt x="314" y="3381"/>
                  </a:lnTo>
                  <a:lnTo>
                    <a:pt x="296" y="3366"/>
                  </a:lnTo>
                  <a:lnTo>
                    <a:pt x="280" y="3352"/>
                  </a:lnTo>
                  <a:lnTo>
                    <a:pt x="265" y="3336"/>
                  </a:lnTo>
                  <a:lnTo>
                    <a:pt x="265" y="3336"/>
                  </a:lnTo>
                  <a:lnTo>
                    <a:pt x="249" y="3317"/>
                  </a:lnTo>
                  <a:lnTo>
                    <a:pt x="234" y="3299"/>
                  </a:lnTo>
                  <a:lnTo>
                    <a:pt x="219" y="3279"/>
                  </a:lnTo>
                  <a:lnTo>
                    <a:pt x="205" y="3260"/>
                  </a:lnTo>
                  <a:lnTo>
                    <a:pt x="191" y="3239"/>
                  </a:lnTo>
                  <a:lnTo>
                    <a:pt x="177" y="3218"/>
                  </a:lnTo>
                  <a:lnTo>
                    <a:pt x="151" y="3175"/>
                  </a:lnTo>
                  <a:lnTo>
                    <a:pt x="126" y="3128"/>
                  </a:lnTo>
                  <a:lnTo>
                    <a:pt x="105" y="3081"/>
                  </a:lnTo>
                  <a:lnTo>
                    <a:pt x="84" y="3032"/>
                  </a:lnTo>
                  <a:lnTo>
                    <a:pt x="65" y="2982"/>
                  </a:lnTo>
                  <a:lnTo>
                    <a:pt x="48" y="2931"/>
                  </a:lnTo>
                  <a:lnTo>
                    <a:pt x="34" y="2880"/>
                  </a:lnTo>
                  <a:lnTo>
                    <a:pt x="23" y="2829"/>
                  </a:lnTo>
                  <a:lnTo>
                    <a:pt x="14" y="2778"/>
                  </a:lnTo>
                  <a:lnTo>
                    <a:pt x="6" y="2727"/>
                  </a:lnTo>
                  <a:lnTo>
                    <a:pt x="2" y="2678"/>
                  </a:lnTo>
                  <a:lnTo>
                    <a:pt x="1" y="2653"/>
                  </a:lnTo>
                  <a:lnTo>
                    <a:pt x="0" y="2629"/>
                  </a:lnTo>
                  <a:lnTo>
                    <a:pt x="0" y="2605"/>
                  </a:lnTo>
                  <a:lnTo>
                    <a:pt x="1" y="2581"/>
                  </a:lnTo>
                  <a:lnTo>
                    <a:pt x="1" y="2581"/>
                  </a:lnTo>
                  <a:lnTo>
                    <a:pt x="2" y="2561"/>
                  </a:lnTo>
                  <a:lnTo>
                    <a:pt x="4" y="2540"/>
                  </a:lnTo>
                  <a:lnTo>
                    <a:pt x="8" y="2521"/>
                  </a:lnTo>
                  <a:lnTo>
                    <a:pt x="12" y="2502"/>
                  </a:lnTo>
                  <a:lnTo>
                    <a:pt x="17" y="2482"/>
                  </a:lnTo>
                  <a:lnTo>
                    <a:pt x="25" y="2463"/>
                  </a:lnTo>
                  <a:lnTo>
                    <a:pt x="33" y="2444"/>
                  </a:lnTo>
                  <a:lnTo>
                    <a:pt x="43" y="2428"/>
                  </a:lnTo>
                  <a:lnTo>
                    <a:pt x="43" y="2428"/>
                  </a:lnTo>
                  <a:lnTo>
                    <a:pt x="51" y="2416"/>
                  </a:lnTo>
                  <a:lnTo>
                    <a:pt x="59" y="2406"/>
                  </a:lnTo>
                  <a:lnTo>
                    <a:pt x="69" y="2397"/>
                  </a:lnTo>
                  <a:lnTo>
                    <a:pt x="79" y="2387"/>
                  </a:lnTo>
                  <a:lnTo>
                    <a:pt x="99" y="2370"/>
                  </a:lnTo>
                  <a:lnTo>
                    <a:pt x="120" y="2354"/>
                  </a:lnTo>
                  <a:lnTo>
                    <a:pt x="120" y="2354"/>
                  </a:lnTo>
                  <a:lnTo>
                    <a:pt x="143" y="2337"/>
                  </a:lnTo>
                  <a:lnTo>
                    <a:pt x="166" y="2322"/>
                  </a:lnTo>
                  <a:lnTo>
                    <a:pt x="191" y="2308"/>
                  </a:lnTo>
                  <a:lnTo>
                    <a:pt x="216" y="2295"/>
                  </a:lnTo>
                  <a:lnTo>
                    <a:pt x="240" y="2282"/>
                  </a:lnTo>
                  <a:lnTo>
                    <a:pt x="266" y="2271"/>
                  </a:lnTo>
                  <a:lnTo>
                    <a:pt x="292" y="2261"/>
                  </a:lnTo>
                  <a:lnTo>
                    <a:pt x="318" y="2252"/>
                  </a:lnTo>
                  <a:lnTo>
                    <a:pt x="345" y="2243"/>
                  </a:lnTo>
                  <a:lnTo>
                    <a:pt x="372" y="2237"/>
                  </a:lnTo>
                  <a:lnTo>
                    <a:pt x="399" y="2231"/>
                  </a:lnTo>
                  <a:lnTo>
                    <a:pt x="427" y="2227"/>
                  </a:lnTo>
                  <a:lnTo>
                    <a:pt x="455" y="2224"/>
                  </a:lnTo>
                  <a:lnTo>
                    <a:pt x="482" y="2222"/>
                  </a:lnTo>
                  <a:lnTo>
                    <a:pt x="510" y="2222"/>
                  </a:lnTo>
                  <a:lnTo>
                    <a:pt x="538" y="2223"/>
                  </a:lnTo>
                  <a:lnTo>
                    <a:pt x="538" y="2223"/>
                  </a:lnTo>
                  <a:lnTo>
                    <a:pt x="557" y="2225"/>
                  </a:lnTo>
                  <a:lnTo>
                    <a:pt x="578" y="2227"/>
                  </a:lnTo>
                  <a:lnTo>
                    <a:pt x="597" y="2230"/>
                  </a:lnTo>
                  <a:lnTo>
                    <a:pt x="617" y="2234"/>
                  </a:lnTo>
                  <a:lnTo>
                    <a:pt x="637" y="2239"/>
                  </a:lnTo>
                  <a:lnTo>
                    <a:pt x="656" y="2244"/>
                  </a:lnTo>
                  <a:lnTo>
                    <a:pt x="675" y="2251"/>
                  </a:lnTo>
                  <a:lnTo>
                    <a:pt x="694" y="2257"/>
                  </a:lnTo>
                  <a:lnTo>
                    <a:pt x="713" y="2265"/>
                  </a:lnTo>
                  <a:lnTo>
                    <a:pt x="731" y="2274"/>
                  </a:lnTo>
                  <a:lnTo>
                    <a:pt x="748" y="2282"/>
                  </a:lnTo>
                  <a:lnTo>
                    <a:pt x="766" y="2292"/>
                  </a:lnTo>
                  <a:lnTo>
                    <a:pt x="783" y="2303"/>
                  </a:lnTo>
                  <a:lnTo>
                    <a:pt x="800" y="2314"/>
                  </a:lnTo>
                  <a:lnTo>
                    <a:pt x="815" y="2325"/>
                  </a:lnTo>
                  <a:lnTo>
                    <a:pt x="831" y="23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C93308B-9F5E-1FA8-D4D2-18BE85937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" y="1422"/>
              <a:ext cx="7" cy="76"/>
            </a:xfrm>
            <a:custGeom>
              <a:avLst/>
              <a:gdLst>
                <a:gd name="T0" fmla="*/ 11 w 27"/>
                <a:gd name="T1" fmla="*/ 0 h 304"/>
                <a:gd name="T2" fmla="*/ 11 w 27"/>
                <a:gd name="T3" fmla="*/ 14 h 304"/>
                <a:gd name="T4" fmla="*/ 11 w 27"/>
                <a:gd name="T5" fmla="*/ 14 h 304"/>
                <a:gd name="T6" fmla="*/ 0 w 27"/>
                <a:gd name="T7" fmla="*/ 304 h 304"/>
                <a:gd name="T8" fmla="*/ 13 w 27"/>
                <a:gd name="T9" fmla="*/ 304 h 304"/>
                <a:gd name="T10" fmla="*/ 13 w 27"/>
                <a:gd name="T11" fmla="*/ 304 h 304"/>
                <a:gd name="T12" fmla="*/ 23 w 27"/>
                <a:gd name="T13" fmla="*/ 49 h 304"/>
                <a:gd name="T14" fmla="*/ 23 w 27"/>
                <a:gd name="T15" fmla="*/ 49 h 304"/>
                <a:gd name="T16" fmla="*/ 24 w 27"/>
                <a:gd name="T17" fmla="*/ 18 h 304"/>
                <a:gd name="T18" fmla="*/ 27 w 27"/>
                <a:gd name="T19" fmla="*/ 1 h 304"/>
                <a:gd name="T20" fmla="*/ 27 w 27"/>
                <a:gd name="T21" fmla="*/ 1 h 304"/>
                <a:gd name="T22" fmla="*/ 11 w 27"/>
                <a:gd name="T23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304">
                  <a:moveTo>
                    <a:pt x="11" y="0"/>
                  </a:moveTo>
                  <a:lnTo>
                    <a:pt x="11" y="14"/>
                  </a:lnTo>
                  <a:lnTo>
                    <a:pt x="11" y="14"/>
                  </a:lnTo>
                  <a:lnTo>
                    <a:pt x="0" y="304"/>
                  </a:lnTo>
                  <a:lnTo>
                    <a:pt x="13" y="304"/>
                  </a:lnTo>
                  <a:lnTo>
                    <a:pt x="13" y="304"/>
                  </a:lnTo>
                  <a:lnTo>
                    <a:pt x="23" y="49"/>
                  </a:lnTo>
                  <a:lnTo>
                    <a:pt x="23" y="49"/>
                  </a:lnTo>
                  <a:lnTo>
                    <a:pt x="24" y="18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73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68C03FC-B077-6F67-5328-4B82886F5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" y="1422"/>
              <a:ext cx="7" cy="76"/>
            </a:xfrm>
            <a:custGeom>
              <a:avLst/>
              <a:gdLst>
                <a:gd name="T0" fmla="*/ 11 w 27"/>
                <a:gd name="T1" fmla="*/ 0 h 304"/>
                <a:gd name="T2" fmla="*/ 11 w 27"/>
                <a:gd name="T3" fmla="*/ 14 h 304"/>
                <a:gd name="T4" fmla="*/ 11 w 27"/>
                <a:gd name="T5" fmla="*/ 14 h 304"/>
                <a:gd name="T6" fmla="*/ 0 w 27"/>
                <a:gd name="T7" fmla="*/ 304 h 304"/>
                <a:gd name="T8" fmla="*/ 13 w 27"/>
                <a:gd name="T9" fmla="*/ 304 h 304"/>
                <a:gd name="T10" fmla="*/ 13 w 27"/>
                <a:gd name="T11" fmla="*/ 304 h 304"/>
                <a:gd name="T12" fmla="*/ 23 w 27"/>
                <a:gd name="T13" fmla="*/ 49 h 304"/>
                <a:gd name="T14" fmla="*/ 23 w 27"/>
                <a:gd name="T15" fmla="*/ 49 h 304"/>
                <a:gd name="T16" fmla="*/ 24 w 27"/>
                <a:gd name="T17" fmla="*/ 18 h 304"/>
                <a:gd name="T18" fmla="*/ 27 w 27"/>
                <a:gd name="T19" fmla="*/ 1 h 304"/>
                <a:gd name="T20" fmla="*/ 27 w 27"/>
                <a:gd name="T21" fmla="*/ 1 h 304"/>
                <a:gd name="T22" fmla="*/ 11 w 27"/>
                <a:gd name="T23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304">
                  <a:moveTo>
                    <a:pt x="11" y="0"/>
                  </a:moveTo>
                  <a:lnTo>
                    <a:pt x="11" y="14"/>
                  </a:lnTo>
                  <a:lnTo>
                    <a:pt x="11" y="14"/>
                  </a:lnTo>
                  <a:lnTo>
                    <a:pt x="0" y="304"/>
                  </a:lnTo>
                  <a:lnTo>
                    <a:pt x="13" y="304"/>
                  </a:lnTo>
                  <a:lnTo>
                    <a:pt x="13" y="304"/>
                  </a:lnTo>
                  <a:lnTo>
                    <a:pt x="23" y="49"/>
                  </a:lnTo>
                  <a:lnTo>
                    <a:pt x="23" y="49"/>
                  </a:lnTo>
                  <a:lnTo>
                    <a:pt x="24" y="18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DDD1679-E442-B64A-62D8-B4FF48141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356"/>
              <a:ext cx="214" cy="142"/>
            </a:xfrm>
            <a:custGeom>
              <a:avLst/>
              <a:gdLst>
                <a:gd name="T0" fmla="*/ 0 w 856"/>
                <a:gd name="T1" fmla="*/ 0 h 567"/>
                <a:gd name="T2" fmla="*/ 19 w 856"/>
                <a:gd name="T3" fmla="*/ 41 h 567"/>
                <a:gd name="T4" fmla="*/ 19 w 856"/>
                <a:gd name="T5" fmla="*/ 41 h 567"/>
                <a:gd name="T6" fmla="*/ 39 w 856"/>
                <a:gd name="T7" fmla="*/ 76 h 567"/>
                <a:gd name="T8" fmla="*/ 59 w 856"/>
                <a:gd name="T9" fmla="*/ 110 h 567"/>
                <a:gd name="T10" fmla="*/ 81 w 856"/>
                <a:gd name="T11" fmla="*/ 143 h 567"/>
                <a:gd name="T12" fmla="*/ 105 w 856"/>
                <a:gd name="T13" fmla="*/ 175 h 567"/>
                <a:gd name="T14" fmla="*/ 129 w 856"/>
                <a:gd name="T15" fmla="*/ 205 h 567"/>
                <a:gd name="T16" fmla="*/ 155 w 856"/>
                <a:gd name="T17" fmla="*/ 236 h 567"/>
                <a:gd name="T18" fmla="*/ 183 w 856"/>
                <a:gd name="T19" fmla="*/ 264 h 567"/>
                <a:gd name="T20" fmla="*/ 212 w 856"/>
                <a:gd name="T21" fmla="*/ 291 h 567"/>
                <a:gd name="T22" fmla="*/ 243 w 856"/>
                <a:gd name="T23" fmla="*/ 317 h 567"/>
                <a:gd name="T24" fmla="*/ 274 w 856"/>
                <a:gd name="T25" fmla="*/ 341 h 567"/>
                <a:gd name="T26" fmla="*/ 306 w 856"/>
                <a:gd name="T27" fmla="*/ 364 h 567"/>
                <a:gd name="T28" fmla="*/ 340 w 856"/>
                <a:gd name="T29" fmla="*/ 385 h 567"/>
                <a:gd name="T30" fmla="*/ 374 w 856"/>
                <a:gd name="T31" fmla="*/ 405 h 567"/>
                <a:gd name="T32" fmla="*/ 410 w 856"/>
                <a:gd name="T33" fmla="*/ 422 h 567"/>
                <a:gd name="T34" fmla="*/ 446 w 856"/>
                <a:gd name="T35" fmla="*/ 439 h 567"/>
                <a:gd name="T36" fmla="*/ 483 w 856"/>
                <a:gd name="T37" fmla="*/ 454 h 567"/>
                <a:gd name="T38" fmla="*/ 483 w 856"/>
                <a:gd name="T39" fmla="*/ 454 h 567"/>
                <a:gd name="T40" fmla="*/ 511 w 856"/>
                <a:gd name="T41" fmla="*/ 463 h 567"/>
                <a:gd name="T42" fmla="*/ 540 w 856"/>
                <a:gd name="T43" fmla="*/ 472 h 567"/>
                <a:gd name="T44" fmla="*/ 597 w 856"/>
                <a:gd name="T45" fmla="*/ 488 h 567"/>
                <a:gd name="T46" fmla="*/ 655 w 856"/>
                <a:gd name="T47" fmla="*/ 506 h 567"/>
                <a:gd name="T48" fmla="*/ 684 w 856"/>
                <a:gd name="T49" fmla="*/ 513 h 567"/>
                <a:gd name="T50" fmla="*/ 712 w 856"/>
                <a:gd name="T51" fmla="*/ 523 h 567"/>
                <a:gd name="T52" fmla="*/ 712 w 856"/>
                <a:gd name="T53" fmla="*/ 523 h 567"/>
                <a:gd name="T54" fmla="*/ 739 w 856"/>
                <a:gd name="T55" fmla="*/ 533 h 567"/>
                <a:gd name="T56" fmla="*/ 765 w 856"/>
                <a:gd name="T57" fmla="*/ 542 h 567"/>
                <a:gd name="T58" fmla="*/ 790 w 856"/>
                <a:gd name="T59" fmla="*/ 554 h 567"/>
                <a:gd name="T60" fmla="*/ 815 w 856"/>
                <a:gd name="T61" fmla="*/ 567 h 567"/>
                <a:gd name="T62" fmla="*/ 845 w 856"/>
                <a:gd name="T63" fmla="*/ 567 h 567"/>
                <a:gd name="T64" fmla="*/ 845 w 856"/>
                <a:gd name="T65" fmla="*/ 567 h 567"/>
                <a:gd name="T66" fmla="*/ 856 w 856"/>
                <a:gd name="T67" fmla="*/ 277 h 567"/>
                <a:gd name="T68" fmla="*/ 856 w 856"/>
                <a:gd name="T69" fmla="*/ 263 h 567"/>
                <a:gd name="T70" fmla="*/ 856 w 856"/>
                <a:gd name="T71" fmla="*/ 263 h 567"/>
                <a:gd name="T72" fmla="*/ 828 w 856"/>
                <a:gd name="T73" fmla="*/ 261 h 567"/>
                <a:gd name="T74" fmla="*/ 799 w 856"/>
                <a:gd name="T75" fmla="*/ 260 h 567"/>
                <a:gd name="T76" fmla="*/ 770 w 856"/>
                <a:gd name="T77" fmla="*/ 257 h 567"/>
                <a:gd name="T78" fmla="*/ 742 w 856"/>
                <a:gd name="T79" fmla="*/ 254 h 567"/>
                <a:gd name="T80" fmla="*/ 714 w 856"/>
                <a:gd name="T81" fmla="*/ 251 h 567"/>
                <a:gd name="T82" fmla="*/ 686 w 856"/>
                <a:gd name="T83" fmla="*/ 246 h 567"/>
                <a:gd name="T84" fmla="*/ 658 w 856"/>
                <a:gd name="T85" fmla="*/ 241 h 567"/>
                <a:gd name="T86" fmla="*/ 631 w 856"/>
                <a:gd name="T87" fmla="*/ 234 h 567"/>
                <a:gd name="T88" fmla="*/ 631 w 856"/>
                <a:gd name="T89" fmla="*/ 234 h 567"/>
                <a:gd name="T90" fmla="*/ 546 w 856"/>
                <a:gd name="T91" fmla="*/ 213 h 567"/>
                <a:gd name="T92" fmla="*/ 462 w 856"/>
                <a:gd name="T93" fmla="*/ 190 h 567"/>
                <a:gd name="T94" fmla="*/ 421 w 856"/>
                <a:gd name="T95" fmla="*/ 177 h 567"/>
                <a:gd name="T96" fmla="*/ 381 w 856"/>
                <a:gd name="T97" fmla="*/ 164 h 567"/>
                <a:gd name="T98" fmla="*/ 341 w 856"/>
                <a:gd name="T99" fmla="*/ 151 h 567"/>
                <a:gd name="T100" fmla="*/ 301 w 856"/>
                <a:gd name="T101" fmla="*/ 137 h 567"/>
                <a:gd name="T102" fmla="*/ 262 w 856"/>
                <a:gd name="T103" fmla="*/ 122 h 567"/>
                <a:gd name="T104" fmla="*/ 223 w 856"/>
                <a:gd name="T105" fmla="*/ 107 h 567"/>
                <a:gd name="T106" fmla="*/ 184 w 856"/>
                <a:gd name="T107" fmla="*/ 91 h 567"/>
                <a:gd name="T108" fmla="*/ 147 w 856"/>
                <a:gd name="T109" fmla="*/ 73 h 567"/>
                <a:gd name="T110" fmla="*/ 110 w 856"/>
                <a:gd name="T111" fmla="*/ 56 h 567"/>
                <a:gd name="T112" fmla="*/ 73 w 856"/>
                <a:gd name="T113" fmla="*/ 38 h 567"/>
                <a:gd name="T114" fmla="*/ 37 w 856"/>
                <a:gd name="T115" fmla="*/ 19 h 567"/>
                <a:gd name="T116" fmla="*/ 0 w 856"/>
                <a:gd name="T117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56" h="567">
                  <a:moveTo>
                    <a:pt x="0" y="0"/>
                  </a:moveTo>
                  <a:lnTo>
                    <a:pt x="19" y="41"/>
                  </a:lnTo>
                  <a:lnTo>
                    <a:pt x="19" y="41"/>
                  </a:lnTo>
                  <a:lnTo>
                    <a:pt x="39" y="76"/>
                  </a:lnTo>
                  <a:lnTo>
                    <a:pt x="59" y="110"/>
                  </a:lnTo>
                  <a:lnTo>
                    <a:pt x="81" y="143"/>
                  </a:lnTo>
                  <a:lnTo>
                    <a:pt x="105" y="175"/>
                  </a:lnTo>
                  <a:lnTo>
                    <a:pt x="129" y="205"/>
                  </a:lnTo>
                  <a:lnTo>
                    <a:pt x="155" y="236"/>
                  </a:lnTo>
                  <a:lnTo>
                    <a:pt x="183" y="264"/>
                  </a:lnTo>
                  <a:lnTo>
                    <a:pt x="212" y="291"/>
                  </a:lnTo>
                  <a:lnTo>
                    <a:pt x="243" y="317"/>
                  </a:lnTo>
                  <a:lnTo>
                    <a:pt x="274" y="341"/>
                  </a:lnTo>
                  <a:lnTo>
                    <a:pt x="306" y="364"/>
                  </a:lnTo>
                  <a:lnTo>
                    <a:pt x="340" y="385"/>
                  </a:lnTo>
                  <a:lnTo>
                    <a:pt x="374" y="405"/>
                  </a:lnTo>
                  <a:lnTo>
                    <a:pt x="410" y="422"/>
                  </a:lnTo>
                  <a:lnTo>
                    <a:pt x="446" y="439"/>
                  </a:lnTo>
                  <a:lnTo>
                    <a:pt x="483" y="454"/>
                  </a:lnTo>
                  <a:lnTo>
                    <a:pt x="483" y="454"/>
                  </a:lnTo>
                  <a:lnTo>
                    <a:pt x="511" y="463"/>
                  </a:lnTo>
                  <a:lnTo>
                    <a:pt x="540" y="472"/>
                  </a:lnTo>
                  <a:lnTo>
                    <a:pt x="597" y="488"/>
                  </a:lnTo>
                  <a:lnTo>
                    <a:pt x="655" y="506"/>
                  </a:lnTo>
                  <a:lnTo>
                    <a:pt x="684" y="513"/>
                  </a:lnTo>
                  <a:lnTo>
                    <a:pt x="712" y="523"/>
                  </a:lnTo>
                  <a:lnTo>
                    <a:pt x="712" y="523"/>
                  </a:lnTo>
                  <a:lnTo>
                    <a:pt x="739" y="533"/>
                  </a:lnTo>
                  <a:lnTo>
                    <a:pt x="765" y="542"/>
                  </a:lnTo>
                  <a:lnTo>
                    <a:pt x="790" y="554"/>
                  </a:lnTo>
                  <a:lnTo>
                    <a:pt x="815" y="567"/>
                  </a:lnTo>
                  <a:lnTo>
                    <a:pt x="845" y="567"/>
                  </a:lnTo>
                  <a:lnTo>
                    <a:pt x="845" y="567"/>
                  </a:lnTo>
                  <a:lnTo>
                    <a:pt x="856" y="277"/>
                  </a:lnTo>
                  <a:lnTo>
                    <a:pt x="856" y="263"/>
                  </a:lnTo>
                  <a:lnTo>
                    <a:pt x="856" y="263"/>
                  </a:lnTo>
                  <a:lnTo>
                    <a:pt x="828" y="261"/>
                  </a:lnTo>
                  <a:lnTo>
                    <a:pt x="799" y="260"/>
                  </a:lnTo>
                  <a:lnTo>
                    <a:pt x="770" y="257"/>
                  </a:lnTo>
                  <a:lnTo>
                    <a:pt x="742" y="254"/>
                  </a:lnTo>
                  <a:lnTo>
                    <a:pt x="714" y="251"/>
                  </a:lnTo>
                  <a:lnTo>
                    <a:pt x="686" y="246"/>
                  </a:lnTo>
                  <a:lnTo>
                    <a:pt x="658" y="241"/>
                  </a:lnTo>
                  <a:lnTo>
                    <a:pt x="631" y="234"/>
                  </a:lnTo>
                  <a:lnTo>
                    <a:pt x="631" y="234"/>
                  </a:lnTo>
                  <a:lnTo>
                    <a:pt x="546" y="213"/>
                  </a:lnTo>
                  <a:lnTo>
                    <a:pt x="462" y="190"/>
                  </a:lnTo>
                  <a:lnTo>
                    <a:pt x="421" y="177"/>
                  </a:lnTo>
                  <a:lnTo>
                    <a:pt x="381" y="164"/>
                  </a:lnTo>
                  <a:lnTo>
                    <a:pt x="341" y="151"/>
                  </a:lnTo>
                  <a:lnTo>
                    <a:pt x="301" y="137"/>
                  </a:lnTo>
                  <a:lnTo>
                    <a:pt x="262" y="122"/>
                  </a:lnTo>
                  <a:lnTo>
                    <a:pt x="223" y="107"/>
                  </a:lnTo>
                  <a:lnTo>
                    <a:pt x="184" y="91"/>
                  </a:lnTo>
                  <a:lnTo>
                    <a:pt x="147" y="73"/>
                  </a:lnTo>
                  <a:lnTo>
                    <a:pt x="110" y="56"/>
                  </a:lnTo>
                  <a:lnTo>
                    <a:pt x="73" y="38"/>
                  </a:lnTo>
                  <a:lnTo>
                    <a:pt x="37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0C7A1EA-539D-6275-93F4-F56B462ED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356"/>
              <a:ext cx="214" cy="142"/>
            </a:xfrm>
            <a:custGeom>
              <a:avLst/>
              <a:gdLst>
                <a:gd name="T0" fmla="*/ 0 w 856"/>
                <a:gd name="T1" fmla="*/ 0 h 567"/>
                <a:gd name="T2" fmla="*/ 19 w 856"/>
                <a:gd name="T3" fmla="*/ 41 h 567"/>
                <a:gd name="T4" fmla="*/ 19 w 856"/>
                <a:gd name="T5" fmla="*/ 41 h 567"/>
                <a:gd name="T6" fmla="*/ 39 w 856"/>
                <a:gd name="T7" fmla="*/ 76 h 567"/>
                <a:gd name="T8" fmla="*/ 59 w 856"/>
                <a:gd name="T9" fmla="*/ 110 h 567"/>
                <a:gd name="T10" fmla="*/ 81 w 856"/>
                <a:gd name="T11" fmla="*/ 143 h 567"/>
                <a:gd name="T12" fmla="*/ 105 w 856"/>
                <a:gd name="T13" fmla="*/ 175 h 567"/>
                <a:gd name="T14" fmla="*/ 129 w 856"/>
                <a:gd name="T15" fmla="*/ 205 h 567"/>
                <a:gd name="T16" fmla="*/ 155 w 856"/>
                <a:gd name="T17" fmla="*/ 236 h 567"/>
                <a:gd name="T18" fmla="*/ 183 w 856"/>
                <a:gd name="T19" fmla="*/ 264 h 567"/>
                <a:gd name="T20" fmla="*/ 212 w 856"/>
                <a:gd name="T21" fmla="*/ 291 h 567"/>
                <a:gd name="T22" fmla="*/ 243 w 856"/>
                <a:gd name="T23" fmla="*/ 317 h 567"/>
                <a:gd name="T24" fmla="*/ 274 w 856"/>
                <a:gd name="T25" fmla="*/ 341 h 567"/>
                <a:gd name="T26" fmla="*/ 306 w 856"/>
                <a:gd name="T27" fmla="*/ 364 h 567"/>
                <a:gd name="T28" fmla="*/ 340 w 856"/>
                <a:gd name="T29" fmla="*/ 385 h 567"/>
                <a:gd name="T30" fmla="*/ 374 w 856"/>
                <a:gd name="T31" fmla="*/ 405 h 567"/>
                <a:gd name="T32" fmla="*/ 410 w 856"/>
                <a:gd name="T33" fmla="*/ 422 h 567"/>
                <a:gd name="T34" fmla="*/ 446 w 856"/>
                <a:gd name="T35" fmla="*/ 439 h 567"/>
                <a:gd name="T36" fmla="*/ 483 w 856"/>
                <a:gd name="T37" fmla="*/ 454 h 567"/>
                <a:gd name="T38" fmla="*/ 483 w 856"/>
                <a:gd name="T39" fmla="*/ 454 h 567"/>
                <a:gd name="T40" fmla="*/ 511 w 856"/>
                <a:gd name="T41" fmla="*/ 463 h 567"/>
                <a:gd name="T42" fmla="*/ 540 w 856"/>
                <a:gd name="T43" fmla="*/ 472 h 567"/>
                <a:gd name="T44" fmla="*/ 597 w 856"/>
                <a:gd name="T45" fmla="*/ 488 h 567"/>
                <a:gd name="T46" fmla="*/ 655 w 856"/>
                <a:gd name="T47" fmla="*/ 506 h 567"/>
                <a:gd name="T48" fmla="*/ 684 w 856"/>
                <a:gd name="T49" fmla="*/ 513 h 567"/>
                <a:gd name="T50" fmla="*/ 712 w 856"/>
                <a:gd name="T51" fmla="*/ 523 h 567"/>
                <a:gd name="T52" fmla="*/ 712 w 856"/>
                <a:gd name="T53" fmla="*/ 523 h 567"/>
                <a:gd name="T54" fmla="*/ 739 w 856"/>
                <a:gd name="T55" fmla="*/ 533 h 567"/>
                <a:gd name="T56" fmla="*/ 765 w 856"/>
                <a:gd name="T57" fmla="*/ 542 h 567"/>
                <a:gd name="T58" fmla="*/ 790 w 856"/>
                <a:gd name="T59" fmla="*/ 554 h 567"/>
                <a:gd name="T60" fmla="*/ 815 w 856"/>
                <a:gd name="T61" fmla="*/ 567 h 567"/>
                <a:gd name="T62" fmla="*/ 845 w 856"/>
                <a:gd name="T63" fmla="*/ 567 h 567"/>
                <a:gd name="T64" fmla="*/ 845 w 856"/>
                <a:gd name="T65" fmla="*/ 567 h 567"/>
                <a:gd name="T66" fmla="*/ 856 w 856"/>
                <a:gd name="T67" fmla="*/ 277 h 567"/>
                <a:gd name="T68" fmla="*/ 856 w 856"/>
                <a:gd name="T69" fmla="*/ 263 h 567"/>
                <a:gd name="T70" fmla="*/ 856 w 856"/>
                <a:gd name="T71" fmla="*/ 263 h 567"/>
                <a:gd name="T72" fmla="*/ 828 w 856"/>
                <a:gd name="T73" fmla="*/ 261 h 567"/>
                <a:gd name="T74" fmla="*/ 799 w 856"/>
                <a:gd name="T75" fmla="*/ 260 h 567"/>
                <a:gd name="T76" fmla="*/ 770 w 856"/>
                <a:gd name="T77" fmla="*/ 257 h 567"/>
                <a:gd name="T78" fmla="*/ 742 w 856"/>
                <a:gd name="T79" fmla="*/ 254 h 567"/>
                <a:gd name="T80" fmla="*/ 714 w 856"/>
                <a:gd name="T81" fmla="*/ 251 h 567"/>
                <a:gd name="T82" fmla="*/ 686 w 856"/>
                <a:gd name="T83" fmla="*/ 246 h 567"/>
                <a:gd name="T84" fmla="*/ 658 w 856"/>
                <a:gd name="T85" fmla="*/ 241 h 567"/>
                <a:gd name="T86" fmla="*/ 631 w 856"/>
                <a:gd name="T87" fmla="*/ 234 h 567"/>
                <a:gd name="T88" fmla="*/ 631 w 856"/>
                <a:gd name="T89" fmla="*/ 234 h 567"/>
                <a:gd name="T90" fmla="*/ 546 w 856"/>
                <a:gd name="T91" fmla="*/ 213 h 567"/>
                <a:gd name="T92" fmla="*/ 462 w 856"/>
                <a:gd name="T93" fmla="*/ 190 h 567"/>
                <a:gd name="T94" fmla="*/ 421 w 856"/>
                <a:gd name="T95" fmla="*/ 177 h 567"/>
                <a:gd name="T96" fmla="*/ 381 w 856"/>
                <a:gd name="T97" fmla="*/ 164 h 567"/>
                <a:gd name="T98" fmla="*/ 341 w 856"/>
                <a:gd name="T99" fmla="*/ 151 h 567"/>
                <a:gd name="T100" fmla="*/ 301 w 856"/>
                <a:gd name="T101" fmla="*/ 137 h 567"/>
                <a:gd name="T102" fmla="*/ 262 w 856"/>
                <a:gd name="T103" fmla="*/ 122 h 567"/>
                <a:gd name="T104" fmla="*/ 223 w 856"/>
                <a:gd name="T105" fmla="*/ 107 h 567"/>
                <a:gd name="T106" fmla="*/ 184 w 856"/>
                <a:gd name="T107" fmla="*/ 91 h 567"/>
                <a:gd name="T108" fmla="*/ 147 w 856"/>
                <a:gd name="T109" fmla="*/ 73 h 567"/>
                <a:gd name="T110" fmla="*/ 110 w 856"/>
                <a:gd name="T111" fmla="*/ 56 h 567"/>
                <a:gd name="T112" fmla="*/ 73 w 856"/>
                <a:gd name="T113" fmla="*/ 38 h 567"/>
                <a:gd name="T114" fmla="*/ 37 w 856"/>
                <a:gd name="T115" fmla="*/ 19 h 567"/>
                <a:gd name="T116" fmla="*/ 0 w 856"/>
                <a:gd name="T117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56" h="567">
                  <a:moveTo>
                    <a:pt x="0" y="0"/>
                  </a:moveTo>
                  <a:lnTo>
                    <a:pt x="19" y="41"/>
                  </a:lnTo>
                  <a:lnTo>
                    <a:pt x="19" y="41"/>
                  </a:lnTo>
                  <a:lnTo>
                    <a:pt x="39" y="76"/>
                  </a:lnTo>
                  <a:lnTo>
                    <a:pt x="59" y="110"/>
                  </a:lnTo>
                  <a:lnTo>
                    <a:pt x="81" y="143"/>
                  </a:lnTo>
                  <a:lnTo>
                    <a:pt x="105" y="175"/>
                  </a:lnTo>
                  <a:lnTo>
                    <a:pt x="129" y="205"/>
                  </a:lnTo>
                  <a:lnTo>
                    <a:pt x="155" y="236"/>
                  </a:lnTo>
                  <a:lnTo>
                    <a:pt x="183" y="264"/>
                  </a:lnTo>
                  <a:lnTo>
                    <a:pt x="212" y="291"/>
                  </a:lnTo>
                  <a:lnTo>
                    <a:pt x="243" y="317"/>
                  </a:lnTo>
                  <a:lnTo>
                    <a:pt x="274" y="341"/>
                  </a:lnTo>
                  <a:lnTo>
                    <a:pt x="306" y="364"/>
                  </a:lnTo>
                  <a:lnTo>
                    <a:pt x="340" y="385"/>
                  </a:lnTo>
                  <a:lnTo>
                    <a:pt x="374" y="405"/>
                  </a:lnTo>
                  <a:lnTo>
                    <a:pt x="410" y="422"/>
                  </a:lnTo>
                  <a:lnTo>
                    <a:pt x="446" y="439"/>
                  </a:lnTo>
                  <a:lnTo>
                    <a:pt x="483" y="454"/>
                  </a:lnTo>
                  <a:lnTo>
                    <a:pt x="483" y="454"/>
                  </a:lnTo>
                  <a:lnTo>
                    <a:pt x="511" y="463"/>
                  </a:lnTo>
                  <a:lnTo>
                    <a:pt x="540" y="472"/>
                  </a:lnTo>
                  <a:lnTo>
                    <a:pt x="597" y="488"/>
                  </a:lnTo>
                  <a:lnTo>
                    <a:pt x="655" y="506"/>
                  </a:lnTo>
                  <a:lnTo>
                    <a:pt x="684" y="513"/>
                  </a:lnTo>
                  <a:lnTo>
                    <a:pt x="712" y="523"/>
                  </a:lnTo>
                  <a:lnTo>
                    <a:pt x="712" y="523"/>
                  </a:lnTo>
                  <a:lnTo>
                    <a:pt x="739" y="533"/>
                  </a:lnTo>
                  <a:lnTo>
                    <a:pt x="765" y="542"/>
                  </a:lnTo>
                  <a:lnTo>
                    <a:pt x="790" y="554"/>
                  </a:lnTo>
                  <a:lnTo>
                    <a:pt x="815" y="567"/>
                  </a:lnTo>
                  <a:lnTo>
                    <a:pt x="845" y="567"/>
                  </a:lnTo>
                  <a:lnTo>
                    <a:pt x="845" y="567"/>
                  </a:lnTo>
                  <a:lnTo>
                    <a:pt x="856" y="277"/>
                  </a:lnTo>
                  <a:lnTo>
                    <a:pt x="856" y="263"/>
                  </a:lnTo>
                  <a:lnTo>
                    <a:pt x="856" y="263"/>
                  </a:lnTo>
                  <a:lnTo>
                    <a:pt x="828" y="261"/>
                  </a:lnTo>
                  <a:lnTo>
                    <a:pt x="799" y="260"/>
                  </a:lnTo>
                  <a:lnTo>
                    <a:pt x="770" y="257"/>
                  </a:lnTo>
                  <a:lnTo>
                    <a:pt x="742" y="254"/>
                  </a:lnTo>
                  <a:lnTo>
                    <a:pt x="714" y="251"/>
                  </a:lnTo>
                  <a:lnTo>
                    <a:pt x="686" y="246"/>
                  </a:lnTo>
                  <a:lnTo>
                    <a:pt x="658" y="241"/>
                  </a:lnTo>
                  <a:lnTo>
                    <a:pt x="631" y="234"/>
                  </a:lnTo>
                  <a:lnTo>
                    <a:pt x="631" y="234"/>
                  </a:lnTo>
                  <a:lnTo>
                    <a:pt x="546" y="213"/>
                  </a:lnTo>
                  <a:lnTo>
                    <a:pt x="462" y="190"/>
                  </a:lnTo>
                  <a:lnTo>
                    <a:pt x="421" y="177"/>
                  </a:lnTo>
                  <a:lnTo>
                    <a:pt x="381" y="164"/>
                  </a:lnTo>
                  <a:lnTo>
                    <a:pt x="341" y="151"/>
                  </a:lnTo>
                  <a:lnTo>
                    <a:pt x="301" y="137"/>
                  </a:lnTo>
                  <a:lnTo>
                    <a:pt x="262" y="122"/>
                  </a:lnTo>
                  <a:lnTo>
                    <a:pt x="223" y="107"/>
                  </a:lnTo>
                  <a:lnTo>
                    <a:pt x="184" y="91"/>
                  </a:lnTo>
                  <a:lnTo>
                    <a:pt x="147" y="73"/>
                  </a:lnTo>
                  <a:lnTo>
                    <a:pt x="110" y="56"/>
                  </a:lnTo>
                  <a:lnTo>
                    <a:pt x="73" y="38"/>
                  </a:lnTo>
                  <a:lnTo>
                    <a:pt x="37" y="1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0699EA4-751E-4B57-D931-7A534C605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891"/>
              <a:ext cx="156" cy="37"/>
            </a:xfrm>
            <a:custGeom>
              <a:avLst/>
              <a:gdLst>
                <a:gd name="T0" fmla="*/ 314 w 626"/>
                <a:gd name="T1" fmla="*/ 0 h 148"/>
                <a:gd name="T2" fmla="*/ 250 w 626"/>
                <a:gd name="T3" fmla="*/ 1 h 148"/>
                <a:gd name="T4" fmla="*/ 191 w 626"/>
                <a:gd name="T5" fmla="*/ 5 h 148"/>
                <a:gd name="T6" fmla="*/ 138 w 626"/>
                <a:gd name="T7" fmla="*/ 12 h 148"/>
                <a:gd name="T8" fmla="*/ 92 w 626"/>
                <a:gd name="T9" fmla="*/ 22 h 148"/>
                <a:gd name="T10" fmla="*/ 53 w 626"/>
                <a:gd name="T11" fmla="*/ 32 h 148"/>
                <a:gd name="T12" fmla="*/ 25 w 626"/>
                <a:gd name="T13" fmla="*/ 45 h 148"/>
                <a:gd name="T14" fmla="*/ 6 w 626"/>
                <a:gd name="T15" fmla="*/ 58 h 148"/>
                <a:gd name="T16" fmla="*/ 1 w 626"/>
                <a:gd name="T17" fmla="*/ 66 h 148"/>
                <a:gd name="T18" fmla="*/ 0 w 626"/>
                <a:gd name="T19" fmla="*/ 73 h 148"/>
                <a:gd name="T20" fmla="*/ 0 w 626"/>
                <a:gd name="T21" fmla="*/ 78 h 148"/>
                <a:gd name="T22" fmla="*/ 3 w 626"/>
                <a:gd name="T23" fmla="*/ 85 h 148"/>
                <a:gd name="T24" fmla="*/ 14 w 626"/>
                <a:gd name="T25" fmla="*/ 96 h 148"/>
                <a:gd name="T26" fmla="*/ 38 w 626"/>
                <a:gd name="T27" fmla="*/ 109 h 148"/>
                <a:gd name="T28" fmla="*/ 71 w 626"/>
                <a:gd name="T29" fmla="*/ 121 h 148"/>
                <a:gd name="T30" fmla="*/ 114 w 626"/>
                <a:gd name="T31" fmla="*/ 131 h 148"/>
                <a:gd name="T32" fmla="*/ 164 w 626"/>
                <a:gd name="T33" fmla="*/ 139 h 148"/>
                <a:gd name="T34" fmla="*/ 220 w 626"/>
                <a:gd name="T35" fmla="*/ 145 h 148"/>
                <a:gd name="T36" fmla="*/ 281 w 626"/>
                <a:gd name="T37" fmla="*/ 148 h 148"/>
                <a:gd name="T38" fmla="*/ 314 w 626"/>
                <a:gd name="T39" fmla="*/ 148 h 148"/>
                <a:gd name="T40" fmla="*/ 376 w 626"/>
                <a:gd name="T41" fmla="*/ 147 h 148"/>
                <a:gd name="T42" fmla="*/ 436 w 626"/>
                <a:gd name="T43" fmla="*/ 143 h 148"/>
                <a:gd name="T44" fmla="*/ 488 w 626"/>
                <a:gd name="T45" fmla="*/ 135 h 148"/>
                <a:gd name="T46" fmla="*/ 535 w 626"/>
                <a:gd name="T47" fmla="*/ 126 h 148"/>
                <a:gd name="T48" fmla="*/ 574 w 626"/>
                <a:gd name="T49" fmla="*/ 116 h 148"/>
                <a:gd name="T50" fmla="*/ 602 w 626"/>
                <a:gd name="T51" fmla="*/ 103 h 148"/>
                <a:gd name="T52" fmla="*/ 620 w 626"/>
                <a:gd name="T53" fmla="*/ 89 h 148"/>
                <a:gd name="T54" fmla="*/ 625 w 626"/>
                <a:gd name="T55" fmla="*/ 81 h 148"/>
                <a:gd name="T56" fmla="*/ 626 w 626"/>
                <a:gd name="T57" fmla="*/ 73 h 148"/>
                <a:gd name="T58" fmla="*/ 626 w 626"/>
                <a:gd name="T59" fmla="*/ 70 h 148"/>
                <a:gd name="T60" fmla="*/ 623 w 626"/>
                <a:gd name="T61" fmla="*/ 63 h 148"/>
                <a:gd name="T62" fmla="*/ 612 w 626"/>
                <a:gd name="T63" fmla="*/ 52 h 148"/>
                <a:gd name="T64" fmla="*/ 589 w 626"/>
                <a:gd name="T65" fmla="*/ 39 h 148"/>
                <a:gd name="T66" fmla="*/ 555 w 626"/>
                <a:gd name="T67" fmla="*/ 27 h 148"/>
                <a:gd name="T68" fmla="*/ 512 w 626"/>
                <a:gd name="T69" fmla="*/ 16 h 148"/>
                <a:gd name="T70" fmla="*/ 463 w 626"/>
                <a:gd name="T71" fmla="*/ 9 h 148"/>
                <a:gd name="T72" fmla="*/ 407 w 626"/>
                <a:gd name="T73" fmla="*/ 3 h 148"/>
                <a:gd name="T74" fmla="*/ 345 w 626"/>
                <a:gd name="T7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6" h="148">
                  <a:moveTo>
                    <a:pt x="314" y="0"/>
                  </a:moveTo>
                  <a:lnTo>
                    <a:pt x="314" y="0"/>
                  </a:lnTo>
                  <a:lnTo>
                    <a:pt x="281" y="0"/>
                  </a:lnTo>
                  <a:lnTo>
                    <a:pt x="250" y="1"/>
                  </a:lnTo>
                  <a:lnTo>
                    <a:pt x="220" y="3"/>
                  </a:lnTo>
                  <a:lnTo>
                    <a:pt x="191" y="5"/>
                  </a:lnTo>
                  <a:lnTo>
                    <a:pt x="164" y="9"/>
                  </a:lnTo>
                  <a:lnTo>
                    <a:pt x="138" y="12"/>
                  </a:lnTo>
                  <a:lnTo>
                    <a:pt x="114" y="16"/>
                  </a:lnTo>
                  <a:lnTo>
                    <a:pt x="92" y="22"/>
                  </a:lnTo>
                  <a:lnTo>
                    <a:pt x="71" y="27"/>
                  </a:lnTo>
                  <a:lnTo>
                    <a:pt x="53" y="32"/>
                  </a:lnTo>
                  <a:lnTo>
                    <a:pt x="38" y="39"/>
                  </a:lnTo>
                  <a:lnTo>
                    <a:pt x="25" y="45"/>
                  </a:lnTo>
                  <a:lnTo>
                    <a:pt x="14" y="52"/>
                  </a:lnTo>
                  <a:lnTo>
                    <a:pt x="6" y="58"/>
                  </a:lnTo>
                  <a:lnTo>
                    <a:pt x="3" y="63"/>
                  </a:lnTo>
                  <a:lnTo>
                    <a:pt x="1" y="66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5"/>
                  </a:lnTo>
                  <a:lnTo>
                    <a:pt x="6" y="89"/>
                  </a:lnTo>
                  <a:lnTo>
                    <a:pt x="14" y="96"/>
                  </a:lnTo>
                  <a:lnTo>
                    <a:pt x="25" y="103"/>
                  </a:lnTo>
                  <a:lnTo>
                    <a:pt x="38" y="109"/>
                  </a:lnTo>
                  <a:lnTo>
                    <a:pt x="53" y="116"/>
                  </a:lnTo>
                  <a:lnTo>
                    <a:pt x="71" y="121"/>
                  </a:lnTo>
                  <a:lnTo>
                    <a:pt x="92" y="126"/>
                  </a:lnTo>
                  <a:lnTo>
                    <a:pt x="114" y="131"/>
                  </a:lnTo>
                  <a:lnTo>
                    <a:pt x="138" y="135"/>
                  </a:lnTo>
                  <a:lnTo>
                    <a:pt x="164" y="139"/>
                  </a:lnTo>
                  <a:lnTo>
                    <a:pt x="191" y="143"/>
                  </a:lnTo>
                  <a:lnTo>
                    <a:pt x="220" y="145"/>
                  </a:lnTo>
                  <a:lnTo>
                    <a:pt x="250" y="147"/>
                  </a:lnTo>
                  <a:lnTo>
                    <a:pt x="281" y="148"/>
                  </a:lnTo>
                  <a:lnTo>
                    <a:pt x="314" y="148"/>
                  </a:lnTo>
                  <a:lnTo>
                    <a:pt x="314" y="148"/>
                  </a:lnTo>
                  <a:lnTo>
                    <a:pt x="345" y="148"/>
                  </a:lnTo>
                  <a:lnTo>
                    <a:pt x="376" y="147"/>
                  </a:lnTo>
                  <a:lnTo>
                    <a:pt x="407" y="145"/>
                  </a:lnTo>
                  <a:lnTo>
                    <a:pt x="436" y="143"/>
                  </a:lnTo>
                  <a:lnTo>
                    <a:pt x="463" y="139"/>
                  </a:lnTo>
                  <a:lnTo>
                    <a:pt x="488" y="135"/>
                  </a:lnTo>
                  <a:lnTo>
                    <a:pt x="512" y="131"/>
                  </a:lnTo>
                  <a:lnTo>
                    <a:pt x="535" y="126"/>
                  </a:lnTo>
                  <a:lnTo>
                    <a:pt x="555" y="121"/>
                  </a:lnTo>
                  <a:lnTo>
                    <a:pt x="574" y="116"/>
                  </a:lnTo>
                  <a:lnTo>
                    <a:pt x="589" y="109"/>
                  </a:lnTo>
                  <a:lnTo>
                    <a:pt x="602" y="103"/>
                  </a:lnTo>
                  <a:lnTo>
                    <a:pt x="612" y="96"/>
                  </a:lnTo>
                  <a:lnTo>
                    <a:pt x="620" y="89"/>
                  </a:lnTo>
                  <a:lnTo>
                    <a:pt x="623" y="85"/>
                  </a:lnTo>
                  <a:lnTo>
                    <a:pt x="625" y="81"/>
                  </a:lnTo>
                  <a:lnTo>
                    <a:pt x="626" y="78"/>
                  </a:lnTo>
                  <a:lnTo>
                    <a:pt x="626" y="73"/>
                  </a:lnTo>
                  <a:lnTo>
                    <a:pt x="626" y="73"/>
                  </a:lnTo>
                  <a:lnTo>
                    <a:pt x="626" y="70"/>
                  </a:lnTo>
                  <a:lnTo>
                    <a:pt x="625" y="66"/>
                  </a:lnTo>
                  <a:lnTo>
                    <a:pt x="623" y="63"/>
                  </a:lnTo>
                  <a:lnTo>
                    <a:pt x="620" y="58"/>
                  </a:lnTo>
                  <a:lnTo>
                    <a:pt x="612" y="52"/>
                  </a:lnTo>
                  <a:lnTo>
                    <a:pt x="602" y="45"/>
                  </a:lnTo>
                  <a:lnTo>
                    <a:pt x="589" y="39"/>
                  </a:lnTo>
                  <a:lnTo>
                    <a:pt x="574" y="32"/>
                  </a:lnTo>
                  <a:lnTo>
                    <a:pt x="555" y="27"/>
                  </a:lnTo>
                  <a:lnTo>
                    <a:pt x="535" y="22"/>
                  </a:lnTo>
                  <a:lnTo>
                    <a:pt x="512" y="16"/>
                  </a:lnTo>
                  <a:lnTo>
                    <a:pt x="488" y="12"/>
                  </a:lnTo>
                  <a:lnTo>
                    <a:pt x="463" y="9"/>
                  </a:lnTo>
                  <a:lnTo>
                    <a:pt x="436" y="5"/>
                  </a:lnTo>
                  <a:lnTo>
                    <a:pt x="407" y="3"/>
                  </a:lnTo>
                  <a:lnTo>
                    <a:pt x="376" y="1"/>
                  </a:lnTo>
                  <a:lnTo>
                    <a:pt x="345" y="0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0077D6C-CF19-D43C-1CE1-620D41303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891"/>
              <a:ext cx="156" cy="37"/>
            </a:xfrm>
            <a:custGeom>
              <a:avLst/>
              <a:gdLst>
                <a:gd name="T0" fmla="*/ 314 w 626"/>
                <a:gd name="T1" fmla="*/ 0 h 148"/>
                <a:gd name="T2" fmla="*/ 250 w 626"/>
                <a:gd name="T3" fmla="*/ 1 h 148"/>
                <a:gd name="T4" fmla="*/ 191 w 626"/>
                <a:gd name="T5" fmla="*/ 5 h 148"/>
                <a:gd name="T6" fmla="*/ 138 w 626"/>
                <a:gd name="T7" fmla="*/ 12 h 148"/>
                <a:gd name="T8" fmla="*/ 92 w 626"/>
                <a:gd name="T9" fmla="*/ 22 h 148"/>
                <a:gd name="T10" fmla="*/ 53 w 626"/>
                <a:gd name="T11" fmla="*/ 32 h 148"/>
                <a:gd name="T12" fmla="*/ 25 w 626"/>
                <a:gd name="T13" fmla="*/ 45 h 148"/>
                <a:gd name="T14" fmla="*/ 6 w 626"/>
                <a:gd name="T15" fmla="*/ 58 h 148"/>
                <a:gd name="T16" fmla="*/ 1 w 626"/>
                <a:gd name="T17" fmla="*/ 66 h 148"/>
                <a:gd name="T18" fmla="*/ 0 w 626"/>
                <a:gd name="T19" fmla="*/ 73 h 148"/>
                <a:gd name="T20" fmla="*/ 0 w 626"/>
                <a:gd name="T21" fmla="*/ 78 h 148"/>
                <a:gd name="T22" fmla="*/ 3 w 626"/>
                <a:gd name="T23" fmla="*/ 85 h 148"/>
                <a:gd name="T24" fmla="*/ 14 w 626"/>
                <a:gd name="T25" fmla="*/ 96 h 148"/>
                <a:gd name="T26" fmla="*/ 38 w 626"/>
                <a:gd name="T27" fmla="*/ 109 h 148"/>
                <a:gd name="T28" fmla="*/ 71 w 626"/>
                <a:gd name="T29" fmla="*/ 121 h 148"/>
                <a:gd name="T30" fmla="*/ 114 w 626"/>
                <a:gd name="T31" fmla="*/ 131 h 148"/>
                <a:gd name="T32" fmla="*/ 164 w 626"/>
                <a:gd name="T33" fmla="*/ 139 h 148"/>
                <a:gd name="T34" fmla="*/ 220 w 626"/>
                <a:gd name="T35" fmla="*/ 145 h 148"/>
                <a:gd name="T36" fmla="*/ 281 w 626"/>
                <a:gd name="T37" fmla="*/ 148 h 148"/>
                <a:gd name="T38" fmla="*/ 314 w 626"/>
                <a:gd name="T39" fmla="*/ 148 h 148"/>
                <a:gd name="T40" fmla="*/ 376 w 626"/>
                <a:gd name="T41" fmla="*/ 147 h 148"/>
                <a:gd name="T42" fmla="*/ 436 w 626"/>
                <a:gd name="T43" fmla="*/ 143 h 148"/>
                <a:gd name="T44" fmla="*/ 488 w 626"/>
                <a:gd name="T45" fmla="*/ 135 h 148"/>
                <a:gd name="T46" fmla="*/ 535 w 626"/>
                <a:gd name="T47" fmla="*/ 126 h 148"/>
                <a:gd name="T48" fmla="*/ 574 w 626"/>
                <a:gd name="T49" fmla="*/ 116 h 148"/>
                <a:gd name="T50" fmla="*/ 602 w 626"/>
                <a:gd name="T51" fmla="*/ 103 h 148"/>
                <a:gd name="T52" fmla="*/ 620 w 626"/>
                <a:gd name="T53" fmla="*/ 89 h 148"/>
                <a:gd name="T54" fmla="*/ 625 w 626"/>
                <a:gd name="T55" fmla="*/ 81 h 148"/>
                <a:gd name="T56" fmla="*/ 626 w 626"/>
                <a:gd name="T57" fmla="*/ 73 h 148"/>
                <a:gd name="T58" fmla="*/ 626 w 626"/>
                <a:gd name="T59" fmla="*/ 70 h 148"/>
                <a:gd name="T60" fmla="*/ 623 w 626"/>
                <a:gd name="T61" fmla="*/ 63 h 148"/>
                <a:gd name="T62" fmla="*/ 612 w 626"/>
                <a:gd name="T63" fmla="*/ 52 h 148"/>
                <a:gd name="T64" fmla="*/ 589 w 626"/>
                <a:gd name="T65" fmla="*/ 39 h 148"/>
                <a:gd name="T66" fmla="*/ 555 w 626"/>
                <a:gd name="T67" fmla="*/ 27 h 148"/>
                <a:gd name="T68" fmla="*/ 512 w 626"/>
                <a:gd name="T69" fmla="*/ 16 h 148"/>
                <a:gd name="T70" fmla="*/ 463 w 626"/>
                <a:gd name="T71" fmla="*/ 9 h 148"/>
                <a:gd name="T72" fmla="*/ 407 w 626"/>
                <a:gd name="T73" fmla="*/ 3 h 148"/>
                <a:gd name="T74" fmla="*/ 345 w 626"/>
                <a:gd name="T7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6" h="148">
                  <a:moveTo>
                    <a:pt x="314" y="0"/>
                  </a:moveTo>
                  <a:lnTo>
                    <a:pt x="314" y="0"/>
                  </a:lnTo>
                  <a:lnTo>
                    <a:pt x="281" y="0"/>
                  </a:lnTo>
                  <a:lnTo>
                    <a:pt x="250" y="1"/>
                  </a:lnTo>
                  <a:lnTo>
                    <a:pt x="220" y="3"/>
                  </a:lnTo>
                  <a:lnTo>
                    <a:pt x="191" y="5"/>
                  </a:lnTo>
                  <a:lnTo>
                    <a:pt x="164" y="9"/>
                  </a:lnTo>
                  <a:lnTo>
                    <a:pt x="138" y="12"/>
                  </a:lnTo>
                  <a:lnTo>
                    <a:pt x="114" y="16"/>
                  </a:lnTo>
                  <a:lnTo>
                    <a:pt x="92" y="22"/>
                  </a:lnTo>
                  <a:lnTo>
                    <a:pt x="71" y="27"/>
                  </a:lnTo>
                  <a:lnTo>
                    <a:pt x="53" y="32"/>
                  </a:lnTo>
                  <a:lnTo>
                    <a:pt x="38" y="39"/>
                  </a:lnTo>
                  <a:lnTo>
                    <a:pt x="25" y="45"/>
                  </a:lnTo>
                  <a:lnTo>
                    <a:pt x="14" y="52"/>
                  </a:lnTo>
                  <a:lnTo>
                    <a:pt x="6" y="58"/>
                  </a:lnTo>
                  <a:lnTo>
                    <a:pt x="3" y="63"/>
                  </a:lnTo>
                  <a:lnTo>
                    <a:pt x="1" y="66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5"/>
                  </a:lnTo>
                  <a:lnTo>
                    <a:pt x="6" y="89"/>
                  </a:lnTo>
                  <a:lnTo>
                    <a:pt x="14" y="96"/>
                  </a:lnTo>
                  <a:lnTo>
                    <a:pt x="25" y="103"/>
                  </a:lnTo>
                  <a:lnTo>
                    <a:pt x="38" y="109"/>
                  </a:lnTo>
                  <a:lnTo>
                    <a:pt x="53" y="116"/>
                  </a:lnTo>
                  <a:lnTo>
                    <a:pt x="71" y="121"/>
                  </a:lnTo>
                  <a:lnTo>
                    <a:pt x="92" y="126"/>
                  </a:lnTo>
                  <a:lnTo>
                    <a:pt x="114" y="131"/>
                  </a:lnTo>
                  <a:lnTo>
                    <a:pt x="138" y="135"/>
                  </a:lnTo>
                  <a:lnTo>
                    <a:pt x="164" y="139"/>
                  </a:lnTo>
                  <a:lnTo>
                    <a:pt x="191" y="143"/>
                  </a:lnTo>
                  <a:lnTo>
                    <a:pt x="220" y="145"/>
                  </a:lnTo>
                  <a:lnTo>
                    <a:pt x="250" y="147"/>
                  </a:lnTo>
                  <a:lnTo>
                    <a:pt x="281" y="148"/>
                  </a:lnTo>
                  <a:lnTo>
                    <a:pt x="314" y="148"/>
                  </a:lnTo>
                  <a:lnTo>
                    <a:pt x="314" y="148"/>
                  </a:lnTo>
                  <a:lnTo>
                    <a:pt x="345" y="148"/>
                  </a:lnTo>
                  <a:lnTo>
                    <a:pt x="376" y="147"/>
                  </a:lnTo>
                  <a:lnTo>
                    <a:pt x="407" y="145"/>
                  </a:lnTo>
                  <a:lnTo>
                    <a:pt x="436" y="143"/>
                  </a:lnTo>
                  <a:lnTo>
                    <a:pt x="463" y="139"/>
                  </a:lnTo>
                  <a:lnTo>
                    <a:pt x="488" y="135"/>
                  </a:lnTo>
                  <a:lnTo>
                    <a:pt x="512" y="131"/>
                  </a:lnTo>
                  <a:lnTo>
                    <a:pt x="535" y="126"/>
                  </a:lnTo>
                  <a:lnTo>
                    <a:pt x="555" y="121"/>
                  </a:lnTo>
                  <a:lnTo>
                    <a:pt x="574" y="116"/>
                  </a:lnTo>
                  <a:lnTo>
                    <a:pt x="589" y="109"/>
                  </a:lnTo>
                  <a:lnTo>
                    <a:pt x="602" y="103"/>
                  </a:lnTo>
                  <a:lnTo>
                    <a:pt x="612" y="96"/>
                  </a:lnTo>
                  <a:lnTo>
                    <a:pt x="620" y="89"/>
                  </a:lnTo>
                  <a:lnTo>
                    <a:pt x="623" y="85"/>
                  </a:lnTo>
                  <a:lnTo>
                    <a:pt x="625" y="81"/>
                  </a:lnTo>
                  <a:lnTo>
                    <a:pt x="626" y="78"/>
                  </a:lnTo>
                  <a:lnTo>
                    <a:pt x="626" y="73"/>
                  </a:lnTo>
                  <a:lnTo>
                    <a:pt x="626" y="73"/>
                  </a:lnTo>
                  <a:lnTo>
                    <a:pt x="626" y="70"/>
                  </a:lnTo>
                  <a:lnTo>
                    <a:pt x="625" y="66"/>
                  </a:lnTo>
                  <a:lnTo>
                    <a:pt x="623" y="63"/>
                  </a:lnTo>
                  <a:lnTo>
                    <a:pt x="620" y="58"/>
                  </a:lnTo>
                  <a:lnTo>
                    <a:pt x="612" y="52"/>
                  </a:lnTo>
                  <a:lnTo>
                    <a:pt x="602" y="45"/>
                  </a:lnTo>
                  <a:lnTo>
                    <a:pt x="589" y="39"/>
                  </a:lnTo>
                  <a:lnTo>
                    <a:pt x="574" y="32"/>
                  </a:lnTo>
                  <a:lnTo>
                    <a:pt x="555" y="27"/>
                  </a:lnTo>
                  <a:lnTo>
                    <a:pt x="535" y="22"/>
                  </a:lnTo>
                  <a:lnTo>
                    <a:pt x="512" y="16"/>
                  </a:lnTo>
                  <a:lnTo>
                    <a:pt x="488" y="12"/>
                  </a:lnTo>
                  <a:lnTo>
                    <a:pt x="463" y="9"/>
                  </a:lnTo>
                  <a:lnTo>
                    <a:pt x="436" y="5"/>
                  </a:lnTo>
                  <a:lnTo>
                    <a:pt x="407" y="3"/>
                  </a:lnTo>
                  <a:lnTo>
                    <a:pt x="376" y="1"/>
                  </a:lnTo>
                  <a:lnTo>
                    <a:pt x="345" y="0"/>
                  </a:lnTo>
                  <a:lnTo>
                    <a:pt x="3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97D5C44-5AA5-6178-AD86-17B403DAB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899"/>
              <a:ext cx="157" cy="37"/>
            </a:xfrm>
            <a:custGeom>
              <a:avLst/>
              <a:gdLst>
                <a:gd name="T0" fmla="*/ 314 w 627"/>
                <a:gd name="T1" fmla="*/ 0 h 149"/>
                <a:gd name="T2" fmla="*/ 251 w 627"/>
                <a:gd name="T3" fmla="*/ 2 h 149"/>
                <a:gd name="T4" fmla="*/ 192 w 627"/>
                <a:gd name="T5" fmla="*/ 7 h 149"/>
                <a:gd name="T6" fmla="*/ 139 w 627"/>
                <a:gd name="T7" fmla="*/ 13 h 149"/>
                <a:gd name="T8" fmla="*/ 92 w 627"/>
                <a:gd name="T9" fmla="*/ 22 h 149"/>
                <a:gd name="T10" fmla="*/ 54 w 627"/>
                <a:gd name="T11" fmla="*/ 34 h 149"/>
                <a:gd name="T12" fmla="*/ 25 w 627"/>
                <a:gd name="T13" fmla="*/ 46 h 149"/>
                <a:gd name="T14" fmla="*/ 6 w 627"/>
                <a:gd name="T15" fmla="*/ 60 h 149"/>
                <a:gd name="T16" fmla="*/ 2 w 627"/>
                <a:gd name="T17" fmla="*/ 67 h 149"/>
                <a:gd name="T18" fmla="*/ 0 w 627"/>
                <a:gd name="T19" fmla="*/ 75 h 149"/>
                <a:gd name="T20" fmla="*/ 1 w 627"/>
                <a:gd name="T21" fmla="*/ 79 h 149"/>
                <a:gd name="T22" fmla="*/ 4 w 627"/>
                <a:gd name="T23" fmla="*/ 86 h 149"/>
                <a:gd name="T24" fmla="*/ 14 w 627"/>
                <a:gd name="T25" fmla="*/ 96 h 149"/>
                <a:gd name="T26" fmla="*/ 37 w 627"/>
                <a:gd name="T27" fmla="*/ 110 h 149"/>
                <a:gd name="T28" fmla="*/ 72 w 627"/>
                <a:gd name="T29" fmla="*/ 122 h 149"/>
                <a:gd name="T30" fmla="*/ 114 w 627"/>
                <a:gd name="T31" fmla="*/ 132 h 149"/>
                <a:gd name="T32" fmla="*/ 165 w 627"/>
                <a:gd name="T33" fmla="*/ 140 h 149"/>
                <a:gd name="T34" fmla="*/ 221 w 627"/>
                <a:gd name="T35" fmla="*/ 146 h 149"/>
                <a:gd name="T36" fmla="*/ 281 w 627"/>
                <a:gd name="T37" fmla="*/ 148 h 149"/>
                <a:gd name="T38" fmla="*/ 314 w 627"/>
                <a:gd name="T39" fmla="*/ 149 h 149"/>
                <a:gd name="T40" fmla="*/ 377 w 627"/>
                <a:gd name="T41" fmla="*/ 147 h 149"/>
                <a:gd name="T42" fmla="*/ 435 w 627"/>
                <a:gd name="T43" fmla="*/ 143 h 149"/>
                <a:gd name="T44" fmla="*/ 489 w 627"/>
                <a:gd name="T45" fmla="*/ 136 h 149"/>
                <a:gd name="T46" fmla="*/ 536 w 627"/>
                <a:gd name="T47" fmla="*/ 128 h 149"/>
                <a:gd name="T48" fmla="*/ 573 w 627"/>
                <a:gd name="T49" fmla="*/ 116 h 149"/>
                <a:gd name="T50" fmla="*/ 602 w 627"/>
                <a:gd name="T51" fmla="*/ 104 h 149"/>
                <a:gd name="T52" fmla="*/ 621 w 627"/>
                <a:gd name="T53" fmla="*/ 90 h 149"/>
                <a:gd name="T54" fmla="*/ 625 w 627"/>
                <a:gd name="T55" fmla="*/ 82 h 149"/>
                <a:gd name="T56" fmla="*/ 627 w 627"/>
                <a:gd name="T57" fmla="*/ 75 h 149"/>
                <a:gd name="T58" fmla="*/ 627 w 627"/>
                <a:gd name="T59" fmla="*/ 70 h 149"/>
                <a:gd name="T60" fmla="*/ 624 w 627"/>
                <a:gd name="T61" fmla="*/ 64 h 149"/>
                <a:gd name="T62" fmla="*/ 613 w 627"/>
                <a:gd name="T63" fmla="*/ 53 h 149"/>
                <a:gd name="T64" fmla="*/ 590 w 627"/>
                <a:gd name="T65" fmla="*/ 39 h 149"/>
                <a:gd name="T66" fmla="*/ 556 w 627"/>
                <a:gd name="T67" fmla="*/ 27 h 149"/>
                <a:gd name="T68" fmla="*/ 513 w 627"/>
                <a:gd name="T69" fmla="*/ 18 h 149"/>
                <a:gd name="T70" fmla="*/ 463 w 627"/>
                <a:gd name="T71" fmla="*/ 10 h 149"/>
                <a:gd name="T72" fmla="*/ 407 w 627"/>
                <a:gd name="T73" fmla="*/ 3 h 149"/>
                <a:gd name="T74" fmla="*/ 346 w 627"/>
                <a:gd name="T75" fmla="*/ 1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7" h="149">
                  <a:moveTo>
                    <a:pt x="314" y="0"/>
                  </a:moveTo>
                  <a:lnTo>
                    <a:pt x="314" y="0"/>
                  </a:lnTo>
                  <a:lnTo>
                    <a:pt x="281" y="1"/>
                  </a:lnTo>
                  <a:lnTo>
                    <a:pt x="251" y="2"/>
                  </a:lnTo>
                  <a:lnTo>
                    <a:pt x="221" y="3"/>
                  </a:lnTo>
                  <a:lnTo>
                    <a:pt x="192" y="7"/>
                  </a:lnTo>
                  <a:lnTo>
                    <a:pt x="165" y="10"/>
                  </a:lnTo>
                  <a:lnTo>
                    <a:pt x="139" y="13"/>
                  </a:lnTo>
                  <a:lnTo>
                    <a:pt x="114" y="18"/>
                  </a:lnTo>
                  <a:lnTo>
                    <a:pt x="92" y="22"/>
                  </a:lnTo>
                  <a:lnTo>
                    <a:pt x="72" y="27"/>
                  </a:lnTo>
                  <a:lnTo>
                    <a:pt x="54" y="34"/>
                  </a:lnTo>
                  <a:lnTo>
                    <a:pt x="37" y="39"/>
                  </a:lnTo>
                  <a:lnTo>
                    <a:pt x="25" y="46"/>
                  </a:lnTo>
                  <a:lnTo>
                    <a:pt x="14" y="53"/>
                  </a:lnTo>
                  <a:lnTo>
                    <a:pt x="6" y="60"/>
                  </a:lnTo>
                  <a:lnTo>
                    <a:pt x="4" y="64"/>
                  </a:lnTo>
                  <a:lnTo>
                    <a:pt x="2" y="67"/>
                  </a:lnTo>
                  <a:lnTo>
                    <a:pt x="1" y="7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79"/>
                  </a:lnTo>
                  <a:lnTo>
                    <a:pt x="2" y="82"/>
                  </a:lnTo>
                  <a:lnTo>
                    <a:pt x="4" y="86"/>
                  </a:lnTo>
                  <a:lnTo>
                    <a:pt x="6" y="90"/>
                  </a:lnTo>
                  <a:lnTo>
                    <a:pt x="14" y="96"/>
                  </a:lnTo>
                  <a:lnTo>
                    <a:pt x="25" y="104"/>
                  </a:lnTo>
                  <a:lnTo>
                    <a:pt x="37" y="110"/>
                  </a:lnTo>
                  <a:lnTo>
                    <a:pt x="54" y="116"/>
                  </a:lnTo>
                  <a:lnTo>
                    <a:pt x="72" y="122"/>
                  </a:lnTo>
                  <a:lnTo>
                    <a:pt x="92" y="128"/>
                  </a:lnTo>
                  <a:lnTo>
                    <a:pt x="114" y="132"/>
                  </a:lnTo>
                  <a:lnTo>
                    <a:pt x="139" y="136"/>
                  </a:lnTo>
                  <a:lnTo>
                    <a:pt x="165" y="140"/>
                  </a:lnTo>
                  <a:lnTo>
                    <a:pt x="192" y="143"/>
                  </a:lnTo>
                  <a:lnTo>
                    <a:pt x="221" y="146"/>
                  </a:lnTo>
                  <a:lnTo>
                    <a:pt x="251" y="147"/>
                  </a:lnTo>
                  <a:lnTo>
                    <a:pt x="281" y="148"/>
                  </a:lnTo>
                  <a:lnTo>
                    <a:pt x="314" y="149"/>
                  </a:lnTo>
                  <a:lnTo>
                    <a:pt x="314" y="149"/>
                  </a:lnTo>
                  <a:lnTo>
                    <a:pt x="346" y="148"/>
                  </a:lnTo>
                  <a:lnTo>
                    <a:pt x="377" y="147"/>
                  </a:lnTo>
                  <a:lnTo>
                    <a:pt x="407" y="146"/>
                  </a:lnTo>
                  <a:lnTo>
                    <a:pt x="435" y="143"/>
                  </a:lnTo>
                  <a:lnTo>
                    <a:pt x="463" y="140"/>
                  </a:lnTo>
                  <a:lnTo>
                    <a:pt x="489" y="136"/>
                  </a:lnTo>
                  <a:lnTo>
                    <a:pt x="513" y="132"/>
                  </a:lnTo>
                  <a:lnTo>
                    <a:pt x="536" y="128"/>
                  </a:lnTo>
                  <a:lnTo>
                    <a:pt x="556" y="122"/>
                  </a:lnTo>
                  <a:lnTo>
                    <a:pt x="573" y="116"/>
                  </a:lnTo>
                  <a:lnTo>
                    <a:pt x="590" y="110"/>
                  </a:lnTo>
                  <a:lnTo>
                    <a:pt x="602" y="104"/>
                  </a:lnTo>
                  <a:lnTo>
                    <a:pt x="613" y="96"/>
                  </a:lnTo>
                  <a:lnTo>
                    <a:pt x="621" y="90"/>
                  </a:lnTo>
                  <a:lnTo>
                    <a:pt x="624" y="86"/>
                  </a:lnTo>
                  <a:lnTo>
                    <a:pt x="625" y="82"/>
                  </a:lnTo>
                  <a:lnTo>
                    <a:pt x="627" y="79"/>
                  </a:lnTo>
                  <a:lnTo>
                    <a:pt x="627" y="75"/>
                  </a:lnTo>
                  <a:lnTo>
                    <a:pt x="627" y="75"/>
                  </a:lnTo>
                  <a:lnTo>
                    <a:pt x="627" y="70"/>
                  </a:lnTo>
                  <a:lnTo>
                    <a:pt x="625" y="67"/>
                  </a:lnTo>
                  <a:lnTo>
                    <a:pt x="624" y="64"/>
                  </a:lnTo>
                  <a:lnTo>
                    <a:pt x="621" y="60"/>
                  </a:lnTo>
                  <a:lnTo>
                    <a:pt x="613" y="53"/>
                  </a:lnTo>
                  <a:lnTo>
                    <a:pt x="602" y="46"/>
                  </a:lnTo>
                  <a:lnTo>
                    <a:pt x="590" y="39"/>
                  </a:lnTo>
                  <a:lnTo>
                    <a:pt x="573" y="34"/>
                  </a:lnTo>
                  <a:lnTo>
                    <a:pt x="556" y="27"/>
                  </a:lnTo>
                  <a:lnTo>
                    <a:pt x="536" y="22"/>
                  </a:lnTo>
                  <a:lnTo>
                    <a:pt x="513" y="18"/>
                  </a:lnTo>
                  <a:lnTo>
                    <a:pt x="489" y="13"/>
                  </a:lnTo>
                  <a:lnTo>
                    <a:pt x="463" y="10"/>
                  </a:lnTo>
                  <a:lnTo>
                    <a:pt x="435" y="7"/>
                  </a:lnTo>
                  <a:lnTo>
                    <a:pt x="407" y="3"/>
                  </a:lnTo>
                  <a:lnTo>
                    <a:pt x="377" y="2"/>
                  </a:lnTo>
                  <a:lnTo>
                    <a:pt x="346" y="1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6D35E89-BDE7-916C-2462-08DD287B0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899"/>
              <a:ext cx="157" cy="37"/>
            </a:xfrm>
            <a:custGeom>
              <a:avLst/>
              <a:gdLst>
                <a:gd name="T0" fmla="*/ 314 w 627"/>
                <a:gd name="T1" fmla="*/ 0 h 149"/>
                <a:gd name="T2" fmla="*/ 251 w 627"/>
                <a:gd name="T3" fmla="*/ 2 h 149"/>
                <a:gd name="T4" fmla="*/ 192 w 627"/>
                <a:gd name="T5" fmla="*/ 7 h 149"/>
                <a:gd name="T6" fmla="*/ 139 w 627"/>
                <a:gd name="T7" fmla="*/ 13 h 149"/>
                <a:gd name="T8" fmla="*/ 92 w 627"/>
                <a:gd name="T9" fmla="*/ 22 h 149"/>
                <a:gd name="T10" fmla="*/ 54 w 627"/>
                <a:gd name="T11" fmla="*/ 34 h 149"/>
                <a:gd name="T12" fmla="*/ 25 w 627"/>
                <a:gd name="T13" fmla="*/ 46 h 149"/>
                <a:gd name="T14" fmla="*/ 6 w 627"/>
                <a:gd name="T15" fmla="*/ 60 h 149"/>
                <a:gd name="T16" fmla="*/ 2 w 627"/>
                <a:gd name="T17" fmla="*/ 67 h 149"/>
                <a:gd name="T18" fmla="*/ 0 w 627"/>
                <a:gd name="T19" fmla="*/ 75 h 149"/>
                <a:gd name="T20" fmla="*/ 1 w 627"/>
                <a:gd name="T21" fmla="*/ 79 h 149"/>
                <a:gd name="T22" fmla="*/ 4 w 627"/>
                <a:gd name="T23" fmla="*/ 86 h 149"/>
                <a:gd name="T24" fmla="*/ 14 w 627"/>
                <a:gd name="T25" fmla="*/ 96 h 149"/>
                <a:gd name="T26" fmla="*/ 37 w 627"/>
                <a:gd name="T27" fmla="*/ 110 h 149"/>
                <a:gd name="T28" fmla="*/ 72 w 627"/>
                <a:gd name="T29" fmla="*/ 122 h 149"/>
                <a:gd name="T30" fmla="*/ 114 w 627"/>
                <a:gd name="T31" fmla="*/ 132 h 149"/>
                <a:gd name="T32" fmla="*/ 165 w 627"/>
                <a:gd name="T33" fmla="*/ 140 h 149"/>
                <a:gd name="T34" fmla="*/ 221 w 627"/>
                <a:gd name="T35" fmla="*/ 146 h 149"/>
                <a:gd name="T36" fmla="*/ 281 w 627"/>
                <a:gd name="T37" fmla="*/ 148 h 149"/>
                <a:gd name="T38" fmla="*/ 314 w 627"/>
                <a:gd name="T39" fmla="*/ 149 h 149"/>
                <a:gd name="T40" fmla="*/ 377 w 627"/>
                <a:gd name="T41" fmla="*/ 147 h 149"/>
                <a:gd name="T42" fmla="*/ 435 w 627"/>
                <a:gd name="T43" fmla="*/ 143 h 149"/>
                <a:gd name="T44" fmla="*/ 489 w 627"/>
                <a:gd name="T45" fmla="*/ 136 h 149"/>
                <a:gd name="T46" fmla="*/ 536 w 627"/>
                <a:gd name="T47" fmla="*/ 128 h 149"/>
                <a:gd name="T48" fmla="*/ 573 w 627"/>
                <a:gd name="T49" fmla="*/ 116 h 149"/>
                <a:gd name="T50" fmla="*/ 602 w 627"/>
                <a:gd name="T51" fmla="*/ 104 h 149"/>
                <a:gd name="T52" fmla="*/ 621 w 627"/>
                <a:gd name="T53" fmla="*/ 90 h 149"/>
                <a:gd name="T54" fmla="*/ 625 w 627"/>
                <a:gd name="T55" fmla="*/ 82 h 149"/>
                <a:gd name="T56" fmla="*/ 627 w 627"/>
                <a:gd name="T57" fmla="*/ 75 h 149"/>
                <a:gd name="T58" fmla="*/ 627 w 627"/>
                <a:gd name="T59" fmla="*/ 70 h 149"/>
                <a:gd name="T60" fmla="*/ 624 w 627"/>
                <a:gd name="T61" fmla="*/ 64 h 149"/>
                <a:gd name="T62" fmla="*/ 613 w 627"/>
                <a:gd name="T63" fmla="*/ 53 h 149"/>
                <a:gd name="T64" fmla="*/ 590 w 627"/>
                <a:gd name="T65" fmla="*/ 39 h 149"/>
                <a:gd name="T66" fmla="*/ 556 w 627"/>
                <a:gd name="T67" fmla="*/ 27 h 149"/>
                <a:gd name="T68" fmla="*/ 513 w 627"/>
                <a:gd name="T69" fmla="*/ 18 h 149"/>
                <a:gd name="T70" fmla="*/ 463 w 627"/>
                <a:gd name="T71" fmla="*/ 10 h 149"/>
                <a:gd name="T72" fmla="*/ 407 w 627"/>
                <a:gd name="T73" fmla="*/ 3 h 149"/>
                <a:gd name="T74" fmla="*/ 346 w 627"/>
                <a:gd name="T75" fmla="*/ 1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7" h="149">
                  <a:moveTo>
                    <a:pt x="314" y="0"/>
                  </a:moveTo>
                  <a:lnTo>
                    <a:pt x="314" y="0"/>
                  </a:lnTo>
                  <a:lnTo>
                    <a:pt x="281" y="1"/>
                  </a:lnTo>
                  <a:lnTo>
                    <a:pt x="251" y="2"/>
                  </a:lnTo>
                  <a:lnTo>
                    <a:pt x="221" y="3"/>
                  </a:lnTo>
                  <a:lnTo>
                    <a:pt x="192" y="7"/>
                  </a:lnTo>
                  <a:lnTo>
                    <a:pt x="165" y="10"/>
                  </a:lnTo>
                  <a:lnTo>
                    <a:pt x="139" y="13"/>
                  </a:lnTo>
                  <a:lnTo>
                    <a:pt x="114" y="18"/>
                  </a:lnTo>
                  <a:lnTo>
                    <a:pt x="92" y="22"/>
                  </a:lnTo>
                  <a:lnTo>
                    <a:pt x="72" y="27"/>
                  </a:lnTo>
                  <a:lnTo>
                    <a:pt x="54" y="34"/>
                  </a:lnTo>
                  <a:lnTo>
                    <a:pt x="37" y="39"/>
                  </a:lnTo>
                  <a:lnTo>
                    <a:pt x="25" y="46"/>
                  </a:lnTo>
                  <a:lnTo>
                    <a:pt x="14" y="53"/>
                  </a:lnTo>
                  <a:lnTo>
                    <a:pt x="6" y="60"/>
                  </a:lnTo>
                  <a:lnTo>
                    <a:pt x="4" y="64"/>
                  </a:lnTo>
                  <a:lnTo>
                    <a:pt x="2" y="67"/>
                  </a:lnTo>
                  <a:lnTo>
                    <a:pt x="1" y="7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79"/>
                  </a:lnTo>
                  <a:lnTo>
                    <a:pt x="2" y="82"/>
                  </a:lnTo>
                  <a:lnTo>
                    <a:pt x="4" y="86"/>
                  </a:lnTo>
                  <a:lnTo>
                    <a:pt x="6" y="90"/>
                  </a:lnTo>
                  <a:lnTo>
                    <a:pt x="14" y="96"/>
                  </a:lnTo>
                  <a:lnTo>
                    <a:pt x="25" y="104"/>
                  </a:lnTo>
                  <a:lnTo>
                    <a:pt x="37" y="110"/>
                  </a:lnTo>
                  <a:lnTo>
                    <a:pt x="54" y="116"/>
                  </a:lnTo>
                  <a:lnTo>
                    <a:pt x="72" y="122"/>
                  </a:lnTo>
                  <a:lnTo>
                    <a:pt x="92" y="128"/>
                  </a:lnTo>
                  <a:lnTo>
                    <a:pt x="114" y="132"/>
                  </a:lnTo>
                  <a:lnTo>
                    <a:pt x="139" y="136"/>
                  </a:lnTo>
                  <a:lnTo>
                    <a:pt x="165" y="140"/>
                  </a:lnTo>
                  <a:lnTo>
                    <a:pt x="192" y="143"/>
                  </a:lnTo>
                  <a:lnTo>
                    <a:pt x="221" y="146"/>
                  </a:lnTo>
                  <a:lnTo>
                    <a:pt x="251" y="147"/>
                  </a:lnTo>
                  <a:lnTo>
                    <a:pt x="281" y="148"/>
                  </a:lnTo>
                  <a:lnTo>
                    <a:pt x="314" y="149"/>
                  </a:lnTo>
                  <a:lnTo>
                    <a:pt x="314" y="149"/>
                  </a:lnTo>
                  <a:lnTo>
                    <a:pt x="346" y="148"/>
                  </a:lnTo>
                  <a:lnTo>
                    <a:pt x="377" y="147"/>
                  </a:lnTo>
                  <a:lnTo>
                    <a:pt x="407" y="146"/>
                  </a:lnTo>
                  <a:lnTo>
                    <a:pt x="435" y="143"/>
                  </a:lnTo>
                  <a:lnTo>
                    <a:pt x="463" y="140"/>
                  </a:lnTo>
                  <a:lnTo>
                    <a:pt x="489" y="136"/>
                  </a:lnTo>
                  <a:lnTo>
                    <a:pt x="513" y="132"/>
                  </a:lnTo>
                  <a:lnTo>
                    <a:pt x="536" y="128"/>
                  </a:lnTo>
                  <a:lnTo>
                    <a:pt x="556" y="122"/>
                  </a:lnTo>
                  <a:lnTo>
                    <a:pt x="573" y="116"/>
                  </a:lnTo>
                  <a:lnTo>
                    <a:pt x="590" y="110"/>
                  </a:lnTo>
                  <a:lnTo>
                    <a:pt x="602" y="104"/>
                  </a:lnTo>
                  <a:lnTo>
                    <a:pt x="613" y="96"/>
                  </a:lnTo>
                  <a:lnTo>
                    <a:pt x="621" y="90"/>
                  </a:lnTo>
                  <a:lnTo>
                    <a:pt x="624" y="86"/>
                  </a:lnTo>
                  <a:lnTo>
                    <a:pt x="625" y="82"/>
                  </a:lnTo>
                  <a:lnTo>
                    <a:pt x="627" y="79"/>
                  </a:lnTo>
                  <a:lnTo>
                    <a:pt x="627" y="75"/>
                  </a:lnTo>
                  <a:lnTo>
                    <a:pt x="627" y="75"/>
                  </a:lnTo>
                  <a:lnTo>
                    <a:pt x="627" y="70"/>
                  </a:lnTo>
                  <a:lnTo>
                    <a:pt x="625" y="67"/>
                  </a:lnTo>
                  <a:lnTo>
                    <a:pt x="624" y="64"/>
                  </a:lnTo>
                  <a:lnTo>
                    <a:pt x="621" y="60"/>
                  </a:lnTo>
                  <a:lnTo>
                    <a:pt x="613" y="53"/>
                  </a:lnTo>
                  <a:lnTo>
                    <a:pt x="602" y="46"/>
                  </a:lnTo>
                  <a:lnTo>
                    <a:pt x="590" y="39"/>
                  </a:lnTo>
                  <a:lnTo>
                    <a:pt x="573" y="34"/>
                  </a:lnTo>
                  <a:lnTo>
                    <a:pt x="556" y="27"/>
                  </a:lnTo>
                  <a:lnTo>
                    <a:pt x="536" y="22"/>
                  </a:lnTo>
                  <a:lnTo>
                    <a:pt x="513" y="18"/>
                  </a:lnTo>
                  <a:lnTo>
                    <a:pt x="489" y="13"/>
                  </a:lnTo>
                  <a:lnTo>
                    <a:pt x="463" y="10"/>
                  </a:lnTo>
                  <a:lnTo>
                    <a:pt x="435" y="7"/>
                  </a:lnTo>
                  <a:lnTo>
                    <a:pt x="407" y="3"/>
                  </a:lnTo>
                  <a:lnTo>
                    <a:pt x="377" y="2"/>
                  </a:lnTo>
                  <a:lnTo>
                    <a:pt x="346" y="1"/>
                  </a:lnTo>
                  <a:lnTo>
                    <a:pt x="3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02BDF2F-8A1D-A529-B6D3-1F04A20AB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5" y="0"/>
              <a:ext cx="1765" cy="1890"/>
            </a:xfrm>
            <a:custGeom>
              <a:avLst/>
              <a:gdLst>
                <a:gd name="T0" fmla="*/ 469 w 7062"/>
                <a:gd name="T1" fmla="*/ 7268 h 7562"/>
                <a:gd name="T2" fmla="*/ 412 w 7062"/>
                <a:gd name="T3" fmla="*/ 6997 h 7562"/>
                <a:gd name="T4" fmla="*/ 378 w 7062"/>
                <a:gd name="T5" fmla="*/ 6745 h 7562"/>
                <a:gd name="T6" fmla="*/ 152 w 7062"/>
                <a:gd name="T7" fmla="*/ 6499 h 7562"/>
                <a:gd name="T8" fmla="*/ 19 w 7062"/>
                <a:gd name="T9" fmla="*/ 6113 h 7562"/>
                <a:gd name="T10" fmla="*/ 53 w 7062"/>
                <a:gd name="T11" fmla="*/ 5687 h 7562"/>
                <a:gd name="T12" fmla="*/ 188 w 7062"/>
                <a:gd name="T13" fmla="*/ 5425 h 7562"/>
                <a:gd name="T14" fmla="*/ 691 w 7062"/>
                <a:gd name="T15" fmla="*/ 5032 h 7562"/>
                <a:gd name="T16" fmla="*/ 1381 w 7062"/>
                <a:gd name="T17" fmla="*/ 4693 h 7562"/>
                <a:gd name="T18" fmla="*/ 1692 w 7062"/>
                <a:gd name="T19" fmla="*/ 4431 h 7562"/>
                <a:gd name="T20" fmla="*/ 1877 w 7062"/>
                <a:gd name="T21" fmla="*/ 4072 h 7562"/>
                <a:gd name="T22" fmla="*/ 2027 w 7062"/>
                <a:gd name="T23" fmla="*/ 3161 h 7562"/>
                <a:gd name="T24" fmla="*/ 2173 w 7062"/>
                <a:gd name="T25" fmla="*/ 1749 h 7562"/>
                <a:gd name="T26" fmla="*/ 2340 w 7062"/>
                <a:gd name="T27" fmla="*/ 1114 h 7562"/>
                <a:gd name="T28" fmla="*/ 2567 w 7062"/>
                <a:gd name="T29" fmla="*/ 761 h 7562"/>
                <a:gd name="T30" fmla="*/ 2913 w 7062"/>
                <a:gd name="T31" fmla="*/ 457 h 7562"/>
                <a:gd name="T32" fmla="*/ 3672 w 7062"/>
                <a:gd name="T33" fmla="*/ 133 h 7562"/>
                <a:gd name="T34" fmla="*/ 4308 w 7062"/>
                <a:gd name="T35" fmla="*/ 14 h 7562"/>
                <a:gd name="T36" fmla="*/ 4735 w 7062"/>
                <a:gd name="T37" fmla="*/ 75 h 7562"/>
                <a:gd name="T38" fmla="*/ 5033 w 7062"/>
                <a:gd name="T39" fmla="*/ 240 h 7562"/>
                <a:gd name="T40" fmla="*/ 5563 w 7062"/>
                <a:gd name="T41" fmla="*/ 117 h 7562"/>
                <a:gd name="T42" fmla="*/ 5967 w 7062"/>
                <a:gd name="T43" fmla="*/ 150 h 7562"/>
                <a:gd name="T44" fmla="*/ 6305 w 7062"/>
                <a:gd name="T45" fmla="*/ 371 h 7562"/>
                <a:gd name="T46" fmla="*/ 6772 w 7062"/>
                <a:gd name="T47" fmla="*/ 985 h 7562"/>
                <a:gd name="T48" fmla="*/ 6659 w 7062"/>
                <a:gd name="T49" fmla="*/ 1125 h 7562"/>
                <a:gd name="T50" fmla="*/ 6861 w 7062"/>
                <a:gd name="T51" fmla="*/ 1344 h 7562"/>
                <a:gd name="T52" fmla="*/ 7041 w 7062"/>
                <a:gd name="T53" fmla="*/ 1738 h 7562"/>
                <a:gd name="T54" fmla="*/ 6993 w 7062"/>
                <a:gd name="T55" fmla="*/ 2306 h 7562"/>
                <a:gd name="T56" fmla="*/ 6845 w 7062"/>
                <a:gd name="T57" fmla="*/ 2706 h 7562"/>
                <a:gd name="T58" fmla="*/ 6710 w 7062"/>
                <a:gd name="T59" fmla="*/ 2933 h 7562"/>
                <a:gd name="T60" fmla="*/ 6956 w 7062"/>
                <a:gd name="T61" fmla="*/ 2512 h 7562"/>
                <a:gd name="T62" fmla="*/ 7052 w 7062"/>
                <a:gd name="T63" fmla="*/ 1974 h 7562"/>
                <a:gd name="T64" fmla="*/ 7004 w 7062"/>
                <a:gd name="T65" fmla="*/ 1566 h 7562"/>
                <a:gd name="T66" fmla="*/ 6762 w 7062"/>
                <a:gd name="T67" fmla="*/ 1203 h 7562"/>
                <a:gd name="T68" fmla="*/ 6862 w 7062"/>
                <a:gd name="T69" fmla="*/ 1125 h 7562"/>
                <a:gd name="T70" fmla="*/ 6415 w 7062"/>
                <a:gd name="T71" fmla="*/ 466 h 7562"/>
                <a:gd name="T72" fmla="*/ 6075 w 7062"/>
                <a:gd name="T73" fmla="*/ 178 h 7562"/>
                <a:gd name="T74" fmla="*/ 5717 w 7062"/>
                <a:gd name="T75" fmla="*/ 99 h 7562"/>
                <a:gd name="T76" fmla="*/ 5198 w 7062"/>
                <a:gd name="T77" fmla="*/ 173 h 7562"/>
                <a:gd name="T78" fmla="*/ 5019 w 7062"/>
                <a:gd name="T79" fmla="*/ 213 h 7562"/>
                <a:gd name="T80" fmla="*/ 4581 w 7062"/>
                <a:gd name="T81" fmla="*/ 19 h 7562"/>
                <a:gd name="T82" fmla="*/ 4064 w 7062"/>
                <a:gd name="T83" fmla="*/ 29 h 7562"/>
                <a:gd name="T84" fmla="*/ 3180 w 7062"/>
                <a:gd name="T85" fmla="*/ 297 h 7562"/>
                <a:gd name="T86" fmla="*/ 2753 w 7062"/>
                <a:gd name="T87" fmla="*/ 560 h 7562"/>
                <a:gd name="T88" fmla="*/ 2414 w 7062"/>
                <a:gd name="T89" fmla="*/ 950 h 7562"/>
                <a:gd name="T90" fmla="*/ 2201 w 7062"/>
                <a:gd name="T91" fmla="*/ 1521 h 7562"/>
                <a:gd name="T92" fmla="*/ 2049 w 7062"/>
                <a:gd name="T93" fmla="*/ 2668 h 7562"/>
                <a:gd name="T94" fmla="*/ 1919 w 7062"/>
                <a:gd name="T95" fmla="*/ 3873 h 7562"/>
                <a:gd name="T96" fmla="*/ 1724 w 7062"/>
                <a:gd name="T97" fmla="*/ 4363 h 7562"/>
                <a:gd name="T98" fmla="*/ 1317 w 7062"/>
                <a:gd name="T99" fmla="*/ 4714 h 7562"/>
                <a:gd name="T100" fmla="*/ 693 w 7062"/>
                <a:gd name="T101" fmla="*/ 5016 h 7562"/>
                <a:gd name="T102" fmla="*/ 263 w 7062"/>
                <a:gd name="T103" fmla="*/ 5327 h 7562"/>
                <a:gd name="T104" fmla="*/ 55 w 7062"/>
                <a:gd name="T105" fmla="*/ 5635 h 7562"/>
                <a:gd name="T106" fmla="*/ 1 w 7062"/>
                <a:gd name="T107" fmla="*/ 6017 h 7562"/>
                <a:gd name="T108" fmla="*/ 110 w 7062"/>
                <a:gd name="T109" fmla="*/ 6450 h 7562"/>
                <a:gd name="T110" fmla="*/ 332 w 7062"/>
                <a:gd name="T111" fmla="*/ 6706 h 7562"/>
                <a:gd name="T112" fmla="*/ 407 w 7062"/>
                <a:gd name="T113" fmla="*/ 6913 h 7562"/>
                <a:gd name="T114" fmla="*/ 417 w 7062"/>
                <a:gd name="T115" fmla="*/ 7196 h 7562"/>
                <a:gd name="T116" fmla="*/ 650 w 7062"/>
                <a:gd name="T117" fmla="*/ 7468 h 7562"/>
                <a:gd name="T118" fmla="*/ 781 w 7062"/>
                <a:gd name="T119" fmla="*/ 7550 h 7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062" h="7562">
                  <a:moveTo>
                    <a:pt x="781" y="7550"/>
                  </a:moveTo>
                  <a:lnTo>
                    <a:pt x="781" y="7550"/>
                  </a:lnTo>
                  <a:lnTo>
                    <a:pt x="730" y="7512"/>
                  </a:lnTo>
                  <a:lnTo>
                    <a:pt x="677" y="7474"/>
                  </a:lnTo>
                  <a:lnTo>
                    <a:pt x="651" y="7454"/>
                  </a:lnTo>
                  <a:lnTo>
                    <a:pt x="625" y="7433"/>
                  </a:lnTo>
                  <a:lnTo>
                    <a:pt x="601" y="7412"/>
                  </a:lnTo>
                  <a:lnTo>
                    <a:pt x="576" y="7390"/>
                  </a:lnTo>
                  <a:lnTo>
                    <a:pt x="552" y="7367"/>
                  </a:lnTo>
                  <a:lnTo>
                    <a:pt x="529" y="7344"/>
                  </a:lnTo>
                  <a:lnTo>
                    <a:pt x="508" y="7319"/>
                  </a:lnTo>
                  <a:lnTo>
                    <a:pt x="487" y="7294"/>
                  </a:lnTo>
                  <a:lnTo>
                    <a:pt x="469" y="7268"/>
                  </a:lnTo>
                  <a:lnTo>
                    <a:pt x="453" y="7240"/>
                  </a:lnTo>
                  <a:lnTo>
                    <a:pt x="438" y="7212"/>
                  </a:lnTo>
                  <a:lnTo>
                    <a:pt x="425" y="7182"/>
                  </a:lnTo>
                  <a:lnTo>
                    <a:pt x="425" y="7182"/>
                  </a:lnTo>
                  <a:lnTo>
                    <a:pt x="418" y="7163"/>
                  </a:lnTo>
                  <a:lnTo>
                    <a:pt x="414" y="7145"/>
                  </a:lnTo>
                  <a:lnTo>
                    <a:pt x="410" y="7125"/>
                  </a:lnTo>
                  <a:lnTo>
                    <a:pt x="408" y="7107"/>
                  </a:lnTo>
                  <a:lnTo>
                    <a:pt x="407" y="7089"/>
                  </a:lnTo>
                  <a:lnTo>
                    <a:pt x="407" y="7070"/>
                  </a:lnTo>
                  <a:lnTo>
                    <a:pt x="407" y="7052"/>
                  </a:lnTo>
                  <a:lnTo>
                    <a:pt x="408" y="7034"/>
                  </a:lnTo>
                  <a:lnTo>
                    <a:pt x="412" y="6997"/>
                  </a:lnTo>
                  <a:lnTo>
                    <a:pt x="415" y="6960"/>
                  </a:lnTo>
                  <a:lnTo>
                    <a:pt x="419" y="6922"/>
                  </a:lnTo>
                  <a:lnTo>
                    <a:pt x="422" y="6885"/>
                  </a:lnTo>
                  <a:lnTo>
                    <a:pt x="422" y="6885"/>
                  </a:lnTo>
                  <a:lnTo>
                    <a:pt x="422" y="6872"/>
                  </a:lnTo>
                  <a:lnTo>
                    <a:pt x="421" y="6859"/>
                  </a:lnTo>
                  <a:lnTo>
                    <a:pt x="419" y="6847"/>
                  </a:lnTo>
                  <a:lnTo>
                    <a:pt x="417" y="6835"/>
                  </a:lnTo>
                  <a:lnTo>
                    <a:pt x="414" y="6822"/>
                  </a:lnTo>
                  <a:lnTo>
                    <a:pt x="411" y="6811"/>
                  </a:lnTo>
                  <a:lnTo>
                    <a:pt x="402" y="6787"/>
                  </a:lnTo>
                  <a:lnTo>
                    <a:pt x="391" y="6766"/>
                  </a:lnTo>
                  <a:lnTo>
                    <a:pt x="378" y="6745"/>
                  </a:lnTo>
                  <a:lnTo>
                    <a:pt x="363" y="6725"/>
                  </a:lnTo>
                  <a:lnTo>
                    <a:pt x="347" y="6705"/>
                  </a:lnTo>
                  <a:lnTo>
                    <a:pt x="347" y="6705"/>
                  </a:lnTo>
                  <a:lnTo>
                    <a:pt x="329" y="6685"/>
                  </a:lnTo>
                  <a:lnTo>
                    <a:pt x="309" y="6666"/>
                  </a:lnTo>
                  <a:lnTo>
                    <a:pt x="270" y="6629"/>
                  </a:lnTo>
                  <a:lnTo>
                    <a:pt x="230" y="6592"/>
                  </a:lnTo>
                  <a:lnTo>
                    <a:pt x="210" y="6572"/>
                  </a:lnTo>
                  <a:lnTo>
                    <a:pt x="192" y="6552"/>
                  </a:lnTo>
                  <a:lnTo>
                    <a:pt x="192" y="6552"/>
                  </a:lnTo>
                  <a:lnTo>
                    <a:pt x="181" y="6539"/>
                  </a:lnTo>
                  <a:lnTo>
                    <a:pt x="170" y="6526"/>
                  </a:lnTo>
                  <a:lnTo>
                    <a:pt x="152" y="6499"/>
                  </a:lnTo>
                  <a:lnTo>
                    <a:pt x="135" y="6470"/>
                  </a:lnTo>
                  <a:lnTo>
                    <a:pt x="119" y="6439"/>
                  </a:lnTo>
                  <a:lnTo>
                    <a:pt x="105" y="6409"/>
                  </a:lnTo>
                  <a:lnTo>
                    <a:pt x="92" y="6378"/>
                  </a:lnTo>
                  <a:lnTo>
                    <a:pt x="80" y="6347"/>
                  </a:lnTo>
                  <a:lnTo>
                    <a:pt x="68" y="6315"/>
                  </a:lnTo>
                  <a:lnTo>
                    <a:pt x="68" y="6315"/>
                  </a:lnTo>
                  <a:lnTo>
                    <a:pt x="57" y="6283"/>
                  </a:lnTo>
                  <a:lnTo>
                    <a:pt x="47" y="6249"/>
                  </a:lnTo>
                  <a:lnTo>
                    <a:pt x="39" y="6216"/>
                  </a:lnTo>
                  <a:lnTo>
                    <a:pt x="31" y="6181"/>
                  </a:lnTo>
                  <a:lnTo>
                    <a:pt x="25" y="6148"/>
                  </a:lnTo>
                  <a:lnTo>
                    <a:pt x="19" y="6113"/>
                  </a:lnTo>
                  <a:lnTo>
                    <a:pt x="16" y="6079"/>
                  </a:lnTo>
                  <a:lnTo>
                    <a:pt x="14" y="6044"/>
                  </a:lnTo>
                  <a:lnTo>
                    <a:pt x="14" y="6044"/>
                  </a:lnTo>
                  <a:lnTo>
                    <a:pt x="14" y="6020"/>
                  </a:lnTo>
                  <a:lnTo>
                    <a:pt x="14" y="5997"/>
                  </a:lnTo>
                  <a:lnTo>
                    <a:pt x="16" y="5948"/>
                  </a:lnTo>
                  <a:lnTo>
                    <a:pt x="19" y="5900"/>
                  </a:lnTo>
                  <a:lnTo>
                    <a:pt x="24" y="5853"/>
                  </a:lnTo>
                  <a:lnTo>
                    <a:pt x="24" y="5853"/>
                  </a:lnTo>
                  <a:lnTo>
                    <a:pt x="29" y="5811"/>
                  </a:lnTo>
                  <a:lnTo>
                    <a:pt x="36" y="5770"/>
                  </a:lnTo>
                  <a:lnTo>
                    <a:pt x="43" y="5728"/>
                  </a:lnTo>
                  <a:lnTo>
                    <a:pt x="53" y="5687"/>
                  </a:lnTo>
                  <a:lnTo>
                    <a:pt x="65" y="5647"/>
                  </a:lnTo>
                  <a:lnTo>
                    <a:pt x="71" y="5627"/>
                  </a:lnTo>
                  <a:lnTo>
                    <a:pt x="79" y="5607"/>
                  </a:lnTo>
                  <a:lnTo>
                    <a:pt x="86" y="5587"/>
                  </a:lnTo>
                  <a:lnTo>
                    <a:pt x="96" y="5569"/>
                  </a:lnTo>
                  <a:lnTo>
                    <a:pt x="105" y="5549"/>
                  </a:lnTo>
                  <a:lnTo>
                    <a:pt x="115" y="5531"/>
                  </a:lnTo>
                  <a:lnTo>
                    <a:pt x="115" y="5531"/>
                  </a:lnTo>
                  <a:lnTo>
                    <a:pt x="128" y="5508"/>
                  </a:lnTo>
                  <a:lnTo>
                    <a:pt x="142" y="5487"/>
                  </a:lnTo>
                  <a:lnTo>
                    <a:pt x="156" y="5465"/>
                  </a:lnTo>
                  <a:lnTo>
                    <a:pt x="171" y="5445"/>
                  </a:lnTo>
                  <a:lnTo>
                    <a:pt x="188" y="5425"/>
                  </a:lnTo>
                  <a:lnTo>
                    <a:pt x="205" y="5406"/>
                  </a:lnTo>
                  <a:lnTo>
                    <a:pt x="222" y="5386"/>
                  </a:lnTo>
                  <a:lnTo>
                    <a:pt x="239" y="5367"/>
                  </a:lnTo>
                  <a:lnTo>
                    <a:pt x="276" y="5331"/>
                  </a:lnTo>
                  <a:lnTo>
                    <a:pt x="315" y="5297"/>
                  </a:lnTo>
                  <a:lnTo>
                    <a:pt x="355" y="5263"/>
                  </a:lnTo>
                  <a:lnTo>
                    <a:pt x="395" y="5232"/>
                  </a:lnTo>
                  <a:lnTo>
                    <a:pt x="395" y="5232"/>
                  </a:lnTo>
                  <a:lnTo>
                    <a:pt x="452" y="5189"/>
                  </a:lnTo>
                  <a:lnTo>
                    <a:pt x="510" y="5147"/>
                  </a:lnTo>
                  <a:lnTo>
                    <a:pt x="569" y="5108"/>
                  </a:lnTo>
                  <a:lnTo>
                    <a:pt x="630" y="5069"/>
                  </a:lnTo>
                  <a:lnTo>
                    <a:pt x="691" y="5032"/>
                  </a:lnTo>
                  <a:lnTo>
                    <a:pt x="754" y="4997"/>
                  </a:lnTo>
                  <a:lnTo>
                    <a:pt x="816" y="4964"/>
                  </a:lnTo>
                  <a:lnTo>
                    <a:pt x="881" y="4933"/>
                  </a:lnTo>
                  <a:lnTo>
                    <a:pt x="881" y="4933"/>
                  </a:lnTo>
                  <a:lnTo>
                    <a:pt x="943" y="4904"/>
                  </a:lnTo>
                  <a:lnTo>
                    <a:pt x="1007" y="4875"/>
                  </a:lnTo>
                  <a:lnTo>
                    <a:pt x="1133" y="4818"/>
                  </a:lnTo>
                  <a:lnTo>
                    <a:pt x="1197" y="4789"/>
                  </a:lnTo>
                  <a:lnTo>
                    <a:pt x="1258" y="4759"/>
                  </a:lnTo>
                  <a:lnTo>
                    <a:pt x="1320" y="4727"/>
                  </a:lnTo>
                  <a:lnTo>
                    <a:pt x="1351" y="4710"/>
                  </a:lnTo>
                  <a:lnTo>
                    <a:pt x="1381" y="4693"/>
                  </a:lnTo>
                  <a:lnTo>
                    <a:pt x="1381" y="4693"/>
                  </a:lnTo>
                  <a:lnTo>
                    <a:pt x="1408" y="4676"/>
                  </a:lnTo>
                  <a:lnTo>
                    <a:pt x="1435" y="4659"/>
                  </a:lnTo>
                  <a:lnTo>
                    <a:pt x="1461" y="4642"/>
                  </a:lnTo>
                  <a:lnTo>
                    <a:pt x="1487" y="4624"/>
                  </a:lnTo>
                  <a:lnTo>
                    <a:pt x="1512" y="4605"/>
                  </a:lnTo>
                  <a:lnTo>
                    <a:pt x="1537" y="4586"/>
                  </a:lnTo>
                  <a:lnTo>
                    <a:pt x="1560" y="4566"/>
                  </a:lnTo>
                  <a:lnTo>
                    <a:pt x="1584" y="4546"/>
                  </a:lnTo>
                  <a:lnTo>
                    <a:pt x="1607" y="4524"/>
                  </a:lnTo>
                  <a:lnTo>
                    <a:pt x="1629" y="4503"/>
                  </a:lnTo>
                  <a:lnTo>
                    <a:pt x="1651" y="4479"/>
                  </a:lnTo>
                  <a:lnTo>
                    <a:pt x="1671" y="4456"/>
                  </a:lnTo>
                  <a:lnTo>
                    <a:pt x="1692" y="4431"/>
                  </a:lnTo>
                  <a:lnTo>
                    <a:pt x="1710" y="4406"/>
                  </a:lnTo>
                  <a:lnTo>
                    <a:pt x="1728" y="4380"/>
                  </a:lnTo>
                  <a:lnTo>
                    <a:pt x="1747" y="4355"/>
                  </a:lnTo>
                  <a:lnTo>
                    <a:pt x="1747" y="4355"/>
                  </a:lnTo>
                  <a:lnTo>
                    <a:pt x="1763" y="4328"/>
                  </a:lnTo>
                  <a:lnTo>
                    <a:pt x="1778" y="4301"/>
                  </a:lnTo>
                  <a:lnTo>
                    <a:pt x="1793" y="4272"/>
                  </a:lnTo>
                  <a:lnTo>
                    <a:pt x="1807" y="4245"/>
                  </a:lnTo>
                  <a:lnTo>
                    <a:pt x="1820" y="4217"/>
                  </a:lnTo>
                  <a:lnTo>
                    <a:pt x="1833" y="4188"/>
                  </a:lnTo>
                  <a:lnTo>
                    <a:pt x="1845" y="4160"/>
                  </a:lnTo>
                  <a:lnTo>
                    <a:pt x="1857" y="4131"/>
                  </a:lnTo>
                  <a:lnTo>
                    <a:pt x="1877" y="4072"/>
                  </a:lnTo>
                  <a:lnTo>
                    <a:pt x="1896" y="4012"/>
                  </a:lnTo>
                  <a:lnTo>
                    <a:pt x="1913" y="3952"/>
                  </a:lnTo>
                  <a:lnTo>
                    <a:pt x="1928" y="3892"/>
                  </a:lnTo>
                  <a:lnTo>
                    <a:pt x="1928" y="3892"/>
                  </a:lnTo>
                  <a:lnTo>
                    <a:pt x="1944" y="3820"/>
                  </a:lnTo>
                  <a:lnTo>
                    <a:pt x="1958" y="3747"/>
                  </a:lnTo>
                  <a:lnTo>
                    <a:pt x="1971" y="3675"/>
                  </a:lnTo>
                  <a:lnTo>
                    <a:pt x="1982" y="3602"/>
                  </a:lnTo>
                  <a:lnTo>
                    <a:pt x="1992" y="3529"/>
                  </a:lnTo>
                  <a:lnTo>
                    <a:pt x="2000" y="3456"/>
                  </a:lnTo>
                  <a:lnTo>
                    <a:pt x="2008" y="3381"/>
                  </a:lnTo>
                  <a:lnTo>
                    <a:pt x="2015" y="3308"/>
                  </a:lnTo>
                  <a:lnTo>
                    <a:pt x="2027" y="3161"/>
                  </a:lnTo>
                  <a:lnTo>
                    <a:pt x="2037" y="3013"/>
                  </a:lnTo>
                  <a:lnTo>
                    <a:pt x="2047" y="2865"/>
                  </a:lnTo>
                  <a:lnTo>
                    <a:pt x="2057" y="2719"/>
                  </a:lnTo>
                  <a:lnTo>
                    <a:pt x="2057" y="2719"/>
                  </a:lnTo>
                  <a:lnTo>
                    <a:pt x="2072" y="2547"/>
                  </a:lnTo>
                  <a:lnTo>
                    <a:pt x="2089" y="2377"/>
                  </a:lnTo>
                  <a:lnTo>
                    <a:pt x="2098" y="2292"/>
                  </a:lnTo>
                  <a:lnTo>
                    <a:pt x="2108" y="2207"/>
                  </a:lnTo>
                  <a:lnTo>
                    <a:pt x="2119" y="2122"/>
                  </a:lnTo>
                  <a:lnTo>
                    <a:pt x="2131" y="2036"/>
                  </a:lnTo>
                  <a:lnTo>
                    <a:pt x="2131" y="2036"/>
                  </a:lnTo>
                  <a:lnTo>
                    <a:pt x="2151" y="1893"/>
                  </a:lnTo>
                  <a:lnTo>
                    <a:pt x="2173" y="1749"/>
                  </a:lnTo>
                  <a:lnTo>
                    <a:pt x="2184" y="1677"/>
                  </a:lnTo>
                  <a:lnTo>
                    <a:pt x="2196" y="1605"/>
                  </a:lnTo>
                  <a:lnTo>
                    <a:pt x="2210" y="1534"/>
                  </a:lnTo>
                  <a:lnTo>
                    <a:pt x="2227" y="1463"/>
                  </a:lnTo>
                  <a:lnTo>
                    <a:pt x="2227" y="1463"/>
                  </a:lnTo>
                  <a:lnTo>
                    <a:pt x="2244" y="1391"/>
                  </a:lnTo>
                  <a:lnTo>
                    <a:pt x="2264" y="1321"/>
                  </a:lnTo>
                  <a:lnTo>
                    <a:pt x="2275" y="1286"/>
                  </a:lnTo>
                  <a:lnTo>
                    <a:pt x="2287" y="1251"/>
                  </a:lnTo>
                  <a:lnTo>
                    <a:pt x="2299" y="1216"/>
                  </a:lnTo>
                  <a:lnTo>
                    <a:pt x="2312" y="1182"/>
                  </a:lnTo>
                  <a:lnTo>
                    <a:pt x="2326" y="1148"/>
                  </a:lnTo>
                  <a:lnTo>
                    <a:pt x="2340" y="1114"/>
                  </a:lnTo>
                  <a:lnTo>
                    <a:pt x="2356" y="1081"/>
                  </a:lnTo>
                  <a:lnTo>
                    <a:pt x="2372" y="1048"/>
                  </a:lnTo>
                  <a:lnTo>
                    <a:pt x="2388" y="1015"/>
                  </a:lnTo>
                  <a:lnTo>
                    <a:pt x="2407" y="983"/>
                  </a:lnTo>
                  <a:lnTo>
                    <a:pt x="2426" y="952"/>
                  </a:lnTo>
                  <a:lnTo>
                    <a:pt x="2446" y="921"/>
                  </a:lnTo>
                  <a:lnTo>
                    <a:pt x="2446" y="921"/>
                  </a:lnTo>
                  <a:lnTo>
                    <a:pt x="2465" y="893"/>
                  </a:lnTo>
                  <a:lnTo>
                    <a:pt x="2484" y="866"/>
                  </a:lnTo>
                  <a:lnTo>
                    <a:pt x="2505" y="839"/>
                  </a:lnTo>
                  <a:lnTo>
                    <a:pt x="2525" y="812"/>
                  </a:lnTo>
                  <a:lnTo>
                    <a:pt x="2546" y="786"/>
                  </a:lnTo>
                  <a:lnTo>
                    <a:pt x="2567" y="761"/>
                  </a:lnTo>
                  <a:lnTo>
                    <a:pt x="2590" y="736"/>
                  </a:lnTo>
                  <a:lnTo>
                    <a:pt x="2613" y="711"/>
                  </a:lnTo>
                  <a:lnTo>
                    <a:pt x="2635" y="686"/>
                  </a:lnTo>
                  <a:lnTo>
                    <a:pt x="2659" y="662"/>
                  </a:lnTo>
                  <a:lnTo>
                    <a:pt x="2683" y="638"/>
                  </a:lnTo>
                  <a:lnTo>
                    <a:pt x="2708" y="616"/>
                  </a:lnTo>
                  <a:lnTo>
                    <a:pt x="2732" y="594"/>
                  </a:lnTo>
                  <a:lnTo>
                    <a:pt x="2758" y="571"/>
                  </a:lnTo>
                  <a:lnTo>
                    <a:pt x="2784" y="551"/>
                  </a:lnTo>
                  <a:lnTo>
                    <a:pt x="2810" y="529"/>
                  </a:lnTo>
                  <a:lnTo>
                    <a:pt x="2810" y="529"/>
                  </a:lnTo>
                  <a:lnTo>
                    <a:pt x="2862" y="493"/>
                  </a:lnTo>
                  <a:lnTo>
                    <a:pt x="2913" y="457"/>
                  </a:lnTo>
                  <a:lnTo>
                    <a:pt x="2967" y="422"/>
                  </a:lnTo>
                  <a:lnTo>
                    <a:pt x="3022" y="391"/>
                  </a:lnTo>
                  <a:lnTo>
                    <a:pt x="3078" y="360"/>
                  </a:lnTo>
                  <a:lnTo>
                    <a:pt x="3135" y="332"/>
                  </a:lnTo>
                  <a:lnTo>
                    <a:pt x="3193" y="305"/>
                  </a:lnTo>
                  <a:lnTo>
                    <a:pt x="3251" y="279"/>
                  </a:lnTo>
                  <a:lnTo>
                    <a:pt x="3310" y="254"/>
                  </a:lnTo>
                  <a:lnTo>
                    <a:pt x="3370" y="231"/>
                  </a:lnTo>
                  <a:lnTo>
                    <a:pt x="3430" y="210"/>
                  </a:lnTo>
                  <a:lnTo>
                    <a:pt x="3490" y="189"/>
                  </a:lnTo>
                  <a:lnTo>
                    <a:pt x="3551" y="169"/>
                  </a:lnTo>
                  <a:lnTo>
                    <a:pt x="3611" y="150"/>
                  </a:lnTo>
                  <a:lnTo>
                    <a:pt x="3672" y="133"/>
                  </a:lnTo>
                  <a:lnTo>
                    <a:pt x="3733" y="116"/>
                  </a:lnTo>
                  <a:lnTo>
                    <a:pt x="3733" y="116"/>
                  </a:lnTo>
                  <a:lnTo>
                    <a:pt x="3796" y="99"/>
                  </a:lnTo>
                  <a:lnTo>
                    <a:pt x="3858" y="84"/>
                  </a:lnTo>
                  <a:lnTo>
                    <a:pt x="3922" y="69"/>
                  </a:lnTo>
                  <a:lnTo>
                    <a:pt x="3984" y="56"/>
                  </a:lnTo>
                  <a:lnTo>
                    <a:pt x="4049" y="45"/>
                  </a:lnTo>
                  <a:lnTo>
                    <a:pt x="4113" y="35"/>
                  </a:lnTo>
                  <a:lnTo>
                    <a:pt x="4176" y="26"/>
                  </a:lnTo>
                  <a:lnTo>
                    <a:pt x="4241" y="19"/>
                  </a:lnTo>
                  <a:lnTo>
                    <a:pt x="4241" y="19"/>
                  </a:lnTo>
                  <a:lnTo>
                    <a:pt x="4274" y="16"/>
                  </a:lnTo>
                  <a:lnTo>
                    <a:pt x="4308" y="14"/>
                  </a:lnTo>
                  <a:lnTo>
                    <a:pt x="4341" y="13"/>
                  </a:lnTo>
                  <a:lnTo>
                    <a:pt x="4375" y="13"/>
                  </a:lnTo>
                  <a:lnTo>
                    <a:pt x="4408" y="14"/>
                  </a:lnTo>
                  <a:lnTo>
                    <a:pt x="4441" y="15"/>
                  </a:lnTo>
                  <a:lnTo>
                    <a:pt x="4475" y="18"/>
                  </a:lnTo>
                  <a:lnTo>
                    <a:pt x="4508" y="22"/>
                  </a:lnTo>
                  <a:lnTo>
                    <a:pt x="4541" y="26"/>
                  </a:lnTo>
                  <a:lnTo>
                    <a:pt x="4573" y="31"/>
                  </a:lnTo>
                  <a:lnTo>
                    <a:pt x="4606" y="39"/>
                  </a:lnTo>
                  <a:lnTo>
                    <a:pt x="4639" y="46"/>
                  </a:lnTo>
                  <a:lnTo>
                    <a:pt x="4671" y="54"/>
                  </a:lnTo>
                  <a:lnTo>
                    <a:pt x="4703" y="64"/>
                  </a:lnTo>
                  <a:lnTo>
                    <a:pt x="4735" y="75"/>
                  </a:lnTo>
                  <a:lnTo>
                    <a:pt x="4767" y="86"/>
                  </a:lnTo>
                  <a:lnTo>
                    <a:pt x="4767" y="86"/>
                  </a:lnTo>
                  <a:lnTo>
                    <a:pt x="4803" y="100"/>
                  </a:lnTo>
                  <a:lnTo>
                    <a:pt x="4837" y="117"/>
                  </a:lnTo>
                  <a:lnTo>
                    <a:pt x="4871" y="133"/>
                  </a:lnTo>
                  <a:lnTo>
                    <a:pt x="4904" y="151"/>
                  </a:lnTo>
                  <a:lnTo>
                    <a:pt x="4936" y="171"/>
                  </a:lnTo>
                  <a:lnTo>
                    <a:pt x="4969" y="192"/>
                  </a:lnTo>
                  <a:lnTo>
                    <a:pt x="4999" y="214"/>
                  </a:lnTo>
                  <a:lnTo>
                    <a:pt x="5029" y="238"/>
                  </a:lnTo>
                  <a:lnTo>
                    <a:pt x="5029" y="238"/>
                  </a:lnTo>
                  <a:lnTo>
                    <a:pt x="5032" y="239"/>
                  </a:lnTo>
                  <a:lnTo>
                    <a:pt x="5033" y="240"/>
                  </a:lnTo>
                  <a:lnTo>
                    <a:pt x="5036" y="239"/>
                  </a:lnTo>
                  <a:lnTo>
                    <a:pt x="5036" y="239"/>
                  </a:lnTo>
                  <a:lnTo>
                    <a:pt x="5065" y="228"/>
                  </a:lnTo>
                  <a:lnTo>
                    <a:pt x="5094" y="217"/>
                  </a:lnTo>
                  <a:lnTo>
                    <a:pt x="5153" y="199"/>
                  </a:lnTo>
                  <a:lnTo>
                    <a:pt x="5213" y="181"/>
                  </a:lnTo>
                  <a:lnTo>
                    <a:pt x="5273" y="166"/>
                  </a:lnTo>
                  <a:lnTo>
                    <a:pt x="5273" y="166"/>
                  </a:lnTo>
                  <a:lnTo>
                    <a:pt x="5336" y="151"/>
                  </a:lnTo>
                  <a:lnTo>
                    <a:pt x="5401" y="139"/>
                  </a:lnTo>
                  <a:lnTo>
                    <a:pt x="5465" y="129"/>
                  </a:lnTo>
                  <a:lnTo>
                    <a:pt x="5530" y="120"/>
                  </a:lnTo>
                  <a:lnTo>
                    <a:pt x="5563" y="117"/>
                  </a:lnTo>
                  <a:lnTo>
                    <a:pt x="5595" y="115"/>
                  </a:lnTo>
                  <a:lnTo>
                    <a:pt x="5628" y="112"/>
                  </a:lnTo>
                  <a:lnTo>
                    <a:pt x="5661" y="112"/>
                  </a:lnTo>
                  <a:lnTo>
                    <a:pt x="5693" y="111"/>
                  </a:lnTo>
                  <a:lnTo>
                    <a:pt x="5726" y="112"/>
                  </a:lnTo>
                  <a:lnTo>
                    <a:pt x="5758" y="115"/>
                  </a:lnTo>
                  <a:lnTo>
                    <a:pt x="5790" y="117"/>
                  </a:lnTo>
                  <a:lnTo>
                    <a:pt x="5790" y="117"/>
                  </a:lnTo>
                  <a:lnTo>
                    <a:pt x="5827" y="120"/>
                  </a:lnTo>
                  <a:lnTo>
                    <a:pt x="5863" y="125"/>
                  </a:lnTo>
                  <a:lnTo>
                    <a:pt x="5897" y="132"/>
                  </a:lnTo>
                  <a:lnTo>
                    <a:pt x="5933" y="140"/>
                  </a:lnTo>
                  <a:lnTo>
                    <a:pt x="5967" y="150"/>
                  </a:lnTo>
                  <a:lnTo>
                    <a:pt x="6002" y="161"/>
                  </a:lnTo>
                  <a:lnTo>
                    <a:pt x="6035" y="174"/>
                  </a:lnTo>
                  <a:lnTo>
                    <a:pt x="6067" y="189"/>
                  </a:lnTo>
                  <a:lnTo>
                    <a:pt x="6067" y="189"/>
                  </a:lnTo>
                  <a:lnTo>
                    <a:pt x="6101" y="206"/>
                  </a:lnTo>
                  <a:lnTo>
                    <a:pt x="6132" y="226"/>
                  </a:lnTo>
                  <a:lnTo>
                    <a:pt x="6163" y="247"/>
                  </a:lnTo>
                  <a:lnTo>
                    <a:pt x="6194" y="270"/>
                  </a:lnTo>
                  <a:lnTo>
                    <a:pt x="6223" y="294"/>
                  </a:lnTo>
                  <a:lnTo>
                    <a:pt x="6251" y="319"/>
                  </a:lnTo>
                  <a:lnTo>
                    <a:pt x="6278" y="345"/>
                  </a:lnTo>
                  <a:lnTo>
                    <a:pt x="6305" y="371"/>
                  </a:lnTo>
                  <a:lnTo>
                    <a:pt x="6305" y="371"/>
                  </a:lnTo>
                  <a:lnTo>
                    <a:pt x="6332" y="396"/>
                  </a:lnTo>
                  <a:lnTo>
                    <a:pt x="6359" y="423"/>
                  </a:lnTo>
                  <a:lnTo>
                    <a:pt x="6384" y="452"/>
                  </a:lnTo>
                  <a:lnTo>
                    <a:pt x="6409" y="480"/>
                  </a:lnTo>
                  <a:lnTo>
                    <a:pt x="6459" y="537"/>
                  </a:lnTo>
                  <a:lnTo>
                    <a:pt x="6507" y="596"/>
                  </a:lnTo>
                  <a:lnTo>
                    <a:pt x="6554" y="657"/>
                  </a:lnTo>
                  <a:lnTo>
                    <a:pt x="6598" y="718"/>
                  </a:lnTo>
                  <a:lnTo>
                    <a:pt x="6641" y="780"/>
                  </a:lnTo>
                  <a:lnTo>
                    <a:pt x="6683" y="844"/>
                  </a:lnTo>
                  <a:lnTo>
                    <a:pt x="6683" y="844"/>
                  </a:lnTo>
                  <a:lnTo>
                    <a:pt x="6727" y="914"/>
                  </a:lnTo>
                  <a:lnTo>
                    <a:pt x="6772" y="985"/>
                  </a:lnTo>
                  <a:lnTo>
                    <a:pt x="6792" y="1021"/>
                  </a:lnTo>
                  <a:lnTo>
                    <a:pt x="6813" y="1058"/>
                  </a:lnTo>
                  <a:lnTo>
                    <a:pt x="6832" y="1094"/>
                  </a:lnTo>
                  <a:lnTo>
                    <a:pt x="6851" y="1131"/>
                  </a:lnTo>
                  <a:lnTo>
                    <a:pt x="6851" y="1131"/>
                  </a:lnTo>
                  <a:lnTo>
                    <a:pt x="6857" y="1121"/>
                  </a:lnTo>
                  <a:lnTo>
                    <a:pt x="6857" y="1121"/>
                  </a:lnTo>
                  <a:lnTo>
                    <a:pt x="6666" y="1117"/>
                  </a:lnTo>
                  <a:lnTo>
                    <a:pt x="6666" y="1117"/>
                  </a:lnTo>
                  <a:lnTo>
                    <a:pt x="6665" y="1117"/>
                  </a:lnTo>
                  <a:lnTo>
                    <a:pt x="6663" y="1118"/>
                  </a:lnTo>
                  <a:lnTo>
                    <a:pt x="6660" y="1120"/>
                  </a:lnTo>
                  <a:lnTo>
                    <a:pt x="6659" y="1125"/>
                  </a:lnTo>
                  <a:lnTo>
                    <a:pt x="6660" y="1126"/>
                  </a:lnTo>
                  <a:lnTo>
                    <a:pt x="6662" y="1128"/>
                  </a:lnTo>
                  <a:lnTo>
                    <a:pt x="6662" y="1128"/>
                  </a:lnTo>
                  <a:lnTo>
                    <a:pt x="6686" y="1148"/>
                  </a:lnTo>
                  <a:lnTo>
                    <a:pt x="6710" y="1171"/>
                  </a:lnTo>
                  <a:lnTo>
                    <a:pt x="6734" y="1194"/>
                  </a:lnTo>
                  <a:lnTo>
                    <a:pt x="6756" y="1217"/>
                  </a:lnTo>
                  <a:lnTo>
                    <a:pt x="6779" y="1241"/>
                  </a:lnTo>
                  <a:lnTo>
                    <a:pt x="6800" y="1266"/>
                  </a:lnTo>
                  <a:lnTo>
                    <a:pt x="6821" y="1292"/>
                  </a:lnTo>
                  <a:lnTo>
                    <a:pt x="6842" y="1317"/>
                  </a:lnTo>
                  <a:lnTo>
                    <a:pt x="6842" y="1317"/>
                  </a:lnTo>
                  <a:lnTo>
                    <a:pt x="6861" y="1344"/>
                  </a:lnTo>
                  <a:lnTo>
                    <a:pt x="6882" y="1371"/>
                  </a:lnTo>
                  <a:lnTo>
                    <a:pt x="6900" y="1398"/>
                  </a:lnTo>
                  <a:lnTo>
                    <a:pt x="6918" y="1427"/>
                  </a:lnTo>
                  <a:lnTo>
                    <a:pt x="6935" y="1456"/>
                  </a:lnTo>
                  <a:lnTo>
                    <a:pt x="6953" y="1485"/>
                  </a:lnTo>
                  <a:lnTo>
                    <a:pt x="6968" y="1516"/>
                  </a:lnTo>
                  <a:lnTo>
                    <a:pt x="6983" y="1546"/>
                  </a:lnTo>
                  <a:lnTo>
                    <a:pt x="6996" y="1577"/>
                  </a:lnTo>
                  <a:lnTo>
                    <a:pt x="7008" y="1609"/>
                  </a:lnTo>
                  <a:lnTo>
                    <a:pt x="7018" y="1640"/>
                  </a:lnTo>
                  <a:lnTo>
                    <a:pt x="7028" y="1672"/>
                  </a:lnTo>
                  <a:lnTo>
                    <a:pt x="7036" y="1705"/>
                  </a:lnTo>
                  <a:lnTo>
                    <a:pt x="7041" y="1738"/>
                  </a:lnTo>
                  <a:lnTo>
                    <a:pt x="7045" y="1772"/>
                  </a:lnTo>
                  <a:lnTo>
                    <a:pt x="7049" y="1805"/>
                  </a:lnTo>
                  <a:lnTo>
                    <a:pt x="7049" y="1805"/>
                  </a:lnTo>
                  <a:lnTo>
                    <a:pt x="7050" y="1844"/>
                  </a:lnTo>
                  <a:lnTo>
                    <a:pt x="7048" y="1883"/>
                  </a:lnTo>
                  <a:lnTo>
                    <a:pt x="7044" y="1922"/>
                  </a:lnTo>
                  <a:lnTo>
                    <a:pt x="7040" y="1961"/>
                  </a:lnTo>
                  <a:lnTo>
                    <a:pt x="7029" y="2038"/>
                  </a:lnTo>
                  <a:lnTo>
                    <a:pt x="7018" y="2115"/>
                  </a:lnTo>
                  <a:lnTo>
                    <a:pt x="7018" y="2115"/>
                  </a:lnTo>
                  <a:lnTo>
                    <a:pt x="7007" y="2211"/>
                  </a:lnTo>
                  <a:lnTo>
                    <a:pt x="7000" y="2259"/>
                  </a:lnTo>
                  <a:lnTo>
                    <a:pt x="6993" y="2306"/>
                  </a:lnTo>
                  <a:lnTo>
                    <a:pt x="6993" y="2306"/>
                  </a:lnTo>
                  <a:lnTo>
                    <a:pt x="6987" y="2340"/>
                  </a:lnTo>
                  <a:lnTo>
                    <a:pt x="6981" y="2373"/>
                  </a:lnTo>
                  <a:lnTo>
                    <a:pt x="6973" y="2407"/>
                  </a:lnTo>
                  <a:lnTo>
                    <a:pt x="6966" y="2440"/>
                  </a:lnTo>
                  <a:lnTo>
                    <a:pt x="6956" y="2474"/>
                  </a:lnTo>
                  <a:lnTo>
                    <a:pt x="6945" y="2506"/>
                  </a:lnTo>
                  <a:lnTo>
                    <a:pt x="6933" y="2538"/>
                  </a:lnTo>
                  <a:lnTo>
                    <a:pt x="6919" y="2569"/>
                  </a:lnTo>
                  <a:lnTo>
                    <a:pt x="6919" y="2569"/>
                  </a:lnTo>
                  <a:lnTo>
                    <a:pt x="6896" y="2615"/>
                  </a:lnTo>
                  <a:lnTo>
                    <a:pt x="6871" y="2661"/>
                  </a:lnTo>
                  <a:lnTo>
                    <a:pt x="6845" y="2706"/>
                  </a:lnTo>
                  <a:lnTo>
                    <a:pt x="6818" y="2751"/>
                  </a:lnTo>
                  <a:lnTo>
                    <a:pt x="6789" y="2796"/>
                  </a:lnTo>
                  <a:lnTo>
                    <a:pt x="6760" y="2839"/>
                  </a:lnTo>
                  <a:lnTo>
                    <a:pt x="6731" y="2882"/>
                  </a:lnTo>
                  <a:lnTo>
                    <a:pt x="6700" y="2924"/>
                  </a:lnTo>
                  <a:lnTo>
                    <a:pt x="6700" y="2924"/>
                  </a:lnTo>
                  <a:lnTo>
                    <a:pt x="6699" y="2928"/>
                  </a:lnTo>
                  <a:lnTo>
                    <a:pt x="6699" y="2930"/>
                  </a:lnTo>
                  <a:lnTo>
                    <a:pt x="6700" y="2932"/>
                  </a:lnTo>
                  <a:lnTo>
                    <a:pt x="6703" y="2933"/>
                  </a:lnTo>
                  <a:lnTo>
                    <a:pt x="6705" y="2934"/>
                  </a:lnTo>
                  <a:lnTo>
                    <a:pt x="6707" y="2934"/>
                  </a:lnTo>
                  <a:lnTo>
                    <a:pt x="6710" y="2933"/>
                  </a:lnTo>
                  <a:lnTo>
                    <a:pt x="6712" y="2931"/>
                  </a:lnTo>
                  <a:lnTo>
                    <a:pt x="6712" y="2931"/>
                  </a:lnTo>
                  <a:lnTo>
                    <a:pt x="6765" y="2854"/>
                  </a:lnTo>
                  <a:lnTo>
                    <a:pt x="6791" y="2815"/>
                  </a:lnTo>
                  <a:lnTo>
                    <a:pt x="6817" y="2775"/>
                  </a:lnTo>
                  <a:lnTo>
                    <a:pt x="6842" y="2735"/>
                  </a:lnTo>
                  <a:lnTo>
                    <a:pt x="6865" y="2695"/>
                  </a:lnTo>
                  <a:lnTo>
                    <a:pt x="6889" y="2654"/>
                  </a:lnTo>
                  <a:lnTo>
                    <a:pt x="6912" y="2613"/>
                  </a:lnTo>
                  <a:lnTo>
                    <a:pt x="6912" y="2613"/>
                  </a:lnTo>
                  <a:lnTo>
                    <a:pt x="6928" y="2580"/>
                  </a:lnTo>
                  <a:lnTo>
                    <a:pt x="6943" y="2546"/>
                  </a:lnTo>
                  <a:lnTo>
                    <a:pt x="6956" y="2512"/>
                  </a:lnTo>
                  <a:lnTo>
                    <a:pt x="6968" y="2476"/>
                  </a:lnTo>
                  <a:lnTo>
                    <a:pt x="6978" y="2441"/>
                  </a:lnTo>
                  <a:lnTo>
                    <a:pt x="6987" y="2406"/>
                  </a:lnTo>
                  <a:lnTo>
                    <a:pt x="6995" y="2369"/>
                  </a:lnTo>
                  <a:lnTo>
                    <a:pt x="7001" y="2332"/>
                  </a:lnTo>
                  <a:lnTo>
                    <a:pt x="7001" y="2332"/>
                  </a:lnTo>
                  <a:lnTo>
                    <a:pt x="7008" y="2291"/>
                  </a:lnTo>
                  <a:lnTo>
                    <a:pt x="7014" y="2251"/>
                  </a:lnTo>
                  <a:lnTo>
                    <a:pt x="7025" y="2169"/>
                  </a:lnTo>
                  <a:lnTo>
                    <a:pt x="7025" y="2169"/>
                  </a:lnTo>
                  <a:lnTo>
                    <a:pt x="7036" y="2091"/>
                  </a:lnTo>
                  <a:lnTo>
                    <a:pt x="7048" y="2014"/>
                  </a:lnTo>
                  <a:lnTo>
                    <a:pt x="7052" y="1974"/>
                  </a:lnTo>
                  <a:lnTo>
                    <a:pt x="7056" y="1935"/>
                  </a:lnTo>
                  <a:lnTo>
                    <a:pt x="7059" y="1896"/>
                  </a:lnTo>
                  <a:lnTo>
                    <a:pt x="7062" y="1857"/>
                  </a:lnTo>
                  <a:lnTo>
                    <a:pt x="7062" y="1857"/>
                  </a:lnTo>
                  <a:lnTo>
                    <a:pt x="7062" y="1823"/>
                  </a:lnTo>
                  <a:lnTo>
                    <a:pt x="7061" y="1790"/>
                  </a:lnTo>
                  <a:lnTo>
                    <a:pt x="7057" y="1757"/>
                  </a:lnTo>
                  <a:lnTo>
                    <a:pt x="7052" y="1724"/>
                  </a:lnTo>
                  <a:lnTo>
                    <a:pt x="7045" y="1692"/>
                  </a:lnTo>
                  <a:lnTo>
                    <a:pt x="7038" y="1660"/>
                  </a:lnTo>
                  <a:lnTo>
                    <a:pt x="7028" y="1628"/>
                  </a:lnTo>
                  <a:lnTo>
                    <a:pt x="7017" y="1597"/>
                  </a:lnTo>
                  <a:lnTo>
                    <a:pt x="7004" y="1566"/>
                  </a:lnTo>
                  <a:lnTo>
                    <a:pt x="6992" y="1535"/>
                  </a:lnTo>
                  <a:lnTo>
                    <a:pt x="6978" y="1506"/>
                  </a:lnTo>
                  <a:lnTo>
                    <a:pt x="6961" y="1476"/>
                  </a:lnTo>
                  <a:lnTo>
                    <a:pt x="6945" y="1446"/>
                  </a:lnTo>
                  <a:lnTo>
                    <a:pt x="6928" y="1418"/>
                  </a:lnTo>
                  <a:lnTo>
                    <a:pt x="6911" y="1390"/>
                  </a:lnTo>
                  <a:lnTo>
                    <a:pt x="6892" y="1363"/>
                  </a:lnTo>
                  <a:lnTo>
                    <a:pt x="6892" y="1363"/>
                  </a:lnTo>
                  <a:lnTo>
                    <a:pt x="6868" y="1330"/>
                  </a:lnTo>
                  <a:lnTo>
                    <a:pt x="6843" y="1297"/>
                  </a:lnTo>
                  <a:lnTo>
                    <a:pt x="6817" y="1265"/>
                  </a:lnTo>
                  <a:lnTo>
                    <a:pt x="6790" y="1234"/>
                  </a:lnTo>
                  <a:lnTo>
                    <a:pt x="6762" y="1203"/>
                  </a:lnTo>
                  <a:lnTo>
                    <a:pt x="6733" y="1173"/>
                  </a:lnTo>
                  <a:lnTo>
                    <a:pt x="6703" y="1145"/>
                  </a:lnTo>
                  <a:lnTo>
                    <a:pt x="6671" y="1118"/>
                  </a:lnTo>
                  <a:lnTo>
                    <a:pt x="6671" y="1118"/>
                  </a:lnTo>
                  <a:lnTo>
                    <a:pt x="6666" y="1130"/>
                  </a:lnTo>
                  <a:lnTo>
                    <a:pt x="6666" y="1130"/>
                  </a:lnTo>
                  <a:lnTo>
                    <a:pt x="6857" y="1134"/>
                  </a:lnTo>
                  <a:lnTo>
                    <a:pt x="6857" y="1134"/>
                  </a:lnTo>
                  <a:lnTo>
                    <a:pt x="6860" y="1134"/>
                  </a:lnTo>
                  <a:lnTo>
                    <a:pt x="6862" y="1131"/>
                  </a:lnTo>
                  <a:lnTo>
                    <a:pt x="6863" y="1128"/>
                  </a:lnTo>
                  <a:lnTo>
                    <a:pt x="6862" y="1125"/>
                  </a:lnTo>
                  <a:lnTo>
                    <a:pt x="6862" y="1125"/>
                  </a:lnTo>
                  <a:lnTo>
                    <a:pt x="6844" y="1090"/>
                  </a:lnTo>
                  <a:lnTo>
                    <a:pt x="6825" y="1055"/>
                  </a:lnTo>
                  <a:lnTo>
                    <a:pt x="6787" y="986"/>
                  </a:lnTo>
                  <a:lnTo>
                    <a:pt x="6746" y="919"/>
                  </a:lnTo>
                  <a:lnTo>
                    <a:pt x="6704" y="852"/>
                  </a:lnTo>
                  <a:lnTo>
                    <a:pt x="6704" y="852"/>
                  </a:lnTo>
                  <a:lnTo>
                    <a:pt x="6659" y="784"/>
                  </a:lnTo>
                  <a:lnTo>
                    <a:pt x="6614" y="718"/>
                  </a:lnTo>
                  <a:lnTo>
                    <a:pt x="6567" y="652"/>
                  </a:lnTo>
                  <a:lnTo>
                    <a:pt x="6518" y="589"/>
                  </a:lnTo>
                  <a:lnTo>
                    <a:pt x="6467" y="526"/>
                  </a:lnTo>
                  <a:lnTo>
                    <a:pt x="6441" y="496"/>
                  </a:lnTo>
                  <a:lnTo>
                    <a:pt x="6415" y="466"/>
                  </a:lnTo>
                  <a:lnTo>
                    <a:pt x="6387" y="435"/>
                  </a:lnTo>
                  <a:lnTo>
                    <a:pt x="6360" y="406"/>
                  </a:lnTo>
                  <a:lnTo>
                    <a:pt x="6331" y="378"/>
                  </a:lnTo>
                  <a:lnTo>
                    <a:pt x="6303" y="350"/>
                  </a:lnTo>
                  <a:lnTo>
                    <a:pt x="6303" y="350"/>
                  </a:lnTo>
                  <a:lnTo>
                    <a:pt x="6274" y="323"/>
                  </a:lnTo>
                  <a:lnTo>
                    <a:pt x="6246" y="298"/>
                  </a:lnTo>
                  <a:lnTo>
                    <a:pt x="6217" y="273"/>
                  </a:lnTo>
                  <a:lnTo>
                    <a:pt x="6187" y="250"/>
                  </a:lnTo>
                  <a:lnTo>
                    <a:pt x="6156" y="227"/>
                  </a:lnTo>
                  <a:lnTo>
                    <a:pt x="6125" y="206"/>
                  </a:lnTo>
                  <a:lnTo>
                    <a:pt x="6091" y="187"/>
                  </a:lnTo>
                  <a:lnTo>
                    <a:pt x="6075" y="178"/>
                  </a:lnTo>
                  <a:lnTo>
                    <a:pt x="6058" y="170"/>
                  </a:lnTo>
                  <a:lnTo>
                    <a:pt x="6058" y="170"/>
                  </a:lnTo>
                  <a:lnTo>
                    <a:pt x="6025" y="157"/>
                  </a:lnTo>
                  <a:lnTo>
                    <a:pt x="5992" y="144"/>
                  </a:lnTo>
                  <a:lnTo>
                    <a:pt x="5959" y="134"/>
                  </a:lnTo>
                  <a:lnTo>
                    <a:pt x="5925" y="125"/>
                  </a:lnTo>
                  <a:lnTo>
                    <a:pt x="5891" y="118"/>
                  </a:lnTo>
                  <a:lnTo>
                    <a:pt x="5856" y="111"/>
                  </a:lnTo>
                  <a:lnTo>
                    <a:pt x="5821" y="107"/>
                  </a:lnTo>
                  <a:lnTo>
                    <a:pt x="5786" y="103"/>
                  </a:lnTo>
                  <a:lnTo>
                    <a:pt x="5786" y="103"/>
                  </a:lnTo>
                  <a:lnTo>
                    <a:pt x="5752" y="100"/>
                  </a:lnTo>
                  <a:lnTo>
                    <a:pt x="5717" y="99"/>
                  </a:lnTo>
                  <a:lnTo>
                    <a:pt x="5683" y="98"/>
                  </a:lnTo>
                  <a:lnTo>
                    <a:pt x="5649" y="99"/>
                  </a:lnTo>
                  <a:lnTo>
                    <a:pt x="5615" y="100"/>
                  </a:lnTo>
                  <a:lnTo>
                    <a:pt x="5580" y="103"/>
                  </a:lnTo>
                  <a:lnTo>
                    <a:pt x="5546" y="106"/>
                  </a:lnTo>
                  <a:lnTo>
                    <a:pt x="5511" y="109"/>
                  </a:lnTo>
                  <a:lnTo>
                    <a:pt x="5477" y="113"/>
                  </a:lnTo>
                  <a:lnTo>
                    <a:pt x="5443" y="119"/>
                  </a:lnTo>
                  <a:lnTo>
                    <a:pt x="5375" y="131"/>
                  </a:lnTo>
                  <a:lnTo>
                    <a:pt x="5307" y="145"/>
                  </a:lnTo>
                  <a:lnTo>
                    <a:pt x="5240" y="161"/>
                  </a:lnTo>
                  <a:lnTo>
                    <a:pt x="5240" y="161"/>
                  </a:lnTo>
                  <a:lnTo>
                    <a:pt x="5198" y="173"/>
                  </a:lnTo>
                  <a:lnTo>
                    <a:pt x="5155" y="185"/>
                  </a:lnTo>
                  <a:lnTo>
                    <a:pt x="5113" y="198"/>
                  </a:lnTo>
                  <a:lnTo>
                    <a:pt x="5071" y="212"/>
                  </a:lnTo>
                  <a:lnTo>
                    <a:pt x="5071" y="212"/>
                  </a:lnTo>
                  <a:lnTo>
                    <a:pt x="5054" y="220"/>
                  </a:lnTo>
                  <a:lnTo>
                    <a:pt x="5044" y="224"/>
                  </a:lnTo>
                  <a:lnTo>
                    <a:pt x="5040" y="225"/>
                  </a:lnTo>
                  <a:lnTo>
                    <a:pt x="5036" y="226"/>
                  </a:lnTo>
                  <a:lnTo>
                    <a:pt x="5036" y="226"/>
                  </a:lnTo>
                  <a:lnTo>
                    <a:pt x="5031" y="224"/>
                  </a:lnTo>
                  <a:lnTo>
                    <a:pt x="5028" y="221"/>
                  </a:lnTo>
                  <a:lnTo>
                    <a:pt x="5019" y="213"/>
                  </a:lnTo>
                  <a:lnTo>
                    <a:pt x="5019" y="213"/>
                  </a:lnTo>
                  <a:lnTo>
                    <a:pt x="5003" y="199"/>
                  </a:lnTo>
                  <a:lnTo>
                    <a:pt x="4985" y="187"/>
                  </a:lnTo>
                  <a:lnTo>
                    <a:pt x="4948" y="163"/>
                  </a:lnTo>
                  <a:lnTo>
                    <a:pt x="4948" y="163"/>
                  </a:lnTo>
                  <a:lnTo>
                    <a:pt x="4910" y="140"/>
                  </a:lnTo>
                  <a:lnTo>
                    <a:pt x="4872" y="119"/>
                  </a:lnTo>
                  <a:lnTo>
                    <a:pt x="4832" y="99"/>
                  </a:lnTo>
                  <a:lnTo>
                    <a:pt x="4792" y="82"/>
                  </a:lnTo>
                  <a:lnTo>
                    <a:pt x="4751" y="66"/>
                  </a:lnTo>
                  <a:lnTo>
                    <a:pt x="4709" y="52"/>
                  </a:lnTo>
                  <a:lnTo>
                    <a:pt x="4667" y="39"/>
                  </a:lnTo>
                  <a:lnTo>
                    <a:pt x="4624" y="28"/>
                  </a:lnTo>
                  <a:lnTo>
                    <a:pt x="4581" y="19"/>
                  </a:lnTo>
                  <a:lnTo>
                    <a:pt x="4537" y="12"/>
                  </a:lnTo>
                  <a:lnTo>
                    <a:pt x="4493" y="6"/>
                  </a:lnTo>
                  <a:lnTo>
                    <a:pt x="4450" y="2"/>
                  </a:lnTo>
                  <a:lnTo>
                    <a:pt x="4406" y="0"/>
                  </a:lnTo>
                  <a:lnTo>
                    <a:pt x="4362" y="0"/>
                  </a:lnTo>
                  <a:lnTo>
                    <a:pt x="4317" y="1"/>
                  </a:lnTo>
                  <a:lnTo>
                    <a:pt x="4273" y="3"/>
                  </a:lnTo>
                  <a:lnTo>
                    <a:pt x="4273" y="3"/>
                  </a:lnTo>
                  <a:lnTo>
                    <a:pt x="4231" y="6"/>
                  </a:lnTo>
                  <a:lnTo>
                    <a:pt x="4189" y="12"/>
                  </a:lnTo>
                  <a:lnTo>
                    <a:pt x="4148" y="16"/>
                  </a:lnTo>
                  <a:lnTo>
                    <a:pt x="4106" y="23"/>
                  </a:lnTo>
                  <a:lnTo>
                    <a:pt x="4064" y="29"/>
                  </a:lnTo>
                  <a:lnTo>
                    <a:pt x="4023" y="36"/>
                  </a:lnTo>
                  <a:lnTo>
                    <a:pt x="3940" y="52"/>
                  </a:lnTo>
                  <a:lnTo>
                    <a:pt x="3858" y="70"/>
                  </a:lnTo>
                  <a:lnTo>
                    <a:pt x="3776" y="91"/>
                  </a:lnTo>
                  <a:lnTo>
                    <a:pt x="3694" y="113"/>
                  </a:lnTo>
                  <a:lnTo>
                    <a:pt x="3614" y="137"/>
                  </a:lnTo>
                  <a:lnTo>
                    <a:pt x="3614" y="137"/>
                  </a:lnTo>
                  <a:lnTo>
                    <a:pt x="3534" y="162"/>
                  </a:lnTo>
                  <a:lnTo>
                    <a:pt x="3454" y="189"/>
                  </a:lnTo>
                  <a:lnTo>
                    <a:pt x="3375" y="217"/>
                  </a:lnTo>
                  <a:lnTo>
                    <a:pt x="3296" y="247"/>
                  </a:lnTo>
                  <a:lnTo>
                    <a:pt x="3219" y="280"/>
                  </a:lnTo>
                  <a:lnTo>
                    <a:pt x="3180" y="297"/>
                  </a:lnTo>
                  <a:lnTo>
                    <a:pt x="3142" y="314"/>
                  </a:lnTo>
                  <a:lnTo>
                    <a:pt x="3104" y="333"/>
                  </a:lnTo>
                  <a:lnTo>
                    <a:pt x="3067" y="352"/>
                  </a:lnTo>
                  <a:lnTo>
                    <a:pt x="3030" y="372"/>
                  </a:lnTo>
                  <a:lnTo>
                    <a:pt x="2993" y="393"/>
                  </a:lnTo>
                  <a:lnTo>
                    <a:pt x="2993" y="393"/>
                  </a:lnTo>
                  <a:lnTo>
                    <a:pt x="2957" y="414"/>
                  </a:lnTo>
                  <a:lnTo>
                    <a:pt x="2921" y="436"/>
                  </a:lnTo>
                  <a:lnTo>
                    <a:pt x="2887" y="459"/>
                  </a:lnTo>
                  <a:lnTo>
                    <a:pt x="2852" y="484"/>
                  </a:lnTo>
                  <a:lnTo>
                    <a:pt x="2819" y="508"/>
                  </a:lnTo>
                  <a:lnTo>
                    <a:pt x="2785" y="534"/>
                  </a:lnTo>
                  <a:lnTo>
                    <a:pt x="2753" y="560"/>
                  </a:lnTo>
                  <a:lnTo>
                    <a:pt x="2722" y="587"/>
                  </a:lnTo>
                  <a:lnTo>
                    <a:pt x="2690" y="615"/>
                  </a:lnTo>
                  <a:lnTo>
                    <a:pt x="2660" y="644"/>
                  </a:lnTo>
                  <a:lnTo>
                    <a:pt x="2631" y="673"/>
                  </a:lnTo>
                  <a:lnTo>
                    <a:pt x="2602" y="703"/>
                  </a:lnTo>
                  <a:lnTo>
                    <a:pt x="2574" y="735"/>
                  </a:lnTo>
                  <a:lnTo>
                    <a:pt x="2546" y="766"/>
                  </a:lnTo>
                  <a:lnTo>
                    <a:pt x="2520" y="798"/>
                  </a:lnTo>
                  <a:lnTo>
                    <a:pt x="2494" y="832"/>
                  </a:lnTo>
                  <a:lnTo>
                    <a:pt x="2494" y="832"/>
                  </a:lnTo>
                  <a:lnTo>
                    <a:pt x="2466" y="870"/>
                  </a:lnTo>
                  <a:lnTo>
                    <a:pt x="2439" y="910"/>
                  </a:lnTo>
                  <a:lnTo>
                    <a:pt x="2414" y="950"/>
                  </a:lnTo>
                  <a:lnTo>
                    <a:pt x="2391" y="991"/>
                  </a:lnTo>
                  <a:lnTo>
                    <a:pt x="2368" y="1032"/>
                  </a:lnTo>
                  <a:lnTo>
                    <a:pt x="2347" y="1074"/>
                  </a:lnTo>
                  <a:lnTo>
                    <a:pt x="2328" y="1116"/>
                  </a:lnTo>
                  <a:lnTo>
                    <a:pt x="2309" y="1159"/>
                  </a:lnTo>
                  <a:lnTo>
                    <a:pt x="2292" y="1202"/>
                  </a:lnTo>
                  <a:lnTo>
                    <a:pt x="2276" y="1247"/>
                  </a:lnTo>
                  <a:lnTo>
                    <a:pt x="2261" y="1292"/>
                  </a:lnTo>
                  <a:lnTo>
                    <a:pt x="2247" y="1336"/>
                  </a:lnTo>
                  <a:lnTo>
                    <a:pt x="2234" y="1382"/>
                  </a:lnTo>
                  <a:lnTo>
                    <a:pt x="2222" y="1428"/>
                  </a:lnTo>
                  <a:lnTo>
                    <a:pt x="2210" y="1473"/>
                  </a:lnTo>
                  <a:lnTo>
                    <a:pt x="2201" y="1521"/>
                  </a:lnTo>
                  <a:lnTo>
                    <a:pt x="2201" y="1521"/>
                  </a:lnTo>
                  <a:lnTo>
                    <a:pt x="2180" y="1619"/>
                  </a:lnTo>
                  <a:lnTo>
                    <a:pt x="2163" y="1719"/>
                  </a:lnTo>
                  <a:lnTo>
                    <a:pt x="2146" y="1818"/>
                  </a:lnTo>
                  <a:lnTo>
                    <a:pt x="2132" y="1917"/>
                  </a:lnTo>
                  <a:lnTo>
                    <a:pt x="2118" y="2018"/>
                  </a:lnTo>
                  <a:lnTo>
                    <a:pt x="2105" y="2118"/>
                  </a:lnTo>
                  <a:lnTo>
                    <a:pt x="2093" y="2219"/>
                  </a:lnTo>
                  <a:lnTo>
                    <a:pt x="2081" y="2318"/>
                  </a:lnTo>
                  <a:lnTo>
                    <a:pt x="2081" y="2318"/>
                  </a:lnTo>
                  <a:lnTo>
                    <a:pt x="2069" y="2435"/>
                  </a:lnTo>
                  <a:lnTo>
                    <a:pt x="2058" y="2552"/>
                  </a:lnTo>
                  <a:lnTo>
                    <a:pt x="2049" y="2668"/>
                  </a:lnTo>
                  <a:lnTo>
                    <a:pt x="2039" y="2785"/>
                  </a:lnTo>
                  <a:lnTo>
                    <a:pt x="2022" y="3019"/>
                  </a:lnTo>
                  <a:lnTo>
                    <a:pt x="2003" y="3253"/>
                  </a:lnTo>
                  <a:lnTo>
                    <a:pt x="2003" y="3253"/>
                  </a:lnTo>
                  <a:lnTo>
                    <a:pt x="1996" y="3342"/>
                  </a:lnTo>
                  <a:lnTo>
                    <a:pt x="1987" y="3431"/>
                  </a:lnTo>
                  <a:lnTo>
                    <a:pt x="1978" y="3521"/>
                  </a:lnTo>
                  <a:lnTo>
                    <a:pt x="1967" y="3609"/>
                  </a:lnTo>
                  <a:lnTo>
                    <a:pt x="1953" y="3698"/>
                  </a:lnTo>
                  <a:lnTo>
                    <a:pt x="1945" y="3742"/>
                  </a:lnTo>
                  <a:lnTo>
                    <a:pt x="1938" y="3785"/>
                  </a:lnTo>
                  <a:lnTo>
                    <a:pt x="1929" y="3830"/>
                  </a:lnTo>
                  <a:lnTo>
                    <a:pt x="1919" y="3873"/>
                  </a:lnTo>
                  <a:lnTo>
                    <a:pt x="1909" y="3917"/>
                  </a:lnTo>
                  <a:lnTo>
                    <a:pt x="1898" y="3960"/>
                  </a:lnTo>
                  <a:lnTo>
                    <a:pt x="1898" y="3960"/>
                  </a:lnTo>
                  <a:lnTo>
                    <a:pt x="1885" y="4002"/>
                  </a:lnTo>
                  <a:lnTo>
                    <a:pt x="1872" y="4045"/>
                  </a:lnTo>
                  <a:lnTo>
                    <a:pt x="1858" y="4087"/>
                  </a:lnTo>
                  <a:lnTo>
                    <a:pt x="1843" y="4128"/>
                  </a:lnTo>
                  <a:lnTo>
                    <a:pt x="1827" y="4169"/>
                  </a:lnTo>
                  <a:lnTo>
                    <a:pt x="1808" y="4210"/>
                  </a:lnTo>
                  <a:lnTo>
                    <a:pt x="1790" y="4249"/>
                  </a:lnTo>
                  <a:lnTo>
                    <a:pt x="1769" y="4288"/>
                  </a:lnTo>
                  <a:lnTo>
                    <a:pt x="1747" y="4325"/>
                  </a:lnTo>
                  <a:lnTo>
                    <a:pt x="1724" y="4363"/>
                  </a:lnTo>
                  <a:lnTo>
                    <a:pt x="1699" y="4399"/>
                  </a:lnTo>
                  <a:lnTo>
                    <a:pt x="1672" y="4433"/>
                  </a:lnTo>
                  <a:lnTo>
                    <a:pt x="1644" y="4468"/>
                  </a:lnTo>
                  <a:lnTo>
                    <a:pt x="1614" y="4499"/>
                  </a:lnTo>
                  <a:lnTo>
                    <a:pt x="1583" y="4531"/>
                  </a:lnTo>
                  <a:lnTo>
                    <a:pt x="1548" y="4561"/>
                  </a:lnTo>
                  <a:lnTo>
                    <a:pt x="1548" y="4561"/>
                  </a:lnTo>
                  <a:lnTo>
                    <a:pt x="1513" y="4590"/>
                  </a:lnTo>
                  <a:lnTo>
                    <a:pt x="1475" y="4617"/>
                  </a:lnTo>
                  <a:lnTo>
                    <a:pt x="1436" y="4643"/>
                  </a:lnTo>
                  <a:lnTo>
                    <a:pt x="1397" y="4668"/>
                  </a:lnTo>
                  <a:lnTo>
                    <a:pt x="1358" y="4692"/>
                  </a:lnTo>
                  <a:lnTo>
                    <a:pt x="1317" y="4714"/>
                  </a:lnTo>
                  <a:lnTo>
                    <a:pt x="1276" y="4736"/>
                  </a:lnTo>
                  <a:lnTo>
                    <a:pt x="1235" y="4758"/>
                  </a:lnTo>
                  <a:lnTo>
                    <a:pt x="1193" y="4777"/>
                  </a:lnTo>
                  <a:lnTo>
                    <a:pt x="1151" y="4797"/>
                  </a:lnTo>
                  <a:lnTo>
                    <a:pt x="1065" y="4835"/>
                  </a:lnTo>
                  <a:lnTo>
                    <a:pt x="980" y="4873"/>
                  </a:lnTo>
                  <a:lnTo>
                    <a:pt x="896" y="4912"/>
                  </a:lnTo>
                  <a:lnTo>
                    <a:pt x="896" y="4912"/>
                  </a:lnTo>
                  <a:lnTo>
                    <a:pt x="855" y="4931"/>
                  </a:lnTo>
                  <a:lnTo>
                    <a:pt x="814" y="4951"/>
                  </a:lnTo>
                  <a:lnTo>
                    <a:pt x="773" y="4972"/>
                  </a:lnTo>
                  <a:lnTo>
                    <a:pt x="733" y="4994"/>
                  </a:lnTo>
                  <a:lnTo>
                    <a:pt x="693" y="5016"/>
                  </a:lnTo>
                  <a:lnTo>
                    <a:pt x="653" y="5038"/>
                  </a:lnTo>
                  <a:lnTo>
                    <a:pt x="614" y="5062"/>
                  </a:lnTo>
                  <a:lnTo>
                    <a:pt x="575" y="5086"/>
                  </a:lnTo>
                  <a:lnTo>
                    <a:pt x="537" y="5112"/>
                  </a:lnTo>
                  <a:lnTo>
                    <a:pt x="498" y="5137"/>
                  </a:lnTo>
                  <a:lnTo>
                    <a:pt x="462" y="5164"/>
                  </a:lnTo>
                  <a:lnTo>
                    <a:pt x="425" y="5191"/>
                  </a:lnTo>
                  <a:lnTo>
                    <a:pt x="388" y="5219"/>
                  </a:lnTo>
                  <a:lnTo>
                    <a:pt x="353" y="5247"/>
                  </a:lnTo>
                  <a:lnTo>
                    <a:pt x="318" y="5276"/>
                  </a:lnTo>
                  <a:lnTo>
                    <a:pt x="285" y="5306"/>
                  </a:lnTo>
                  <a:lnTo>
                    <a:pt x="285" y="5306"/>
                  </a:lnTo>
                  <a:lnTo>
                    <a:pt x="263" y="5327"/>
                  </a:lnTo>
                  <a:lnTo>
                    <a:pt x="242" y="5347"/>
                  </a:lnTo>
                  <a:lnTo>
                    <a:pt x="222" y="5368"/>
                  </a:lnTo>
                  <a:lnTo>
                    <a:pt x="203" y="5389"/>
                  </a:lnTo>
                  <a:lnTo>
                    <a:pt x="183" y="5411"/>
                  </a:lnTo>
                  <a:lnTo>
                    <a:pt x="166" y="5434"/>
                  </a:lnTo>
                  <a:lnTo>
                    <a:pt x="149" y="5456"/>
                  </a:lnTo>
                  <a:lnTo>
                    <a:pt x="133" y="5480"/>
                  </a:lnTo>
                  <a:lnTo>
                    <a:pt x="116" y="5505"/>
                  </a:lnTo>
                  <a:lnTo>
                    <a:pt x="102" y="5529"/>
                  </a:lnTo>
                  <a:lnTo>
                    <a:pt x="89" y="5555"/>
                  </a:lnTo>
                  <a:lnTo>
                    <a:pt x="77" y="5581"/>
                  </a:lnTo>
                  <a:lnTo>
                    <a:pt x="65" y="5607"/>
                  </a:lnTo>
                  <a:lnTo>
                    <a:pt x="55" y="5635"/>
                  </a:lnTo>
                  <a:lnTo>
                    <a:pt x="46" y="5662"/>
                  </a:lnTo>
                  <a:lnTo>
                    <a:pt x="38" y="5690"/>
                  </a:lnTo>
                  <a:lnTo>
                    <a:pt x="38" y="5690"/>
                  </a:lnTo>
                  <a:lnTo>
                    <a:pt x="30" y="5721"/>
                  </a:lnTo>
                  <a:lnTo>
                    <a:pt x="24" y="5754"/>
                  </a:lnTo>
                  <a:lnTo>
                    <a:pt x="17" y="5786"/>
                  </a:lnTo>
                  <a:lnTo>
                    <a:pt x="13" y="5818"/>
                  </a:lnTo>
                  <a:lnTo>
                    <a:pt x="9" y="5851"/>
                  </a:lnTo>
                  <a:lnTo>
                    <a:pt x="5" y="5884"/>
                  </a:lnTo>
                  <a:lnTo>
                    <a:pt x="2" y="5917"/>
                  </a:lnTo>
                  <a:lnTo>
                    <a:pt x="1" y="5950"/>
                  </a:lnTo>
                  <a:lnTo>
                    <a:pt x="0" y="5984"/>
                  </a:lnTo>
                  <a:lnTo>
                    <a:pt x="1" y="6017"/>
                  </a:lnTo>
                  <a:lnTo>
                    <a:pt x="2" y="6050"/>
                  </a:lnTo>
                  <a:lnTo>
                    <a:pt x="4" y="6082"/>
                  </a:lnTo>
                  <a:lnTo>
                    <a:pt x="8" y="6115"/>
                  </a:lnTo>
                  <a:lnTo>
                    <a:pt x="12" y="6148"/>
                  </a:lnTo>
                  <a:lnTo>
                    <a:pt x="18" y="6179"/>
                  </a:lnTo>
                  <a:lnTo>
                    <a:pt x="25" y="6210"/>
                  </a:lnTo>
                  <a:lnTo>
                    <a:pt x="25" y="6210"/>
                  </a:lnTo>
                  <a:lnTo>
                    <a:pt x="35" y="6252"/>
                  </a:lnTo>
                  <a:lnTo>
                    <a:pt x="46" y="6293"/>
                  </a:lnTo>
                  <a:lnTo>
                    <a:pt x="59" y="6333"/>
                  </a:lnTo>
                  <a:lnTo>
                    <a:pt x="74" y="6373"/>
                  </a:lnTo>
                  <a:lnTo>
                    <a:pt x="92" y="6412"/>
                  </a:lnTo>
                  <a:lnTo>
                    <a:pt x="110" y="6450"/>
                  </a:lnTo>
                  <a:lnTo>
                    <a:pt x="130" y="6488"/>
                  </a:lnTo>
                  <a:lnTo>
                    <a:pt x="141" y="6505"/>
                  </a:lnTo>
                  <a:lnTo>
                    <a:pt x="153" y="6524"/>
                  </a:lnTo>
                  <a:lnTo>
                    <a:pt x="153" y="6524"/>
                  </a:lnTo>
                  <a:lnTo>
                    <a:pt x="164" y="6538"/>
                  </a:lnTo>
                  <a:lnTo>
                    <a:pt x="175" y="6553"/>
                  </a:lnTo>
                  <a:lnTo>
                    <a:pt x="188" y="6566"/>
                  </a:lnTo>
                  <a:lnTo>
                    <a:pt x="199" y="6580"/>
                  </a:lnTo>
                  <a:lnTo>
                    <a:pt x="225" y="6606"/>
                  </a:lnTo>
                  <a:lnTo>
                    <a:pt x="252" y="6631"/>
                  </a:lnTo>
                  <a:lnTo>
                    <a:pt x="279" y="6656"/>
                  </a:lnTo>
                  <a:lnTo>
                    <a:pt x="306" y="6680"/>
                  </a:lnTo>
                  <a:lnTo>
                    <a:pt x="332" y="6706"/>
                  </a:lnTo>
                  <a:lnTo>
                    <a:pt x="344" y="6720"/>
                  </a:lnTo>
                  <a:lnTo>
                    <a:pt x="356" y="6734"/>
                  </a:lnTo>
                  <a:lnTo>
                    <a:pt x="356" y="6734"/>
                  </a:lnTo>
                  <a:lnTo>
                    <a:pt x="368" y="6752"/>
                  </a:lnTo>
                  <a:lnTo>
                    <a:pt x="378" y="6769"/>
                  </a:lnTo>
                  <a:lnTo>
                    <a:pt x="387" y="6786"/>
                  </a:lnTo>
                  <a:lnTo>
                    <a:pt x="395" y="6805"/>
                  </a:lnTo>
                  <a:lnTo>
                    <a:pt x="401" y="6824"/>
                  </a:lnTo>
                  <a:lnTo>
                    <a:pt x="405" y="6844"/>
                  </a:lnTo>
                  <a:lnTo>
                    <a:pt x="408" y="6864"/>
                  </a:lnTo>
                  <a:lnTo>
                    <a:pt x="409" y="6885"/>
                  </a:lnTo>
                  <a:lnTo>
                    <a:pt x="409" y="6885"/>
                  </a:lnTo>
                  <a:lnTo>
                    <a:pt x="407" y="6913"/>
                  </a:lnTo>
                  <a:lnTo>
                    <a:pt x="404" y="6940"/>
                  </a:lnTo>
                  <a:lnTo>
                    <a:pt x="397" y="6995"/>
                  </a:lnTo>
                  <a:lnTo>
                    <a:pt x="394" y="7023"/>
                  </a:lnTo>
                  <a:lnTo>
                    <a:pt x="391" y="7050"/>
                  </a:lnTo>
                  <a:lnTo>
                    <a:pt x="390" y="7078"/>
                  </a:lnTo>
                  <a:lnTo>
                    <a:pt x="391" y="7092"/>
                  </a:lnTo>
                  <a:lnTo>
                    <a:pt x="392" y="7105"/>
                  </a:lnTo>
                  <a:lnTo>
                    <a:pt x="392" y="7105"/>
                  </a:lnTo>
                  <a:lnTo>
                    <a:pt x="396" y="7124"/>
                  </a:lnTo>
                  <a:lnTo>
                    <a:pt x="399" y="7143"/>
                  </a:lnTo>
                  <a:lnTo>
                    <a:pt x="404" y="7161"/>
                  </a:lnTo>
                  <a:lnTo>
                    <a:pt x="410" y="7178"/>
                  </a:lnTo>
                  <a:lnTo>
                    <a:pt x="417" y="7196"/>
                  </a:lnTo>
                  <a:lnTo>
                    <a:pt x="425" y="7213"/>
                  </a:lnTo>
                  <a:lnTo>
                    <a:pt x="432" y="7229"/>
                  </a:lnTo>
                  <a:lnTo>
                    <a:pt x="442" y="7246"/>
                  </a:lnTo>
                  <a:lnTo>
                    <a:pt x="452" y="7262"/>
                  </a:lnTo>
                  <a:lnTo>
                    <a:pt x="462" y="7278"/>
                  </a:lnTo>
                  <a:lnTo>
                    <a:pt x="484" y="7308"/>
                  </a:lnTo>
                  <a:lnTo>
                    <a:pt x="508" y="7337"/>
                  </a:lnTo>
                  <a:lnTo>
                    <a:pt x="534" y="7364"/>
                  </a:lnTo>
                  <a:lnTo>
                    <a:pt x="534" y="7364"/>
                  </a:lnTo>
                  <a:lnTo>
                    <a:pt x="562" y="7391"/>
                  </a:lnTo>
                  <a:lnTo>
                    <a:pt x="590" y="7418"/>
                  </a:lnTo>
                  <a:lnTo>
                    <a:pt x="620" y="7443"/>
                  </a:lnTo>
                  <a:lnTo>
                    <a:pt x="650" y="7468"/>
                  </a:lnTo>
                  <a:lnTo>
                    <a:pt x="680" y="7492"/>
                  </a:lnTo>
                  <a:lnTo>
                    <a:pt x="712" y="7515"/>
                  </a:lnTo>
                  <a:lnTo>
                    <a:pt x="774" y="7561"/>
                  </a:lnTo>
                  <a:lnTo>
                    <a:pt x="774" y="7561"/>
                  </a:lnTo>
                  <a:lnTo>
                    <a:pt x="776" y="7562"/>
                  </a:lnTo>
                  <a:lnTo>
                    <a:pt x="780" y="7562"/>
                  </a:lnTo>
                  <a:lnTo>
                    <a:pt x="781" y="7561"/>
                  </a:lnTo>
                  <a:lnTo>
                    <a:pt x="783" y="7559"/>
                  </a:lnTo>
                  <a:lnTo>
                    <a:pt x="784" y="7556"/>
                  </a:lnTo>
                  <a:lnTo>
                    <a:pt x="784" y="7554"/>
                  </a:lnTo>
                  <a:lnTo>
                    <a:pt x="783" y="7552"/>
                  </a:lnTo>
                  <a:lnTo>
                    <a:pt x="781" y="7550"/>
                  </a:lnTo>
                  <a:lnTo>
                    <a:pt x="781" y="75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FB45630-8487-9F60-1B08-E09A9E633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" y="225"/>
              <a:ext cx="498" cy="606"/>
            </a:xfrm>
            <a:custGeom>
              <a:avLst/>
              <a:gdLst>
                <a:gd name="T0" fmla="*/ 1966 w 1995"/>
                <a:gd name="T1" fmla="*/ 85 h 2424"/>
                <a:gd name="T2" fmla="*/ 1927 w 1995"/>
                <a:gd name="T3" fmla="*/ 241 h 2424"/>
                <a:gd name="T4" fmla="*/ 1865 w 1995"/>
                <a:gd name="T5" fmla="*/ 436 h 2424"/>
                <a:gd name="T6" fmla="*/ 1780 w 1995"/>
                <a:gd name="T7" fmla="*/ 660 h 2424"/>
                <a:gd name="T8" fmla="*/ 1706 w 1995"/>
                <a:gd name="T9" fmla="*/ 819 h 2424"/>
                <a:gd name="T10" fmla="*/ 1642 w 1995"/>
                <a:gd name="T11" fmla="*/ 936 h 2424"/>
                <a:gd name="T12" fmla="*/ 1544 w 1995"/>
                <a:gd name="T13" fmla="*/ 1090 h 2424"/>
                <a:gd name="T14" fmla="*/ 1460 w 1995"/>
                <a:gd name="T15" fmla="*/ 1197 h 2424"/>
                <a:gd name="T16" fmla="*/ 1331 w 1995"/>
                <a:gd name="T17" fmla="*/ 1330 h 2424"/>
                <a:gd name="T18" fmla="*/ 1188 w 1995"/>
                <a:gd name="T19" fmla="*/ 1446 h 2424"/>
                <a:gd name="T20" fmla="*/ 1076 w 1995"/>
                <a:gd name="T21" fmla="*/ 1525 h 2424"/>
                <a:gd name="T22" fmla="*/ 922 w 1995"/>
                <a:gd name="T23" fmla="*/ 1620 h 2424"/>
                <a:gd name="T24" fmla="*/ 739 w 1995"/>
                <a:gd name="T25" fmla="*/ 1717 h 2424"/>
                <a:gd name="T26" fmla="*/ 535 w 1995"/>
                <a:gd name="T27" fmla="*/ 1809 h 2424"/>
                <a:gd name="T28" fmla="*/ 363 w 1995"/>
                <a:gd name="T29" fmla="*/ 1875 h 2424"/>
                <a:gd name="T30" fmla="*/ 244 w 1995"/>
                <a:gd name="T31" fmla="*/ 1915 h 2424"/>
                <a:gd name="T32" fmla="*/ 239 w 1995"/>
                <a:gd name="T33" fmla="*/ 1921 h 2424"/>
                <a:gd name="T34" fmla="*/ 244 w 1995"/>
                <a:gd name="T35" fmla="*/ 1927 h 2424"/>
                <a:gd name="T36" fmla="*/ 479 w 1995"/>
                <a:gd name="T37" fmla="*/ 1928 h 2424"/>
                <a:gd name="T38" fmla="*/ 506 w 1995"/>
                <a:gd name="T39" fmla="*/ 1920 h 2424"/>
                <a:gd name="T40" fmla="*/ 461 w 1995"/>
                <a:gd name="T41" fmla="*/ 2008 h 2424"/>
                <a:gd name="T42" fmla="*/ 397 w 1995"/>
                <a:gd name="T43" fmla="*/ 2104 h 2424"/>
                <a:gd name="T44" fmla="*/ 285 w 1995"/>
                <a:gd name="T45" fmla="*/ 2226 h 2424"/>
                <a:gd name="T46" fmla="*/ 197 w 1995"/>
                <a:gd name="T47" fmla="*/ 2300 h 2424"/>
                <a:gd name="T48" fmla="*/ 89 w 1995"/>
                <a:gd name="T49" fmla="*/ 2369 h 2424"/>
                <a:gd name="T50" fmla="*/ 3 w 1995"/>
                <a:gd name="T51" fmla="*/ 2412 h 2424"/>
                <a:gd name="T52" fmla="*/ 1 w 1995"/>
                <a:gd name="T53" fmla="*/ 2421 h 2424"/>
                <a:gd name="T54" fmla="*/ 10 w 1995"/>
                <a:gd name="T55" fmla="*/ 2424 h 2424"/>
                <a:gd name="T56" fmla="*/ 150 w 1995"/>
                <a:gd name="T57" fmla="*/ 2347 h 2424"/>
                <a:gd name="T58" fmla="*/ 236 w 1995"/>
                <a:gd name="T59" fmla="*/ 2286 h 2424"/>
                <a:gd name="T60" fmla="*/ 316 w 1995"/>
                <a:gd name="T61" fmla="*/ 2214 h 2424"/>
                <a:gd name="T62" fmla="*/ 374 w 1995"/>
                <a:gd name="T63" fmla="*/ 2153 h 2424"/>
                <a:gd name="T64" fmla="*/ 451 w 1995"/>
                <a:gd name="T65" fmla="*/ 2050 h 2424"/>
                <a:gd name="T66" fmla="*/ 499 w 1995"/>
                <a:gd name="T67" fmla="*/ 1966 h 2424"/>
                <a:gd name="T68" fmla="*/ 518 w 1995"/>
                <a:gd name="T69" fmla="*/ 1921 h 2424"/>
                <a:gd name="T70" fmla="*/ 511 w 1995"/>
                <a:gd name="T71" fmla="*/ 1915 h 2424"/>
                <a:gd name="T72" fmla="*/ 246 w 1995"/>
                <a:gd name="T73" fmla="*/ 1915 h 2424"/>
                <a:gd name="T74" fmla="*/ 328 w 1995"/>
                <a:gd name="T75" fmla="*/ 1901 h 2424"/>
                <a:gd name="T76" fmla="*/ 483 w 1995"/>
                <a:gd name="T77" fmla="*/ 1844 h 2424"/>
                <a:gd name="T78" fmla="*/ 677 w 1995"/>
                <a:gd name="T79" fmla="*/ 1761 h 2424"/>
                <a:gd name="T80" fmla="*/ 896 w 1995"/>
                <a:gd name="T81" fmla="*/ 1649 h 2424"/>
                <a:gd name="T82" fmla="*/ 1050 w 1995"/>
                <a:gd name="T83" fmla="*/ 1558 h 2424"/>
                <a:gd name="T84" fmla="*/ 1162 w 1995"/>
                <a:gd name="T85" fmla="*/ 1481 h 2424"/>
                <a:gd name="T86" fmla="*/ 1308 w 1995"/>
                <a:gd name="T87" fmla="*/ 1366 h 2424"/>
                <a:gd name="T88" fmla="*/ 1409 w 1995"/>
                <a:gd name="T89" fmla="*/ 1271 h 2424"/>
                <a:gd name="T90" fmla="*/ 1528 w 1995"/>
                <a:gd name="T91" fmla="*/ 1133 h 2424"/>
                <a:gd name="T92" fmla="*/ 1629 w 1995"/>
                <a:gd name="T93" fmla="*/ 983 h 2424"/>
                <a:gd name="T94" fmla="*/ 1696 w 1995"/>
                <a:gd name="T95" fmla="*/ 866 h 2424"/>
                <a:gd name="T96" fmla="*/ 1775 w 1995"/>
                <a:gd name="T97" fmla="*/ 704 h 2424"/>
                <a:gd name="T98" fmla="*/ 1851 w 1995"/>
                <a:gd name="T99" fmla="*/ 515 h 2424"/>
                <a:gd name="T100" fmla="*/ 1921 w 1995"/>
                <a:gd name="T101" fmla="*/ 307 h 2424"/>
                <a:gd name="T102" fmla="*/ 1969 w 1995"/>
                <a:gd name="T103" fmla="*/ 131 h 2424"/>
                <a:gd name="T104" fmla="*/ 1995 w 1995"/>
                <a:gd name="T105" fmla="*/ 9 h 2424"/>
                <a:gd name="T106" fmla="*/ 1993 w 1995"/>
                <a:gd name="T107" fmla="*/ 2 h 2424"/>
                <a:gd name="T108" fmla="*/ 1984 w 1995"/>
                <a:gd name="T109" fmla="*/ 2 h 2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95" h="2424">
                  <a:moveTo>
                    <a:pt x="1983" y="5"/>
                  </a:moveTo>
                  <a:lnTo>
                    <a:pt x="1983" y="5"/>
                  </a:lnTo>
                  <a:lnTo>
                    <a:pt x="1975" y="45"/>
                  </a:lnTo>
                  <a:lnTo>
                    <a:pt x="1966" y="85"/>
                  </a:lnTo>
                  <a:lnTo>
                    <a:pt x="1966" y="85"/>
                  </a:lnTo>
                  <a:lnTo>
                    <a:pt x="1954" y="137"/>
                  </a:lnTo>
                  <a:lnTo>
                    <a:pt x="1941" y="189"/>
                  </a:lnTo>
                  <a:lnTo>
                    <a:pt x="1927" y="241"/>
                  </a:lnTo>
                  <a:lnTo>
                    <a:pt x="1912" y="292"/>
                  </a:lnTo>
                  <a:lnTo>
                    <a:pt x="1912" y="292"/>
                  </a:lnTo>
                  <a:lnTo>
                    <a:pt x="1889" y="364"/>
                  </a:lnTo>
                  <a:lnTo>
                    <a:pt x="1865" y="436"/>
                  </a:lnTo>
                  <a:lnTo>
                    <a:pt x="1841" y="508"/>
                  </a:lnTo>
                  <a:lnTo>
                    <a:pt x="1814" y="578"/>
                  </a:lnTo>
                  <a:lnTo>
                    <a:pt x="1814" y="578"/>
                  </a:lnTo>
                  <a:lnTo>
                    <a:pt x="1780" y="660"/>
                  </a:lnTo>
                  <a:lnTo>
                    <a:pt x="1763" y="700"/>
                  </a:lnTo>
                  <a:lnTo>
                    <a:pt x="1745" y="740"/>
                  </a:lnTo>
                  <a:lnTo>
                    <a:pt x="1725" y="780"/>
                  </a:lnTo>
                  <a:lnTo>
                    <a:pt x="1706" y="819"/>
                  </a:lnTo>
                  <a:lnTo>
                    <a:pt x="1685" y="858"/>
                  </a:lnTo>
                  <a:lnTo>
                    <a:pt x="1665" y="896"/>
                  </a:lnTo>
                  <a:lnTo>
                    <a:pt x="1665" y="896"/>
                  </a:lnTo>
                  <a:lnTo>
                    <a:pt x="1642" y="936"/>
                  </a:lnTo>
                  <a:lnTo>
                    <a:pt x="1619" y="975"/>
                  </a:lnTo>
                  <a:lnTo>
                    <a:pt x="1595" y="1014"/>
                  </a:lnTo>
                  <a:lnTo>
                    <a:pt x="1570" y="1052"/>
                  </a:lnTo>
                  <a:lnTo>
                    <a:pt x="1544" y="1090"/>
                  </a:lnTo>
                  <a:lnTo>
                    <a:pt x="1517" y="1127"/>
                  </a:lnTo>
                  <a:lnTo>
                    <a:pt x="1489" y="1162"/>
                  </a:lnTo>
                  <a:lnTo>
                    <a:pt x="1460" y="1197"/>
                  </a:lnTo>
                  <a:lnTo>
                    <a:pt x="1460" y="1197"/>
                  </a:lnTo>
                  <a:lnTo>
                    <a:pt x="1429" y="1231"/>
                  </a:lnTo>
                  <a:lnTo>
                    <a:pt x="1397" y="1265"/>
                  </a:lnTo>
                  <a:lnTo>
                    <a:pt x="1364" y="1297"/>
                  </a:lnTo>
                  <a:lnTo>
                    <a:pt x="1331" y="1330"/>
                  </a:lnTo>
                  <a:lnTo>
                    <a:pt x="1296" y="1360"/>
                  </a:lnTo>
                  <a:lnTo>
                    <a:pt x="1260" y="1390"/>
                  </a:lnTo>
                  <a:lnTo>
                    <a:pt x="1225" y="1418"/>
                  </a:lnTo>
                  <a:lnTo>
                    <a:pt x="1188" y="1446"/>
                  </a:lnTo>
                  <a:lnTo>
                    <a:pt x="1188" y="1446"/>
                  </a:lnTo>
                  <a:lnTo>
                    <a:pt x="1152" y="1473"/>
                  </a:lnTo>
                  <a:lnTo>
                    <a:pt x="1114" y="1499"/>
                  </a:lnTo>
                  <a:lnTo>
                    <a:pt x="1076" y="1525"/>
                  </a:lnTo>
                  <a:lnTo>
                    <a:pt x="1038" y="1550"/>
                  </a:lnTo>
                  <a:lnTo>
                    <a:pt x="999" y="1574"/>
                  </a:lnTo>
                  <a:lnTo>
                    <a:pt x="961" y="1598"/>
                  </a:lnTo>
                  <a:lnTo>
                    <a:pt x="922" y="1620"/>
                  </a:lnTo>
                  <a:lnTo>
                    <a:pt x="882" y="1642"/>
                  </a:lnTo>
                  <a:lnTo>
                    <a:pt x="882" y="1642"/>
                  </a:lnTo>
                  <a:lnTo>
                    <a:pt x="811" y="1681"/>
                  </a:lnTo>
                  <a:lnTo>
                    <a:pt x="739" y="1717"/>
                  </a:lnTo>
                  <a:lnTo>
                    <a:pt x="665" y="1752"/>
                  </a:lnTo>
                  <a:lnTo>
                    <a:pt x="591" y="1786"/>
                  </a:lnTo>
                  <a:lnTo>
                    <a:pt x="591" y="1786"/>
                  </a:lnTo>
                  <a:lnTo>
                    <a:pt x="535" y="1809"/>
                  </a:lnTo>
                  <a:lnTo>
                    <a:pt x="478" y="1832"/>
                  </a:lnTo>
                  <a:lnTo>
                    <a:pt x="420" y="1854"/>
                  </a:lnTo>
                  <a:lnTo>
                    <a:pt x="363" y="1875"/>
                  </a:lnTo>
                  <a:lnTo>
                    <a:pt x="363" y="1875"/>
                  </a:lnTo>
                  <a:lnTo>
                    <a:pt x="306" y="1895"/>
                  </a:lnTo>
                  <a:lnTo>
                    <a:pt x="249" y="1914"/>
                  </a:lnTo>
                  <a:lnTo>
                    <a:pt x="249" y="1914"/>
                  </a:lnTo>
                  <a:lnTo>
                    <a:pt x="244" y="1915"/>
                  </a:lnTo>
                  <a:lnTo>
                    <a:pt x="244" y="1915"/>
                  </a:lnTo>
                  <a:lnTo>
                    <a:pt x="241" y="1916"/>
                  </a:lnTo>
                  <a:lnTo>
                    <a:pt x="240" y="1918"/>
                  </a:lnTo>
                  <a:lnTo>
                    <a:pt x="239" y="1921"/>
                  </a:lnTo>
                  <a:lnTo>
                    <a:pt x="239" y="1923"/>
                  </a:lnTo>
                  <a:lnTo>
                    <a:pt x="240" y="1925"/>
                  </a:lnTo>
                  <a:lnTo>
                    <a:pt x="241" y="1926"/>
                  </a:lnTo>
                  <a:lnTo>
                    <a:pt x="244" y="1927"/>
                  </a:lnTo>
                  <a:lnTo>
                    <a:pt x="246" y="1928"/>
                  </a:lnTo>
                  <a:lnTo>
                    <a:pt x="246" y="1928"/>
                  </a:lnTo>
                  <a:lnTo>
                    <a:pt x="479" y="1928"/>
                  </a:lnTo>
                  <a:lnTo>
                    <a:pt x="479" y="1928"/>
                  </a:lnTo>
                  <a:lnTo>
                    <a:pt x="511" y="1928"/>
                  </a:lnTo>
                  <a:lnTo>
                    <a:pt x="511" y="1928"/>
                  </a:lnTo>
                  <a:lnTo>
                    <a:pt x="506" y="1920"/>
                  </a:lnTo>
                  <a:lnTo>
                    <a:pt x="506" y="1920"/>
                  </a:lnTo>
                  <a:lnTo>
                    <a:pt x="499" y="1935"/>
                  </a:lnTo>
                  <a:lnTo>
                    <a:pt x="493" y="1950"/>
                  </a:lnTo>
                  <a:lnTo>
                    <a:pt x="478" y="1979"/>
                  </a:lnTo>
                  <a:lnTo>
                    <a:pt x="461" y="2008"/>
                  </a:lnTo>
                  <a:lnTo>
                    <a:pt x="444" y="2036"/>
                  </a:lnTo>
                  <a:lnTo>
                    <a:pt x="444" y="2036"/>
                  </a:lnTo>
                  <a:lnTo>
                    <a:pt x="420" y="2071"/>
                  </a:lnTo>
                  <a:lnTo>
                    <a:pt x="397" y="2104"/>
                  </a:lnTo>
                  <a:lnTo>
                    <a:pt x="371" y="2137"/>
                  </a:lnTo>
                  <a:lnTo>
                    <a:pt x="343" y="2168"/>
                  </a:lnTo>
                  <a:lnTo>
                    <a:pt x="315" y="2197"/>
                  </a:lnTo>
                  <a:lnTo>
                    <a:pt x="285" y="2226"/>
                  </a:lnTo>
                  <a:lnTo>
                    <a:pt x="254" y="2253"/>
                  </a:lnTo>
                  <a:lnTo>
                    <a:pt x="222" y="2280"/>
                  </a:lnTo>
                  <a:lnTo>
                    <a:pt x="222" y="2280"/>
                  </a:lnTo>
                  <a:lnTo>
                    <a:pt x="197" y="2300"/>
                  </a:lnTo>
                  <a:lnTo>
                    <a:pt x="170" y="2318"/>
                  </a:lnTo>
                  <a:lnTo>
                    <a:pt x="144" y="2335"/>
                  </a:lnTo>
                  <a:lnTo>
                    <a:pt x="116" y="2353"/>
                  </a:lnTo>
                  <a:lnTo>
                    <a:pt x="89" y="2369"/>
                  </a:lnTo>
                  <a:lnTo>
                    <a:pt x="61" y="2384"/>
                  </a:lnTo>
                  <a:lnTo>
                    <a:pt x="32" y="2399"/>
                  </a:lnTo>
                  <a:lnTo>
                    <a:pt x="3" y="2412"/>
                  </a:lnTo>
                  <a:lnTo>
                    <a:pt x="3" y="2412"/>
                  </a:lnTo>
                  <a:lnTo>
                    <a:pt x="1" y="2414"/>
                  </a:lnTo>
                  <a:lnTo>
                    <a:pt x="0" y="2416"/>
                  </a:lnTo>
                  <a:lnTo>
                    <a:pt x="0" y="2419"/>
                  </a:lnTo>
                  <a:lnTo>
                    <a:pt x="1" y="2421"/>
                  </a:lnTo>
                  <a:lnTo>
                    <a:pt x="3" y="2423"/>
                  </a:lnTo>
                  <a:lnTo>
                    <a:pt x="5" y="2424"/>
                  </a:lnTo>
                  <a:lnTo>
                    <a:pt x="7" y="2424"/>
                  </a:lnTo>
                  <a:lnTo>
                    <a:pt x="10" y="2424"/>
                  </a:lnTo>
                  <a:lnTo>
                    <a:pt x="10" y="2424"/>
                  </a:lnTo>
                  <a:lnTo>
                    <a:pt x="58" y="2400"/>
                  </a:lnTo>
                  <a:lnTo>
                    <a:pt x="105" y="2374"/>
                  </a:lnTo>
                  <a:lnTo>
                    <a:pt x="150" y="2347"/>
                  </a:lnTo>
                  <a:lnTo>
                    <a:pt x="172" y="2332"/>
                  </a:lnTo>
                  <a:lnTo>
                    <a:pt x="194" y="2317"/>
                  </a:lnTo>
                  <a:lnTo>
                    <a:pt x="215" y="2302"/>
                  </a:lnTo>
                  <a:lnTo>
                    <a:pt x="236" y="2286"/>
                  </a:lnTo>
                  <a:lnTo>
                    <a:pt x="257" y="2268"/>
                  </a:lnTo>
                  <a:lnTo>
                    <a:pt x="277" y="2251"/>
                  </a:lnTo>
                  <a:lnTo>
                    <a:pt x="296" y="2233"/>
                  </a:lnTo>
                  <a:lnTo>
                    <a:pt x="316" y="2214"/>
                  </a:lnTo>
                  <a:lnTo>
                    <a:pt x="334" y="2196"/>
                  </a:lnTo>
                  <a:lnTo>
                    <a:pt x="353" y="2177"/>
                  </a:lnTo>
                  <a:lnTo>
                    <a:pt x="353" y="2177"/>
                  </a:lnTo>
                  <a:lnTo>
                    <a:pt x="374" y="2153"/>
                  </a:lnTo>
                  <a:lnTo>
                    <a:pt x="395" y="2128"/>
                  </a:lnTo>
                  <a:lnTo>
                    <a:pt x="414" y="2102"/>
                  </a:lnTo>
                  <a:lnTo>
                    <a:pt x="433" y="2076"/>
                  </a:lnTo>
                  <a:lnTo>
                    <a:pt x="451" y="2050"/>
                  </a:lnTo>
                  <a:lnTo>
                    <a:pt x="468" y="2022"/>
                  </a:lnTo>
                  <a:lnTo>
                    <a:pt x="484" y="1995"/>
                  </a:lnTo>
                  <a:lnTo>
                    <a:pt x="499" y="1966"/>
                  </a:lnTo>
                  <a:lnTo>
                    <a:pt x="499" y="1966"/>
                  </a:lnTo>
                  <a:lnTo>
                    <a:pt x="509" y="1945"/>
                  </a:lnTo>
                  <a:lnTo>
                    <a:pt x="518" y="1923"/>
                  </a:lnTo>
                  <a:lnTo>
                    <a:pt x="518" y="1923"/>
                  </a:lnTo>
                  <a:lnTo>
                    <a:pt x="518" y="1921"/>
                  </a:lnTo>
                  <a:lnTo>
                    <a:pt x="516" y="1917"/>
                  </a:lnTo>
                  <a:lnTo>
                    <a:pt x="514" y="1916"/>
                  </a:lnTo>
                  <a:lnTo>
                    <a:pt x="511" y="1915"/>
                  </a:lnTo>
                  <a:lnTo>
                    <a:pt x="511" y="1915"/>
                  </a:lnTo>
                  <a:lnTo>
                    <a:pt x="279" y="1915"/>
                  </a:lnTo>
                  <a:lnTo>
                    <a:pt x="279" y="1915"/>
                  </a:lnTo>
                  <a:lnTo>
                    <a:pt x="246" y="1915"/>
                  </a:lnTo>
                  <a:lnTo>
                    <a:pt x="246" y="1915"/>
                  </a:lnTo>
                  <a:lnTo>
                    <a:pt x="248" y="1928"/>
                  </a:lnTo>
                  <a:lnTo>
                    <a:pt x="248" y="1928"/>
                  </a:lnTo>
                  <a:lnTo>
                    <a:pt x="288" y="1915"/>
                  </a:lnTo>
                  <a:lnTo>
                    <a:pt x="328" y="1901"/>
                  </a:lnTo>
                  <a:lnTo>
                    <a:pt x="328" y="1901"/>
                  </a:lnTo>
                  <a:lnTo>
                    <a:pt x="379" y="1883"/>
                  </a:lnTo>
                  <a:lnTo>
                    <a:pt x="431" y="1864"/>
                  </a:lnTo>
                  <a:lnTo>
                    <a:pt x="483" y="1844"/>
                  </a:lnTo>
                  <a:lnTo>
                    <a:pt x="534" y="1823"/>
                  </a:lnTo>
                  <a:lnTo>
                    <a:pt x="534" y="1823"/>
                  </a:lnTo>
                  <a:lnTo>
                    <a:pt x="606" y="1792"/>
                  </a:lnTo>
                  <a:lnTo>
                    <a:pt x="677" y="1761"/>
                  </a:lnTo>
                  <a:lnTo>
                    <a:pt x="747" y="1727"/>
                  </a:lnTo>
                  <a:lnTo>
                    <a:pt x="816" y="1692"/>
                  </a:lnTo>
                  <a:lnTo>
                    <a:pt x="816" y="1692"/>
                  </a:lnTo>
                  <a:lnTo>
                    <a:pt x="896" y="1649"/>
                  </a:lnTo>
                  <a:lnTo>
                    <a:pt x="935" y="1628"/>
                  </a:lnTo>
                  <a:lnTo>
                    <a:pt x="974" y="1605"/>
                  </a:lnTo>
                  <a:lnTo>
                    <a:pt x="1011" y="1581"/>
                  </a:lnTo>
                  <a:lnTo>
                    <a:pt x="1050" y="1558"/>
                  </a:lnTo>
                  <a:lnTo>
                    <a:pt x="1088" y="1533"/>
                  </a:lnTo>
                  <a:lnTo>
                    <a:pt x="1125" y="1508"/>
                  </a:lnTo>
                  <a:lnTo>
                    <a:pt x="1125" y="1508"/>
                  </a:lnTo>
                  <a:lnTo>
                    <a:pt x="1162" y="1481"/>
                  </a:lnTo>
                  <a:lnTo>
                    <a:pt x="1200" y="1454"/>
                  </a:lnTo>
                  <a:lnTo>
                    <a:pt x="1237" y="1426"/>
                  </a:lnTo>
                  <a:lnTo>
                    <a:pt x="1273" y="1397"/>
                  </a:lnTo>
                  <a:lnTo>
                    <a:pt x="1308" y="1366"/>
                  </a:lnTo>
                  <a:lnTo>
                    <a:pt x="1343" y="1335"/>
                  </a:lnTo>
                  <a:lnTo>
                    <a:pt x="1377" y="1304"/>
                  </a:lnTo>
                  <a:lnTo>
                    <a:pt x="1409" y="1271"/>
                  </a:lnTo>
                  <a:lnTo>
                    <a:pt x="1409" y="1271"/>
                  </a:lnTo>
                  <a:lnTo>
                    <a:pt x="1441" y="1238"/>
                  </a:lnTo>
                  <a:lnTo>
                    <a:pt x="1471" y="1204"/>
                  </a:lnTo>
                  <a:lnTo>
                    <a:pt x="1500" y="1169"/>
                  </a:lnTo>
                  <a:lnTo>
                    <a:pt x="1528" y="1133"/>
                  </a:lnTo>
                  <a:lnTo>
                    <a:pt x="1555" y="1096"/>
                  </a:lnTo>
                  <a:lnTo>
                    <a:pt x="1581" y="1060"/>
                  </a:lnTo>
                  <a:lnTo>
                    <a:pt x="1605" y="1022"/>
                  </a:lnTo>
                  <a:lnTo>
                    <a:pt x="1629" y="983"/>
                  </a:lnTo>
                  <a:lnTo>
                    <a:pt x="1629" y="983"/>
                  </a:lnTo>
                  <a:lnTo>
                    <a:pt x="1652" y="945"/>
                  </a:lnTo>
                  <a:lnTo>
                    <a:pt x="1674" y="906"/>
                  </a:lnTo>
                  <a:lnTo>
                    <a:pt x="1696" y="866"/>
                  </a:lnTo>
                  <a:lnTo>
                    <a:pt x="1717" y="826"/>
                  </a:lnTo>
                  <a:lnTo>
                    <a:pt x="1737" y="786"/>
                  </a:lnTo>
                  <a:lnTo>
                    <a:pt x="1756" y="745"/>
                  </a:lnTo>
                  <a:lnTo>
                    <a:pt x="1775" y="704"/>
                  </a:lnTo>
                  <a:lnTo>
                    <a:pt x="1792" y="663"/>
                  </a:lnTo>
                  <a:lnTo>
                    <a:pt x="1792" y="663"/>
                  </a:lnTo>
                  <a:lnTo>
                    <a:pt x="1823" y="590"/>
                  </a:lnTo>
                  <a:lnTo>
                    <a:pt x="1851" y="515"/>
                  </a:lnTo>
                  <a:lnTo>
                    <a:pt x="1878" y="440"/>
                  </a:lnTo>
                  <a:lnTo>
                    <a:pt x="1903" y="364"/>
                  </a:lnTo>
                  <a:lnTo>
                    <a:pt x="1903" y="364"/>
                  </a:lnTo>
                  <a:lnTo>
                    <a:pt x="1921" y="307"/>
                  </a:lnTo>
                  <a:lnTo>
                    <a:pt x="1938" y="247"/>
                  </a:lnTo>
                  <a:lnTo>
                    <a:pt x="1954" y="189"/>
                  </a:lnTo>
                  <a:lnTo>
                    <a:pt x="1969" y="131"/>
                  </a:lnTo>
                  <a:lnTo>
                    <a:pt x="1969" y="131"/>
                  </a:lnTo>
                  <a:lnTo>
                    <a:pt x="1982" y="72"/>
                  </a:lnTo>
                  <a:lnTo>
                    <a:pt x="1995" y="14"/>
                  </a:lnTo>
                  <a:lnTo>
                    <a:pt x="1995" y="14"/>
                  </a:lnTo>
                  <a:lnTo>
                    <a:pt x="1995" y="9"/>
                  </a:lnTo>
                  <a:lnTo>
                    <a:pt x="1995" y="9"/>
                  </a:lnTo>
                  <a:lnTo>
                    <a:pt x="1995" y="5"/>
                  </a:lnTo>
                  <a:lnTo>
                    <a:pt x="1994" y="3"/>
                  </a:lnTo>
                  <a:lnTo>
                    <a:pt x="1993" y="2"/>
                  </a:lnTo>
                  <a:lnTo>
                    <a:pt x="1990" y="1"/>
                  </a:lnTo>
                  <a:lnTo>
                    <a:pt x="1988" y="0"/>
                  </a:lnTo>
                  <a:lnTo>
                    <a:pt x="1985" y="1"/>
                  </a:lnTo>
                  <a:lnTo>
                    <a:pt x="1984" y="2"/>
                  </a:lnTo>
                  <a:lnTo>
                    <a:pt x="1983" y="5"/>
                  </a:lnTo>
                  <a:lnTo>
                    <a:pt x="198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A558EB5-EEE7-E7BC-4512-05B46E354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244"/>
              <a:ext cx="676" cy="1180"/>
            </a:xfrm>
            <a:custGeom>
              <a:avLst/>
              <a:gdLst>
                <a:gd name="T0" fmla="*/ 1534 w 2705"/>
                <a:gd name="T1" fmla="*/ 76 h 4719"/>
                <a:gd name="T2" fmla="*/ 1764 w 2705"/>
                <a:gd name="T3" fmla="*/ 208 h 4719"/>
                <a:gd name="T4" fmla="*/ 1928 w 2705"/>
                <a:gd name="T5" fmla="*/ 321 h 4719"/>
                <a:gd name="T6" fmla="*/ 2079 w 2705"/>
                <a:gd name="T7" fmla="*/ 451 h 4719"/>
                <a:gd name="T8" fmla="*/ 2231 w 2705"/>
                <a:gd name="T9" fmla="*/ 625 h 4719"/>
                <a:gd name="T10" fmla="*/ 2406 w 2705"/>
                <a:gd name="T11" fmla="*/ 869 h 4719"/>
                <a:gd name="T12" fmla="*/ 2534 w 2705"/>
                <a:gd name="T13" fmla="*/ 1070 h 4719"/>
                <a:gd name="T14" fmla="*/ 2603 w 2705"/>
                <a:gd name="T15" fmla="*/ 1226 h 4719"/>
                <a:gd name="T16" fmla="*/ 2636 w 2705"/>
                <a:gd name="T17" fmla="*/ 1354 h 4719"/>
                <a:gd name="T18" fmla="*/ 2656 w 2705"/>
                <a:gd name="T19" fmla="*/ 1544 h 4719"/>
                <a:gd name="T20" fmla="*/ 2669 w 2705"/>
                <a:gd name="T21" fmla="*/ 1878 h 4719"/>
                <a:gd name="T22" fmla="*/ 2684 w 2705"/>
                <a:gd name="T23" fmla="*/ 2364 h 4719"/>
                <a:gd name="T24" fmla="*/ 2691 w 2705"/>
                <a:gd name="T25" fmla="*/ 2851 h 4719"/>
                <a:gd name="T26" fmla="*/ 2672 w 2705"/>
                <a:gd name="T27" fmla="*/ 3155 h 4719"/>
                <a:gd name="T28" fmla="*/ 2638 w 2705"/>
                <a:gd name="T29" fmla="*/ 3404 h 4719"/>
                <a:gd name="T30" fmla="*/ 2566 w 2705"/>
                <a:gd name="T31" fmla="*/ 3716 h 4719"/>
                <a:gd name="T32" fmla="*/ 2489 w 2705"/>
                <a:gd name="T33" fmla="*/ 3942 h 4719"/>
                <a:gd name="T34" fmla="*/ 2398 w 2705"/>
                <a:gd name="T35" fmla="*/ 4133 h 4719"/>
                <a:gd name="T36" fmla="*/ 2327 w 2705"/>
                <a:gd name="T37" fmla="*/ 4239 h 4719"/>
                <a:gd name="T38" fmla="*/ 2155 w 2705"/>
                <a:gd name="T39" fmla="*/ 4416 h 4719"/>
                <a:gd name="T40" fmla="*/ 1948 w 2705"/>
                <a:gd name="T41" fmla="*/ 4552 h 4719"/>
                <a:gd name="T42" fmla="*/ 1767 w 2705"/>
                <a:gd name="T43" fmla="*/ 4629 h 4719"/>
                <a:gd name="T44" fmla="*/ 1527 w 2705"/>
                <a:gd name="T45" fmla="*/ 4690 h 4719"/>
                <a:gd name="T46" fmla="*/ 1329 w 2705"/>
                <a:gd name="T47" fmla="*/ 4705 h 4719"/>
                <a:gd name="T48" fmla="*/ 1083 w 2705"/>
                <a:gd name="T49" fmla="*/ 4679 h 4719"/>
                <a:gd name="T50" fmla="*/ 876 w 2705"/>
                <a:gd name="T51" fmla="*/ 4625 h 4719"/>
                <a:gd name="T52" fmla="*/ 612 w 2705"/>
                <a:gd name="T53" fmla="*/ 4527 h 4719"/>
                <a:gd name="T54" fmla="*/ 362 w 2705"/>
                <a:gd name="T55" fmla="*/ 4395 h 4719"/>
                <a:gd name="T56" fmla="*/ 177 w 2705"/>
                <a:gd name="T57" fmla="*/ 4264 h 4719"/>
                <a:gd name="T58" fmla="*/ 11 w 2705"/>
                <a:gd name="T59" fmla="*/ 4111 h 4719"/>
                <a:gd name="T60" fmla="*/ 1 w 2705"/>
                <a:gd name="T61" fmla="*/ 4113 h 4719"/>
                <a:gd name="T62" fmla="*/ 42 w 2705"/>
                <a:gd name="T63" fmla="*/ 4161 h 4719"/>
                <a:gd name="T64" fmla="*/ 259 w 2705"/>
                <a:gd name="T65" fmla="*/ 4341 h 4719"/>
                <a:gd name="T66" fmla="*/ 500 w 2705"/>
                <a:gd name="T67" fmla="*/ 4488 h 4719"/>
                <a:gd name="T68" fmla="*/ 758 w 2705"/>
                <a:gd name="T69" fmla="*/ 4600 h 4719"/>
                <a:gd name="T70" fmla="*/ 968 w 2705"/>
                <a:gd name="T71" fmla="*/ 4666 h 4719"/>
                <a:gd name="T72" fmla="*/ 1182 w 2705"/>
                <a:gd name="T73" fmla="*/ 4710 h 4719"/>
                <a:gd name="T74" fmla="*/ 1425 w 2705"/>
                <a:gd name="T75" fmla="*/ 4715 h 4719"/>
                <a:gd name="T76" fmla="*/ 1618 w 2705"/>
                <a:gd name="T77" fmla="*/ 4686 h 4719"/>
                <a:gd name="T78" fmla="*/ 1853 w 2705"/>
                <a:gd name="T79" fmla="*/ 4610 h 4719"/>
                <a:gd name="T80" fmla="*/ 2071 w 2705"/>
                <a:gd name="T81" fmla="*/ 4493 h 4719"/>
                <a:gd name="T82" fmla="*/ 2260 w 2705"/>
                <a:gd name="T83" fmla="*/ 4337 h 4719"/>
                <a:gd name="T84" fmla="*/ 2328 w 2705"/>
                <a:gd name="T85" fmla="*/ 4258 h 4719"/>
                <a:gd name="T86" fmla="*/ 2437 w 2705"/>
                <a:gd name="T87" fmla="*/ 4085 h 4719"/>
                <a:gd name="T88" fmla="*/ 2528 w 2705"/>
                <a:gd name="T89" fmla="*/ 3873 h 4719"/>
                <a:gd name="T90" fmla="*/ 2617 w 2705"/>
                <a:gd name="T91" fmla="*/ 3570 h 4719"/>
                <a:gd name="T92" fmla="*/ 2665 w 2705"/>
                <a:gd name="T93" fmla="*/ 3315 h 4719"/>
                <a:gd name="T94" fmla="*/ 2697 w 2705"/>
                <a:gd name="T95" fmla="*/ 2990 h 4719"/>
                <a:gd name="T96" fmla="*/ 2704 w 2705"/>
                <a:gd name="T97" fmla="*/ 2597 h 4719"/>
                <a:gd name="T98" fmla="*/ 2687 w 2705"/>
                <a:gd name="T99" fmla="*/ 2137 h 4719"/>
                <a:gd name="T100" fmla="*/ 2679 w 2705"/>
                <a:gd name="T101" fmla="*/ 1711 h 4719"/>
                <a:gd name="T102" fmla="*/ 2655 w 2705"/>
                <a:gd name="T103" fmla="*/ 1394 h 4719"/>
                <a:gd name="T104" fmla="*/ 2629 w 2705"/>
                <a:gd name="T105" fmla="*/ 1263 h 4719"/>
                <a:gd name="T106" fmla="*/ 2593 w 2705"/>
                <a:gd name="T107" fmla="*/ 1156 h 4719"/>
                <a:gd name="T108" fmla="*/ 2518 w 2705"/>
                <a:gd name="T109" fmla="*/ 1016 h 4719"/>
                <a:gd name="T110" fmla="*/ 2294 w 2705"/>
                <a:gd name="T111" fmla="*/ 685 h 4719"/>
                <a:gd name="T112" fmla="*/ 2160 w 2705"/>
                <a:gd name="T113" fmla="*/ 516 h 4719"/>
                <a:gd name="T114" fmla="*/ 1971 w 2705"/>
                <a:gd name="T115" fmla="*/ 340 h 4719"/>
                <a:gd name="T116" fmla="*/ 1748 w 2705"/>
                <a:gd name="T117" fmla="*/ 182 h 4719"/>
                <a:gd name="T118" fmla="*/ 1422 w 2705"/>
                <a:gd name="T119" fmla="*/ 12 h 4719"/>
                <a:gd name="T120" fmla="*/ 1386 w 2705"/>
                <a:gd name="T121" fmla="*/ 0 h 4719"/>
                <a:gd name="T122" fmla="*/ 1385 w 2705"/>
                <a:gd name="T123" fmla="*/ 11 h 4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05" h="4719">
                  <a:moveTo>
                    <a:pt x="1387" y="13"/>
                  </a:moveTo>
                  <a:lnTo>
                    <a:pt x="1387" y="13"/>
                  </a:lnTo>
                  <a:lnTo>
                    <a:pt x="1437" y="33"/>
                  </a:lnTo>
                  <a:lnTo>
                    <a:pt x="1485" y="53"/>
                  </a:lnTo>
                  <a:lnTo>
                    <a:pt x="1534" y="76"/>
                  </a:lnTo>
                  <a:lnTo>
                    <a:pt x="1581" y="101"/>
                  </a:lnTo>
                  <a:lnTo>
                    <a:pt x="1627" y="126"/>
                  </a:lnTo>
                  <a:lnTo>
                    <a:pt x="1674" y="153"/>
                  </a:lnTo>
                  <a:lnTo>
                    <a:pt x="1719" y="180"/>
                  </a:lnTo>
                  <a:lnTo>
                    <a:pt x="1764" y="208"/>
                  </a:lnTo>
                  <a:lnTo>
                    <a:pt x="1764" y="208"/>
                  </a:lnTo>
                  <a:lnTo>
                    <a:pt x="1806" y="235"/>
                  </a:lnTo>
                  <a:lnTo>
                    <a:pt x="1847" y="262"/>
                  </a:lnTo>
                  <a:lnTo>
                    <a:pt x="1888" y="291"/>
                  </a:lnTo>
                  <a:lnTo>
                    <a:pt x="1928" y="321"/>
                  </a:lnTo>
                  <a:lnTo>
                    <a:pt x="1967" y="353"/>
                  </a:lnTo>
                  <a:lnTo>
                    <a:pt x="2005" y="384"/>
                  </a:lnTo>
                  <a:lnTo>
                    <a:pt x="2043" y="417"/>
                  </a:lnTo>
                  <a:lnTo>
                    <a:pt x="2079" y="451"/>
                  </a:lnTo>
                  <a:lnTo>
                    <a:pt x="2079" y="451"/>
                  </a:lnTo>
                  <a:lnTo>
                    <a:pt x="2100" y="471"/>
                  </a:lnTo>
                  <a:lnTo>
                    <a:pt x="2119" y="492"/>
                  </a:lnTo>
                  <a:lnTo>
                    <a:pt x="2158" y="535"/>
                  </a:lnTo>
                  <a:lnTo>
                    <a:pt x="2196" y="580"/>
                  </a:lnTo>
                  <a:lnTo>
                    <a:pt x="2231" y="625"/>
                  </a:lnTo>
                  <a:lnTo>
                    <a:pt x="2266" y="671"/>
                  </a:lnTo>
                  <a:lnTo>
                    <a:pt x="2300" y="718"/>
                  </a:lnTo>
                  <a:lnTo>
                    <a:pt x="2367" y="813"/>
                  </a:lnTo>
                  <a:lnTo>
                    <a:pt x="2367" y="813"/>
                  </a:lnTo>
                  <a:lnTo>
                    <a:pt x="2406" y="869"/>
                  </a:lnTo>
                  <a:lnTo>
                    <a:pt x="2445" y="925"/>
                  </a:lnTo>
                  <a:lnTo>
                    <a:pt x="2483" y="982"/>
                  </a:lnTo>
                  <a:lnTo>
                    <a:pt x="2500" y="1012"/>
                  </a:lnTo>
                  <a:lnTo>
                    <a:pt x="2518" y="1041"/>
                  </a:lnTo>
                  <a:lnTo>
                    <a:pt x="2534" y="1070"/>
                  </a:lnTo>
                  <a:lnTo>
                    <a:pt x="2550" y="1100"/>
                  </a:lnTo>
                  <a:lnTo>
                    <a:pt x="2566" y="1132"/>
                  </a:lnTo>
                  <a:lnTo>
                    <a:pt x="2580" y="1162"/>
                  </a:lnTo>
                  <a:lnTo>
                    <a:pt x="2593" y="1194"/>
                  </a:lnTo>
                  <a:lnTo>
                    <a:pt x="2603" y="1226"/>
                  </a:lnTo>
                  <a:lnTo>
                    <a:pt x="2614" y="1258"/>
                  </a:lnTo>
                  <a:lnTo>
                    <a:pt x="2623" y="1291"/>
                  </a:lnTo>
                  <a:lnTo>
                    <a:pt x="2623" y="1291"/>
                  </a:lnTo>
                  <a:lnTo>
                    <a:pt x="2629" y="1323"/>
                  </a:lnTo>
                  <a:lnTo>
                    <a:pt x="2636" y="1354"/>
                  </a:lnTo>
                  <a:lnTo>
                    <a:pt x="2640" y="1385"/>
                  </a:lnTo>
                  <a:lnTo>
                    <a:pt x="2644" y="1418"/>
                  </a:lnTo>
                  <a:lnTo>
                    <a:pt x="2651" y="1480"/>
                  </a:lnTo>
                  <a:lnTo>
                    <a:pt x="2656" y="1544"/>
                  </a:lnTo>
                  <a:lnTo>
                    <a:pt x="2656" y="1544"/>
                  </a:lnTo>
                  <a:lnTo>
                    <a:pt x="2660" y="1627"/>
                  </a:lnTo>
                  <a:lnTo>
                    <a:pt x="2665" y="1712"/>
                  </a:lnTo>
                  <a:lnTo>
                    <a:pt x="2667" y="1795"/>
                  </a:lnTo>
                  <a:lnTo>
                    <a:pt x="2669" y="1878"/>
                  </a:lnTo>
                  <a:lnTo>
                    <a:pt x="2669" y="1878"/>
                  </a:lnTo>
                  <a:lnTo>
                    <a:pt x="2672" y="2061"/>
                  </a:lnTo>
                  <a:lnTo>
                    <a:pt x="2674" y="2151"/>
                  </a:lnTo>
                  <a:lnTo>
                    <a:pt x="2679" y="2243"/>
                  </a:lnTo>
                  <a:lnTo>
                    <a:pt x="2679" y="2243"/>
                  </a:lnTo>
                  <a:lnTo>
                    <a:pt x="2684" y="2364"/>
                  </a:lnTo>
                  <a:lnTo>
                    <a:pt x="2688" y="2486"/>
                  </a:lnTo>
                  <a:lnTo>
                    <a:pt x="2692" y="2607"/>
                  </a:lnTo>
                  <a:lnTo>
                    <a:pt x="2693" y="2729"/>
                  </a:lnTo>
                  <a:lnTo>
                    <a:pt x="2692" y="2790"/>
                  </a:lnTo>
                  <a:lnTo>
                    <a:pt x="2691" y="2851"/>
                  </a:lnTo>
                  <a:lnTo>
                    <a:pt x="2688" y="2912"/>
                  </a:lnTo>
                  <a:lnTo>
                    <a:pt x="2686" y="2972"/>
                  </a:lnTo>
                  <a:lnTo>
                    <a:pt x="2682" y="3034"/>
                  </a:lnTo>
                  <a:lnTo>
                    <a:pt x="2678" y="3094"/>
                  </a:lnTo>
                  <a:lnTo>
                    <a:pt x="2672" y="3155"/>
                  </a:lnTo>
                  <a:lnTo>
                    <a:pt x="2666" y="3215"/>
                  </a:lnTo>
                  <a:lnTo>
                    <a:pt x="2666" y="3215"/>
                  </a:lnTo>
                  <a:lnTo>
                    <a:pt x="2658" y="3278"/>
                  </a:lnTo>
                  <a:lnTo>
                    <a:pt x="2649" y="3342"/>
                  </a:lnTo>
                  <a:lnTo>
                    <a:pt x="2638" y="3404"/>
                  </a:lnTo>
                  <a:lnTo>
                    <a:pt x="2626" y="3467"/>
                  </a:lnTo>
                  <a:lnTo>
                    <a:pt x="2613" y="3530"/>
                  </a:lnTo>
                  <a:lnTo>
                    <a:pt x="2599" y="3592"/>
                  </a:lnTo>
                  <a:lnTo>
                    <a:pt x="2583" y="3654"/>
                  </a:lnTo>
                  <a:lnTo>
                    <a:pt x="2566" y="3716"/>
                  </a:lnTo>
                  <a:lnTo>
                    <a:pt x="2566" y="3716"/>
                  </a:lnTo>
                  <a:lnTo>
                    <a:pt x="2548" y="3773"/>
                  </a:lnTo>
                  <a:lnTo>
                    <a:pt x="2530" y="3830"/>
                  </a:lnTo>
                  <a:lnTo>
                    <a:pt x="2511" y="3886"/>
                  </a:lnTo>
                  <a:lnTo>
                    <a:pt x="2489" y="3942"/>
                  </a:lnTo>
                  <a:lnTo>
                    <a:pt x="2465" y="3999"/>
                  </a:lnTo>
                  <a:lnTo>
                    <a:pt x="2440" y="4053"/>
                  </a:lnTo>
                  <a:lnTo>
                    <a:pt x="2426" y="4080"/>
                  </a:lnTo>
                  <a:lnTo>
                    <a:pt x="2412" y="4107"/>
                  </a:lnTo>
                  <a:lnTo>
                    <a:pt x="2398" y="4133"/>
                  </a:lnTo>
                  <a:lnTo>
                    <a:pt x="2383" y="4158"/>
                  </a:lnTo>
                  <a:lnTo>
                    <a:pt x="2383" y="4158"/>
                  </a:lnTo>
                  <a:lnTo>
                    <a:pt x="2370" y="4179"/>
                  </a:lnTo>
                  <a:lnTo>
                    <a:pt x="2356" y="4199"/>
                  </a:lnTo>
                  <a:lnTo>
                    <a:pt x="2327" y="4239"/>
                  </a:lnTo>
                  <a:lnTo>
                    <a:pt x="2296" y="4278"/>
                  </a:lnTo>
                  <a:lnTo>
                    <a:pt x="2264" y="4315"/>
                  </a:lnTo>
                  <a:lnTo>
                    <a:pt x="2229" y="4351"/>
                  </a:lnTo>
                  <a:lnTo>
                    <a:pt x="2192" y="4384"/>
                  </a:lnTo>
                  <a:lnTo>
                    <a:pt x="2155" y="4416"/>
                  </a:lnTo>
                  <a:lnTo>
                    <a:pt x="2116" y="4446"/>
                  </a:lnTo>
                  <a:lnTo>
                    <a:pt x="2075" y="4475"/>
                  </a:lnTo>
                  <a:lnTo>
                    <a:pt x="2034" y="4502"/>
                  </a:lnTo>
                  <a:lnTo>
                    <a:pt x="1991" y="4528"/>
                  </a:lnTo>
                  <a:lnTo>
                    <a:pt x="1948" y="4552"/>
                  </a:lnTo>
                  <a:lnTo>
                    <a:pt x="1904" y="4573"/>
                  </a:lnTo>
                  <a:lnTo>
                    <a:pt x="1858" y="4594"/>
                  </a:lnTo>
                  <a:lnTo>
                    <a:pt x="1813" y="4612"/>
                  </a:lnTo>
                  <a:lnTo>
                    <a:pt x="1767" y="4629"/>
                  </a:lnTo>
                  <a:lnTo>
                    <a:pt x="1767" y="4629"/>
                  </a:lnTo>
                  <a:lnTo>
                    <a:pt x="1719" y="4645"/>
                  </a:lnTo>
                  <a:lnTo>
                    <a:pt x="1672" y="4659"/>
                  </a:lnTo>
                  <a:lnTo>
                    <a:pt x="1624" y="4670"/>
                  </a:lnTo>
                  <a:lnTo>
                    <a:pt x="1576" y="4681"/>
                  </a:lnTo>
                  <a:lnTo>
                    <a:pt x="1527" y="4690"/>
                  </a:lnTo>
                  <a:lnTo>
                    <a:pt x="1478" y="4696"/>
                  </a:lnTo>
                  <a:lnTo>
                    <a:pt x="1429" y="4702"/>
                  </a:lnTo>
                  <a:lnTo>
                    <a:pt x="1379" y="4705"/>
                  </a:lnTo>
                  <a:lnTo>
                    <a:pt x="1379" y="4705"/>
                  </a:lnTo>
                  <a:lnTo>
                    <a:pt x="1329" y="4705"/>
                  </a:lnTo>
                  <a:lnTo>
                    <a:pt x="1279" y="4704"/>
                  </a:lnTo>
                  <a:lnTo>
                    <a:pt x="1230" y="4701"/>
                  </a:lnTo>
                  <a:lnTo>
                    <a:pt x="1180" y="4695"/>
                  </a:lnTo>
                  <a:lnTo>
                    <a:pt x="1131" y="4688"/>
                  </a:lnTo>
                  <a:lnTo>
                    <a:pt x="1083" y="4679"/>
                  </a:lnTo>
                  <a:lnTo>
                    <a:pt x="1034" y="4668"/>
                  </a:lnTo>
                  <a:lnTo>
                    <a:pt x="986" y="4655"/>
                  </a:lnTo>
                  <a:lnTo>
                    <a:pt x="986" y="4655"/>
                  </a:lnTo>
                  <a:lnTo>
                    <a:pt x="931" y="4641"/>
                  </a:lnTo>
                  <a:lnTo>
                    <a:pt x="876" y="4625"/>
                  </a:lnTo>
                  <a:lnTo>
                    <a:pt x="822" y="4608"/>
                  </a:lnTo>
                  <a:lnTo>
                    <a:pt x="769" y="4589"/>
                  </a:lnTo>
                  <a:lnTo>
                    <a:pt x="716" y="4570"/>
                  </a:lnTo>
                  <a:lnTo>
                    <a:pt x="663" y="4548"/>
                  </a:lnTo>
                  <a:lnTo>
                    <a:pt x="612" y="4527"/>
                  </a:lnTo>
                  <a:lnTo>
                    <a:pt x="560" y="4503"/>
                  </a:lnTo>
                  <a:lnTo>
                    <a:pt x="509" y="4478"/>
                  </a:lnTo>
                  <a:lnTo>
                    <a:pt x="460" y="4452"/>
                  </a:lnTo>
                  <a:lnTo>
                    <a:pt x="410" y="4424"/>
                  </a:lnTo>
                  <a:lnTo>
                    <a:pt x="362" y="4395"/>
                  </a:lnTo>
                  <a:lnTo>
                    <a:pt x="314" y="4365"/>
                  </a:lnTo>
                  <a:lnTo>
                    <a:pt x="268" y="4332"/>
                  </a:lnTo>
                  <a:lnTo>
                    <a:pt x="221" y="4299"/>
                  </a:lnTo>
                  <a:lnTo>
                    <a:pt x="177" y="4264"/>
                  </a:lnTo>
                  <a:lnTo>
                    <a:pt x="177" y="4264"/>
                  </a:lnTo>
                  <a:lnTo>
                    <a:pt x="134" y="4228"/>
                  </a:lnTo>
                  <a:lnTo>
                    <a:pt x="92" y="4190"/>
                  </a:lnTo>
                  <a:lnTo>
                    <a:pt x="51" y="4151"/>
                  </a:lnTo>
                  <a:lnTo>
                    <a:pt x="11" y="4111"/>
                  </a:lnTo>
                  <a:lnTo>
                    <a:pt x="11" y="4111"/>
                  </a:lnTo>
                  <a:lnTo>
                    <a:pt x="9" y="4110"/>
                  </a:lnTo>
                  <a:lnTo>
                    <a:pt x="7" y="4110"/>
                  </a:lnTo>
                  <a:lnTo>
                    <a:pt x="5" y="4110"/>
                  </a:lnTo>
                  <a:lnTo>
                    <a:pt x="3" y="4112"/>
                  </a:lnTo>
                  <a:lnTo>
                    <a:pt x="1" y="4113"/>
                  </a:lnTo>
                  <a:lnTo>
                    <a:pt x="0" y="4115"/>
                  </a:lnTo>
                  <a:lnTo>
                    <a:pt x="0" y="4118"/>
                  </a:lnTo>
                  <a:lnTo>
                    <a:pt x="3" y="4121"/>
                  </a:lnTo>
                  <a:lnTo>
                    <a:pt x="3" y="4121"/>
                  </a:lnTo>
                  <a:lnTo>
                    <a:pt x="42" y="4161"/>
                  </a:lnTo>
                  <a:lnTo>
                    <a:pt x="84" y="4199"/>
                  </a:lnTo>
                  <a:lnTo>
                    <a:pt x="127" y="4237"/>
                  </a:lnTo>
                  <a:lnTo>
                    <a:pt x="170" y="4273"/>
                  </a:lnTo>
                  <a:lnTo>
                    <a:pt x="214" y="4308"/>
                  </a:lnTo>
                  <a:lnTo>
                    <a:pt x="259" y="4341"/>
                  </a:lnTo>
                  <a:lnTo>
                    <a:pt x="306" y="4373"/>
                  </a:lnTo>
                  <a:lnTo>
                    <a:pt x="353" y="4404"/>
                  </a:lnTo>
                  <a:lnTo>
                    <a:pt x="400" y="4433"/>
                  </a:lnTo>
                  <a:lnTo>
                    <a:pt x="450" y="4461"/>
                  </a:lnTo>
                  <a:lnTo>
                    <a:pt x="500" y="4488"/>
                  </a:lnTo>
                  <a:lnTo>
                    <a:pt x="550" y="4513"/>
                  </a:lnTo>
                  <a:lnTo>
                    <a:pt x="601" y="4537"/>
                  </a:lnTo>
                  <a:lnTo>
                    <a:pt x="653" y="4559"/>
                  </a:lnTo>
                  <a:lnTo>
                    <a:pt x="706" y="4580"/>
                  </a:lnTo>
                  <a:lnTo>
                    <a:pt x="758" y="4600"/>
                  </a:lnTo>
                  <a:lnTo>
                    <a:pt x="758" y="4600"/>
                  </a:lnTo>
                  <a:lnTo>
                    <a:pt x="810" y="4618"/>
                  </a:lnTo>
                  <a:lnTo>
                    <a:pt x="862" y="4635"/>
                  </a:lnTo>
                  <a:lnTo>
                    <a:pt x="915" y="4651"/>
                  </a:lnTo>
                  <a:lnTo>
                    <a:pt x="968" y="4666"/>
                  </a:lnTo>
                  <a:lnTo>
                    <a:pt x="1020" y="4680"/>
                  </a:lnTo>
                  <a:lnTo>
                    <a:pt x="1074" y="4692"/>
                  </a:lnTo>
                  <a:lnTo>
                    <a:pt x="1128" y="4702"/>
                  </a:lnTo>
                  <a:lnTo>
                    <a:pt x="1182" y="4710"/>
                  </a:lnTo>
                  <a:lnTo>
                    <a:pt x="1182" y="4710"/>
                  </a:lnTo>
                  <a:lnTo>
                    <a:pt x="1231" y="4715"/>
                  </a:lnTo>
                  <a:lnTo>
                    <a:pt x="1279" y="4718"/>
                  </a:lnTo>
                  <a:lnTo>
                    <a:pt x="1328" y="4719"/>
                  </a:lnTo>
                  <a:lnTo>
                    <a:pt x="1376" y="4718"/>
                  </a:lnTo>
                  <a:lnTo>
                    <a:pt x="1425" y="4715"/>
                  </a:lnTo>
                  <a:lnTo>
                    <a:pt x="1473" y="4710"/>
                  </a:lnTo>
                  <a:lnTo>
                    <a:pt x="1521" y="4704"/>
                  </a:lnTo>
                  <a:lnTo>
                    <a:pt x="1569" y="4695"/>
                  </a:lnTo>
                  <a:lnTo>
                    <a:pt x="1569" y="4695"/>
                  </a:lnTo>
                  <a:lnTo>
                    <a:pt x="1618" y="4686"/>
                  </a:lnTo>
                  <a:lnTo>
                    <a:pt x="1665" y="4674"/>
                  </a:lnTo>
                  <a:lnTo>
                    <a:pt x="1713" y="4661"/>
                  </a:lnTo>
                  <a:lnTo>
                    <a:pt x="1760" y="4646"/>
                  </a:lnTo>
                  <a:lnTo>
                    <a:pt x="1806" y="4628"/>
                  </a:lnTo>
                  <a:lnTo>
                    <a:pt x="1853" y="4610"/>
                  </a:lnTo>
                  <a:lnTo>
                    <a:pt x="1898" y="4591"/>
                  </a:lnTo>
                  <a:lnTo>
                    <a:pt x="1942" y="4569"/>
                  </a:lnTo>
                  <a:lnTo>
                    <a:pt x="1987" y="4545"/>
                  </a:lnTo>
                  <a:lnTo>
                    <a:pt x="2029" y="4520"/>
                  </a:lnTo>
                  <a:lnTo>
                    <a:pt x="2071" y="4493"/>
                  </a:lnTo>
                  <a:lnTo>
                    <a:pt x="2112" y="4465"/>
                  </a:lnTo>
                  <a:lnTo>
                    <a:pt x="2150" y="4436"/>
                  </a:lnTo>
                  <a:lnTo>
                    <a:pt x="2189" y="4404"/>
                  </a:lnTo>
                  <a:lnTo>
                    <a:pt x="2226" y="4371"/>
                  </a:lnTo>
                  <a:lnTo>
                    <a:pt x="2260" y="4337"/>
                  </a:lnTo>
                  <a:lnTo>
                    <a:pt x="2260" y="4337"/>
                  </a:lnTo>
                  <a:lnTo>
                    <a:pt x="2279" y="4317"/>
                  </a:lnTo>
                  <a:lnTo>
                    <a:pt x="2296" y="4298"/>
                  </a:lnTo>
                  <a:lnTo>
                    <a:pt x="2312" y="4278"/>
                  </a:lnTo>
                  <a:lnTo>
                    <a:pt x="2328" y="4258"/>
                  </a:lnTo>
                  <a:lnTo>
                    <a:pt x="2343" y="4237"/>
                  </a:lnTo>
                  <a:lnTo>
                    <a:pt x="2359" y="4217"/>
                  </a:lnTo>
                  <a:lnTo>
                    <a:pt x="2387" y="4174"/>
                  </a:lnTo>
                  <a:lnTo>
                    <a:pt x="2412" y="4130"/>
                  </a:lnTo>
                  <a:lnTo>
                    <a:pt x="2437" y="4085"/>
                  </a:lnTo>
                  <a:lnTo>
                    <a:pt x="2460" y="4039"/>
                  </a:lnTo>
                  <a:lnTo>
                    <a:pt x="2480" y="3991"/>
                  </a:lnTo>
                  <a:lnTo>
                    <a:pt x="2480" y="3991"/>
                  </a:lnTo>
                  <a:lnTo>
                    <a:pt x="2505" y="3933"/>
                  </a:lnTo>
                  <a:lnTo>
                    <a:pt x="2528" y="3873"/>
                  </a:lnTo>
                  <a:lnTo>
                    <a:pt x="2548" y="3814"/>
                  </a:lnTo>
                  <a:lnTo>
                    <a:pt x="2568" y="3753"/>
                  </a:lnTo>
                  <a:lnTo>
                    <a:pt x="2586" y="3693"/>
                  </a:lnTo>
                  <a:lnTo>
                    <a:pt x="2602" y="3631"/>
                  </a:lnTo>
                  <a:lnTo>
                    <a:pt x="2617" y="3570"/>
                  </a:lnTo>
                  <a:lnTo>
                    <a:pt x="2631" y="3508"/>
                  </a:lnTo>
                  <a:lnTo>
                    <a:pt x="2631" y="3508"/>
                  </a:lnTo>
                  <a:lnTo>
                    <a:pt x="2644" y="3443"/>
                  </a:lnTo>
                  <a:lnTo>
                    <a:pt x="2655" y="3380"/>
                  </a:lnTo>
                  <a:lnTo>
                    <a:pt x="2665" y="3315"/>
                  </a:lnTo>
                  <a:lnTo>
                    <a:pt x="2673" y="3250"/>
                  </a:lnTo>
                  <a:lnTo>
                    <a:pt x="2681" y="3185"/>
                  </a:lnTo>
                  <a:lnTo>
                    <a:pt x="2687" y="3120"/>
                  </a:lnTo>
                  <a:lnTo>
                    <a:pt x="2693" y="3054"/>
                  </a:lnTo>
                  <a:lnTo>
                    <a:pt x="2697" y="2990"/>
                  </a:lnTo>
                  <a:lnTo>
                    <a:pt x="2700" y="2925"/>
                  </a:lnTo>
                  <a:lnTo>
                    <a:pt x="2703" y="2859"/>
                  </a:lnTo>
                  <a:lnTo>
                    <a:pt x="2704" y="2794"/>
                  </a:lnTo>
                  <a:lnTo>
                    <a:pt x="2705" y="2728"/>
                  </a:lnTo>
                  <a:lnTo>
                    <a:pt x="2704" y="2597"/>
                  </a:lnTo>
                  <a:lnTo>
                    <a:pt x="2700" y="2467"/>
                  </a:lnTo>
                  <a:lnTo>
                    <a:pt x="2700" y="2467"/>
                  </a:lnTo>
                  <a:lnTo>
                    <a:pt x="2696" y="2357"/>
                  </a:lnTo>
                  <a:lnTo>
                    <a:pt x="2692" y="2247"/>
                  </a:lnTo>
                  <a:lnTo>
                    <a:pt x="2687" y="2137"/>
                  </a:lnTo>
                  <a:lnTo>
                    <a:pt x="2685" y="2027"/>
                  </a:lnTo>
                  <a:lnTo>
                    <a:pt x="2685" y="2027"/>
                  </a:lnTo>
                  <a:lnTo>
                    <a:pt x="2683" y="1869"/>
                  </a:lnTo>
                  <a:lnTo>
                    <a:pt x="2681" y="1789"/>
                  </a:lnTo>
                  <a:lnTo>
                    <a:pt x="2679" y="1711"/>
                  </a:lnTo>
                  <a:lnTo>
                    <a:pt x="2676" y="1631"/>
                  </a:lnTo>
                  <a:lnTo>
                    <a:pt x="2670" y="1552"/>
                  </a:lnTo>
                  <a:lnTo>
                    <a:pt x="2664" y="1473"/>
                  </a:lnTo>
                  <a:lnTo>
                    <a:pt x="2655" y="1394"/>
                  </a:lnTo>
                  <a:lnTo>
                    <a:pt x="2655" y="1394"/>
                  </a:lnTo>
                  <a:lnTo>
                    <a:pt x="2651" y="1368"/>
                  </a:lnTo>
                  <a:lnTo>
                    <a:pt x="2646" y="1341"/>
                  </a:lnTo>
                  <a:lnTo>
                    <a:pt x="2641" y="1315"/>
                  </a:lnTo>
                  <a:lnTo>
                    <a:pt x="2636" y="1289"/>
                  </a:lnTo>
                  <a:lnTo>
                    <a:pt x="2629" y="1263"/>
                  </a:lnTo>
                  <a:lnTo>
                    <a:pt x="2622" y="1237"/>
                  </a:lnTo>
                  <a:lnTo>
                    <a:pt x="2613" y="1211"/>
                  </a:lnTo>
                  <a:lnTo>
                    <a:pt x="2604" y="1187"/>
                  </a:lnTo>
                  <a:lnTo>
                    <a:pt x="2604" y="1187"/>
                  </a:lnTo>
                  <a:lnTo>
                    <a:pt x="2593" y="1156"/>
                  </a:lnTo>
                  <a:lnTo>
                    <a:pt x="2580" y="1128"/>
                  </a:lnTo>
                  <a:lnTo>
                    <a:pt x="2564" y="1099"/>
                  </a:lnTo>
                  <a:lnTo>
                    <a:pt x="2550" y="1071"/>
                  </a:lnTo>
                  <a:lnTo>
                    <a:pt x="2534" y="1043"/>
                  </a:lnTo>
                  <a:lnTo>
                    <a:pt x="2518" y="1016"/>
                  </a:lnTo>
                  <a:lnTo>
                    <a:pt x="2484" y="962"/>
                  </a:lnTo>
                  <a:lnTo>
                    <a:pt x="2484" y="962"/>
                  </a:lnTo>
                  <a:lnTo>
                    <a:pt x="2422" y="869"/>
                  </a:lnTo>
                  <a:lnTo>
                    <a:pt x="2359" y="776"/>
                  </a:lnTo>
                  <a:lnTo>
                    <a:pt x="2294" y="685"/>
                  </a:lnTo>
                  <a:lnTo>
                    <a:pt x="2260" y="640"/>
                  </a:lnTo>
                  <a:lnTo>
                    <a:pt x="2226" y="596"/>
                  </a:lnTo>
                  <a:lnTo>
                    <a:pt x="2226" y="596"/>
                  </a:lnTo>
                  <a:lnTo>
                    <a:pt x="2194" y="556"/>
                  </a:lnTo>
                  <a:lnTo>
                    <a:pt x="2160" y="516"/>
                  </a:lnTo>
                  <a:lnTo>
                    <a:pt x="2125" y="478"/>
                  </a:lnTo>
                  <a:lnTo>
                    <a:pt x="2088" y="442"/>
                  </a:lnTo>
                  <a:lnTo>
                    <a:pt x="2050" y="407"/>
                  </a:lnTo>
                  <a:lnTo>
                    <a:pt x="2011" y="372"/>
                  </a:lnTo>
                  <a:lnTo>
                    <a:pt x="1971" y="340"/>
                  </a:lnTo>
                  <a:lnTo>
                    <a:pt x="1930" y="307"/>
                  </a:lnTo>
                  <a:lnTo>
                    <a:pt x="1930" y="307"/>
                  </a:lnTo>
                  <a:lnTo>
                    <a:pt x="1871" y="263"/>
                  </a:lnTo>
                  <a:lnTo>
                    <a:pt x="1811" y="222"/>
                  </a:lnTo>
                  <a:lnTo>
                    <a:pt x="1748" y="182"/>
                  </a:lnTo>
                  <a:lnTo>
                    <a:pt x="1686" y="143"/>
                  </a:lnTo>
                  <a:lnTo>
                    <a:pt x="1621" y="107"/>
                  </a:lnTo>
                  <a:lnTo>
                    <a:pt x="1555" y="74"/>
                  </a:lnTo>
                  <a:lnTo>
                    <a:pt x="1488" y="43"/>
                  </a:lnTo>
                  <a:lnTo>
                    <a:pt x="1422" y="12"/>
                  </a:lnTo>
                  <a:lnTo>
                    <a:pt x="1422" y="12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88" y="0"/>
                  </a:lnTo>
                  <a:lnTo>
                    <a:pt x="1386" y="0"/>
                  </a:lnTo>
                  <a:lnTo>
                    <a:pt x="1385" y="3"/>
                  </a:lnTo>
                  <a:lnTo>
                    <a:pt x="1384" y="5"/>
                  </a:lnTo>
                  <a:lnTo>
                    <a:pt x="1383" y="7"/>
                  </a:lnTo>
                  <a:lnTo>
                    <a:pt x="1384" y="9"/>
                  </a:lnTo>
                  <a:lnTo>
                    <a:pt x="1385" y="11"/>
                  </a:lnTo>
                  <a:lnTo>
                    <a:pt x="1387" y="13"/>
                  </a:lnTo>
                  <a:lnTo>
                    <a:pt x="1387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F9252AE1-E510-62CF-0673-222BC8EE4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934"/>
              <a:ext cx="315" cy="825"/>
            </a:xfrm>
            <a:custGeom>
              <a:avLst/>
              <a:gdLst>
                <a:gd name="T0" fmla="*/ 9 w 1262"/>
                <a:gd name="T1" fmla="*/ 59 h 3298"/>
                <a:gd name="T2" fmla="*/ 46 w 1262"/>
                <a:gd name="T3" fmla="*/ 210 h 3298"/>
                <a:gd name="T4" fmla="*/ 90 w 1262"/>
                <a:gd name="T5" fmla="*/ 359 h 3298"/>
                <a:gd name="T6" fmla="*/ 123 w 1262"/>
                <a:gd name="T7" fmla="*/ 456 h 3298"/>
                <a:gd name="T8" fmla="*/ 175 w 1262"/>
                <a:gd name="T9" fmla="*/ 595 h 3298"/>
                <a:gd name="T10" fmla="*/ 236 w 1262"/>
                <a:gd name="T11" fmla="*/ 732 h 3298"/>
                <a:gd name="T12" fmla="*/ 283 w 1262"/>
                <a:gd name="T13" fmla="*/ 827 h 3298"/>
                <a:gd name="T14" fmla="*/ 367 w 1262"/>
                <a:gd name="T15" fmla="*/ 975 h 3298"/>
                <a:gd name="T16" fmla="*/ 461 w 1262"/>
                <a:gd name="T17" fmla="*/ 1117 h 3298"/>
                <a:gd name="T18" fmla="*/ 527 w 1262"/>
                <a:gd name="T19" fmla="*/ 1206 h 3298"/>
                <a:gd name="T20" fmla="*/ 695 w 1262"/>
                <a:gd name="T21" fmla="*/ 1415 h 3298"/>
                <a:gd name="T22" fmla="*/ 826 w 1262"/>
                <a:gd name="T23" fmla="*/ 1570 h 3298"/>
                <a:gd name="T24" fmla="*/ 945 w 1262"/>
                <a:gd name="T25" fmla="*/ 1721 h 3298"/>
                <a:gd name="T26" fmla="*/ 1000 w 1262"/>
                <a:gd name="T27" fmla="*/ 1799 h 3298"/>
                <a:gd name="T28" fmla="*/ 1067 w 1262"/>
                <a:gd name="T29" fmla="*/ 1912 h 3298"/>
                <a:gd name="T30" fmla="*/ 1119 w 1262"/>
                <a:gd name="T31" fmla="*/ 2031 h 3298"/>
                <a:gd name="T32" fmla="*/ 1144 w 1262"/>
                <a:gd name="T33" fmla="*/ 2114 h 3298"/>
                <a:gd name="T34" fmla="*/ 1196 w 1262"/>
                <a:gd name="T35" fmla="*/ 2307 h 3298"/>
                <a:gd name="T36" fmla="*/ 1230 w 1262"/>
                <a:gd name="T37" fmla="*/ 2453 h 3298"/>
                <a:gd name="T38" fmla="*/ 1243 w 1262"/>
                <a:gd name="T39" fmla="*/ 2525 h 3298"/>
                <a:gd name="T40" fmla="*/ 1248 w 1262"/>
                <a:gd name="T41" fmla="*/ 2595 h 3298"/>
                <a:gd name="T42" fmla="*/ 1247 w 1262"/>
                <a:gd name="T43" fmla="*/ 2663 h 3298"/>
                <a:gd name="T44" fmla="*/ 1240 w 1262"/>
                <a:gd name="T45" fmla="*/ 2730 h 3298"/>
                <a:gd name="T46" fmla="*/ 1226 w 1262"/>
                <a:gd name="T47" fmla="*/ 2797 h 3298"/>
                <a:gd name="T48" fmla="*/ 1204 w 1262"/>
                <a:gd name="T49" fmla="*/ 2861 h 3298"/>
                <a:gd name="T50" fmla="*/ 1180 w 1262"/>
                <a:gd name="T51" fmla="*/ 2916 h 3298"/>
                <a:gd name="T52" fmla="*/ 1124 w 1262"/>
                <a:gd name="T53" fmla="*/ 3022 h 3298"/>
                <a:gd name="T54" fmla="*/ 1048 w 1262"/>
                <a:gd name="T55" fmla="*/ 3154 h 3298"/>
                <a:gd name="T56" fmla="*/ 963 w 1262"/>
                <a:gd name="T57" fmla="*/ 3288 h 3298"/>
                <a:gd name="T58" fmla="*/ 963 w 1262"/>
                <a:gd name="T59" fmla="*/ 3293 h 3298"/>
                <a:gd name="T60" fmla="*/ 968 w 1262"/>
                <a:gd name="T61" fmla="*/ 3298 h 3298"/>
                <a:gd name="T62" fmla="*/ 974 w 1262"/>
                <a:gd name="T63" fmla="*/ 3296 h 3298"/>
                <a:gd name="T64" fmla="*/ 1076 w 1262"/>
                <a:gd name="T65" fmla="*/ 3134 h 3298"/>
                <a:gd name="T66" fmla="*/ 1170 w 1262"/>
                <a:gd name="T67" fmla="*/ 2968 h 3298"/>
                <a:gd name="T68" fmla="*/ 1201 w 1262"/>
                <a:gd name="T69" fmla="*/ 2904 h 3298"/>
                <a:gd name="T70" fmla="*/ 1227 w 1262"/>
                <a:gd name="T71" fmla="*/ 2837 h 3298"/>
                <a:gd name="T72" fmla="*/ 1246 w 1262"/>
                <a:gd name="T73" fmla="*/ 2767 h 3298"/>
                <a:gd name="T74" fmla="*/ 1258 w 1262"/>
                <a:gd name="T75" fmla="*/ 2697 h 3298"/>
                <a:gd name="T76" fmla="*/ 1262 w 1262"/>
                <a:gd name="T77" fmla="*/ 2625 h 3298"/>
                <a:gd name="T78" fmla="*/ 1261 w 1262"/>
                <a:gd name="T79" fmla="*/ 2578 h 3298"/>
                <a:gd name="T80" fmla="*/ 1245 w 1262"/>
                <a:gd name="T81" fmla="*/ 2463 h 3298"/>
                <a:gd name="T82" fmla="*/ 1214 w 1262"/>
                <a:gd name="T83" fmla="*/ 2327 h 3298"/>
                <a:gd name="T84" fmla="*/ 1176 w 1262"/>
                <a:gd name="T85" fmla="*/ 2187 h 3298"/>
                <a:gd name="T86" fmla="*/ 1144 w 1262"/>
                <a:gd name="T87" fmla="*/ 2064 h 3298"/>
                <a:gd name="T88" fmla="*/ 1122 w 1262"/>
                <a:gd name="T89" fmla="*/ 2000 h 3298"/>
                <a:gd name="T90" fmla="*/ 1069 w 1262"/>
                <a:gd name="T91" fmla="*/ 1887 h 3298"/>
                <a:gd name="T92" fmla="*/ 1022 w 1262"/>
                <a:gd name="T93" fmla="*/ 1808 h 3298"/>
                <a:gd name="T94" fmla="*/ 943 w 1262"/>
                <a:gd name="T95" fmla="*/ 1697 h 3298"/>
                <a:gd name="T96" fmla="*/ 857 w 1262"/>
                <a:gd name="T97" fmla="*/ 1589 h 3298"/>
                <a:gd name="T98" fmla="*/ 655 w 1262"/>
                <a:gd name="T99" fmla="*/ 1347 h 3298"/>
                <a:gd name="T100" fmla="*/ 553 w 1262"/>
                <a:gd name="T101" fmla="*/ 1219 h 3298"/>
                <a:gd name="T102" fmla="*/ 450 w 1262"/>
                <a:gd name="T103" fmla="*/ 1080 h 3298"/>
                <a:gd name="T104" fmla="*/ 357 w 1262"/>
                <a:gd name="T105" fmla="*/ 933 h 3298"/>
                <a:gd name="T106" fmla="*/ 302 w 1262"/>
                <a:gd name="T107" fmla="*/ 837 h 3298"/>
                <a:gd name="T108" fmla="*/ 232 w 1262"/>
                <a:gd name="T109" fmla="*/ 693 h 3298"/>
                <a:gd name="T110" fmla="*/ 170 w 1262"/>
                <a:gd name="T111" fmla="*/ 546 h 3298"/>
                <a:gd name="T112" fmla="*/ 130 w 1262"/>
                <a:gd name="T113" fmla="*/ 437 h 3298"/>
                <a:gd name="T114" fmla="*/ 73 w 1262"/>
                <a:gd name="T115" fmla="*/ 257 h 3298"/>
                <a:gd name="T116" fmla="*/ 26 w 1262"/>
                <a:gd name="T117" fmla="*/ 74 h 3298"/>
                <a:gd name="T118" fmla="*/ 12 w 1262"/>
                <a:gd name="T119" fmla="*/ 4 h 3298"/>
                <a:gd name="T120" fmla="*/ 9 w 1262"/>
                <a:gd name="T121" fmla="*/ 0 h 3298"/>
                <a:gd name="T122" fmla="*/ 3 w 1262"/>
                <a:gd name="T123" fmla="*/ 1 h 3298"/>
                <a:gd name="T124" fmla="*/ 0 w 1262"/>
                <a:gd name="T125" fmla="*/ 7 h 3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62" h="3298">
                  <a:moveTo>
                    <a:pt x="0" y="7"/>
                  </a:moveTo>
                  <a:lnTo>
                    <a:pt x="0" y="7"/>
                  </a:lnTo>
                  <a:lnTo>
                    <a:pt x="9" y="59"/>
                  </a:lnTo>
                  <a:lnTo>
                    <a:pt x="20" y="109"/>
                  </a:lnTo>
                  <a:lnTo>
                    <a:pt x="32" y="160"/>
                  </a:lnTo>
                  <a:lnTo>
                    <a:pt x="46" y="210"/>
                  </a:lnTo>
                  <a:lnTo>
                    <a:pt x="60" y="260"/>
                  </a:lnTo>
                  <a:lnTo>
                    <a:pt x="75" y="310"/>
                  </a:lnTo>
                  <a:lnTo>
                    <a:pt x="90" y="359"/>
                  </a:lnTo>
                  <a:lnTo>
                    <a:pt x="106" y="408"/>
                  </a:lnTo>
                  <a:lnTo>
                    <a:pt x="106" y="408"/>
                  </a:lnTo>
                  <a:lnTo>
                    <a:pt x="123" y="456"/>
                  </a:lnTo>
                  <a:lnTo>
                    <a:pt x="140" y="502"/>
                  </a:lnTo>
                  <a:lnTo>
                    <a:pt x="157" y="549"/>
                  </a:lnTo>
                  <a:lnTo>
                    <a:pt x="175" y="595"/>
                  </a:lnTo>
                  <a:lnTo>
                    <a:pt x="195" y="641"/>
                  </a:lnTo>
                  <a:lnTo>
                    <a:pt x="215" y="687"/>
                  </a:lnTo>
                  <a:lnTo>
                    <a:pt x="236" y="732"/>
                  </a:lnTo>
                  <a:lnTo>
                    <a:pt x="257" y="776"/>
                  </a:lnTo>
                  <a:lnTo>
                    <a:pt x="257" y="776"/>
                  </a:lnTo>
                  <a:lnTo>
                    <a:pt x="283" y="827"/>
                  </a:lnTo>
                  <a:lnTo>
                    <a:pt x="310" y="878"/>
                  </a:lnTo>
                  <a:lnTo>
                    <a:pt x="338" y="927"/>
                  </a:lnTo>
                  <a:lnTo>
                    <a:pt x="367" y="975"/>
                  </a:lnTo>
                  <a:lnTo>
                    <a:pt x="398" y="1023"/>
                  </a:lnTo>
                  <a:lnTo>
                    <a:pt x="429" y="1070"/>
                  </a:lnTo>
                  <a:lnTo>
                    <a:pt x="461" y="1117"/>
                  </a:lnTo>
                  <a:lnTo>
                    <a:pt x="495" y="1163"/>
                  </a:lnTo>
                  <a:lnTo>
                    <a:pt x="495" y="1163"/>
                  </a:lnTo>
                  <a:lnTo>
                    <a:pt x="527" y="1206"/>
                  </a:lnTo>
                  <a:lnTo>
                    <a:pt x="559" y="1249"/>
                  </a:lnTo>
                  <a:lnTo>
                    <a:pt x="626" y="1333"/>
                  </a:lnTo>
                  <a:lnTo>
                    <a:pt x="695" y="1415"/>
                  </a:lnTo>
                  <a:lnTo>
                    <a:pt x="764" y="1497"/>
                  </a:lnTo>
                  <a:lnTo>
                    <a:pt x="764" y="1497"/>
                  </a:lnTo>
                  <a:lnTo>
                    <a:pt x="826" y="1570"/>
                  </a:lnTo>
                  <a:lnTo>
                    <a:pt x="887" y="1645"/>
                  </a:lnTo>
                  <a:lnTo>
                    <a:pt x="916" y="1683"/>
                  </a:lnTo>
                  <a:lnTo>
                    <a:pt x="945" y="1721"/>
                  </a:lnTo>
                  <a:lnTo>
                    <a:pt x="973" y="1759"/>
                  </a:lnTo>
                  <a:lnTo>
                    <a:pt x="1000" y="1799"/>
                  </a:lnTo>
                  <a:lnTo>
                    <a:pt x="1000" y="1799"/>
                  </a:lnTo>
                  <a:lnTo>
                    <a:pt x="1024" y="1836"/>
                  </a:lnTo>
                  <a:lnTo>
                    <a:pt x="1047" y="1874"/>
                  </a:lnTo>
                  <a:lnTo>
                    <a:pt x="1067" y="1912"/>
                  </a:lnTo>
                  <a:lnTo>
                    <a:pt x="1086" y="1951"/>
                  </a:lnTo>
                  <a:lnTo>
                    <a:pt x="1103" y="1990"/>
                  </a:lnTo>
                  <a:lnTo>
                    <a:pt x="1119" y="2031"/>
                  </a:lnTo>
                  <a:lnTo>
                    <a:pt x="1132" y="2072"/>
                  </a:lnTo>
                  <a:lnTo>
                    <a:pt x="1144" y="2114"/>
                  </a:lnTo>
                  <a:lnTo>
                    <a:pt x="1144" y="2114"/>
                  </a:lnTo>
                  <a:lnTo>
                    <a:pt x="1156" y="2162"/>
                  </a:lnTo>
                  <a:lnTo>
                    <a:pt x="1170" y="2211"/>
                  </a:lnTo>
                  <a:lnTo>
                    <a:pt x="1196" y="2307"/>
                  </a:lnTo>
                  <a:lnTo>
                    <a:pt x="1208" y="2356"/>
                  </a:lnTo>
                  <a:lnTo>
                    <a:pt x="1220" y="2404"/>
                  </a:lnTo>
                  <a:lnTo>
                    <a:pt x="1230" y="2453"/>
                  </a:lnTo>
                  <a:lnTo>
                    <a:pt x="1240" y="2503"/>
                  </a:lnTo>
                  <a:lnTo>
                    <a:pt x="1240" y="2503"/>
                  </a:lnTo>
                  <a:lnTo>
                    <a:pt x="1243" y="2525"/>
                  </a:lnTo>
                  <a:lnTo>
                    <a:pt x="1245" y="2548"/>
                  </a:lnTo>
                  <a:lnTo>
                    <a:pt x="1247" y="2572"/>
                  </a:lnTo>
                  <a:lnTo>
                    <a:pt x="1248" y="2595"/>
                  </a:lnTo>
                  <a:lnTo>
                    <a:pt x="1248" y="2617"/>
                  </a:lnTo>
                  <a:lnTo>
                    <a:pt x="1248" y="2640"/>
                  </a:lnTo>
                  <a:lnTo>
                    <a:pt x="1247" y="2663"/>
                  </a:lnTo>
                  <a:lnTo>
                    <a:pt x="1246" y="2684"/>
                  </a:lnTo>
                  <a:lnTo>
                    <a:pt x="1243" y="2707"/>
                  </a:lnTo>
                  <a:lnTo>
                    <a:pt x="1240" y="2730"/>
                  </a:lnTo>
                  <a:lnTo>
                    <a:pt x="1237" y="2752"/>
                  </a:lnTo>
                  <a:lnTo>
                    <a:pt x="1231" y="2774"/>
                  </a:lnTo>
                  <a:lnTo>
                    <a:pt x="1226" y="2797"/>
                  </a:lnTo>
                  <a:lnTo>
                    <a:pt x="1219" y="2818"/>
                  </a:lnTo>
                  <a:lnTo>
                    <a:pt x="1212" y="2840"/>
                  </a:lnTo>
                  <a:lnTo>
                    <a:pt x="1204" y="2861"/>
                  </a:lnTo>
                  <a:lnTo>
                    <a:pt x="1204" y="2861"/>
                  </a:lnTo>
                  <a:lnTo>
                    <a:pt x="1193" y="2889"/>
                  </a:lnTo>
                  <a:lnTo>
                    <a:pt x="1180" y="2916"/>
                  </a:lnTo>
                  <a:lnTo>
                    <a:pt x="1167" y="2943"/>
                  </a:lnTo>
                  <a:lnTo>
                    <a:pt x="1153" y="2969"/>
                  </a:lnTo>
                  <a:lnTo>
                    <a:pt x="1124" y="3022"/>
                  </a:lnTo>
                  <a:lnTo>
                    <a:pt x="1095" y="3073"/>
                  </a:lnTo>
                  <a:lnTo>
                    <a:pt x="1095" y="3073"/>
                  </a:lnTo>
                  <a:lnTo>
                    <a:pt x="1048" y="3154"/>
                  </a:lnTo>
                  <a:lnTo>
                    <a:pt x="998" y="3233"/>
                  </a:lnTo>
                  <a:lnTo>
                    <a:pt x="998" y="3233"/>
                  </a:lnTo>
                  <a:lnTo>
                    <a:pt x="963" y="3288"/>
                  </a:lnTo>
                  <a:lnTo>
                    <a:pt x="963" y="3288"/>
                  </a:lnTo>
                  <a:lnTo>
                    <a:pt x="962" y="3291"/>
                  </a:lnTo>
                  <a:lnTo>
                    <a:pt x="963" y="3293"/>
                  </a:lnTo>
                  <a:lnTo>
                    <a:pt x="964" y="3296"/>
                  </a:lnTo>
                  <a:lnTo>
                    <a:pt x="965" y="3297"/>
                  </a:lnTo>
                  <a:lnTo>
                    <a:pt x="968" y="3298"/>
                  </a:lnTo>
                  <a:lnTo>
                    <a:pt x="970" y="3298"/>
                  </a:lnTo>
                  <a:lnTo>
                    <a:pt x="972" y="3297"/>
                  </a:lnTo>
                  <a:lnTo>
                    <a:pt x="974" y="3296"/>
                  </a:lnTo>
                  <a:lnTo>
                    <a:pt x="974" y="3296"/>
                  </a:lnTo>
                  <a:lnTo>
                    <a:pt x="1026" y="3215"/>
                  </a:lnTo>
                  <a:lnTo>
                    <a:pt x="1076" y="3134"/>
                  </a:lnTo>
                  <a:lnTo>
                    <a:pt x="1124" y="3051"/>
                  </a:lnTo>
                  <a:lnTo>
                    <a:pt x="1147" y="3010"/>
                  </a:lnTo>
                  <a:lnTo>
                    <a:pt x="1170" y="2968"/>
                  </a:lnTo>
                  <a:lnTo>
                    <a:pt x="1170" y="2968"/>
                  </a:lnTo>
                  <a:lnTo>
                    <a:pt x="1191" y="2925"/>
                  </a:lnTo>
                  <a:lnTo>
                    <a:pt x="1201" y="2904"/>
                  </a:lnTo>
                  <a:lnTo>
                    <a:pt x="1211" y="2881"/>
                  </a:lnTo>
                  <a:lnTo>
                    <a:pt x="1218" y="2859"/>
                  </a:lnTo>
                  <a:lnTo>
                    <a:pt x="1227" y="2837"/>
                  </a:lnTo>
                  <a:lnTo>
                    <a:pt x="1233" y="2814"/>
                  </a:lnTo>
                  <a:lnTo>
                    <a:pt x="1240" y="2790"/>
                  </a:lnTo>
                  <a:lnTo>
                    <a:pt x="1246" y="2767"/>
                  </a:lnTo>
                  <a:lnTo>
                    <a:pt x="1251" y="2745"/>
                  </a:lnTo>
                  <a:lnTo>
                    <a:pt x="1255" y="2721"/>
                  </a:lnTo>
                  <a:lnTo>
                    <a:pt x="1258" y="2697"/>
                  </a:lnTo>
                  <a:lnTo>
                    <a:pt x="1260" y="2673"/>
                  </a:lnTo>
                  <a:lnTo>
                    <a:pt x="1262" y="2650"/>
                  </a:lnTo>
                  <a:lnTo>
                    <a:pt x="1262" y="2625"/>
                  </a:lnTo>
                  <a:lnTo>
                    <a:pt x="1262" y="2601"/>
                  </a:lnTo>
                  <a:lnTo>
                    <a:pt x="1262" y="2601"/>
                  </a:lnTo>
                  <a:lnTo>
                    <a:pt x="1261" y="2578"/>
                  </a:lnTo>
                  <a:lnTo>
                    <a:pt x="1259" y="2555"/>
                  </a:lnTo>
                  <a:lnTo>
                    <a:pt x="1254" y="2508"/>
                  </a:lnTo>
                  <a:lnTo>
                    <a:pt x="1245" y="2463"/>
                  </a:lnTo>
                  <a:lnTo>
                    <a:pt x="1237" y="2417"/>
                  </a:lnTo>
                  <a:lnTo>
                    <a:pt x="1226" y="2372"/>
                  </a:lnTo>
                  <a:lnTo>
                    <a:pt x="1214" y="2327"/>
                  </a:lnTo>
                  <a:lnTo>
                    <a:pt x="1189" y="2237"/>
                  </a:lnTo>
                  <a:lnTo>
                    <a:pt x="1189" y="2237"/>
                  </a:lnTo>
                  <a:lnTo>
                    <a:pt x="1176" y="2187"/>
                  </a:lnTo>
                  <a:lnTo>
                    <a:pt x="1164" y="2138"/>
                  </a:lnTo>
                  <a:lnTo>
                    <a:pt x="1151" y="2089"/>
                  </a:lnTo>
                  <a:lnTo>
                    <a:pt x="1144" y="2064"/>
                  </a:lnTo>
                  <a:lnTo>
                    <a:pt x="1136" y="2039"/>
                  </a:lnTo>
                  <a:lnTo>
                    <a:pt x="1136" y="2039"/>
                  </a:lnTo>
                  <a:lnTo>
                    <a:pt x="1122" y="2000"/>
                  </a:lnTo>
                  <a:lnTo>
                    <a:pt x="1106" y="1962"/>
                  </a:lnTo>
                  <a:lnTo>
                    <a:pt x="1089" y="1924"/>
                  </a:lnTo>
                  <a:lnTo>
                    <a:pt x="1069" y="1887"/>
                  </a:lnTo>
                  <a:lnTo>
                    <a:pt x="1069" y="1887"/>
                  </a:lnTo>
                  <a:lnTo>
                    <a:pt x="1047" y="1847"/>
                  </a:lnTo>
                  <a:lnTo>
                    <a:pt x="1022" y="1808"/>
                  </a:lnTo>
                  <a:lnTo>
                    <a:pt x="997" y="1770"/>
                  </a:lnTo>
                  <a:lnTo>
                    <a:pt x="970" y="1734"/>
                  </a:lnTo>
                  <a:lnTo>
                    <a:pt x="943" y="1697"/>
                  </a:lnTo>
                  <a:lnTo>
                    <a:pt x="915" y="1660"/>
                  </a:lnTo>
                  <a:lnTo>
                    <a:pt x="857" y="1589"/>
                  </a:lnTo>
                  <a:lnTo>
                    <a:pt x="857" y="1589"/>
                  </a:lnTo>
                  <a:lnTo>
                    <a:pt x="790" y="1508"/>
                  </a:lnTo>
                  <a:lnTo>
                    <a:pt x="722" y="1428"/>
                  </a:lnTo>
                  <a:lnTo>
                    <a:pt x="655" y="1347"/>
                  </a:lnTo>
                  <a:lnTo>
                    <a:pt x="588" y="1266"/>
                  </a:lnTo>
                  <a:lnTo>
                    <a:pt x="588" y="1266"/>
                  </a:lnTo>
                  <a:lnTo>
                    <a:pt x="553" y="1219"/>
                  </a:lnTo>
                  <a:lnTo>
                    <a:pt x="518" y="1174"/>
                  </a:lnTo>
                  <a:lnTo>
                    <a:pt x="484" y="1126"/>
                  </a:lnTo>
                  <a:lnTo>
                    <a:pt x="450" y="1080"/>
                  </a:lnTo>
                  <a:lnTo>
                    <a:pt x="418" y="1031"/>
                  </a:lnTo>
                  <a:lnTo>
                    <a:pt x="387" y="983"/>
                  </a:lnTo>
                  <a:lnTo>
                    <a:pt x="357" y="933"/>
                  </a:lnTo>
                  <a:lnTo>
                    <a:pt x="328" y="883"/>
                  </a:lnTo>
                  <a:lnTo>
                    <a:pt x="328" y="883"/>
                  </a:lnTo>
                  <a:lnTo>
                    <a:pt x="302" y="837"/>
                  </a:lnTo>
                  <a:lnTo>
                    <a:pt x="278" y="789"/>
                  </a:lnTo>
                  <a:lnTo>
                    <a:pt x="254" y="742"/>
                  </a:lnTo>
                  <a:lnTo>
                    <a:pt x="232" y="693"/>
                  </a:lnTo>
                  <a:lnTo>
                    <a:pt x="211" y="645"/>
                  </a:lnTo>
                  <a:lnTo>
                    <a:pt x="191" y="595"/>
                  </a:lnTo>
                  <a:lnTo>
                    <a:pt x="170" y="546"/>
                  </a:lnTo>
                  <a:lnTo>
                    <a:pt x="152" y="497"/>
                  </a:lnTo>
                  <a:lnTo>
                    <a:pt x="152" y="497"/>
                  </a:lnTo>
                  <a:lnTo>
                    <a:pt x="130" y="437"/>
                  </a:lnTo>
                  <a:lnTo>
                    <a:pt x="110" y="378"/>
                  </a:lnTo>
                  <a:lnTo>
                    <a:pt x="90" y="317"/>
                  </a:lnTo>
                  <a:lnTo>
                    <a:pt x="73" y="257"/>
                  </a:lnTo>
                  <a:lnTo>
                    <a:pt x="56" y="196"/>
                  </a:lnTo>
                  <a:lnTo>
                    <a:pt x="40" y="135"/>
                  </a:lnTo>
                  <a:lnTo>
                    <a:pt x="26" y="74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5ADD539-6137-3A3D-C76A-710E1450B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6" y="800"/>
              <a:ext cx="1568" cy="2616"/>
            </a:xfrm>
            <a:custGeom>
              <a:avLst/>
              <a:gdLst>
                <a:gd name="T0" fmla="*/ 4779 w 6274"/>
                <a:gd name="T1" fmla="*/ 6313 h 10463"/>
                <a:gd name="T2" fmla="*/ 5311 w 6274"/>
                <a:gd name="T3" fmla="*/ 5891 h 10463"/>
                <a:gd name="T4" fmla="*/ 5767 w 6274"/>
                <a:gd name="T5" fmla="*/ 6229 h 10463"/>
                <a:gd name="T6" fmla="*/ 6161 w 6274"/>
                <a:gd name="T7" fmla="*/ 6679 h 10463"/>
                <a:gd name="T8" fmla="*/ 6266 w 6274"/>
                <a:gd name="T9" fmla="*/ 6914 h 10463"/>
                <a:gd name="T10" fmla="*/ 4340 w 6274"/>
                <a:gd name="T11" fmla="*/ 9277 h 10463"/>
                <a:gd name="T12" fmla="*/ 3782 w 6274"/>
                <a:gd name="T13" fmla="*/ 9833 h 10463"/>
                <a:gd name="T14" fmla="*/ 2776 w 6274"/>
                <a:gd name="T15" fmla="*/ 10378 h 10463"/>
                <a:gd name="T16" fmla="*/ 2308 w 6274"/>
                <a:gd name="T17" fmla="*/ 10440 h 10463"/>
                <a:gd name="T18" fmla="*/ 1906 w 6274"/>
                <a:gd name="T19" fmla="*/ 10242 h 10463"/>
                <a:gd name="T20" fmla="*/ 1521 w 6274"/>
                <a:gd name="T21" fmla="*/ 9791 h 10463"/>
                <a:gd name="T22" fmla="*/ 1001 w 6274"/>
                <a:gd name="T23" fmla="*/ 8900 h 10463"/>
                <a:gd name="T24" fmla="*/ 432 w 6274"/>
                <a:gd name="T25" fmla="*/ 7308 h 10463"/>
                <a:gd name="T26" fmla="*/ 17 w 6274"/>
                <a:gd name="T27" fmla="*/ 5779 h 10463"/>
                <a:gd name="T28" fmla="*/ 70 w 6274"/>
                <a:gd name="T29" fmla="*/ 4757 h 10463"/>
                <a:gd name="T30" fmla="*/ 213 w 6274"/>
                <a:gd name="T31" fmla="*/ 4292 h 10463"/>
                <a:gd name="T32" fmla="*/ 632 w 6274"/>
                <a:gd name="T33" fmla="*/ 3795 h 10463"/>
                <a:gd name="T34" fmla="*/ 1165 w 6274"/>
                <a:gd name="T35" fmla="*/ 3581 h 10463"/>
                <a:gd name="T36" fmla="*/ 2495 w 6274"/>
                <a:gd name="T37" fmla="*/ 3447 h 10463"/>
                <a:gd name="T38" fmla="*/ 2785 w 6274"/>
                <a:gd name="T39" fmla="*/ 3382 h 10463"/>
                <a:gd name="T40" fmla="*/ 2992 w 6274"/>
                <a:gd name="T41" fmla="*/ 2933 h 10463"/>
                <a:gd name="T42" fmla="*/ 3132 w 6274"/>
                <a:gd name="T43" fmla="*/ 2238 h 10463"/>
                <a:gd name="T44" fmla="*/ 3006 w 6274"/>
                <a:gd name="T45" fmla="*/ 1500 h 10463"/>
                <a:gd name="T46" fmla="*/ 2868 w 6274"/>
                <a:gd name="T47" fmla="*/ 1323 h 10463"/>
                <a:gd name="T48" fmla="*/ 2451 w 6274"/>
                <a:gd name="T49" fmla="*/ 1233 h 10463"/>
                <a:gd name="T50" fmla="*/ 2162 w 6274"/>
                <a:gd name="T51" fmla="*/ 940 h 10463"/>
                <a:gd name="T52" fmla="*/ 2027 w 6274"/>
                <a:gd name="T53" fmla="*/ 510 h 10463"/>
                <a:gd name="T54" fmla="*/ 2058 w 6274"/>
                <a:gd name="T55" fmla="*/ 221 h 10463"/>
                <a:gd name="T56" fmla="*/ 2354 w 6274"/>
                <a:gd name="T57" fmla="*/ 35 h 10463"/>
                <a:gd name="T58" fmla="*/ 2771 w 6274"/>
                <a:gd name="T59" fmla="*/ 79 h 10463"/>
                <a:gd name="T60" fmla="*/ 2935 w 6274"/>
                <a:gd name="T61" fmla="*/ 214 h 10463"/>
                <a:gd name="T62" fmla="*/ 2746 w 6274"/>
                <a:gd name="T63" fmla="*/ 52 h 10463"/>
                <a:gd name="T64" fmla="*/ 2468 w 6274"/>
                <a:gd name="T65" fmla="*/ 1 h 10463"/>
                <a:gd name="T66" fmla="*/ 2154 w 6274"/>
                <a:gd name="T67" fmla="*/ 112 h 10463"/>
                <a:gd name="T68" fmla="*/ 2012 w 6274"/>
                <a:gd name="T69" fmla="*/ 327 h 10463"/>
                <a:gd name="T70" fmla="*/ 2093 w 6274"/>
                <a:gd name="T71" fmla="*/ 824 h 10463"/>
                <a:gd name="T72" fmla="*/ 2315 w 6274"/>
                <a:gd name="T73" fmla="*/ 1157 h 10463"/>
                <a:gd name="T74" fmla="*/ 2819 w 6274"/>
                <a:gd name="T75" fmla="*/ 1332 h 10463"/>
                <a:gd name="T76" fmla="*/ 2996 w 6274"/>
                <a:gd name="T77" fmla="*/ 1512 h 10463"/>
                <a:gd name="T78" fmla="*/ 3118 w 6274"/>
                <a:gd name="T79" fmla="*/ 2196 h 10463"/>
                <a:gd name="T80" fmla="*/ 3014 w 6274"/>
                <a:gd name="T81" fmla="*/ 2826 h 10463"/>
                <a:gd name="T82" fmla="*/ 2795 w 6274"/>
                <a:gd name="T83" fmla="*/ 3354 h 10463"/>
                <a:gd name="T84" fmla="*/ 2136 w 6274"/>
                <a:gd name="T85" fmla="*/ 3448 h 10463"/>
                <a:gd name="T86" fmla="*/ 1026 w 6274"/>
                <a:gd name="T87" fmla="*/ 3606 h 10463"/>
                <a:gd name="T88" fmla="*/ 485 w 6274"/>
                <a:gd name="T89" fmla="*/ 3904 h 10463"/>
                <a:gd name="T90" fmla="*/ 152 w 6274"/>
                <a:gd name="T91" fmla="*/ 4391 h 10463"/>
                <a:gd name="T92" fmla="*/ 18 w 6274"/>
                <a:gd name="T93" fmla="*/ 5124 h 10463"/>
                <a:gd name="T94" fmla="*/ 40 w 6274"/>
                <a:gd name="T95" fmla="*/ 6079 h 10463"/>
                <a:gd name="T96" fmla="*/ 598 w 6274"/>
                <a:gd name="T97" fmla="*/ 7861 h 10463"/>
                <a:gd name="T98" fmla="*/ 1026 w 6274"/>
                <a:gd name="T99" fmla="*/ 8977 h 10463"/>
                <a:gd name="T100" fmla="*/ 1715 w 6274"/>
                <a:gd name="T101" fmla="*/ 10083 h 10463"/>
                <a:gd name="T102" fmla="*/ 2092 w 6274"/>
                <a:gd name="T103" fmla="*/ 10391 h 10463"/>
                <a:gd name="T104" fmla="*/ 2429 w 6274"/>
                <a:gd name="T105" fmla="*/ 10463 h 10463"/>
                <a:gd name="T106" fmla="*/ 2872 w 6274"/>
                <a:gd name="T107" fmla="*/ 10355 h 10463"/>
                <a:gd name="T108" fmla="*/ 3694 w 6274"/>
                <a:gd name="T109" fmla="*/ 9913 h 10463"/>
                <a:gd name="T110" fmla="*/ 5161 w 6274"/>
                <a:gd name="T111" fmla="*/ 8292 h 10463"/>
                <a:gd name="T112" fmla="*/ 6252 w 6274"/>
                <a:gd name="T113" fmla="*/ 6842 h 10463"/>
                <a:gd name="T114" fmla="*/ 5993 w 6274"/>
                <a:gd name="T115" fmla="*/ 6410 h 10463"/>
                <a:gd name="T116" fmla="*/ 5310 w 6274"/>
                <a:gd name="T117" fmla="*/ 5875 h 10463"/>
                <a:gd name="T118" fmla="*/ 3760 w 6274"/>
                <a:gd name="T119" fmla="*/ 7089 h 10463"/>
                <a:gd name="T120" fmla="*/ 2410 w 6274"/>
                <a:gd name="T121" fmla="*/ 8101 h 10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274" h="10463">
                  <a:moveTo>
                    <a:pt x="2416" y="8113"/>
                  </a:moveTo>
                  <a:lnTo>
                    <a:pt x="2416" y="8113"/>
                  </a:lnTo>
                  <a:lnTo>
                    <a:pt x="2877" y="7768"/>
                  </a:lnTo>
                  <a:lnTo>
                    <a:pt x="2877" y="7768"/>
                  </a:lnTo>
                  <a:lnTo>
                    <a:pt x="3737" y="7123"/>
                  </a:lnTo>
                  <a:lnTo>
                    <a:pt x="3737" y="7123"/>
                  </a:lnTo>
                  <a:lnTo>
                    <a:pt x="3971" y="6949"/>
                  </a:lnTo>
                  <a:lnTo>
                    <a:pt x="4087" y="6862"/>
                  </a:lnTo>
                  <a:lnTo>
                    <a:pt x="4204" y="6773"/>
                  </a:lnTo>
                  <a:lnTo>
                    <a:pt x="4204" y="6773"/>
                  </a:lnTo>
                  <a:lnTo>
                    <a:pt x="4276" y="6717"/>
                  </a:lnTo>
                  <a:lnTo>
                    <a:pt x="4348" y="6660"/>
                  </a:lnTo>
                  <a:lnTo>
                    <a:pt x="4492" y="6544"/>
                  </a:lnTo>
                  <a:lnTo>
                    <a:pt x="4635" y="6428"/>
                  </a:lnTo>
                  <a:lnTo>
                    <a:pt x="4779" y="6313"/>
                  </a:lnTo>
                  <a:lnTo>
                    <a:pt x="4779" y="6313"/>
                  </a:lnTo>
                  <a:lnTo>
                    <a:pt x="5168" y="6001"/>
                  </a:lnTo>
                  <a:lnTo>
                    <a:pt x="5168" y="6001"/>
                  </a:lnTo>
                  <a:lnTo>
                    <a:pt x="5283" y="5909"/>
                  </a:lnTo>
                  <a:lnTo>
                    <a:pt x="5283" y="5909"/>
                  </a:lnTo>
                  <a:lnTo>
                    <a:pt x="5295" y="5898"/>
                  </a:lnTo>
                  <a:lnTo>
                    <a:pt x="5302" y="5893"/>
                  </a:lnTo>
                  <a:lnTo>
                    <a:pt x="5308" y="5888"/>
                  </a:lnTo>
                  <a:lnTo>
                    <a:pt x="5308" y="5888"/>
                  </a:lnTo>
                  <a:lnTo>
                    <a:pt x="5311" y="5887"/>
                  </a:lnTo>
                  <a:lnTo>
                    <a:pt x="5309" y="5886"/>
                  </a:lnTo>
                  <a:lnTo>
                    <a:pt x="5304" y="5887"/>
                  </a:lnTo>
                  <a:lnTo>
                    <a:pt x="5304" y="5887"/>
                  </a:lnTo>
                  <a:lnTo>
                    <a:pt x="5307" y="5888"/>
                  </a:lnTo>
                  <a:lnTo>
                    <a:pt x="5311" y="5891"/>
                  </a:lnTo>
                  <a:lnTo>
                    <a:pt x="5317" y="5896"/>
                  </a:lnTo>
                  <a:lnTo>
                    <a:pt x="5317" y="5896"/>
                  </a:lnTo>
                  <a:lnTo>
                    <a:pt x="5336" y="5913"/>
                  </a:lnTo>
                  <a:lnTo>
                    <a:pt x="5358" y="5929"/>
                  </a:lnTo>
                  <a:lnTo>
                    <a:pt x="5379" y="5945"/>
                  </a:lnTo>
                  <a:lnTo>
                    <a:pt x="5402" y="5961"/>
                  </a:lnTo>
                  <a:lnTo>
                    <a:pt x="5447" y="5990"/>
                  </a:lnTo>
                  <a:lnTo>
                    <a:pt x="5469" y="6004"/>
                  </a:lnTo>
                  <a:lnTo>
                    <a:pt x="5490" y="6019"/>
                  </a:lnTo>
                  <a:lnTo>
                    <a:pt x="5490" y="6019"/>
                  </a:lnTo>
                  <a:lnTo>
                    <a:pt x="5560" y="6070"/>
                  </a:lnTo>
                  <a:lnTo>
                    <a:pt x="5631" y="6122"/>
                  </a:lnTo>
                  <a:lnTo>
                    <a:pt x="5700" y="6175"/>
                  </a:lnTo>
                  <a:lnTo>
                    <a:pt x="5767" y="6229"/>
                  </a:lnTo>
                  <a:lnTo>
                    <a:pt x="5767" y="6229"/>
                  </a:lnTo>
                  <a:lnTo>
                    <a:pt x="5828" y="6276"/>
                  </a:lnTo>
                  <a:lnTo>
                    <a:pt x="5858" y="6301"/>
                  </a:lnTo>
                  <a:lnTo>
                    <a:pt x="5887" y="6326"/>
                  </a:lnTo>
                  <a:lnTo>
                    <a:pt x="5916" y="6352"/>
                  </a:lnTo>
                  <a:lnTo>
                    <a:pt x="5944" y="6379"/>
                  </a:lnTo>
                  <a:lnTo>
                    <a:pt x="5972" y="6406"/>
                  </a:lnTo>
                  <a:lnTo>
                    <a:pt x="5998" y="6434"/>
                  </a:lnTo>
                  <a:lnTo>
                    <a:pt x="5998" y="6434"/>
                  </a:lnTo>
                  <a:lnTo>
                    <a:pt x="6014" y="6452"/>
                  </a:lnTo>
                  <a:lnTo>
                    <a:pt x="6031" y="6472"/>
                  </a:lnTo>
                  <a:lnTo>
                    <a:pt x="6060" y="6510"/>
                  </a:lnTo>
                  <a:lnTo>
                    <a:pt x="6088" y="6550"/>
                  </a:lnTo>
                  <a:lnTo>
                    <a:pt x="6114" y="6593"/>
                  </a:lnTo>
                  <a:lnTo>
                    <a:pt x="6138" y="6636"/>
                  </a:lnTo>
                  <a:lnTo>
                    <a:pt x="6161" y="6679"/>
                  </a:lnTo>
                  <a:lnTo>
                    <a:pt x="6183" y="6723"/>
                  </a:lnTo>
                  <a:lnTo>
                    <a:pt x="6204" y="6768"/>
                  </a:lnTo>
                  <a:lnTo>
                    <a:pt x="6204" y="6768"/>
                  </a:lnTo>
                  <a:lnTo>
                    <a:pt x="6230" y="6829"/>
                  </a:lnTo>
                  <a:lnTo>
                    <a:pt x="6243" y="6860"/>
                  </a:lnTo>
                  <a:lnTo>
                    <a:pt x="6255" y="6892"/>
                  </a:lnTo>
                  <a:lnTo>
                    <a:pt x="6255" y="6892"/>
                  </a:lnTo>
                  <a:lnTo>
                    <a:pt x="6260" y="6905"/>
                  </a:lnTo>
                  <a:lnTo>
                    <a:pt x="6262" y="6911"/>
                  </a:lnTo>
                  <a:lnTo>
                    <a:pt x="6265" y="6918"/>
                  </a:lnTo>
                  <a:lnTo>
                    <a:pt x="6265" y="6918"/>
                  </a:lnTo>
                  <a:lnTo>
                    <a:pt x="6265" y="6920"/>
                  </a:lnTo>
                  <a:lnTo>
                    <a:pt x="6266" y="6918"/>
                  </a:lnTo>
                  <a:lnTo>
                    <a:pt x="6266" y="6914"/>
                  </a:lnTo>
                  <a:lnTo>
                    <a:pt x="6266" y="6914"/>
                  </a:lnTo>
                  <a:lnTo>
                    <a:pt x="6265" y="6920"/>
                  </a:lnTo>
                  <a:lnTo>
                    <a:pt x="6261" y="6924"/>
                  </a:lnTo>
                  <a:lnTo>
                    <a:pt x="6253" y="6934"/>
                  </a:lnTo>
                  <a:lnTo>
                    <a:pt x="6243" y="6944"/>
                  </a:lnTo>
                  <a:lnTo>
                    <a:pt x="6235" y="6952"/>
                  </a:lnTo>
                  <a:lnTo>
                    <a:pt x="6235" y="6952"/>
                  </a:lnTo>
                  <a:lnTo>
                    <a:pt x="6061" y="7167"/>
                  </a:lnTo>
                  <a:lnTo>
                    <a:pt x="6061" y="7167"/>
                  </a:lnTo>
                  <a:lnTo>
                    <a:pt x="5404" y="7974"/>
                  </a:lnTo>
                  <a:lnTo>
                    <a:pt x="5404" y="7974"/>
                  </a:lnTo>
                  <a:lnTo>
                    <a:pt x="5026" y="8439"/>
                  </a:lnTo>
                  <a:lnTo>
                    <a:pt x="4646" y="8903"/>
                  </a:lnTo>
                  <a:lnTo>
                    <a:pt x="4646" y="8903"/>
                  </a:lnTo>
                  <a:lnTo>
                    <a:pt x="4340" y="9277"/>
                  </a:lnTo>
                  <a:lnTo>
                    <a:pt x="4340" y="9277"/>
                  </a:lnTo>
                  <a:lnTo>
                    <a:pt x="4230" y="9413"/>
                  </a:lnTo>
                  <a:lnTo>
                    <a:pt x="4174" y="9480"/>
                  </a:lnTo>
                  <a:lnTo>
                    <a:pt x="4145" y="9513"/>
                  </a:lnTo>
                  <a:lnTo>
                    <a:pt x="4116" y="9545"/>
                  </a:lnTo>
                  <a:lnTo>
                    <a:pt x="4116" y="9545"/>
                  </a:lnTo>
                  <a:lnTo>
                    <a:pt x="4084" y="9577"/>
                  </a:lnTo>
                  <a:lnTo>
                    <a:pt x="4054" y="9608"/>
                  </a:lnTo>
                  <a:lnTo>
                    <a:pt x="4022" y="9639"/>
                  </a:lnTo>
                  <a:lnTo>
                    <a:pt x="3989" y="9668"/>
                  </a:lnTo>
                  <a:lnTo>
                    <a:pt x="3956" y="9697"/>
                  </a:lnTo>
                  <a:lnTo>
                    <a:pt x="3923" y="9725"/>
                  </a:lnTo>
                  <a:lnTo>
                    <a:pt x="3888" y="9753"/>
                  </a:lnTo>
                  <a:lnTo>
                    <a:pt x="3852" y="9780"/>
                  </a:lnTo>
                  <a:lnTo>
                    <a:pt x="3818" y="9807"/>
                  </a:lnTo>
                  <a:lnTo>
                    <a:pt x="3782" y="9833"/>
                  </a:lnTo>
                  <a:lnTo>
                    <a:pt x="3710" y="9884"/>
                  </a:lnTo>
                  <a:lnTo>
                    <a:pt x="3637" y="9934"/>
                  </a:lnTo>
                  <a:lnTo>
                    <a:pt x="3562" y="9981"/>
                  </a:lnTo>
                  <a:lnTo>
                    <a:pt x="3562" y="9981"/>
                  </a:lnTo>
                  <a:lnTo>
                    <a:pt x="3484" y="10031"/>
                  </a:lnTo>
                  <a:lnTo>
                    <a:pt x="3404" y="10079"/>
                  </a:lnTo>
                  <a:lnTo>
                    <a:pt x="3322" y="10125"/>
                  </a:lnTo>
                  <a:lnTo>
                    <a:pt x="3240" y="10169"/>
                  </a:lnTo>
                  <a:lnTo>
                    <a:pt x="3157" y="10213"/>
                  </a:lnTo>
                  <a:lnTo>
                    <a:pt x="3073" y="10254"/>
                  </a:lnTo>
                  <a:lnTo>
                    <a:pt x="2989" y="10292"/>
                  </a:lnTo>
                  <a:lnTo>
                    <a:pt x="2902" y="10329"/>
                  </a:lnTo>
                  <a:lnTo>
                    <a:pt x="2902" y="10329"/>
                  </a:lnTo>
                  <a:lnTo>
                    <a:pt x="2839" y="10354"/>
                  </a:lnTo>
                  <a:lnTo>
                    <a:pt x="2776" y="10378"/>
                  </a:lnTo>
                  <a:lnTo>
                    <a:pt x="2744" y="10390"/>
                  </a:lnTo>
                  <a:lnTo>
                    <a:pt x="2712" y="10399"/>
                  </a:lnTo>
                  <a:lnTo>
                    <a:pt x="2679" y="10409"/>
                  </a:lnTo>
                  <a:lnTo>
                    <a:pt x="2647" y="10418"/>
                  </a:lnTo>
                  <a:lnTo>
                    <a:pt x="2615" y="10425"/>
                  </a:lnTo>
                  <a:lnTo>
                    <a:pt x="2582" y="10432"/>
                  </a:lnTo>
                  <a:lnTo>
                    <a:pt x="2549" y="10438"/>
                  </a:lnTo>
                  <a:lnTo>
                    <a:pt x="2515" y="10443"/>
                  </a:lnTo>
                  <a:lnTo>
                    <a:pt x="2482" y="10446"/>
                  </a:lnTo>
                  <a:lnTo>
                    <a:pt x="2449" y="10447"/>
                  </a:lnTo>
                  <a:lnTo>
                    <a:pt x="2415" y="10447"/>
                  </a:lnTo>
                  <a:lnTo>
                    <a:pt x="2381" y="10446"/>
                  </a:lnTo>
                  <a:lnTo>
                    <a:pt x="2381" y="10446"/>
                  </a:lnTo>
                  <a:lnTo>
                    <a:pt x="2344" y="10444"/>
                  </a:lnTo>
                  <a:lnTo>
                    <a:pt x="2308" y="10440"/>
                  </a:lnTo>
                  <a:lnTo>
                    <a:pt x="2273" y="10436"/>
                  </a:lnTo>
                  <a:lnTo>
                    <a:pt x="2236" y="10431"/>
                  </a:lnTo>
                  <a:lnTo>
                    <a:pt x="2202" y="10422"/>
                  </a:lnTo>
                  <a:lnTo>
                    <a:pt x="2184" y="10418"/>
                  </a:lnTo>
                  <a:lnTo>
                    <a:pt x="2167" y="10412"/>
                  </a:lnTo>
                  <a:lnTo>
                    <a:pt x="2150" y="10406"/>
                  </a:lnTo>
                  <a:lnTo>
                    <a:pt x="2134" y="10398"/>
                  </a:lnTo>
                  <a:lnTo>
                    <a:pt x="2117" y="10391"/>
                  </a:lnTo>
                  <a:lnTo>
                    <a:pt x="2101" y="10381"/>
                  </a:lnTo>
                  <a:lnTo>
                    <a:pt x="2101" y="10381"/>
                  </a:lnTo>
                  <a:lnTo>
                    <a:pt x="2068" y="10361"/>
                  </a:lnTo>
                  <a:lnTo>
                    <a:pt x="2034" y="10338"/>
                  </a:lnTo>
                  <a:lnTo>
                    <a:pt x="2002" y="10315"/>
                  </a:lnTo>
                  <a:lnTo>
                    <a:pt x="1970" y="10291"/>
                  </a:lnTo>
                  <a:lnTo>
                    <a:pt x="1906" y="10242"/>
                  </a:lnTo>
                  <a:lnTo>
                    <a:pt x="1844" y="10192"/>
                  </a:lnTo>
                  <a:lnTo>
                    <a:pt x="1844" y="10192"/>
                  </a:lnTo>
                  <a:lnTo>
                    <a:pt x="1826" y="10178"/>
                  </a:lnTo>
                  <a:lnTo>
                    <a:pt x="1810" y="10164"/>
                  </a:lnTo>
                  <a:lnTo>
                    <a:pt x="1778" y="10133"/>
                  </a:lnTo>
                  <a:lnTo>
                    <a:pt x="1747" y="10101"/>
                  </a:lnTo>
                  <a:lnTo>
                    <a:pt x="1717" y="10068"/>
                  </a:lnTo>
                  <a:lnTo>
                    <a:pt x="1689" y="10032"/>
                  </a:lnTo>
                  <a:lnTo>
                    <a:pt x="1662" y="9998"/>
                  </a:lnTo>
                  <a:lnTo>
                    <a:pt x="1635" y="9961"/>
                  </a:lnTo>
                  <a:lnTo>
                    <a:pt x="1611" y="9925"/>
                  </a:lnTo>
                  <a:lnTo>
                    <a:pt x="1611" y="9925"/>
                  </a:lnTo>
                  <a:lnTo>
                    <a:pt x="1579" y="9881"/>
                  </a:lnTo>
                  <a:lnTo>
                    <a:pt x="1550" y="9836"/>
                  </a:lnTo>
                  <a:lnTo>
                    <a:pt x="1521" y="9791"/>
                  </a:lnTo>
                  <a:lnTo>
                    <a:pt x="1492" y="9745"/>
                  </a:lnTo>
                  <a:lnTo>
                    <a:pt x="1437" y="9653"/>
                  </a:lnTo>
                  <a:lnTo>
                    <a:pt x="1382" y="9560"/>
                  </a:lnTo>
                  <a:lnTo>
                    <a:pt x="1382" y="9560"/>
                  </a:lnTo>
                  <a:lnTo>
                    <a:pt x="1274" y="9371"/>
                  </a:lnTo>
                  <a:lnTo>
                    <a:pt x="1220" y="9277"/>
                  </a:lnTo>
                  <a:lnTo>
                    <a:pt x="1166" y="9183"/>
                  </a:lnTo>
                  <a:lnTo>
                    <a:pt x="1166" y="9183"/>
                  </a:lnTo>
                  <a:lnTo>
                    <a:pt x="1132" y="9126"/>
                  </a:lnTo>
                  <a:lnTo>
                    <a:pt x="1096" y="9069"/>
                  </a:lnTo>
                  <a:lnTo>
                    <a:pt x="1061" y="9010"/>
                  </a:lnTo>
                  <a:lnTo>
                    <a:pt x="1045" y="8981"/>
                  </a:lnTo>
                  <a:lnTo>
                    <a:pt x="1028" y="8952"/>
                  </a:lnTo>
                  <a:lnTo>
                    <a:pt x="1028" y="8952"/>
                  </a:lnTo>
                  <a:lnTo>
                    <a:pt x="1001" y="8900"/>
                  </a:lnTo>
                  <a:lnTo>
                    <a:pt x="977" y="8847"/>
                  </a:lnTo>
                  <a:lnTo>
                    <a:pt x="953" y="8794"/>
                  </a:lnTo>
                  <a:lnTo>
                    <a:pt x="930" y="8740"/>
                  </a:lnTo>
                  <a:lnTo>
                    <a:pt x="909" y="8686"/>
                  </a:lnTo>
                  <a:lnTo>
                    <a:pt x="887" y="8632"/>
                  </a:lnTo>
                  <a:lnTo>
                    <a:pt x="845" y="8523"/>
                  </a:lnTo>
                  <a:lnTo>
                    <a:pt x="845" y="8523"/>
                  </a:lnTo>
                  <a:lnTo>
                    <a:pt x="790" y="8375"/>
                  </a:lnTo>
                  <a:lnTo>
                    <a:pt x="737" y="8226"/>
                  </a:lnTo>
                  <a:lnTo>
                    <a:pt x="686" y="8077"/>
                  </a:lnTo>
                  <a:lnTo>
                    <a:pt x="635" y="7927"/>
                  </a:lnTo>
                  <a:lnTo>
                    <a:pt x="635" y="7927"/>
                  </a:lnTo>
                  <a:lnTo>
                    <a:pt x="583" y="7772"/>
                  </a:lnTo>
                  <a:lnTo>
                    <a:pt x="532" y="7618"/>
                  </a:lnTo>
                  <a:lnTo>
                    <a:pt x="432" y="7308"/>
                  </a:lnTo>
                  <a:lnTo>
                    <a:pt x="334" y="6997"/>
                  </a:lnTo>
                  <a:lnTo>
                    <a:pt x="236" y="6685"/>
                  </a:lnTo>
                  <a:lnTo>
                    <a:pt x="236" y="6685"/>
                  </a:lnTo>
                  <a:lnTo>
                    <a:pt x="170" y="6474"/>
                  </a:lnTo>
                  <a:lnTo>
                    <a:pt x="136" y="6369"/>
                  </a:lnTo>
                  <a:lnTo>
                    <a:pt x="102" y="6263"/>
                  </a:lnTo>
                  <a:lnTo>
                    <a:pt x="102" y="6263"/>
                  </a:lnTo>
                  <a:lnTo>
                    <a:pt x="84" y="6205"/>
                  </a:lnTo>
                  <a:lnTo>
                    <a:pt x="69" y="6145"/>
                  </a:lnTo>
                  <a:lnTo>
                    <a:pt x="56" y="6086"/>
                  </a:lnTo>
                  <a:lnTo>
                    <a:pt x="44" y="6025"/>
                  </a:lnTo>
                  <a:lnTo>
                    <a:pt x="35" y="5964"/>
                  </a:lnTo>
                  <a:lnTo>
                    <a:pt x="28" y="5903"/>
                  </a:lnTo>
                  <a:lnTo>
                    <a:pt x="21" y="5841"/>
                  </a:lnTo>
                  <a:lnTo>
                    <a:pt x="17" y="5779"/>
                  </a:lnTo>
                  <a:lnTo>
                    <a:pt x="15" y="5718"/>
                  </a:lnTo>
                  <a:lnTo>
                    <a:pt x="13" y="5655"/>
                  </a:lnTo>
                  <a:lnTo>
                    <a:pt x="13" y="5593"/>
                  </a:lnTo>
                  <a:lnTo>
                    <a:pt x="13" y="5532"/>
                  </a:lnTo>
                  <a:lnTo>
                    <a:pt x="15" y="5469"/>
                  </a:lnTo>
                  <a:lnTo>
                    <a:pt x="17" y="5408"/>
                  </a:lnTo>
                  <a:lnTo>
                    <a:pt x="22" y="5287"/>
                  </a:lnTo>
                  <a:lnTo>
                    <a:pt x="22" y="5287"/>
                  </a:lnTo>
                  <a:lnTo>
                    <a:pt x="30" y="5154"/>
                  </a:lnTo>
                  <a:lnTo>
                    <a:pt x="34" y="5087"/>
                  </a:lnTo>
                  <a:lnTo>
                    <a:pt x="40" y="5021"/>
                  </a:lnTo>
                  <a:lnTo>
                    <a:pt x="46" y="4955"/>
                  </a:lnTo>
                  <a:lnTo>
                    <a:pt x="54" y="4888"/>
                  </a:lnTo>
                  <a:lnTo>
                    <a:pt x="61" y="4822"/>
                  </a:lnTo>
                  <a:lnTo>
                    <a:pt x="70" y="4757"/>
                  </a:lnTo>
                  <a:lnTo>
                    <a:pt x="70" y="4757"/>
                  </a:lnTo>
                  <a:lnTo>
                    <a:pt x="80" y="4697"/>
                  </a:lnTo>
                  <a:lnTo>
                    <a:pt x="91" y="4636"/>
                  </a:lnTo>
                  <a:lnTo>
                    <a:pt x="104" y="4577"/>
                  </a:lnTo>
                  <a:lnTo>
                    <a:pt x="112" y="4547"/>
                  </a:lnTo>
                  <a:lnTo>
                    <a:pt x="121" y="4517"/>
                  </a:lnTo>
                  <a:lnTo>
                    <a:pt x="129" y="4488"/>
                  </a:lnTo>
                  <a:lnTo>
                    <a:pt x="139" y="4459"/>
                  </a:lnTo>
                  <a:lnTo>
                    <a:pt x="150" y="4430"/>
                  </a:lnTo>
                  <a:lnTo>
                    <a:pt x="160" y="4402"/>
                  </a:lnTo>
                  <a:lnTo>
                    <a:pt x="172" y="4374"/>
                  </a:lnTo>
                  <a:lnTo>
                    <a:pt x="185" y="4346"/>
                  </a:lnTo>
                  <a:lnTo>
                    <a:pt x="198" y="4319"/>
                  </a:lnTo>
                  <a:lnTo>
                    <a:pt x="213" y="4292"/>
                  </a:lnTo>
                  <a:lnTo>
                    <a:pt x="213" y="4292"/>
                  </a:lnTo>
                  <a:lnTo>
                    <a:pt x="242" y="4242"/>
                  </a:lnTo>
                  <a:lnTo>
                    <a:pt x="273" y="4192"/>
                  </a:lnTo>
                  <a:lnTo>
                    <a:pt x="305" y="4144"/>
                  </a:lnTo>
                  <a:lnTo>
                    <a:pt x="339" y="4096"/>
                  </a:lnTo>
                  <a:lnTo>
                    <a:pt x="375" y="4050"/>
                  </a:lnTo>
                  <a:lnTo>
                    <a:pt x="412" y="4004"/>
                  </a:lnTo>
                  <a:lnTo>
                    <a:pt x="449" y="3960"/>
                  </a:lnTo>
                  <a:lnTo>
                    <a:pt x="488" y="3918"/>
                  </a:lnTo>
                  <a:lnTo>
                    <a:pt x="488" y="3918"/>
                  </a:lnTo>
                  <a:lnTo>
                    <a:pt x="511" y="3895"/>
                  </a:lnTo>
                  <a:lnTo>
                    <a:pt x="535" y="3874"/>
                  </a:lnTo>
                  <a:lnTo>
                    <a:pt x="558" y="3852"/>
                  </a:lnTo>
                  <a:lnTo>
                    <a:pt x="582" y="3832"/>
                  </a:lnTo>
                  <a:lnTo>
                    <a:pt x="607" y="3813"/>
                  </a:lnTo>
                  <a:lnTo>
                    <a:pt x="632" y="3795"/>
                  </a:lnTo>
                  <a:lnTo>
                    <a:pt x="658" y="3777"/>
                  </a:lnTo>
                  <a:lnTo>
                    <a:pt x="683" y="3760"/>
                  </a:lnTo>
                  <a:lnTo>
                    <a:pt x="710" y="3745"/>
                  </a:lnTo>
                  <a:lnTo>
                    <a:pt x="737" y="3730"/>
                  </a:lnTo>
                  <a:lnTo>
                    <a:pt x="764" y="3715"/>
                  </a:lnTo>
                  <a:lnTo>
                    <a:pt x="792" y="3702"/>
                  </a:lnTo>
                  <a:lnTo>
                    <a:pt x="821" y="3689"/>
                  </a:lnTo>
                  <a:lnTo>
                    <a:pt x="851" y="3677"/>
                  </a:lnTo>
                  <a:lnTo>
                    <a:pt x="880" y="3665"/>
                  </a:lnTo>
                  <a:lnTo>
                    <a:pt x="910" y="3654"/>
                  </a:lnTo>
                  <a:lnTo>
                    <a:pt x="910" y="3654"/>
                  </a:lnTo>
                  <a:lnTo>
                    <a:pt x="973" y="3634"/>
                  </a:lnTo>
                  <a:lnTo>
                    <a:pt x="1037" y="3614"/>
                  </a:lnTo>
                  <a:lnTo>
                    <a:pt x="1101" y="3597"/>
                  </a:lnTo>
                  <a:lnTo>
                    <a:pt x="1165" y="3581"/>
                  </a:lnTo>
                  <a:lnTo>
                    <a:pt x="1230" y="3566"/>
                  </a:lnTo>
                  <a:lnTo>
                    <a:pt x="1295" y="3552"/>
                  </a:lnTo>
                  <a:lnTo>
                    <a:pt x="1361" y="3540"/>
                  </a:lnTo>
                  <a:lnTo>
                    <a:pt x="1426" y="3528"/>
                  </a:lnTo>
                  <a:lnTo>
                    <a:pt x="1492" y="3518"/>
                  </a:lnTo>
                  <a:lnTo>
                    <a:pt x="1558" y="3508"/>
                  </a:lnTo>
                  <a:lnTo>
                    <a:pt x="1624" y="3501"/>
                  </a:lnTo>
                  <a:lnTo>
                    <a:pt x="1690" y="3493"/>
                  </a:lnTo>
                  <a:lnTo>
                    <a:pt x="1756" y="3487"/>
                  </a:lnTo>
                  <a:lnTo>
                    <a:pt x="1823" y="3480"/>
                  </a:lnTo>
                  <a:lnTo>
                    <a:pt x="1955" y="3472"/>
                  </a:lnTo>
                  <a:lnTo>
                    <a:pt x="1955" y="3472"/>
                  </a:lnTo>
                  <a:lnTo>
                    <a:pt x="2089" y="3463"/>
                  </a:lnTo>
                  <a:lnTo>
                    <a:pt x="2224" y="3458"/>
                  </a:lnTo>
                  <a:lnTo>
                    <a:pt x="2495" y="3447"/>
                  </a:lnTo>
                  <a:lnTo>
                    <a:pt x="2495" y="3447"/>
                  </a:lnTo>
                  <a:lnTo>
                    <a:pt x="2616" y="3443"/>
                  </a:lnTo>
                  <a:lnTo>
                    <a:pt x="2616" y="3443"/>
                  </a:lnTo>
                  <a:lnTo>
                    <a:pt x="2639" y="3443"/>
                  </a:lnTo>
                  <a:lnTo>
                    <a:pt x="2666" y="3441"/>
                  </a:lnTo>
                  <a:lnTo>
                    <a:pt x="2679" y="3441"/>
                  </a:lnTo>
                  <a:lnTo>
                    <a:pt x="2691" y="3439"/>
                  </a:lnTo>
                  <a:lnTo>
                    <a:pt x="2704" y="3437"/>
                  </a:lnTo>
                  <a:lnTo>
                    <a:pt x="2715" y="3434"/>
                  </a:lnTo>
                  <a:lnTo>
                    <a:pt x="2715" y="3434"/>
                  </a:lnTo>
                  <a:lnTo>
                    <a:pt x="2725" y="3428"/>
                  </a:lnTo>
                  <a:lnTo>
                    <a:pt x="2733" y="3424"/>
                  </a:lnTo>
                  <a:lnTo>
                    <a:pt x="2752" y="3412"/>
                  </a:lnTo>
                  <a:lnTo>
                    <a:pt x="2769" y="3398"/>
                  </a:lnTo>
                  <a:lnTo>
                    <a:pt x="2785" y="3382"/>
                  </a:lnTo>
                  <a:lnTo>
                    <a:pt x="2800" y="3366"/>
                  </a:lnTo>
                  <a:lnTo>
                    <a:pt x="2814" y="3349"/>
                  </a:lnTo>
                  <a:lnTo>
                    <a:pt x="2827" y="3331"/>
                  </a:lnTo>
                  <a:lnTo>
                    <a:pt x="2839" y="3315"/>
                  </a:lnTo>
                  <a:lnTo>
                    <a:pt x="2839" y="3315"/>
                  </a:lnTo>
                  <a:lnTo>
                    <a:pt x="2854" y="3293"/>
                  </a:lnTo>
                  <a:lnTo>
                    <a:pt x="2867" y="3271"/>
                  </a:lnTo>
                  <a:lnTo>
                    <a:pt x="2879" y="3248"/>
                  </a:lnTo>
                  <a:lnTo>
                    <a:pt x="2891" y="3225"/>
                  </a:lnTo>
                  <a:lnTo>
                    <a:pt x="2901" y="3202"/>
                  </a:lnTo>
                  <a:lnTo>
                    <a:pt x="2911" y="3178"/>
                  </a:lnTo>
                  <a:lnTo>
                    <a:pt x="2929" y="3130"/>
                  </a:lnTo>
                  <a:lnTo>
                    <a:pt x="2946" y="3081"/>
                  </a:lnTo>
                  <a:lnTo>
                    <a:pt x="2962" y="3032"/>
                  </a:lnTo>
                  <a:lnTo>
                    <a:pt x="2992" y="2933"/>
                  </a:lnTo>
                  <a:lnTo>
                    <a:pt x="2992" y="2933"/>
                  </a:lnTo>
                  <a:lnTo>
                    <a:pt x="3032" y="2809"/>
                  </a:lnTo>
                  <a:lnTo>
                    <a:pt x="3051" y="2748"/>
                  </a:lnTo>
                  <a:lnTo>
                    <a:pt x="3071" y="2685"/>
                  </a:lnTo>
                  <a:lnTo>
                    <a:pt x="3087" y="2624"/>
                  </a:lnTo>
                  <a:lnTo>
                    <a:pt x="3102" y="2560"/>
                  </a:lnTo>
                  <a:lnTo>
                    <a:pt x="3108" y="2529"/>
                  </a:lnTo>
                  <a:lnTo>
                    <a:pt x="3114" y="2496"/>
                  </a:lnTo>
                  <a:lnTo>
                    <a:pt x="3118" y="2464"/>
                  </a:lnTo>
                  <a:lnTo>
                    <a:pt x="3122" y="2432"/>
                  </a:lnTo>
                  <a:lnTo>
                    <a:pt x="3122" y="2432"/>
                  </a:lnTo>
                  <a:lnTo>
                    <a:pt x="3126" y="2400"/>
                  </a:lnTo>
                  <a:lnTo>
                    <a:pt x="3128" y="2368"/>
                  </a:lnTo>
                  <a:lnTo>
                    <a:pt x="3131" y="2303"/>
                  </a:lnTo>
                  <a:lnTo>
                    <a:pt x="3132" y="2238"/>
                  </a:lnTo>
                  <a:lnTo>
                    <a:pt x="3131" y="2172"/>
                  </a:lnTo>
                  <a:lnTo>
                    <a:pt x="3129" y="2107"/>
                  </a:lnTo>
                  <a:lnTo>
                    <a:pt x="3125" y="2042"/>
                  </a:lnTo>
                  <a:lnTo>
                    <a:pt x="3120" y="1978"/>
                  </a:lnTo>
                  <a:lnTo>
                    <a:pt x="3114" y="1913"/>
                  </a:lnTo>
                  <a:lnTo>
                    <a:pt x="3114" y="1913"/>
                  </a:lnTo>
                  <a:lnTo>
                    <a:pt x="3107" y="1860"/>
                  </a:lnTo>
                  <a:lnTo>
                    <a:pt x="3100" y="1807"/>
                  </a:lnTo>
                  <a:lnTo>
                    <a:pt x="3089" y="1754"/>
                  </a:lnTo>
                  <a:lnTo>
                    <a:pt x="3076" y="1702"/>
                  </a:lnTo>
                  <a:lnTo>
                    <a:pt x="3061" y="1651"/>
                  </a:lnTo>
                  <a:lnTo>
                    <a:pt x="3045" y="1601"/>
                  </a:lnTo>
                  <a:lnTo>
                    <a:pt x="3025" y="1550"/>
                  </a:lnTo>
                  <a:lnTo>
                    <a:pt x="3006" y="1500"/>
                  </a:lnTo>
                  <a:lnTo>
                    <a:pt x="3006" y="1500"/>
                  </a:lnTo>
                  <a:lnTo>
                    <a:pt x="2988" y="1456"/>
                  </a:lnTo>
                  <a:lnTo>
                    <a:pt x="2978" y="1432"/>
                  </a:lnTo>
                  <a:lnTo>
                    <a:pt x="2967" y="1408"/>
                  </a:lnTo>
                  <a:lnTo>
                    <a:pt x="2954" y="1386"/>
                  </a:lnTo>
                  <a:lnTo>
                    <a:pt x="2948" y="1376"/>
                  </a:lnTo>
                  <a:lnTo>
                    <a:pt x="2940" y="1365"/>
                  </a:lnTo>
                  <a:lnTo>
                    <a:pt x="2932" y="1356"/>
                  </a:lnTo>
                  <a:lnTo>
                    <a:pt x="2923" y="1348"/>
                  </a:lnTo>
                  <a:lnTo>
                    <a:pt x="2914" y="1341"/>
                  </a:lnTo>
                  <a:lnTo>
                    <a:pt x="2905" y="1335"/>
                  </a:lnTo>
                  <a:lnTo>
                    <a:pt x="2905" y="1335"/>
                  </a:lnTo>
                  <a:lnTo>
                    <a:pt x="2896" y="1331"/>
                  </a:lnTo>
                  <a:lnTo>
                    <a:pt x="2886" y="1327"/>
                  </a:lnTo>
                  <a:lnTo>
                    <a:pt x="2878" y="1325"/>
                  </a:lnTo>
                  <a:lnTo>
                    <a:pt x="2868" y="1323"/>
                  </a:lnTo>
                  <a:lnTo>
                    <a:pt x="2849" y="1321"/>
                  </a:lnTo>
                  <a:lnTo>
                    <a:pt x="2830" y="1320"/>
                  </a:lnTo>
                  <a:lnTo>
                    <a:pt x="2830" y="1320"/>
                  </a:lnTo>
                  <a:lnTo>
                    <a:pt x="2759" y="1317"/>
                  </a:lnTo>
                  <a:lnTo>
                    <a:pt x="2725" y="1313"/>
                  </a:lnTo>
                  <a:lnTo>
                    <a:pt x="2689" y="1309"/>
                  </a:lnTo>
                  <a:lnTo>
                    <a:pt x="2689" y="1309"/>
                  </a:lnTo>
                  <a:lnTo>
                    <a:pt x="2659" y="1304"/>
                  </a:lnTo>
                  <a:lnTo>
                    <a:pt x="2628" y="1296"/>
                  </a:lnTo>
                  <a:lnTo>
                    <a:pt x="2597" y="1288"/>
                  </a:lnTo>
                  <a:lnTo>
                    <a:pt x="2567" y="1280"/>
                  </a:lnTo>
                  <a:lnTo>
                    <a:pt x="2538" y="1270"/>
                  </a:lnTo>
                  <a:lnTo>
                    <a:pt x="2508" y="1259"/>
                  </a:lnTo>
                  <a:lnTo>
                    <a:pt x="2479" y="1246"/>
                  </a:lnTo>
                  <a:lnTo>
                    <a:pt x="2451" y="1233"/>
                  </a:lnTo>
                  <a:lnTo>
                    <a:pt x="2423" y="1218"/>
                  </a:lnTo>
                  <a:lnTo>
                    <a:pt x="2396" y="1203"/>
                  </a:lnTo>
                  <a:lnTo>
                    <a:pt x="2370" y="1186"/>
                  </a:lnTo>
                  <a:lnTo>
                    <a:pt x="2344" y="1167"/>
                  </a:lnTo>
                  <a:lnTo>
                    <a:pt x="2320" y="1148"/>
                  </a:lnTo>
                  <a:lnTo>
                    <a:pt x="2298" y="1126"/>
                  </a:lnTo>
                  <a:lnTo>
                    <a:pt x="2275" y="1104"/>
                  </a:lnTo>
                  <a:lnTo>
                    <a:pt x="2254" y="1080"/>
                  </a:lnTo>
                  <a:lnTo>
                    <a:pt x="2254" y="1080"/>
                  </a:lnTo>
                  <a:lnTo>
                    <a:pt x="2237" y="1058"/>
                  </a:lnTo>
                  <a:lnTo>
                    <a:pt x="2221" y="1036"/>
                  </a:lnTo>
                  <a:lnTo>
                    <a:pt x="2205" y="1012"/>
                  </a:lnTo>
                  <a:lnTo>
                    <a:pt x="2190" y="988"/>
                  </a:lnTo>
                  <a:lnTo>
                    <a:pt x="2176" y="964"/>
                  </a:lnTo>
                  <a:lnTo>
                    <a:pt x="2162" y="940"/>
                  </a:lnTo>
                  <a:lnTo>
                    <a:pt x="2149" y="915"/>
                  </a:lnTo>
                  <a:lnTo>
                    <a:pt x="2136" y="889"/>
                  </a:lnTo>
                  <a:lnTo>
                    <a:pt x="2124" y="864"/>
                  </a:lnTo>
                  <a:lnTo>
                    <a:pt x="2113" y="837"/>
                  </a:lnTo>
                  <a:lnTo>
                    <a:pt x="2102" y="811"/>
                  </a:lnTo>
                  <a:lnTo>
                    <a:pt x="2093" y="785"/>
                  </a:lnTo>
                  <a:lnTo>
                    <a:pt x="2074" y="731"/>
                  </a:lnTo>
                  <a:lnTo>
                    <a:pt x="2059" y="677"/>
                  </a:lnTo>
                  <a:lnTo>
                    <a:pt x="2059" y="677"/>
                  </a:lnTo>
                  <a:lnTo>
                    <a:pt x="2052" y="650"/>
                  </a:lnTo>
                  <a:lnTo>
                    <a:pt x="2045" y="622"/>
                  </a:lnTo>
                  <a:lnTo>
                    <a:pt x="2040" y="594"/>
                  </a:lnTo>
                  <a:lnTo>
                    <a:pt x="2034" y="566"/>
                  </a:lnTo>
                  <a:lnTo>
                    <a:pt x="2030" y="538"/>
                  </a:lnTo>
                  <a:lnTo>
                    <a:pt x="2027" y="510"/>
                  </a:lnTo>
                  <a:lnTo>
                    <a:pt x="2024" y="481"/>
                  </a:lnTo>
                  <a:lnTo>
                    <a:pt x="2022" y="453"/>
                  </a:lnTo>
                  <a:lnTo>
                    <a:pt x="2022" y="453"/>
                  </a:lnTo>
                  <a:lnTo>
                    <a:pt x="2020" y="424"/>
                  </a:lnTo>
                  <a:lnTo>
                    <a:pt x="2019" y="394"/>
                  </a:lnTo>
                  <a:lnTo>
                    <a:pt x="2020" y="364"/>
                  </a:lnTo>
                  <a:lnTo>
                    <a:pt x="2023" y="333"/>
                  </a:lnTo>
                  <a:lnTo>
                    <a:pt x="2027" y="303"/>
                  </a:lnTo>
                  <a:lnTo>
                    <a:pt x="2030" y="289"/>
                  </a:lnTo>
                  <a:lnTo>
                    <a:pt x="2034" y="274"/>
                  </a:lnTo>
                  <a:lnTo>
                    <a:pt x="2039" y="260"/>
                  </a:lnTo>
                  <a:lnTo>
                    <a:pt x="2044" y="247"/>
                  </a:lnTo>
                  <a:lnTo>
                    <a:pt x="2051" y="233"/>
                  </a:lnTo>
                  <a:lnTo>
                    <a:pt x="2058" y="221"/>
                  </a:lnTo>
                  <a:lnTo>
                    <a:pt x="2058" y="221"/>
                  </a:lnTo>
                  <a:lnTo>
                    <a:pt x="2067" y="208"/>
                  </a:lnTo>
                  <a:lnTo>
                    <a:pt x="2077" y="195"/>
                  </a:lnTo>
                  <a:lnTo>
                    <a:pt x="2087" y="183"/>
                  </a:lnTo>
                  <a:lnTo>
                    <a:pt x="2098" y="173"/>
                  </a:lnTo>
                  <a:lnTo>
                    <a:pt x="2110" y="162"/>
                  </a:lnTo>
                  <a:lnTo>
                    <a:pt x="2123" y="151"/>
                  </a:lnTo>
                  <a:lnTo>
                    <a:pt x="2149" y="131"/>
                  </a:lnTo>
                  <a:lnTo>
                    <a:pt x="2176" y="114"/>
                  </a:lnTo>
                  <a:lnTo>
                    <a:pt x="2204" y="98"/>
                  </a:lnTo>
                  <a:lnTo>
                    <a:pt x="2233" y="83"/>
                  </a:lnTo>
                  <a:lnTo>
                    <a:pt x="2261" y="70"/>
                  </a:lnTo>
                  <a:lnTo>
                    <a:pt x="2261" y="70"/>
                  </a:lnTo>
                  <a:lnTo>
                    <a:pt x="2291" y="57"/>
                  </a:lnTo>
                  <a:lnTo>
                    <a:pt x="2321" y="45"/>
                  </a:lnTo>
                  <a:lnTo>
                    <a:pt x="2354" y="35"/>
                  </a:lnTo>
                  <a:lnTo>
                    <a:pt x="2385" y="27"/>
                  </a:lnTo>
                  <a:lnTo>
                    <a:pt x="2417" y="20"/>
                  </a:lnTo>
                  <a:lnTo>
                    <a:pt x="2451" y="16"/>
                  </a:lnTo>
                  <a:lnTo>
                    <a:pt x="2483" y="13"/>
                  </a:lnTo>
                  <a:lnTo>
                    <a:pt x="2516" y="12"/>
                  </a:lnTo>
                  <a:lnTo>
                    <a:pt x="2516" y="12"/>
                  </a:lnTo>
                  <a:lnTo>
                    <a:pt x="2546" y="13"/>
                  </a:lnTo>
                  <a:lnTo>
                    <a:pt x="2576" y="15"/>
                  </a:lnTo>
                  <a:lnTo>
                    <a:pt x="2605" y="19"/>
                  </a:lnTo>
                  <a:lnTo>
                    <a:pt x="2634" y="25"/>
                  </a:lnTo>
                  <a:lnTo>
                    <a:pt x="2663" y="32"/>
                  </a:lnTo>
                  <a:lnTo>
                    <a:pt x="2691" y="42"/>
                  </a:lnTo>
                  <a:lnTo>
                    <a:pt x="2718" y="53"/>
                  </a:lnTo>
                  <a:lnTo>
                    <a:pt x="2745" y="64"/>
                  </a:lnTo>
                  <a:lnTo>
                    <a:pt x="2771" y="79"/>
                  </a:lnTo>
                  <a:lnTo>
                    <a:pt x="2797" y="94"/>
                  </a:lnTo>
                  <a:lnTo>
                    <a:pt x="2821" y="111"/>
                  </a:lnTo>
                  <a:lnTo>
                    <a:pt x="2843" y="129"/>
                  </a:lnTo>
                  <a:lnTo>
                    <a:pt x="2865" y="150"/>
                  </a:lnTo>
                  <a:lnTo>
                    <a:pt x="2886" y="171"/>
                  </a:lnTo>
                  <a:lnTo>
                    <a:pt x="2905" y="194"/>
                  </a:lnTo>
                  <a:lnTo>
                    <a:pt x="2923" y="218"/>
                  </a:lnTo>
                  <a:lnTo>
                    <a:pt x="2923" y="218"/>
                  </a:lnTo>
                  <a:lnTo>
                    <a:pt x="2925" y="220"/>
                  </a:lnTo>
                  <a:lnTo>
                    <a:pt x="2927" y="221"/>
                  </a:lnTo>
                  <a:lnTo>
                    <a:pt x="2929" y="221"/>
                  </a:lnTo>
                  <a:lnTo>
                    <a:pt x="2933" y="220"/>
                  </a:lnTo>
                  <a:lnTo>
                    <a:pt x="2934" y="218"/>
                  </a:lnTo>
                  <a:lnTo>
                    <a:pt x="2935" y="217"/>
                  </a:lnTo>
                  <a:lnTo>
                    <a:pt x="2935" y="214"/>
                  </a:lnTo>
                  <a:lnTo>
                    <a:pt x="2934" y="211"/>
                  </a:lnTo>
                  <a:lnTo>
                    <a:pt x="2934" y="211"/>
                  </a:lnTo>
                  <a:lnTo>
                    <a:pt x="2923" y="195"/>
                  </a:lnTo>
                  <a:lnTo>
                    <a:pt x="2910" y="180"/>
                  </a:lnTo>
                  <a:lnTo>
                    <a:pt x="2898" y="165"/>
                  </a:lnTo>
                  <a:lnTo>
                    <a:pt x="2884" y="151"/>
                  </a:lnTo>
                  <a:lnTo>
                    <a:pt x="2871" y="137"/>
                  </a:lnTo>
                  <a:lnTo>
                    <a:pt x="2857" y="124"/>
                  </a:lnTo>
                  <a:lnTo>
                    <a:pt x="2842" y="112"/>
                  </a:lnTo>
                  <a:lnTo>
                    <a:pt x="2827" y="100"/>
                  </a:lnTo>
                  <a:lnTo>
                    <a:pt x="2812" y="89"/>
                  </a:lnTo>
                  <a:lnTo>
                    <a:pt x="2796" y="79"/>
                  </a:lnTo>
                  <a:lnTo>
                    <a:pt x="2780" y="69"/>
                  </a:lnTo>
                  <a:lnTo>
                    <a:pt x="2763" y="60"/>
                  </a:lnTo>
                  <a:lnTo>
                    <a:pt x="2746" y="52"/>
                  </a:lnTo>
                  <a:lnTo>
                    <a:pt x="2729" y="43"/>
                  </a:lnTo>
                  <a:lnTo>
                    <a:pt x="2712" y="36"/>
                  </a:lnTo>
                  <a:lnTo>
                    <a:pt x="2693" y="30"/>
                  </a:lnTo>
                  <a:lnTo>
                    <a:pt x="2676" y="23"/>
                  </a:lnTo>
                  <a:lnTo>
                    <a:pt x="2658" y="18"/>
                  </a:lnTo>
                  <a:lnTo>
                    <a:pt x="2639" y="14"/>
                  </a:lnTo>
                  <a:lnTo>
                    <a:pt x="2620" y="9"/>
                  </a:lnTo>
                  <a:lnTo>
                    <a:pt x="2602" y="6"/>
                  </a:lnTo>
                  <a:lnTo>
                    <a:pt x="2582" y="4"/>
                  </a:lnTo>
                  <a:lnTo>
                    <a:pt x="2564" y="2"/>
                  </a:lnTo>
                  <a:lnTo>
                    <a:pt x="2544" y="0"/>
                  </a:lnTo>
                  <a:lnTo>
                    <a:pt x="2525" y="0"/>
                  </a:lnTo>
                  <a:lnTo>
                    <a:pt x="2506" y="0"/>
                  </a:lnTo>
                  <a:lnTo>
                    <a:pt x="2487" y="0"/>
                  </a:lnTo>
                  <a:lnTo>
                    <a:pt x="2468" y="1"/>
                  </a:lnTo>
                  <a:lnTo>
                    <a:pt x="2449" y="3"/>
                  </a:lnTo>
                  <a:lnTo>
                    <a:pt x="2429" y="5"/>
                  </a:lnTo>
                  <a:lnTo>
                    <a:pt x="2410" y="8"/>
                  </a:lnTo>
                  <a:lnTo>
                    <a:pt x="2390" y="13"/>
                  </a:lnTo>
                  <a:lnTo>
                    <a:pt x="2390" y="13"/>
                  </a:lnTo>
                  <a:lnTo>
                    <a:pt x="2350" y="22"/>
                  </a:lnTo>
                  <a:lnTo>
                    <a:pt x="2309" y="35"/>
                  </a:lnTo>
                  <a:lnTo>
                    <a:pt x="2289" y="43"/>
                  </a:lnTo>
                  <a:lnTo>
                    <a:pt x="2268" y="50"/>
                  </a:lnTo>
                  <a:lnTo>
                    <a:pt x="2249" y="60"/>
                  </a:lnTo>
                  <a:lnTo>
                    <a:pt x="2229" y="69"/>
                  </a:lnTo>
                  <a:lnTo>
                    <a:pt x="2209" y="79"/>
                  </a:lnTo>
                  <a:lnTo>
                    <a:pt x="2191" y="89"/>
                  </a:lnTo>
                  <a:lnTo>
                    <a:pt x="2171" y="101"/>
                  </a:lnTo>
                  <a:lnTo>
                    <a:pt x="2154" y="112"/>
                  </a:lnTo>
                  <a:lnTo>
                    <a:pt x="2136" y="125"/>
                  </a:lnTo>
                  <a:lnTo>
                    <a:pt x="2120" y="138"/>
                  </a:lnTo>
                  <a:lnTo>
                    <a:pt x="2103" y="152"/>
                  </a:lnTo>
                  <a:lnTo>
                    <a:pt x="2087" y="166"/>
                  </a:lnTo>
                  <a:lnTo>
                    <a:pt x="2087" y="166"/>
                  </a:lnTo>
                  <a:lnTo>
                    <a:pt x="2074" y="179"/>
                  </a:lnTo>
                  <a:lnTo>
                    <a:pt x="2062" y="194"/>
                  </a:lnTo>
                  <a:lnTo>
                    <a:pt x="2052" y="209"/>
                  </a:lnTo>
                  <a:lnTo>
                    <a:pt x="2043" y="224"/>
                  </a:lnTo>
                  <a:lnTo>
                    <a:pt x="2036" y="241"/>
                  </a:lnTo>
                  <a:lnTo>
                    <a:pt x="2028" y="257"/>
                  </a:lnTo>
                  <a:lnTo>
                    <a:pt x="2023" y="274"/>
                  </a:lnTo>
                  <a:lnTo>
                    <a:pt x="2018" y="291"/>
                  </a:lnTo>
                  <a:lnTo>
                    <a:pt x="2015" y="310"/>
                  </a:lnTo>
                  <a:lnTo>
                    <a:pt x="2012" y="327"/>
                  </a:lnTo>
                  <a:lnTo>
                    <a:pt x="2010" y="345"/>
                  </a:lnTo>
                  <a:lnTo>
                    <a:pt x="2009" y="364"/>
                  </a:lnTo>
                  <a:lnTo>
                    <a:pt x="2008" y="400"/>
                  </a:lnTo>
                  <a:lnTo>
                    <a:pt x="2009" y="438"/>
                  </a:lnTo>
                  <a:lnTo>
                    <a:pt x="2009" y="438"/>
                  </a:lnTo>
                  <a:lnTo>
                    <a:pt x="2011" y="477"/>
                  </a:lnTo>
                  <a:lnTo>
                    <a:pt x="2014" y="516"/>
                  </a:lnTo>
                  <a:lnTo>
                    <a:pt x="2019" y="556"/>
                  </a:lnTo>
                  <a:lnTo>
                    <a:pt x="2026" y="595"/>
                  </a:lnTo>
                  <a:lnTo>
                    <a:pt x="2033" y="634"/>
                  </a:lnTo>
                  <a:lnTo>
                    <a:pt x="2043" y="673"/>
                  </a:lnTo>
                  <a:lnTo>
                    <a:pt x="2054" y="712"/>
                  </a:lnTo>
                  <a:lnTo>
                    <a:pt x="2066" y="749"/>
                  </a:lnTo>
                  <a:lnTo>
                    <a:pt x="2079" y="787"/>
                  </a:lnTo>
                  <a:lnTo>
                    <a:pt x="2093" y="824"/>
                  </a:lnTo>
                  <a:lnTo>
                    <a:pt x="2109" y="861"/>
                  </a:lnTo>
                  <a:lnTo>
                    <a:pt x="2125" y="897"/>
                  </a:lnTo>
                  <a:lnTo>
                    <a:pt x="2143" y="932"/>
                  </a:lnTo>
                  <a:lnTo>
                    <a:pt x="2163" y="967"/>
                  </a:lnTo>
                  <a:lnTo>
                    <a:pt x="2183" y="1001"/>
                  </a:lnTo>
                  <a:lnTo>
                    <a:pt x="2204" y="1033"/>
                  </a:lnTo>
                  <a:lnTo>
                    <a:pt x="2204" y="1033"/>
                  </a:lnTo>
                  <a:lnTo>
                    <a:pt x="2217" y="1051"/>
                  </a:lnTo>
                  <a:lnTo>
                    <a:pt x="2230" y="1067"/>
                  </a:lnTo>
                  <a:lnTo>
                    <a:pt x="2243" y="1083"/>
                  </a:lnTo>
                  <a:lnTo>
                    <a:pt x="2256" y="1099"/>
                  </a:lnTo>
                  <a:lnTo>
                    <a:pt x="2271" y="1115"/>
                  </a:lnTo>
                  <a:lnTo>
                    <a:pt x="2285" y="1129"/>
                  </a:lnTo>
                  <a:lnTo>
                    <a:pt x="2300" y="1144"/>
                  </a:lnTo>
                  <a:lnTo>
                    <a:pt x="2315" y="1157"/>
                  </a:lnTo>
                  <a:lnTo>
                    <a:pt x="2347" y="1183"/>
                  </a:lnTo>
                  <a:lnTo>
                    <a:pt x="2381" y="1205"/>
                  </a:lnTo>
                  <a:lnTo>
                    <a:pt x="2415" y="1227"/>
                  </a:lnTo>
                  <a:lnTo>
                    <a:pt x="2451" y="1246"/>
                  </a:lnTo>
                  <a:lnTo>
                    <a:pt x="2488" y="1264"/>
                  </a:lnTo>
                  <a:lnTo>
                    <a:pt x="2526" y="1280"/>
                  </a:lnTo>
                  <a:lnTo>
                    <a:pt x="2565" y="1293"/>
                  </a:lnTo>
                  <a:lnTo>
                    <a:pt x="2605" y="1305"/>
                  </a:lnTo>
                  <a:lnTo>
                    <a:pt x="2645" y="1313"/>
                  </a:lnTo>
                  <a:lnTo>
                    <a:pt x="2686" y="1321"/>
                  </a:lnTo>
                  <a:lnTo>
                    <a:pt x="2727" y="1327"/>
                  </a:lnTo>
                  <a:lnTo>
                    <a:pt x="2769" y="1331"/>
                  </a:lnTo>
                  <a:lnTo>
                    <a:pt x="2769" y="1331"/>
                  </a:lnTo>
                  <a:lnTo>
                    <a:pt x="2794" y="1332"/>
                  </a:lnTo>
                  <a:lnTo>
                    <a:pt x="2819" y="1332"/>
                  </a:lnTo>
                  <a:lnTo>
                    <a:pt x="2844" y="1333"/>
                  </a:lnTo>
                  <a:lnTo>
                    <a:pt x="2857" y="1335"/>
                  </a:lnTo>
                  <a:lnTo>
                    <a:pt x="2869" y="1337"/>
                  </a:lnTo>
                  <a:lnTo>
                    <a:pt x="2869" y="1337"/>
                  </a:lnTo>
                  <a:lnTo>
                    <a:pt x="2884" y="1341"/>
                  </a:lnTo>
                  <a:lnTo>
                    <a:pt x="2898" y="1348"/>
                  </a:lnTo>
                  <a:lnTo>
                    <a:pt x="2910" y="1356"/>
                  </a:lnTo>
                  <a:lnTo>
                    <a:pt x="2921" y="1366"/>
                  </a:lnTo>
                  <a:lnTo>
                    <a:pt x="2929" y="1377"/>
                  </a:lnTo>
                  <a:lnTo>
                    <a:pt x="2938" y="1389"/>
                  </a:lnTo>
                  <a:lnTo>
                    <a:pt x="2946" y="1402"/>
                  </a:lnTo>
                  <a:lnTo>
                    <a:pt x="2952" y="1416"/>
                  </a:lnTo>
                  <a:lnTo>
                    <a:pt x="2952" y="1416"/>
                  </a:lnTo>
                  <a:lnTo>
                    <a:pt x="2976" y="1463"/>
                  </a:lnTo>
                  <a:lnTo>
                    <a:pt x="2996" y="1512"/>
                  </a:lnTo>
                  <a:lnTo>
                    <a:pt x="3017" y="1561"/>
                  </a:lnTo>
                  <a:lnTo>
                    <a:pt x="3035" y="1610"/>
                  </a:lnTo>
                  <a:lnTo>
                    <a:pt x="3035" y="1610"/>
                  </a:lnTo>
                  <a:lnTo>
                    <a:pt x="3050" y="1657"/>
                  </a:lnTo>
                  <a:lnTo>
                    <a:pt x="3063" y="1703"/>
                  </a:lnTo>
                  <a:lnTo>
                    <a:pt x="3074" y="1750"/>
                  </a:lnTo>
                  <a:lnTo>
                    <a:pt x="3084" y="1797"/>
                  </a:lnTo>
                  <a:lnTo>
                    <a:pt x="3091" y="1845"/>
                  </a:lnTo>
                  <a:lnTo>
                    <a:pt x="3098" y="1892"/>
                  </a:lnTo>
                  <a:lnTo>
                    <a:pt x="3103" y="1941"/>
                  </a:lnTo>
                  <a:lnTo>
                    <a:pt x="3107" y="1990"/>
                  </a:lnTo>
                  <a:lnTo>
                    <a:pt x="3107" y="1990"/>
                  </a:lnTo>
                  <a:lnTo>
                    <a:pt x="3114" y="2093"/>
                  </a:lnTo>
                  <a:lnTo>
                    <a:pt x="3116" y="2144"/>
                  </a:lnTo>
                  <a:lnTo>
                    <a:pt x="3118" y="2196"/>
                  </a:lnTo>
                  <a:lnTo>
                    <a:pt x="3118" y="2248"/>
                  </a:lnTo>
                  <a:lnTo>
                    <a:pt x="3118" y="2300"/>
                  </a:lnTo>
                  <a:lnTo>
                    <a:pt x="3116" y="2351"/>
                  </a:lnTo>
                  <a:lnTo>
                    <a:pt x="3113" y="2402"/>
                  </a:lnTo>
                  <a:lnTo>
                    <a:pt x="3113" y="2402"/>
                  </a:lnTo>
                  <a:lnTo>
                    <a:pt x="3109" y="2430"/>
                  </a:lnTo>
                  <a:lnTo>
                    <a:pt x="3106" y="2457"/>
                  </a:lnTo>
                  <a:lnTo>
                    <a:pt x="3098" y="2510"/>
                  </a:lnTo>
                  <a:lnTo>
                    <a:pt x="3088" y="2564"/>
                  </a:lnTo>
                  <a:lnTo>
                    <a:pt x="3075" y="2617"/>
                  </a:lnTo>
                  <a:lnTo>
                    <a:pt x="3061" y="2669"/>
                  </a:lnTo>
                  <a:lnTo>
                    <a:pt x="3046" y="2721"/>
                  </a:lnTo>
                  <a:lnTo>
                    <a:pt x="3031" y="2774"/>
                  </a:lnTo>
                  <a:lnTo>
                    <a:pt x="3014" y="2826"/>
                  </a:lnTo>
                  <a:lnTo>
                    <a:pt x="3014" y="2826"/>
                  </a:lnTo>
                  <a:lnTo>
                    <a:pt x="2987" y="2911"/>
                  </a:lnTo>
                  <a:lnTo>
                    <a:pt x="2960" y="2997"/>
                  </a:lnTo>
                  <a:lnTo>
                    <a:pt x="2947" y="3041"/>
                  </a:lnTo>
                  <a:lnTo>
                    <a:pt x="2932" y="3084"/>
                  </a:lnTo>
                  <a:lnTo>
                    <a:pt x="2916" y="3126"/>
                  </a:lnTo>
                  <a:lnTo>
                    <a:pt x="2901" y="3168"/>
                  </a:lnTo>
                  <a:lnTo>
                    <a:pt x="2901" y="3168"/>
                  </a:lnTo>
                  <a:lnTo>
                    <a:pt x="2883" y="3209"/>
                  </a:lnTo>
                  <a:lnTo>
                    <a:pt x="2873" y="3231"/>
                  </a:lnTo>
                  <a:lnTo>
                    <a:pt x="2863" y="3252"/>
                  </a:lnTo>
                  <a:lnTo>
                    <a:pt x="2851" y="3274"/>
                  </a:lnTo>
                  <a:lnTo>
                    <a:pt x="2838" y="3296"/>
                  </a:lnTo>
                  <a:lnTo>
                    <a:pt x="2825" y="3316"/>
                  </a:lnTo>
                  <a:lnTo>
                    <a:pt x="2810" y="3336"/>
                  </a:lnTo>
                  <a:lnTo>
                    <a:pt x="2795" y="3354"/>
                  </a:lnTo>
                  <a:lnTo>
                    <a:pt x="2778" y="3371"/>
                  </a:lnTo>
                  <a:lnTo>
                    <a:pt x="2760" y="3386"/>
                  </a:lnTo>
                  <a:lnTo>
                    <a:pt x="2742" y="3399"/>
                  </a:lnTo>
                  <a:lnTo>
                    <a:pt x="2732" y="3405"/>
                  </a:lnTo>
                  <a:lnTo>
                    <a:pt x="2721" y="3410"/>
                  </a:lnTo>
                  <a:lnTo>
                    <a:pt x="2712" y="3415"/>
                  </a:lnTo>
                  <a:lnTo>
                    <a:pt x="2701" y="3419"/>
                  </a:lnTo>
                  <a:lnTo>
                    <a:pt x="2690" y="3422"/>
                  </a:lnTo>
                  <a:lnTo>
                    <a:pt x="2678" y="3425"/>
                  </a:lnTo>
                  <a:lnTo>
                    <a:pt x="2667" y="3426"/>
                  </a:lnTo>
                  <a:lnTo>
                    <a:pt x="2656" y="3427"/>
                  </a:lnTo>
                  <a:lnTo>
                    <a:pt x="2656" y="3427"/>
                  </a:lnTo>
                  <a:lnTo>
                    <a:pt x="2447" y="3436"/>
                  </a:lnTo>
                  <a:lnTo>
                    <a:pt x="2239" y="3444"/>
                  </a:lnTo>
                  <a:lnTo>
                    <a:pt x="2136" y="3448"/>
                  </a:lnTo>
                  <a:lnTo>
                    <a:pt x="2032" y="3453"/>
                  </a:lnTo>
                  <a:lnTo>
                    <a:pt x="1929" y="3460"/>
                  </a:lnTo>
                  <a:lnTo>
                    <a:pt x="1825" y="3467"/>
                  </a:lnTo>
                  <a:lnTo>
                    <a:pt x="1825" y="3467"/>
                  </a:lnTo>
                  <a:lnTo>
                    <a:pt x="1724" y="3477"/>
                  </a:lnTo>
                  <a:lnTo>
                    <a:pt x="1623" y="3489"/>
                  </a:lnTo>
                  <a:lnTo>
                    <a:pt x="1522" y="3502"/>
                  </a:lnTo>
                  <a:lnTo>
                    <a:pt x="1422" y="3518"/>
                  </a:lnTo>
                  <a:lnTo>
                    <a:pt x="1323" y="3535"/>
                  </a:lnTo>
                  <a:lnTo>
                    <a:pt x="1223" y="3557"/>
                  </a:lnTo>
                  <a:lnTo>
                    <a:pt x="1174" y="3568"/>
                  </a:lnTo>
                  <a:lnTo>
                    <a:pt x="1124" y="3580"/>
                  </a:lnTo>
                  <a:lnTo>
                    <a:pt x="1075" y="3592"/>
                  </a:lnTo>
                  <a:lnTo>
                    <a:pt x="1026" y="3606"/>
                  </a:lnTo>
                  <a:lnTo>
                    <a:pt x="1026" y="3606"/>
                  </a:lnTo>
                  <a:lnTo>
                    <a:pt x="981" y="3618"/>
                  </a:lnTo>
                  <a:lnTo>
                    <a:pt x="937" y="3632"/>
                  </a:lnTo>
                  <a:lnTo>
                    <a:pt x="893" y="3647"/>
                  </a:lnTo>
                  <a:lnTo>
                    <a:pt x="848" y="3663"/>
                  </a:lnTo>
                  <a:lnTo>
                    <a:pt x="804" y="3680"/>
                  </a:lnTo>
                  <a:lnTo>
                    <a:pt x="762" y="3700"/>
                  </a:lnTo>
                  <a:lnTo>
                    <a:pt x="720" y="3720"/>
                  </a:lnTo>
                  <a:lnTo>
                    <a:pt x="680" y="3744"/>
                  </a:lnTo>
                  <a:lnTo>
                    <a:pt x="680" y="3744"/>
                  </a:lnTo>
                  <a:lnTo>
                    <a:pt x="645" y="3767"/>
                  </a:lnTo>
                  <a:lnTo>
                    <a:pt x="611" y="3791"/>
                  </a:lnTo>
                  <a:lnTo>
                    <a:pt x="578" y="3817"/>
                  </a:lnTo>
                  <a:lnTo>
                    <a:pt x="545" y="3844"/>
                  </a:lnTo>
                  <a:lnTo>
                    <a:pt x="515" y="3874"/>
                  </a:lnTo>
                  <a:lnTo>
                    <a:pt x="485" y="3904"/>
                  </a:lnTo>
                  <a:lnTo>
                    <a:pt x="456" y="3934"/>
                  </a:lnTo>
                  <a:lnTo>
                    <a:pt x="428" y="3965"/>
                  </a:lnTo>
                  <a:lnTo>
                    <a:pt x="428" y="3965"/>
                  </a:lnTo>
                  <a:lnTo>
                    <a:pt x="401" y="3998"/>
                  </a:lnTo>
                  <a:lnTo>
                    <a:pt x="374" y="4031"/>
                  </a:lnTo>
                  <a:lnTo>
                    <a:pt x="348" y="4065"/>
                  </a:lnTo>
                  <a:lnTo>
                    <a:pt x="322" y="4098"/>
                  </a:lnTo>
                  <a:lnTo>
                    <a:pt x="297" y="4133"/>
                  </a:lnTo>
                  <a:lnTo>
                    <a:pt x="274" y="4168"/>
                  </a:lnTo>
                  <a:lnTo>
                    <a:pt x="251" y="4204"/>
                  </a:lnTo>
                  <a:lnTo>
                    <a:pt x="228" y="4240"/>
                  </a:lnTo>
                  <a:lnTo>
                    <a:pt x="208" y="4278"/>
                  </a:lnTo>
                  <a:lnTo>
                    <a:pt x="188" y="4314"/>
                  </a:lnTo>
                  <a:lnTo>
                    <a:pt x="170" y="4352"/>
                  </a:lnTo>
                  <a:lnTo>
                    <a:pt x="152" y="4391"/>
                  </a:lnTo>
                  <a:lnTo>
                    <a:pt x="137" y="4431"/>
                  </a:lnTo>
                  <a:lnTo>
                    <a:pt x="122" y="4471"/>
                  </a:lnTo>
                  <a:lnTo>
                    <a:pt x="109" y="4511"/>
                  </a:lnTo>
                  <a:lnTo>
                    <a:pt x="97" y="4552"/>
                  </a:lnTo>
                  <a:lnTo>
                    <a:pt x="97" y="4552"/>
                  </a:lnTo>
                  <a:lnTo>
                    <a:pt x="86" y="4598"/>
                  </a:lnTo>
                  <a:lnTo>
                    <a:pt x="75" y="4645"/>
                  </a:lnTo>
                  <a:lnTo>
                    <a:pt x="67" y="4692"/>
                  </a:lnTo>
                  <a:lnTo>
                    <a:pt x="58" y="4740"/>
                  </a:lnTo>
                  <a:lnTo>
                    <a:pt x="50" y="4787"/>
                  </a:lnTo>
                  <a:lnTo>
                    <a:pt x="44" y="4835"/>
                  </a:lnTo>
                  <a:lnTo>
                    <a:pt x="37" y="4884"/>
                  </a:lnTo>
                  <a:lnTo>
                    <a:pt x="33" y="4931"/>
                  </a:lnTo>
                  <a:lnTo>
                    <a:pt x="25" y="5028"/>
                  </a:lnTo>
                  <a:lnTo>
                    <a:pt x="18" y="5124"/>
                  </a:lnTo>
                  <a:lnTo>
                    <a:pt x="13" y="5221"/>
                  </a:lnTo>
                  <a:lnTo>
                    <a:pt x="7" y="5317"/>
                  </a:lnTo>
                  <a:lnTo>
                    <a:pt x="7" y="5317"/>
                  </a:lnTo>
                  <a:lnTo>
                    <a:pt x="3" y="5417"/>
                  </a:lnTo>
                  <a:lnTo>
                    <a:pt x="1" y="5520"/>
                  </a:lnTo>
                  <a:lnTo>
                    <a:pt x="0" y="5621"/>
                  </a:lnTo>
                  <a:lnTo>
                    <a:pt x="1" y="5673"/>
                  </a:lnTo>
                  <a:lnTo>
                    <a:pt x="2" y="5724"/>
                  </a:lnTo>
                  <a:lnTo>
                    <a:pt x="5" y="5776"/>
                  </a:lnTo>
                  <a:lnTo>
                    <a:pt x="7" y="5827"/>
                  </a:lnTo>
                  <a:lnTo>
                    <a:pt x="12" y="5877"/>
                  </a:lnTo>
                  <a:lnTo>
                    <a:pt x="17" y="5928"/>
                  </a:lnTo>
                  <a:lnTo>
                    <a:pt x="23" y="5979"/>
                  </a:lnTo>
                  <a:lnTo>
                    <a:pt x="31" y="6029"/>
                  </a:lnTo>
                  <a:lnTo>
                    <a:pt x="40" y="6079"/>
                  </a:lnTo>
                  <a:lnTo>
                    <a:pt x="50" y="6128"/>
                  </a:lnTo>
                  <a:lnTo>
                    <a:pt x="50" y="6128"/>
                  </a:lnTo>
                  <a:lnTo>
                    <a:pt x="60" y="6172"/>
                  </a:lnTo>
                  <a:lnTo>
                    <a:pt x="73" y="6217"/>
                  </a:lnTo>
                  <a:lnTo>
                    <a:pt x="86" y="6260"/>
                  </a:lnTo>
                  <a:lnTo>
                    <a:pt x="99" y="6303"/>
                  </a:lnTo>
                  <a:lnTo>
                    <a:pt x="128" y="6389"/>
                  </a:lnTo>
                  <a:lnTo>
                    <a:pt x="156" y="6476"/>
                  </a:lnTo>
                  <a:lnTo>
                    <a:pt x="156" y="6476"/>
                  </a:lnTo>
                  <a:lnTo>
                    <a:pt x="295" y="6919"/>
                  </a:lnTo>
                  <a:lnTo>
                    <a:pt x="365" y="7141"/>
                  </a:lnTo>
                  <a:lnTo>
                    <a:pt x="436" y="7363"/>
                  </a:lnTo>
                  <a:lnTo>
                    <a:pt x="436" y="7363"/>
                  </a:lnTo>
                  <a:lnTo>
                    <a:pt x="516" y="7612"/>
                  </a:lnTo>
                  <a:lnTo>
                    <a:pt x="598" y="7861"/>
                  </a:lnTo>
                  <a:lnTo>
                    <a:pt x="640" y="7985"/>
                  </a:lnTo>
                  <a:lnTo>
                    <a:pt x="682" y="8109"/>
                  </a:lnTo>
                  <a:lnTo>
                    <a:pt x="727" y="8232"/>
                  </a:lnTo>
                  <a:lnTo>
                    <a:pt x="770" y="8356"/>
                  </a:lnTo>
                  <a:lnTo>
                    <a:pt x="770" y="8356"/>
                  </a:lnTo>
                  <a:lnTo>
                    <a:pt x="830" y="8523"/>
                  </a:lnTo>
                  <a:lnTo>
                    <a:pt x="861" y="8608"/>
                  </a:lnTo>
                  <a:lnTo>
                    <a:pt x="894" y="8693"/>
                  </a:lnTo>
                  <a:lnTo>
                    <a:pt x="910" y="8734"/>
                  </a:lnTo>
                  <a:lnTo>
                    <a:pt x="927" y="8776"/>
                  </a:lnTo>
                  <a:lnTo>
                    <a:pt x="945" y="8817"/>
                  </a:lnTo>
                  <a:lnTo>
                    <a:pt x="965" y="8858"/>
                  </a:lnTo>
                  <a:lnTo>
                    <a:pt x="984" y="8898"/>
                  </a:lnTo>
                  <a:lnTo>
                    <a:pt x="1005" y="8937"/>
                  </a:lnTo>
                  <a:lnTo>
                    <a:pt x="1026" y="8977"/>
                  </a:lnTo>
                  <a:lnTo>
                    <a:pt x="1049" y="9015"/>
                  </a:lnTo>
                  <a:lnTo>
                    <a:pt x="1049" y="9015"/>
                  </a:lnTo>
                  <a:lnTo>
                    <a:pt x="1132" y="9153"/>
                  </a:lnTo>
                  <a:lnTo>
                    <a:pt x="1214" y="9293"/>
                  </a:lnTo>
                  <a:lnTo>
                    <a:pt x="1376" y="9574"/>
                  </a:lnTo>
                  <a:lnTo>
                    <a:pt x="1376" y="9574"/>
                  </a:lnTo>
                  <a:lnTo>
                    <a:pt x="1453" y="9706"/>
                  </a:lnTo>
                  <a:lnTo>
                    <a:pt x="1493" y="9772"/>
                  </a:lnTo>
                  <a:lnTo>
                    <a:pt x="1534" y="9837"/>
                  </a:lnTo>
                  <a:lnTo>
                    <a:pt x="1576" y="9900"/>
                  </a:lnTo>
                  <a:lnTo>
                    <a:pt x="1620" y="9963"/>
                  </a:lnTo>
                  <a:lnTo>
                    <a:pt x="1643" y="9994"/>
                  </a:lnTo>
                  <a:lnTo>
                    <a:pt x="1667" y="10025"/>
                  </a:lnTo>
                  <a:lnTo>
                    <a:pt x="1690" y="10054"/>
                  </a:lnTo>
                  <a:lnTo>
                    <a:pt x="1715" y="10083"/>
                  </a:lnTo>
                  <a:lnTo>
                    <a:pt x="1715" y="10083"/>
                  </a:lnTo>
                  <a:lnTo>
                    <a:pt x="1737" y="10107"/>
                  </a:lnTo>
                  <a:lnTo>
                    <a:pt x="1758" y="10130"/>
                  </a:lnTo>
                  <a:lnTo>
                    <a:pt x="1781" y="10152"/>
                  </a:lnTo>
                  <a:lnTo>
                    <a:pt x="1804" y="10173"/>
                  </a:lnTo>
                  <a:lnTo>
                    <a:pt x="1827" y="10193"/>
                  </a:lnTo>
                  <a:lnTo>
                    <a:pt x="1852" y="10213"/>
                  </a:lnTo>
                  <a:lnTo>
                    <a:pt x="1877" y="10232"/>
                  </a:lnTo>
                  <a:lnTo>
                    <a:pt x="1902" y="10251"/>
                  </a:lnTo>
                  <a:lnTo>
                    <a:pt x="1902" y="10251"/>
                  </a:lnTo>
                  <a:lnTo>
                    <a:pt x="1949" y="10287"/>
                  </a:lnTo>
                  <a:lnTo>
                    <a:pt x="1996" y="10323"/>
                  </a:lnTo>
                  <a:lnTo>
                    <a:pt x="2043" y="10358"/>
                  </a:lnTo>
                  <a:lnTo>
                    <a:pt x="2067" y="10375"/>
                  </a:lnTo>
                  <a:lnTo>
                    <a:pt x="2092" y="10391"/>
                  </a:lnTo>
                  <a:lnTo>
                    <a:pt x="2092" y="10391"/>
                  </a:lnTo>
                  <a:lnTo>
                    <a:pt x="2110" y="10402"/>
                  </a:lnTo>
                  <a:lnTo>
                    <a:pt x="2129" y="10411"/>
                  </a:lnTo>
                  <a:lnTo>
                    <a:pt x="2150" y="10420"/>
                  </a:lnTo>
                  <a:lnTo>
                    <a:pt x="2170" y="10426"/>
                  </a:lnTo>
                  <a:lnTo>
                    <a:pt x="2191" y="10433"/>
                  </a:lnTo>
                  <a:lnTo>
                    <a:pt x="2211" y="10438"/>
                  </a:lnTo>
                  <a:lnTo>
                    <a:pt x="2233" y="10443"/>
                  </a:lnTo>
                  <a:lnTo>
                    <a:pt x="2254" y="10447"/>
                  </a:lnTo>
                  <a:lnTo>
                    <a:pt x="2254" y="10447"/>
                  </a:lnTo>
                  <a:lnTo>
                    <a:pt x="2312" y="10455"/>
                  </a:lnTo>
                  <a:lnTo>
                    <a:pt x="2341" y="10458"/>
                  </a:lnTo>
                  <a:lnTo>
                    <a:pt x="2371" y="10460"/>
                  </a:lnTo>
                  <a:lnTo>
                    <a:pt x="2400" y="10462"/>
                  </a:lnTo>
                  <a:lnTo>
                    <a:pt x="2429" y="10463"/>
                  </a:lnTo>
                  <a:lnTo>
                    <a:pt x="2458" y="10463"/>
                  </a:lnTo>
                  <a:lnTo>
                    <a:pt x="2487" y="10461"/>
                  </a:lnTo>
                  <a:lnTo>
                    <a:pt x="2487" y="10461"/>
                  </a:lnTo>
                  <a:lnTo>
                    <a:pt x="2512" y="10459"/>
                  </a:lnTo>
                  <a:lnTo>
                    <a:pt x="2537" y="10457"/>
                  </a:lnTo>
                  <a:lnTo>
                    <a:pt x="2561" y="10452"/>
                  </a:lnTo>
                  <a:lnTo>
                    <a:pt x="2585" y="10448"/>
                  </a:lnTo>
                  <a:lnTo>
                    <a:pt x="2610" y="10443"/>
                  </a:lnTo>
                  <a:lnTo>
                    <a:pt x="2635" y="10437"/>
                  </a:lnTo>
                  <a:lnTo>
                    <a:pt x="2684" y="10423"/>
                  </a:lnTo>
                  <a:lnTo>
                    <a:pt x="2731" y="10408"/>
                  </a:lnTo>
                  <a:lnTo>
                    <a:pt x="2778" y="10391"/>
                  </a:lnTo>
                  <a:lnTo>
                    <a:pt x="2826" y="10374"/>
                  </a:lnTo>
                  <a:lnTo>
                    <a:pt x="2872" y="10355"/>
                  </a:lnTo>
                  <a:lnTo>
                    <a:pt x="2872" y="10355"/>
                  </a:lnTo>
                  <a:lnTo>
                    <a:pt x="2935" y="10329"/>
                  </a:lnTo>
                  <a:lnTo>
                    <a:pt x="2997" y="10302"/>
                  </a:lnTo>
                  <a:lnTo>
                    <a:pt x="3059" y="10274"/>
                  </a:lnTo>
                  <a:lnTo>
                    <a:pt x="3120" y="10245"/>
                  </a:lnTo>
                  <a:lnTo>
                    <a:pt x="3182" y="10215"/>
                  </a:lnTo>
                  <a:lnTo>
                    <a:pt x="3242" y="10183"/>
                  </a:lnTo>
                  <a:lnTo>
                    <a:pt x="3301" y="10151"/>
                  </a:lnTo>
                  <a:lnTo>
                    <a:pt x="3361" y="10117"/>
                  </a:lnTo>
                  <a:lnTo>
                    <a:pt x="3361" y="10117"/>
                  </a:lnTo>
                  <a:lnTo>
                    <a:pt x="3417" y="10086"/>
                  </a:lnTo>
                  <a:lnTo>
                    <a:pt x="3473" y="10053"/>
                  </a:lnTo>
                  <a:lnTo>
                    <a:pt x="3529" y="10019"/>
                  </a:lnTo>
                  <a:lnTo>
                    <a:pt x="3584" y="9985"/>
                  </a:lnTo>
                  <a:lnTo>
                    <a:pt x="3640" y="9950"/>
                  </a:lnTo>
                  <a:lnTo>
                    <a:pt x="3694" y="9913"/>
                  </a:lnTo>
                  <a:lnTo>
                    <a:pt x="3748" y="9877"/>
                  </a:lnTo>
                  <a:lnTo>
                    <a:pt x="3802" y="9838"/>
                  </a:lnTo>
                  <a:lnTo>
                    <a:pt x="3854" y="9799"/>
                  </a:lnTo>
                  <a:lnTo>
                    <a:pt x="3905" y="9758"/>
                  </a:lnTo>
                  <a:lnTo>
                    <a:pt x="3955" y="9716"/>
                  </a:lnTo>
                  <a:lnTo>
                    <a:pt x="4004" y="9672"/>
                  </a:lnTo>
                  <a:lnTo>
                    <a:pt x="4052" y="9628"/>
                  </a:lnTo>
                  <a:lnTo>
                    <a:pt x="4097" y="9582"/>
                  </a:lnTo>
                  <a:lnTo>
                    <a:pt x="4141" y="9534"/>
                  </a:lnTo>
                  <a:lnTo>
                    <a:pt x="4185" y="9486"/>
                  </a:lnTo>
                  <a:lnTo>
                    <a:pt x="4185" y="9486"/>
                  </a:lnTo>
                  <a:lnTo>
                    <a:pt x="4430" y="9188"/>
                  </a:lnTo>
                  <a:lnTo>
                    <a:pt x="4674" y="8890"/>
                  </a:lnTo>
                  <a:lnTo>
                    <a:pt x="5161" y="8292"/>
                  </a:lnTo>
                  <a:lnTo>
                    <a:pt x="5161" y="8292"/>
                  </a:lnTo>
                  <a:lnTo>
                    <a:pt x="6170" y="7054"/>
                  </a:lnTo>
                  <a:lnTo>
                    <a:pt x="6170" y="7054"/>
                  </a:lnTo>
                  <a:lnTo>
                    <a:pt x="6218" y="6996"/>
                  </a:lnTo>
                  <a:lnTo>
                    <a:pt x="6242" y="6966"/>
                  </a:lnTo>
                  <a:lnTo>
                    <a:pt x="6266" y="6936"/>
                  </a:lnTo>
                  <a:lnTo>
                    <a:pt x="6266" y="6936"/>
                  </a:lnTo>
                  <a:lnTo>
                    <a:pt x="6270" y="6930"/>
                  </a:lnTo>
                  <a:lnTo>
                    <a:pt x="6272" y="6922"/>
                  </a:lnTo>
                  <a:lnTo>
                    <a:pt x="6274" y="6914"/>
                  </a:lnTo>
                  <a:lnTo>
                    <a:pt x="6274" y="6907"/>
                  </a:lnTo>
                  <a:lnTo>
                    <a:pt x="6274" y="6899"/>
                  </a:lnTo>
                  <a:lnTo>
                    <a:pt x="6272" y="6891"/>
                  </a:lnTo>
                  <a:lnTo>
                    <a:pt x="6267" y="6875"/>
                  </a:lnTo>
                  <a:lnTo>
                    <a:pt x="6260" y="6858"/>
                  </a:lnTo>
                  <a:lnTo>
                    <a:pt x="6252" y="6842"/>
                  </a:lnTo>
                  <a:lnTo>
                    <a:pt x="6244" y="6827"/>
                  </a:lnTo>
                  <a:lnTo>
                    <a:pt x="6238" y="6813"/>
                  </a:lnTo>
                  <a:lnTo>
                    <a:pt x="6238" y="6813"/>
                  </a:lnTo>
                  <a:lnTo>
                    <a:pt x="6211" y="6751"/>
                  </a:lnTo>
                  <a:lnTo>
                    <a:pt x="6182" y="6690"/>
                  </a:lnTo>
                  <a:lnTo>
                    <a:pt x="6165" y="6660"/>
                  </a:lnTo>
                  <a:lnTo>
                    <a:pt x="6149" y="6629"/>
                  </a:lnTo>
                  <a:lnTo>
                    <a:pt x="6133" y="6600"/>
                  </a:lnTo>
                  <a:lnTo>
                    <a:pt x="6115" y="6571"/>
                  </a:lnTo>
                  <a:lnTo>
                    <a:pt x="6096" y="6543"/>
                  </a:lnTo>
                  <a:lnTo>
                    <a:pt x="6078" y="6515"/>
                  </a:lnTo>
                  <a:lnTo>
                    <a:pt x="6057" y="6488"/>
                  </a:lnTo>
                  <a:lnTo>
                    <a:pt x="6037" y="6461"/>
                  </a:lnTo>
                  <a:lnTo>
                    <a:pt x="6015" y="6435"/>
                  </a:lnTo>
                  <a:lnTo>
                    <a:pt x="5993" y="6410"/>
                  </a:lnTo>
                  <a:lnTo>
                    <a:pt x="5969" y="6385"/>
                  </a:lnTo>
                  <a:lnTo>
                    <a:pt x="5944" y="6361"/>
                  </a:lnTo>
                  <a:lnTo>
                    <a:pt x="5944" y="6361"/>
                  </a:lnTo>
                  <a:lnTo>
                    <a:pt x="5898" y="6319"/>
                  </a:lnTo>
                  <a:lnTo>
                    <a:pt x="5850" y="6278"/>
                  </a:lnTo>
                  <a:lnTo>
                    <a:pt x="5801" y="6237"/>
                  </a:lnTo>
                  <a:lnTo>
                    <a:pt x="5751" y="6198"/>
                  </a:lnTo>
                  <a:lnTo>
                    <a:pt x="5702" y="6159"/>
                  </a:lnTo>
                  <a:lnTo>
                    <a:pt x="5651" y="6122"/>
                  </a:lnTo>
                  <a:lnTo>
                    <a:pt x="5550" y="6046"/>
                  </a:lnTo>
                  <a:lnTo>
                    <a:pt x="5550" y="6046"/>
                  </a:lnTo>
                  <a:lnTo>
                    <a:pt x="5430" y="5960"/>
                  </a:lnTo>
                  <a:lnTo>
                    <a:pt x="5371" y="5917"/>
                  </a:lnTo>
                  <a:lnTo>
                    <a:pt x="5310" y="5875"/>
                  </a:lnTo>
                  <a:lnTo>
                    <a:pt x="5310" y="5875"/>
                  </a:lnTo>
                  <a:lnTo>
                    <a:pt x="5308" y="5875"/>
                  </a:lnTo>
                  <a:lnTo>
                    <a:pt x="5306" y="5875"/>
                  </a:lnTo>
                  <a:lnTo>
                    <a:pt x="5303" y="5876"/>
                  </a:lnTo>
                  <a:lnTo>
                    <a:pt x="5303" y="5876"/>
                  </a:lnTo>
                  <a:lnTo>
                    <a:pt x="4750" y="6320"/>
                  </a:lnTo>
                  <a:lnTo>
                    <a:pt x="4750" y="6320"/>
                  </a:lnTo>
                  <a:lnTo>
                    <a:pt x="4612" y="6431"/>
                  </a:lnTo>
                  <a:lnTo>
                    <a:pt x="4472" y="6544"/>
                  </a:lnTo>
                  <a:lnTo>
                    <a:pt x="4334" y="6655"/>
                  </a:lnTo>
                  <a:lnTo>
                    <a:pt x="4265" y="6709"/>
                  </a:lnTo>
                  <a:lnTo>
                    <a:pt x="4197" y="6762"/>
                  </a:lnTo>
                  <a:lnTo>
                    <a:pt x="4197" y="6762"/>
                  </a:lnTo>
                  <a:lnTo>
                    <a:pt x="4089" y="6845"/>
                  </a:lnTo>
                  <a:lnTo>
                    <a:pt x="3980" y="6927"/>
                  </a:lnTo>
                  <a:lnTo>
                    <a:pt x="3760" y="7089"/>
                  </a:lnTo>
                  <a:lnTo>
                    <a:pt x="3760" y="7089"/>
                  </a:lnTo>
                  <a:lnTo>
                    <a:pt x="2934" y="7708"/>
                  </a:lnTo>
                  <a:lnTo>
                    <a:pt x="2934" y="7708"/>
                  </a:lnTo>
                  <a:lnTo>
                    <a:pt x="2595" y="7962"/>
                  </a:lnTo>
                  <a:lnTo>
                    <a:pt x="2595" y="7962"/>
                  </a:lnTo>
                  <a:lnTo>
                    <a:pt x="2481" y="8048"/>
                  </a:lnTo>
                  <a:lnTo>
                    <a:pt x="2481" y="8048"/>
                  </a:lnTo>
                  <a:lnTo>
                    <a:pt x="2466" y="8058"/>
                  </a:lnTo>
                  <a:lnTo>
                    <a:pt x="2449" y="8070"/>
                  </a:lnTo>
                  <a:lnTo>
                    <a:pt x="2432" y="8081"/>
                  </a:lnTo>
                  <a:lnTo>
                    <a:pt x="2426" y="8088"/>
                  </a:lnTo>
                  <a:lnTo>
                    <a:pt x="2418" y="8094"/>
                  </a:lnTo>
                  <a:lnTo>
                    <a:pt x="2418" y="8094"/>
                  </a:lnTo>
                  <a:lnTo>
                    <a:pt x="2414" y="8097"/>
                  </a:lnTo>
                  <a:lnTo>
                    <a:pt x="2410" y="8101"/>
                  </a:lnTo>
                  <a:lnTo>
                    <a:pt x="2410" y="8101"/>
                  </a:lnTo>
                  <a:lnTo>
                    <a:pt x="2409" y="8103"/>
                  </a:lnTo>
                  <a:lnTo>
                    <a:pt x="2408" y="8105"/>
                  </a:lnTo>
                  <a:lnTo>
                    <a:pt x="2408" y="8108"/>
                  </a:lnTo>
                  <a:lnTo>
                    <a:pt x="2409" y="8110"/>
                  </a:lnTo>
                  <a:lnTo>
                    <a:pt x="2410" y="8111"/>
                  </a:lnTo>
                  <a:lnTo>
                    <a:pt x="2412" y="8114"/>
                  </a:lnTo>
                  <a:lnTo>
                    <a:pt x="2414" y="8114"/>
                  </a:lnTo>
                  <a:lnTo>
                    <a:pt x="2416" y="8113"/>
                  </a:lnTo>
                  <a:lnTo>
                    <a:pt x="2416" y="8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94FAFF17-BDD9-EC23-B8D8-A2A0D54BB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1425"/>
              <a:ext cx="691" cy="530"/>
            </a:xfrm>
            <a:custGeom>
              <a:avLst/>
              <a:gdLst>
                <a:gd name="T0" fmla="*/ 7 w 2766"/>
                <a:gd name="T1" fmla="*/ 713 h 2122"/>
                <a:gd name="T2" fmla="*/ 0 w 2766"/>
                <a:gd name="T3" fmla="*/ 914 h 2122"/>
                <a:gd name="T4" fmla="*/ 4 w 2766"/>
                <a:gd name="T5" fmla="*/ 920 h 2122"/>
                <a:gd name="T6" fmla="*/ 59 w 2766"/>
                <a:gd name="T7" fmla="*/ 921 h 2122"/>
                <a:gd name="T8" fmla="*/ 319 w 2766"/>
                <a:gd name="T9" fmla="*/ 931 h 2122"/>
                <a:gd name="T10" fmla="*/ 543 w 2766"/>
                <a:gd name="T11" fmla="*/ 947 h 2122"/>
                <a:gd name="T12" fmla="*/ 896 w 2766"/>
                <a:gd name="T13" fmla="*/ 983 h 2122"/>
                <a:gd name="T14" fmla="*/ 1248 w 2766"/>
                <a:gd name="T15" fmla="*/ 1034 h 2122"/>
                <a:gd name="T16" fmla="*/ 1469 w 2766"/>
                <a:gd name="T17" fmla="*/ 1074 h 2122"/>
                <a:gd name="T18" fmla="*/ 1779 w 2766"/>
                <a:gd name="T19" fmla="*/ 1137 h 2122"/>
                <a:gd name="T20" fmla="*/ 1936 w 2766"/>
                <a:gd name="T21" fmla="*/ 1176 h 2122"/>
                <a:gd name="T22" fmla="*/ 2051 w 2766"/>
                <a:gd name="T23" fmla="*/ 1211 h 2122"/>
                <a:gd name="T24" fmla="*/ 2119 w 2766"/>
                <a:gd name="T25" fmla="*/ 1237 h 2122"/>
                <a:gd name="T26" fmla="*/ 2206 w 2766"/>
                <a:gd name="T27" fmla="*/ 1277 h 2122"/>
                <a:gd name="T28" fmla="*/ 2288 w 2766"/>
                <a:gd name="T29" fmla="*/ 1326 h 2122"/>
                <a:gd name="T30" fmla="*/ 2340 w 2766"/>
                <a:gd name="T31" fmla="*/ 1365 h 2122"/>
                <a:gd name="T32" fmla="*/ 2411 w 2766"/>
                <a:gd name="T33" fmla="*/ 1435 h 2122"/>
                <a:gd name="T34" fmla="*/ 2472 w 2766"/>
                <a:gd name="T35" fmla="*/ 1514 h 2122"/>
                <a:gd name="T36" fmla="*/ 2516 w 2766"/>
                <a:gd name="T37" fmla="*/ 1583 h 2122"/>
                <a:gd name="T38" fmla="*/ 2586 w 2766"/>
                <a:gd name="T39" fmla="*/ 1709 h 2122"/>
                <a:gd name="T40" fmla="*/ 2647 w 2766"/>
                <a:gd name="T41" fmla="*/ 1840 h 2122"/>
                <a:gd name="T42" fmla="*/ 2688 w 2766"/>
                <a:gd name="T43" fmla="*/ 1940 h 2122"/>
                <a:gd name="T44" fmla="*/ 2750 w 2766"/>
                <a:gd name="T45" fmla="*/ 2106 h 2122"/>
                <a:gd name="T46" fmla="*/ 2753 w 2766"/>
                <a:gd name="T47" fmla="*/ 2118 h 2122"/>
                <a:gd name="T48" fmla="*/ 2759 w 2766"/>
                <a:gd name="T49" fmla="*/ 2122 h 2122"/>
                <a:gd name="T50" fmla="*/ 2765 w 2766"/>
                <a:gd name="T51" fmla="*/ 2119 h 2122"/>
                <a:gd name="T52" fmla="*/ 2766 w 2766"/>
                <a:gd name="T53" fmla="*/ 2113 h 2122"/>
                <a:gd name="T54" fmla="*/ 2707 w 2766"/>
                <a:gd name="T55" fmla="*/ 1949 h 2122"/>
                <a:gd name="T56" fmla="*/ 2653 w 2766"/>
                <a:gd name="T57" fmla="*/ 1822 h 2122"/>
                <a:gd name="T58" fmla="*/ 2594 w 2766"/>
                <a:gd name="T59" fmla="*/ 1696 h 2122"/>
                <a:gd name="T60" fmla="*/ 2549 w 2766"/>
                <a:gd name="T61" fmla="*/ 1615 h 2122"/>
                <a:gd name="T62" fmla="*/ 2490 w 2766"/>
                <a:gd name="T63" fmla="*/ 1517 h 2122"/>
                <a:gd name="T64" fmla="*/ 2421 w 2766"/>
                <a:gd name="T65" fmla="*/ 1426 h 2122"/>
                <a:gd name="T66" fmla="*/ 2368 w 2766"/>
                <a:gd name="T67" fmla="*/ 1371 h 2122"/>
                <a:gd name="T68" fmla="*/ 2296 w 2766"/>
                <a:gd name="T69" fmla="*/ 1315 h 2122"/>
                <a:gd name="T70" fmla="*/ 2217 w 2766"/>
                <a:gd name="T71" fmla="*/ 1269 h 2122"/>
                <a:gd name="T72" fmla="*/ 2162 w 2766"/>
                <a:gd name="T73" fmla="*/ 1242 h 2122"/>
                <a:gd name="T74" fmla="*/ 2057 w 2766"/>
                <a:gd name="T75" fmla="*/ 1200 h 2122"/>
                <a:gd name="T76" fmla="*/ 1949 w 2766"/>
                <a:gd name="T77" fmla="*/ 1166 h 2122"/>
                <a:gd name="T78" fmla="*/ 1828 w 2766"/>
                <a:gd name="T79" fmla="*/ 1134 h 2122"/>
                <a:gd name="T80" fmla="*/ 1584 w 2766"/>
                <a:gd name="T81" fmla="*/ 1082 h 2122"/>
                <a:gd name="T82" fmla="*/ 1362 w 2766"/>
                <a:gd name="T83" fmla="*/ 1041 h 2122"/>
                <a:gd name="T84" fmla="*/ 987 w 2766"/>
                <a:gd name="T85" fmla="*/ 981 h 2122"/>
                <a:gd name="T86" fmla="*/ 757 w 2766"/>
                <a:gd name="T87" fmla="*/ 953 h 2122"/>
                <a:gd name="T88" fmla="*/ 525 w 2766"/>
                <a:gd name="T89" fmla="*/ 932 h 2122"/>
                <a:gd name="T90" fmla="*/ 206 w 2766"/>
                <a:gd name="T91" fmla="*/ 912 h 2122"/>
                <a:gd name="T92" fmla="*/ 13 w 2766"/>
                <a:gd name="T93" fmla="*/ 908 h 2122"/>
                <a:gd name="T94" fmla="*/ 7 w 2766"/>
                <a:gd name="T95" fmla="*/ 908 h 2122"/>
                <a:gd name="T96" fmla="*/ 39 w 2766"/>
                <a:gd name="T97" fmla="*/ 208 h 2122"/>
                <a:gd name="T98" fmla="*/ 47 w 2766"/>
                <a:gd name="T99" fmla="*/ 7 h 2122"/>
                <a:gd name="T100" fmla="*/ 42 w 2766"/>
                <a:gd name="T101" fmla="*/ 2 h 2122"/>
                <a:gd name="T102" fmla="*/ 36 w 2766"/>
                <a:gd name="T103" fmla="*/ 3 h 2122"/>
                <a:gd name="T104" fmla="*/ 34 w 2766"/>
                <a:gd name="T105" fmla="*/ 7 h 2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766" h="2122">
                  <a:moveTo>
                    <a:pt x="34" y="7"/>
                  </a:moveTo>
                  <a:lnTo>
                    <a:pt x="34" y="7"/>
                  </a:lnTo>
                  <a:lnTo>
                    <a:pt x="7" y="713"/>
                  </a:lnTo>
                  <a:lnTo>
                    <a:pt x="7" y="713"/>
                  </a:lnTo>
                  <a:lnTo>
                    <a:pt x="0" y="914"/>
                  </a:lnTo>
                  <a:lnTo>
                    <a:pt x="0" y="914"/>
                  </a:lnTo>
                  <a:lnTo>
                    <a:pt x="0" y="916"/>
                  </a:lnTo>
                  <a:lnTo>
                    <a:pt x="1" y="919"/>
                  </a:lnTo>
                  <a:lnTo>
                    <a:pt x="4" y="920"/>
                  </a:lnTo>
                  <a:lnTo>
                    <a:pt x="7" y="921"/>
                  </a:lnTo>
                  <a:lnTo>
                    <a:pt x="7" y="921"/>
                  </a:lnTo>
                  <a:lnTo>
                    <a:pt x="59" y="921"/>
                  </a:lnTo>
                  <a:lnTo>
                    <a:pt x="110" y="922"/>
                  </a:lnTo>
                  <a:lnTo>
                    <a:pt x="215" y="925"/>
                  </a:lnTo>
                  <a:lnTo>
                    <a:pt x="319" y="931"/>
                  </a:lnTo>
                  <a:lnTo>
                    <a:pt x="424" y="937"/>
                  </a:lnTo>
                  <a:lnTo>
                    <a:pt x="424" y="937"/>
                  </a:lnTo>
                  <a:lnTo>
                    <a:pt x="543" y="947"/>
                  </a:lnTo>
                  <a:lnTo>
                    <a:pt x="660" y="956"/>
                  </a:lnTo>
                  <a:lnTo>
                    <a:pt x="779" y="969"/>
                  </a:lnTo>
                  <a:lnTo>
                    <a:pt x="896" y="983"/>
                  </a:lnTo>
                  <a:lnTo>
                    <a:pt x="1014" y="999"/>
                  </a:lnTo>
                  <a:lnTo>
                    <a:pt x="1131" y="1016"/>
                  </a:lnTo>
                  <a:lnTo>
                    <a:pt x="1248" y="1034"/>
                  </a:lnTo>
                  <a:lnTo>
                    <a:pt x="1365" y="1055"/>
                  </a:lnTo>
                  <a:lnTo>
                    <a:pt x="1365" y="1055"/>
                  </a:lnTo>
                  <a:lnTo>
                    <a:pt x="1469" y="1074"/>
                  </a:lnTo>
                  <a:lnTo>
                    <a:pt x="1572" y="1094"/>
                  </a:lnTo>
                  <a:lnTo>
                    <a:pt x="1676" y="1114"/>
                  </a:lnTo>
                  <a:lnTo>
                    <a:pt x="1779" y="1137"/>
                  </a:lnTo>
                  <a:lnTo>
                    <a:pt x="1779" y="1137"/>
                  </a:lnTo>
                  <a:lnTo>
                    <a:pt x="1858" y="1155"/>
                  </a:lnTo>
                  <a:lnTo>
                    <a:pt x="1936" y="1176"/>
                  </a:lnTo>
                  <a:lnTo>
                    <a:pt x="1975" y="1187"/>
                  </a:lnTo>
                  <a:lnTo>
                    <a:pt x="2013" y="1198"/>
                  </a:lnTo>
                  <a:lnTo>
                    <a:pt x="2051" y="1211"/>
                  </a:lnTo>
                  <a:lnTo>
                    <a:pt x="2090" y="1225"/>
                  </a:lnTo>
                  <a:lnTo>
                    <a:pt x="2090" y="1225"/>
                  </a:lnTo>
                  <a:lnTo>
                    <a:pt x="2119" y="1237"/>
                  </a:lnTo>
                  <a:lnTo>
                    <a:pt x="2148" y="1249"/>
                  </a:lnTo>
                  <a:lnTo>
                    <a:pt x="2177" y="1263"/>
                  </a:lnTo>
                  <a:lnTo>
                    <a:pt x="2206" y="1277"/>
                  </a:lnTo>
                  <a:lnTo>
                    <a:pt x="2233" y="1292"/>
                  </a:lnTo>
                  <a:lnTo>
                    <a:pt x="2261" y="1309"/>
                  </a:lnTo>
                  <a:lnTo>
                    <a:pt x="2288" y="1326"/>
                  </a:lnTo>
                  <a:lnTo>
                    <a:pt x="2314" y="1344"/>
                  </a:lnTo>
                  <a:lnTo>
                    <a:pt x="2314" y="1344"/>
                  </a:lnTo>
                  <a:lnTo>
                    <a:pt x="2340" y="1365"/>
                  </a:lnTo>
                  <a:lnTo>
                    <a:pt x="2365" y="1387"/>
                  </a:lnTo>
                  <a:lnTo>
                    <a:pt x="2389" y="1410"/>
                  </a:lnTo>
                  <a:lnTo>
                    <a:pt x="2411" y="1435"/>
                  </a:lnTo>
                  <a:lnTo>
                    <a:pt x="2432" y="1460"/>
                  </a:lnTo>
                  <a:lnTo>
                    <a:pt x="2452" y="1487"/>
                  </a:lnTo>
                  <a:lnTo>
                    <a:pt x="2472" y="1514"/>
                  </a:lnTo>
                  <a:lnTo>
                    <a:pt x="2490" y="1542"/>
                  </a:lnTo>
                  <a:lnTo>
                    <a:pt x="2490" y="1542"/>
                  </a:lnTo>
                  <a:lnTo>
                    <a:pt x="2516" y="1583"/>
                  </a:lnTo>
                  <a:lnTo>
                    <a:pt x="2540" y="1624"/>
                  </a:lnTo>
                  <a:lnTo>
                    <a:pt x="2563" y="1666"/>
                  </a:lnTo>
                  <a:lnTo>
                    <a:pt x="2586" y="1709"/>
                  </a:lnTo>
                  <a:lnTo>
                    <a:pt x="2607" y="1753"/>
                  </a:lnTo>
                  <a:lnTo>
                    <a:pt x="2627" y="1796"/>
                  </a:lnTo>
                  <a:lnTo>
                    <a:pt x="2647" y="1840"/>
                  </a:lnTo>
                  <a:lnTo>
                    <a:pt x="2666" y="1884"/>
                  </a:lnTo>
                  <a:lnTo>
                    <a:pt x="2666" y="1884"/>
                  </a:lnTo>
                  <a:lnTo>
                    <a:pt x="2688" y="1940"/>
                  </a:lnTo>
                  <a:lnTo>
                    <a:pt x="2710" y="1995"/>
                  </a:lnTo>
                  <a:lnTo>
                    <a:pt x="2731" y="2050"/>
                  </a:lnTo>
                  <a:lnTo>
                    <a:pt x="2750" y="2106"/>
                  </a:lnTo>
                  <a:lnTo>
                    <a:pt x="2750" y="2106"/>
                  </a:lnTo>
                  <a:lnTo>
                    <a:pt x="2753" y="2118"/>
                  </a:lnTo>
                  <a:lnTo>
                    <a:pt x="2753" y="2118"/>
                  </a:lnTo>
                  <a:lnTo>
                    <a:pt x="2754" y="2120"/>
                  </a:lnTo>
                  <a:lnTo>
                    <a:pt x="2756" y="2121"/>
                  </a:lnTo>
                  <a:lnTo>
                    <a:pt x="2759" y="2122"/>
                  </a:lnTo>
                  <a:lnTo>
                    <a:pt x="2762" y="2121"/>
                  </a:lnTo>
                  <a:lnTo>
                    <a:pt x="2764" y="2121"/>
                  </a:lnTo>
                  <a:lnTo>
                    <a:pt x="2765" y="2119"/>
                  </a:lnTo>
                  <a:lnTo>
                    <a:pt x="2766" y="2117"/>
                  </a:lnTo>
                  <a:lnTo>
                    <a:pt x="2766" y="2113"/>
                  </a:lnTo>
                  <a:lnTo>
                    <a:pt x="2766" y="2113"/>
                  </a:lnTo>
                  <a:lnTo>
                    <a:pt x="2752" y="2072"/>
                  </a:lnTo>
                  <a:lnTo>
                    <a:pt x="2737" y="2031"/>
                  </a:lnTo>
                  <a:lnTo>
                    <a:pt x="2707" y="1949"/>
                  </a:lnTo>
                  <a:lnTo>
                    <a:pt x="2707" y="1949"/>
                  </a:lnTo>
                  <a:lnTo>
                    <a:pt x="2671" y="1864"/>
                  </a:lnTo>
                  <a:lnTo>
                    <a:pt x="2653" y="1822"/>
                  </a:lnTo>
                  <a:lnTo>
                    <a:pt x="2633" y="1780"/>
                  </a:lnTo>
                  <a:lnTo>
                    <a:pt x="2614" y="1737"/>
                  </a:lnTo>
                  <a:lnTo>
                    <a:pt x="2594" y="1696"/>
                  </a:lnTo>
                  <a:lnTo>
                    <a:pt x="2572" y="1655"/>
                  </a:lnTo>
                  <a:lnTo>
                    <a:pt x="2549" y="1615"/>
                  </a:lnTo>
                  <a:lnTo>
                    <a:pt x="2549" y="1615"/>
                  </a:lnTo>
                  <a:lnTo>
                    <a:pt x="2531" y="1582"/>
                  </a:lnTo>
                  <a:lnTo>
                    <a:pt x="2511" y="1550"/>
                  </a:lnTo>
                  <a:lnTo>
                    <a:pt x="2490" y="1517"/>
                  </a:lnTo>
                  <a:lnTo>
                    <a:pt x="2468" y="1486"/>
                  </a:lnTo>
                  <a:lnTo>
                    <a:pt x="2446" y="1456"/>
                  </a:lnTo>
                  <a:lnTo>
                    <a:pt x="2421" y="1426"/>
                  </a:lnTo>
                  <a:lnTo>
                    <a:pt x="2395" y="1398"/>
                  </a:lnTo>
                  <a:lnTo>
                    <a:pt x="2368" y="1371"/>
                  </a:lnTo>
                  <a:lnTo>
                    <a:pt x="2368" y="1371"/>
                  </a:lnTo>
                  <a:lnTo>
                    <a:pt x="2344" y="1352"/>
                  </a:lnTo>
                  <a:lnTo>
                    <a:pt x="2321" y="1333"/>
                  </a:lnTo>
                  <a:lnTo>
                    <a:pt x="2296" y="1315"/>
                  </a:lnTo>
                  <a:lnTo>
                    <a:pt x="2270" y="1299"/>
                  </a:lnTo>
                  <a:lnTo>
                    <a:pt x="2244" y="1283"/>
                  </a:lnTo>
                  <a:lnTo>
                    <a:pt x="2217" y="1269"/>
                  </a:lnTo>
                  <a:lnTo>
                    <a:pt x="2190" y="1255"/>
                  </a:lnTo>
                  <a:lnTo>
                    <a:pt x="2162" y="1242"/>
                  </a:lnTo>
                  <a:lnTo>
                    <a:pt x="2162" y="1242"/>
                  </a:lnTo>
                  <a:lnTo>
                    <a:pt x="2128" y="1227"/>
                  </a:lnTo>
                  <a:lnTo>
                    <a:pt x="2092" y="1212"/>
                  </a:lnTo>
                  <a:lnTo>
                    <a:pt x="2057" y="1200"/>
                  </a:lnTo>
                  <a:lnTo>
                    <a:pt x="2021" y="1188"/>
                  </a:lnTo>
                  <a:lnTo>
                    <a:pt x="1985" y="1177"/>
                  </a:lnTo>
                  <a:lnTo>
                    <a:pt x="1949" y="1166"/>
                  </a:lnTo>
                  <a:lnTo>
                    <a:pt x="1875" y="1147"/>
                  </a:lnTo>
                  <a:lnTo>
                    <a:pt x="1875" y="1147"/>
                  </a:lnTo>
                  <a:lnTo>
                    <a:pt x="1828" y="1134"/>
                  </a:lnTo>
                  <a:lnTo>
                    <a:pt x="1779" y="1123"/>
                  </a:lnTo>
                  <a:lnTo>
                    <a:pt x="1681" y="1101"/>
                  </a:lnTo>
                  <a:lnTo>
                    <a:pt x="1584" y="1082"/>
                  </a:lnTo>
                  <a:lnTo>
                    <a:pt x="1486" y="1063"/>
                  </a:lnTo>
                  <a:lnTo>
                    <a:pt x="1486" y="1063"/>
                  </a:lnTo>
                  <a:lnTo>
                    <a:pt x="1362" y="1041"/>
                  </a:lnTo>
                  <a:lnTo>
                    <a:pt x="1237" y="1019"/>
                  </a:lnTo>
                  <a:lnTo>
                    <a:pt x="1112" y="1000"/>
                  </a:lnTo>
                  <a:lnTo>
                    <a:pt x="987" y="981"/>
                  </a:lnTo>
                  <a:lnTo>
                    <a:pt x="987" y="981"/>
                  </a:lnTo>
                  <a:lnTo>
                    <a:pt x="873" y="966"/>
                  </a:lnTo>
                  <a:lnTo>
                    <a:pt x="757" y="953"/>
                  </a:lnTo>
                  <a:lnTo>
                    <a:pt x="642" y="941"/>
                  </a:lnTo>
                  <a:lnTo>
                    <a:pt x="525" y="932"/>
                  </a:lnTo>
                  <a:lnTo>
                    <a:pt x="525" y="932"/>
                  </a:lnTo>
                  <a:lnTo>
                    <a:pt x="398" y="923"/>
                  </a:lnTo>
                  <a:lnTo>
                    <a:pt x="270" y="915"/>
                  </a:lnTo>
                  <a:lnTo>
                    <a:pt x="206" y="912"/>
                  </a:lnTo>
                  <a:lnTo>
                    <a:pt x="142" y="910"/>
                  </a:lnTo>
                  <a:lnTo>
                    <a:pt x="78" y="908"/>
                  </a:lnTo>
                  <a:lnTo>
                    <a:pt x="13" y="908"/>
                  </a:lnTo>
                  <a:lnTo>
                    <a:pt x="13" y="908"/>
                  </a:lnTo>
                  <a:lnTo>
                    <a:pt x="7" y="908"/>
                  </a:lnTo>
                  <a:lnTo>
                    <a:pt x="7" y="908"/>
                  </a:lnTo>
                  <a:lnTo>
                    <a:pt x="13" y="914"/>
                  </a:lnTo>
                  <a:lnTo>
                    <a:pt x="13" y="914"/>
                  </a:lnTo>
                  <a:lnTo>
                    <a:pt x="39" y="208"/>
                  </a:lnTo>
                  <a:lnTo>
                    <a:pt x="39" y="208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6" y="5"/>
                  </a:lnTo>
                  <a:lnTo>
                    <a:pt x="45" y="3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2"/>
                  </a:lnTo>
                  <a:lnTo>
                    <a:pt x="36" y="3"/>
                  </a:lnTo>
                  <a:lnTo>
                    <a:pt x="35" y="5"/>
                  </a:lnTo>
                  <a:lnTo>
                    <a:pt x="34" y="7"/>
                  </a:lnTo>
                  <a:lnTo>
                    <a:pt x="3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F78DD46-C5DE-DD87-EAF2-CFCE767D4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657"/>
              <a:ext cx="630" cy="136"/>
            </a:xfrm>
            <a:custGeom>
              <a:avLst/>
              <a:gdLst>
                <a:gd name="T0" fmla="*/ 23 w 2520"/>
                <a:gd name="T1" fmla="*/ 36 h 545"/>
                <a:gd name="T2" fmla="*/ 90 w 2520"/>
                <a:gd name="T3" fmla="*/ 111 h 545"/>
                <a:gd name="T4" fmla="*/ 164 w 2520"/>
                <a:gd name="T5" fmla="*/ 177 h 545"/>
                <a:gd name="T6" fmla="*/ 245 w 2520"/>
                <a:gd name="T7" fmla="*/ 236 h 545"/>
                <a:gd name="T8" fmla="*/ 331 w 2520"/>
                <a:gd name="T9" fmla="*/ 287 h 545"/>
                <a:gd name="T10" fmla="*/ 421 w 2520"/>
                <a:gd name="T11" fmla="*/ 331 h 545"/>
                <a:gd name="T12" fmla="*/ 491 w 2520"/>
                <a:gd name="T13" fmla="*/ 360 h 545"/>
                <a:gd name="T14" fmla="*/ 599 w 2520"/>
                <a:gd name="T15" fmla="*/ 397 h 545"/>
                <a:gd name="T16" fmla="*/ 709 w 2520"/>
                <a:gd name="T17" fmla="*/ 427 h 545"/>
                <a:gd name="T18" fmla="*/ 932 w 2520"/>
                <a:gd name="T19" fmla="*/ 470 h 545"/>
                <a:gd name="T20" fmla="*/ 1085 w 2520"/>
                <a:gd name="T21" fmla="*/ 493 h 545"/>
                <a:gd name="T22" fmla="*/ 1319 w 2520"/>
                <a:gd name="T23" fmla="*/ 521 h 545"/>
                <a:gd name="T24" fmla="*/ 1560 w 2520"/>
                <a:gd name="T25" fmla="*/ 542 h 545"/>
                <a:gd name="T26" fmla="*/ 1640 w 2520"/>
                <a:gd name="T27" fmla="*/ 545 h 545"/>
                <a:gd name="T28" fmla="*/ 1746 w 2520"/>
                <a:gd name="T29" fmla="*/ 542 h 545"/>
                <a:gd name="T30" fmla="*/ 1852 w 2520"/>
                <a:gd name="T31" fmla="*/ 532 h 545"/>
                <a:gd name="T32" fmla="*/ 1955 w 2520"/>
                <a:gd name="T33" fmla="*/ 514 h 545"/>
                <a:gd name="T34" fmla="*/ 2057 w 2520"/>
                <a:gd name="T35" fmla="*/ 484 h 545"/>
                <a:gd name="T36" fmla="*/ 2154 w 2520"/>
                <a:gd name="T37" fmla="*/ 443 h 545"/>
                <a:gd name="T38" fmla="*/ 2212 w 2520"/>
                <a:gd name="T39" fmla="*/ 412 h 545"/>
                <a:gd name="T40" fmla="*/ 2286 w 2520"/>
                <a:gd name="T41" fmla="*/ 362 h 545"/>
                <a:gd name="T42" fmla="*/ 2354 w 2520"/>
                <a:gd name="T43" fmla="*/ 304 h 545"/>
                <a:gd name="T44" fmla="*/ 2414 w 2520"/>
                <a:gd name="T45" fmla="*/ 238 h 545"/>
                <a:gd name="T46" fmla="*/ 2464 w 2520"/>
                <a:gd name="T47" fmla="*/ 165 h 545"/>
                <a:gd name="T48" fmla="*/ 2502 w 2520"/>
                <a:gd name="T49" fmla="*/ 84 h 545"/>
                <a:gd name="T50" fmla="*/ 2519 w 2520"/>
                <a:gd name="T51" fmla="*/ 27 h 545"/>
                <a:gd name="T52" fmla="*/ 2519 w 2520"/>
                <a:gd name="T53" fmla="*/ 22 h 545"/>
                <a:gd name="T54" fmla="*/ 2513 w 2520"/>
                <a:gd name="T55" fmla="*/ 19 h 545"/>
                <a:gd name="T56" fmla="*/ 2507 w 2520"/>
                <a:gd name="T57" fmla="*/ 23 h 545"/>
                <a:gd name="T58" fmla="*/ 2489 w 2520"/>
                <a:gd name="T59" fmla="*/ 80 h 545"/>
                <a:gd name="T60" fmla="*/ 2451 w 2520"/>
                <a:gd name="T61" fmla="*/ 160 h 545"/>
                <a:gd name="T62" fmla="*/ 2401 w 2520"/>
                <a:gd name="T63" fmla="*/ 234 h 545"/>
                <a:gd name="T64" fmla="*/ 2341 w 2520"/>
                <a:gd name="T65" fmla="*/ 299 h 545"/>
                <a:gd name="T66" fmla="*/ 2272 w 2520"/>
                <a:gd name="T67" fmla="*/ 356 h 545"/>
                <a:gd name="T68" fmla="*/ 2224 w 2520"/>
                <a:gd name="T69" fmla="*/ 389 h 545"/>
                <a:gd name="T70" fmla="*/ 2133 w 2520"/>
                <a:gd name="T71" fmla="*/ 439 h 545"/>
                <a:gd name="T72" fmla="*/ 2039 w 2520"/>
                <a:gd name="T73" fmla="*/ 476 h 545"/>
                <a:gd name="T74" fmla="*/ 1941 w 2520"/>
                <a:gd name="T75" fmla="*/ 503 h 545"/>
                <a:gd name="T76" fmla="*/ 1841 w 2520"/>
                <a:gd name="T77" fmla="*/ 520 h 545"/>
                <a:gd name="T78" fmla="*/ 1739 w 2520"/>
                <a:gd name="T79" fmla="*/ 530 h 545"/>
                <a:gd name="T80" fmla="*/ 1665 w 2520"/>
                <a:gd name="T81" fmla="*/ 532 h 545"/>
                <a:gd name="T82" fmla="*/ 1549 w 2520"/>
                <a:gd name="T83" fmla="*/ 529 h 545"/>
                <a:gd name="T84" fmla="*/ 1316 w 2520"/>
                <a:gd name="T85" fmla="*/ 509 h 545"/>
                <a:gd name="T86" fmla="*/ 1085 w 2520"/>
                <a:gd name="T87" fmla="*/ 479 h 545"/>
                <a:gd name="T88" fmla="*/ 858 w 2520"/>
                <a:gd name="T89" fmla="*/ 446 h 545"/>
                <a:gd name="T90" fmla="*/ 671 w 2520"/>
                <a:gd name="T91" fmla="*/ 404 h 545"/>
                <a:gd name="T92" fmla="*/ 561 w 2520"/>
                <a:gd name="T93" fmla="*/ 372 h 545"/>
                <a:gd name="T94" fmla="*/ 490 w 2520"/>
                <a:gd name="T95" fmla="*/ 346 h 545"/>
                <a:gd name="T96" fmla="*/ 399 w 2520"/>
                <a:gd name="T97" fmla="*/ 307 h 545"/>
                <a:gd name="T98" fmla="*/ 311 w 2520"/>
                <a:gd name="T99" fmla="*/ 261 h 545"/>
                <a:gd name="T100" fmla="*/ 228 w 2520"/>
                <a:gd name="T101" fmla="*/ 208 h 545"/>
                <a:gd name="T102" fmla="*/ 149 w 2520"/>
                <a:gd name="T103" fmla="*/ 147 h 545"/>
                <a:gd name="T104" fmla="*/ 77 w 2520"/>
                <a:gd name="T105" fmla="*/ 79 h 545"/>
                <a:gd name="T106" fmla="*/ 34 w 2520"/>
                <a:gd name="T107" fmla="*/ 30 h 545"/>
                <a:gd name="T108" fmla="*/ 11 w 2520"/>
                <a:gd name="T109" fmla="*/ 2 h 545"/>
                <a:gd name="T110" fmla="*/ 4 w 2520"/>
                <a:gd name="T111" fmla="*/ 2 h 545"/>
                <a:gd name="T112" fmla="*/ 0 w 2520"/>
                <a:gd name="T113" fmla="*/ 8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0" h="545">
                  <a:moveTo>
                    <a:pt x="1" y="10"/>
                  </a:moveTo>
                  <a:lnTo>
                    <a:pt x="1" y="10"/>
                  </a:lnTo>
                  <a:lnTo>
                    <a:pt x="23" y="36"/>
                  </a:lnTo>
                  <a:lnTo>
                    <a:pt x="45" y="62"/>
                  </a:lnTo>
                  <a:lnTo>
                    <a:pt x="66" y="87"/>
                  </a:lnTo>
                  <a:lnTo>
                    <a:pt x="90" y="111"/>
                  </a:lnTo>
                  <a:lnTo>
                    <a:pt x="114" y="133"/>
                  </a:lnTo>
                  <a:lnTo>
                    <a:pt x="138" y="156"/>
                  </a:lnTo>
                  <a:lnTo>
                    <a:pt x="164" y="177"/>
                  </a:lnTo>
                  <a:lnTo>
                    <a:pt x="191" y="197"/>
                  </a:lnTo>
                  <a:lnTo>
                    <a:pt x="218" y="217"/>
                  </a:lnTo>
                  <a:lnTo>
                    <a:pt x="245" y="236"/>
                  </a:lnTo>
                  <a:lnTo>
                    <a:pt x="273" y="253"/>
                  </a:lnTo>
                  <a:lnTo>
                    <a:pt x="302" y="271"/>
                  </a:lnTo>
                  <a:lnTo>
                    <a:pt x="331" y="287"/>
                  </a:lnTo>
                  <a:lnTo>
                    <a:pt x="360" y="303"/>
                  </a:lnTo>
                  <a:lnTo>
                    <a:pt x="391" y="317"/>
                  </a:lnTo>
                  <a:lnTo>
                    <a:pt x="421" y="331"/>
                  </a:lnTo>
                  <a:lnTo>
                    <a:pt x="421" y="331"/>
                  </a:lnTo>
                  <a:lnTo>
                    <a:pt x="456" y="346"/>
                  </a:lnTo>
                  <a:lnTo>
                    <a:pt x="491" y="360"/>
                  </a:lnTo>
                  <a:lnTo>
                    <a:pt x="527" y="373"/>
                  </a:lnTo>
                  <a:lnTo>
                    <a:pt x="563" y="386"/>
                  </a:lnTo>
                  <a:lnTo>
                    <a:pt x="599" y="397"/>
                  </a:lnTo>
                  <a:lnTo>
                    <a:pt x="635" y="408"/>
                  </a:lnTo>
                  <a:lnTo>
                    <a:pt x="672" y="417"/>
                  </a:lnTo>
                  <a:lnTo>
                    <a:pt x="709" y="427"/>
                  </a:lnTo>
                  <a:lnTo>
                    <a:pt x="783" y="443"/>
                  </a:lnTo>
                  <a:lnTo>
                    <a:pt x="858" y="458"/>
                  </a:lnTo>
                  <a:lnTo>
                    <a:pt x="932" y="470"/>
                  </a:lnTo>
                  <a:lnTo>
                    <a:pt x="1007" y="482"/>
                  </a:lnTo>
                  <a:lnTo>
                    <a:pt x="1007" y="482"/>
                  </a:lnTo>
                  <a:lnTo>
                    <a:pt x="1085" y="493"/>
                  </a:lnTo>
                  <a:lnTo>
                    <a:pt x="1163" y="503"/>
                  </a:lnTo>
                  <a:lnTo>
                    <a:pt x="1319" y="521"/>
                  </a:lnTo>
                  <a:lnTo>
                    <a:pt x="1319" y="521"/>
                  </a:lnTo>
                  <a:lnTo>
                    <a:pt x="1399" y="530"/>
                  </a:lnTo>
                  <a:lnTo>
                    <a:pt x="1480" y="537"/>
                  </a:lnTo>
                  <a:lnTo>
                    <a:pt x="1560" y="542"/>
                  </a:lnTo>
                  <a:lnTo>
                    <a:pt x="1599" y="544"/>
                  </a:lnTo>
                  <a:lnTo>
                    <a:pt x="1640" y="545"/>
                  </a:lnTo>
                  <a:lnTo>
                    <a:pt x="1640" y="545"/>
                  </a:lnTo>
                  <a:lnTo>
                    <a:pt x="1675" y="544"/>
                  </a:lnTo>
                  <a:lnTo>
                    <a:pt x="1710" y="544"/>
                  </a:lnTo>
                  <a:lnTo>
                    <a:pt x="1746" y="542"/>
                  </a:lnTo>
                  <a:lnTo>
                    <a:pt x="1782" y="540"/>
                  </a:lnTo>
                  <a:lnTo>
                    <a:pt x="1816" y="536"/>
                  </a:lnTo>
                  <a:lnTo>
                    <a:pt x="1852" y="532"/>
                  </a:lnTo>
                  <a:lnTo>
                    <a:pt x="1886" y="527"/>
                  </a:lnTo>
                  <a:lnTo>
                    <a:pt x="1921" y="520"/>
                  </a:lnTo>
                  <a:lnTo>
                    <a:pt x="1955" y="514"/>
                  </a:lnTo>
                  <a:lnTo>
                    <a:pt x="1990" y="505"/>
                  </a:lnTo>
                  <a:lnTo>
                    <a:pt x="2023" y="495"/>
                  </a:lnTo>
                  <a:lnTo>
                    <a:pt x="2057" y="484"/>
                  </a:lnTo>
                  <a:lnTo>
                    <a:pt x="2089" y="471"/>
                  </a:lnTo>
                  <a:lnTo>
                    <a:pt x="2122" y="458"/>
                  </a:lnTo>
                  <a:lnTo>
                    <a:pt x="2154" y="443"/>
                  </a:lnTo>
                  <a:lnTo>
                    <a:pt x="2186" y="427"/>
                  </a:lnTo>
                  <a:lnTo>
                    <a:pt x="2186" y="427"/>
                  </a:lnTo>
                  <a:lnTo>
                    <a:pt x="2212" y="412"/>
                  </a:lnTo>
                  <a:lnTo>
                    <a:pt x="2237" y="397"/>
                  </a:lnTo>
                  <a:lnTo>
                    <a:pt x="2261" y="380"/>
                  </a:lnTo>
                  <a:lnTo>
                    <a:pt x="2286" y="362"/>
                  </a:lnTo>
                  <a:lnTo>
                    <a:pt x="2309" y="344"/>
                  </a:lnTo>
                  <a:lnTo>
                    <a:pt x="2332" y="325"/>
                  </a:lnTo>
                  <a:lnTo>
                    <a:pt x="2354" y="304"/>
                  </a:lnTo>
                  <a:lnTo>
                    <a:pt x="2375" y="283"/>
                  </a:lnTo>
                  <a:lnTo>
                    <a:pt x="2395" y="262"/>
                  </a:lnTo>
                  <a:lnTo>
                    <a:pt x="2414" y="238"/>
                  </a:lnTo>
                  <a:lnTo>
                    <a:pt x="2432" y="214"/>
                  </a:lnTo>
                  <a:lnTo>
                    <a:pt x="2448" y="191"/>
                  </a:lnTo>
                  <a:lnTo>
                    <a:pt x="2464" y="165"/>
                  </a:lnTo>
                  <a:lnTo>
                    <a:pt x="2478" y="139"/>
                  </a:lnTo>
                  <a:lnTo>
                    <a:pt x="2491" y="112"/>
                  </a:lnTo>
                  <a:lnTo>
                    <a:pt x="2502" y="84"/>
                  </a:lnTo>
                  <a:lnTo>
                    <a:pt x="2502" y="84"/>
                  </a:lnTo>
                  <a:lnTo>
                    <a:pt x="2512" y="56"/>
                  </a:lnTo>
                  <a:lnTo>
                    <a:pt x="2519" y="27"/>
                  </a:lnTo>
                  <a:lnTo>
                    <a:pt x="2519" y="27"/>
                  </a:lnTo>
                  <a:lnTo>
                    <a:pt x="2520" y="24"/>
                  </a:lnTo>
                  <a:lnTo>
                    <a:pt x="2519" y="22"/>
                  </a:lnTo>
                  <a:lnTo>
                    <a:pt x="2517" y="20"/>
                  </a:lnTo>
                  <a:lnTo>
                    <a:pt x="2515" y="19"/>
                  </a:lnTo>
                  <a:lnTo>
                    <a:pt x="2513" y="19"/>
                  </a:lnTo>
                  <a:lnTo>
                    <a:pt x="2511" y="20"/>
                  </a:lnTo>
                  <a:lnTo>
                    <a:pt x="2508" y="21"/>
                  </a:lnTo>
                  <a:lnTo>
                    <a:pt x="2507" y="23"/>
                  </a:lnTo>
                  <a:lnTo>
                    <a:pt x="2507" y="23"/>
                  </a:lnTo>
                  <a:lnTo>
                    <a:pt x="2499" y="52"/>
                  </a:lnTo>
                  <a:lnTo>
                    <a:pt x="2489" y="80"/>
                  </a:lnTo>
                  <a:lnTo>
                    <a:pt x="2478" y="108"/>
                  </a:lnTo>
                  <a:lnTo>
                    <a:pt x="2465" y="134"/>
                  </a:lnTo>
                  <a:lnTo>
                    <a:pt x="2451" y="160"/>
                  </a:lnTo>
                  <a:lnTo>
                    <a:pt x="2435" y="185"/>
                  </a:lnTo>
                  <a:lnTo>
                    <a:pt x="2419" y="210"/>
                  </a:lnTo>
                  <a:lnTo>
                    <a:pt x="2401" y="234"/>
                  </a:lnTo>
                  <a:lnTo>
                    <a:pt x="2382" y="256"/>
                  </a:lnTo>
                  <a:lnTo>
                    <a:pt x="2362" y="278"/>
                  </a:lnTo>
                  <a:lnTo>
                    <a:pt x="2341" y="299"/>
                  </a:lnTo>
                  <a:lnTo>
                    <a:pt x="2319" y="319"/>
                  </a:lnTo>
                  <a:lnTo>
                    <a:pt x="2296" y="338"/>
                  </a:lnTo>
                  <a:lnTo>
                    <a:pt x="2272" y="356"/>
                  </a:lnTo>
                  <a:lnTo>
                    <a:pt x="2249" y="373"/>
                  </a:lnTo>
                  <a:lnTo>
                    <a:pt x="2224" y="389"/>
                  </a:lnTo>
                  <a:lnTo>
                    <a:pt x="2224" y="389"/>
                  </a:lnTo>
                  <a:lnTo>
                    <a:pt x="2195" y="408"/>
                  </a:lnTo>
                  <a:lnTo>
                    <a:pt x="2164" y="424"/>
                  </a:lnTo>
                  <a:lnTo>
                    <a:pt x="2133" y="439"/>
                  </a:lnTo>
                  <a:lnTo>
                    <a:pt x="2102" y="452"/>
                  </a:lnTo>
                  <a:lnTo>
                    <a:pt x="2071" y="465"/>
                  </a:lnTo>
                  <a:lnTo>
                    <a:pt x="2039" y="476"/>
                  </a:lnTo>
                  <a:lnTo>
                    <a:pt x="2007" y="487"/>
                  </a:lnTo>
                  <a:lnTo>
                    <a:pt x="1974" y="495"/>
                  </a:lnTo>
                  <a:lnTo>
                    <a:pt x="1941" y="503"/>
                  </a:lnTo>
                  <a:lnTo>
                    <a:pt x="1908" y="509"/>
                  </a:lnTo>
                  <a:lnTo>
                    <a:pt x="1874" y="516"/>
                  </a:lnTo>
                  <a:lnTo>
                    <a:pt x="1841" y="520"/>
                  </a:lnTo>
                  <a:lnTo>
                    <a:pt x="1806" y="524"/>
                  </a:lnTo>
                  <a:lnTo>
                    <a:pt x="1773" y="528"/>
                  </a:lnTo>
                  <a:lnTo>
                    <a:pt x="1739" y="530"/>
                  </a:lnTo>
                  <a:lnTo>
                    <a:pt x="1704" y="531"/>
                  </a:lnTo>
                  <a:lnTo>
                    <a:pt x="1704" y="531"/>
                  </a:lnTo>
                  <a:lnTo>
                    <a:pt x="1665" y="532"/>
                  </a:lnTo>
                  <a:lnTo>
                    <a:pt x="1626" y="531"/>
                  </a:lnTo>
                  <a:lnTo>
                    <a:pt x="1588" y="531"/>
                  </a:lnTo>
                  <a:lnTo>
                    <a:pt x="1549" y="529"/>
                  </a:lnTo>
                  <a:lnTo>
                    <a:pt x="1471" y="524"/>
                  </a:lnTo>
                  <a:lnTo>
                    <a:pt x="1393" y="517"/>
                  </a:lnTo>
                  <a:lnTo>
                    <a:pt x="1316" y="509"/>
                  </a:lnTo>
                  <a:lnTo>
                    <a:pt x="1239" y="500"/>
                  </a:lnTo>
                  <a:lnTo>
                    <a:pt x="1085" y="479"/>
                  </a:lnTo>
                  <a:lnTo>
                    <a:pt x="1085" y="479"/>
                  </a:lnTo>
                  <a:lnTo>
                    <a:pt x="1009" y="469"/>
                  </a:lnTo>
                  <a:lnTo>
                    <a:pt x="933" y="458"/>
                  </a:lnTo>
                  <a:lnTo>
                    <a:pt x="858" y="446"/>
                  </a:lnTo>
                  <a:lnTo>
                    <a:pt x="783" y="430"/>
                  </a:lnTo>
                  <a:lnTo>
                    <a:pt x="709" y="414"/>
                  </a:lnTo>
                  <a:lnTo>
                    <a:pt x="671" y="404"/>
                  </a:lnTo>
                  <a:lnTo>
                    <a:pt x="634" y="395"/>
                  </a:lnTo>
                  <a:lnTo>
                    <a:pt x="598" y="384"/>
                  </a:lnTo>
                  <a:lnTo>
                    <a:pt x="561" y="372"/>
                  </a:lnTo>
                  <a:lnTo>
                    <a:pt x="525" y="359"/>
                  </a:lnTo>
                  <a:lnTo>
                    <a:pt x="490" y="346"/>
                  </a:lnTo>
                  <a:lnTo>
                    <a:pt x="490" y="346"/>
                  </a:lnTo>
                  <a:lnTo>
                    <a:pt x="459" y="333"/>
                  </a:lnTo>
                  <a:lnTo>
                    <a:pt x="428" y="320"/>
                  </a:lnTo>
                  <a:lnTo>
                    <a:pt x="399" y="307"/>
                  </a:lnTo>
                  <a:lnTo>
                    <a:pt x="369" y="292"/>
                  </a:lnTo>
                  <a:lnTo>
                    <a:pt x="340" y="277"/>
                  </a:lnTo>
                  <a:lnTo>
                    <a:pt x="311" y="261"/>
                  </a:lnTo>
                  <a:lnTo>
                    <a:pt x="283" y="245"/>
                  </a:lnTo>
                  <a:lnTo>
                    <a:pt x="255" y="226"/>
                  </a:lnTo>
                  <a:lnTo>
                    <a:pt x="228" y="208"/>
                  </a:lnTo>
                  <a:lnTo>
                    <a:pt x="201" y="188"/>
                  </a:lnTo>
                  <a:lnTo>
                    <a:pt x="175" y="169"/>
                  </a:lnTo>
                  <a:lnTo>
                    <a:pt x="149" y="147"/>
                  </a:lnTo>
                  <a:lnTo>
                    <a:pt x="124" y="126"/>
                  </a:lnTo>
                  <a:lnTo>
                    <a:pt x="101" y="103"/>
                  </a:lnTo>
                  <a:lnTo>
                    <a:pt x="77" y="79"/>
                  </a:lnTo>
                  <a:lnTo>
                    <a:pt x="55" y="56"/>
                  </a:lnTo>
                  <a:lnTo>
                    <a:pt x="55" y="56"/>
                  </a:lnTo>
                  <a:lnTo>
                    <a:pt x="34" y="30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61AA1658-4EA0-3FF1-C27C-E57F777D7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742"/>
              <a:ext cx="87" cy="273"/>
            </a:xfrm>
            <a:custGeom>
              <a:avLst/>
              <a:gdLst>
                <a:gd name="T0" fmla="*/ 11 w 348"/>
                <a:gd name="T1" fmla="*/ 36 h 1093"/>
                <a:gd name="T2" fmla="*/ 9 w 348"/>
                <a:gd name="T3" fmla="*/ 135 h 1093"/>
                <a:gd name="T4" fmla="*/ 21 w 348"/>
                <a:gd name="T5" fmla="*/ 232 h 1093"/>
                <a:gd name="T6" fmla="*/ 37 w 348"/>
                <a:gd name="T7" fmla="*/ 294 h 1093"/>
                <a:gd name="T8" fmla="*/ 74 w 348"/>
                <a:gd name="T9" fmla="*/ 386 h 1093"/>
                <a:gd name="T10" fmla="*/ 122 w 348"/>
                <a:gd name="T11" fmla="*/ 470 h 1093"/>
                <a:gd name="T12" fmla="*/ 164 w 348"/>
                <a:gd name="T13" fmla="*/ 525 h 1093"/>
                <a:gd name="T14" fmla="*/ 257 w 348"/>
                <a:gd name="T15" fmla="*/ 633 h 1093"/>
                <a:gd name="T16" fmla="*/ 297 w 348"/>
                <a:gd name="T17" fmla="*/ 691 h 1093"/>
                <a:gd name="T18" fmla="*/ 313 w 348"/>
                <a:gd name="T19" fmla="*/ 722 h 1093"/>
                <a:gd name="T20" fmla="*/ 329 w 348"/>
                <a:gd name="T21" fmla="*/ 771 h 1093"/>
                <a:gd name="T22" fmla="*/ 335 w 348"/>
                <a:gd name="T23" fmla="*/ 821 h 1093"/>
                <a:gd name="T24" fmla="*/ 332 w 348"/>
                <a:gd name="T25" fmla="*/ 854 h 1093"/>
                <a:gd name="T26" fmla="*/ 319 w 348"/>
                <a:gd name="T27" fmla="*/ 896 h 1093"/>
                <a:gd name="T28" fmla="*/ 296 w 348"/>
                <a:gd name="T29" fmla="*/ 935 h 1093"/>
                <a:gd name="T30" fmla="*/ 277 w 348"/>
                <a:gd name="T31" fmla="*/ 958 h 1093"/>
                <a:gd name="T32" fmla="*/ 239 w 348"/>
                <a:gd name="T33" fmla="*/ 991 h 1093"/>
                <a:gd name="T34" fmla="*/ 197 w 348"/>
                <a:gd name="T35" fmla="*/ 1017 h 1093"/>
                <a:gd name="T36" fmla="*/ 135 w 348"/>
                <a:gd name="T37" fmla="*/ 1044 h 1093"/>
                <a:gd name="T38" fmla="*/ 37 w 348"/>
                <a:gd name="T39" fmla="*/ 1072 h 1093"/>
                <a:gd name="T40" fmla="*/ 4 w 348"/>
                <a:gd name="T41" fmla="*/ 1080 h 1093"/>
                <a:gd name="T42" fmla="*/ 0 w 348"/>
                <a:gd name="T43" fmla="*/ 1085 h 1093"/>
                <a:gd name="T44" fmla="*/ 2 w 348"/>
                <a:gd name="T45" fmla="*/ 1092 h 1093"/>
                <a:gd name="T46" fmla="*/ 7 w 348"/>
                <a:gd name="T47" fmla="*/ 1092 h 1093"/>
                <a:gd name="T48" fmla="*/ 107 w 348"/>
                <a:gd name="T49" fmla="*/ 1067 h 1093"/>
                <a:gd name="T50" fmla="*/ 188 w 348"/>
                <a:gd name="T51" fmla="*/ 1037 h 1093"/>
                <a:gd name="T52" fmla="*/ 233 w 348"/>
                <a:gd name="T53" fmla="*/ 1011 h 1093"/>
                <a:gd name="T54" fmla="*/ 262 w 348"/>
                <a:gd name="T55" fmla="*/ 990 h 1093"/>
                <a:gd name="T56" fmla="*/ 294 w 348"/>
                <a:gd name="T57" fmla="*/ 958 h 1093"/>
                <a:gd name="T58" fmla="*/ 320 w 348"/>
                <a:gd name="T59" fmla="*/ 921 h 1093"/>
                <a:gd name="T60" fmla="*/ 334 w 348"/>
                <a:gd name="T61" fmla="*/ 894 h 1093"/>
                <a:gd name="T62" fmla="*/ 346 w 348"/>
                <a:gd name="T63" fmla="*/ 846 h 1093"/>
                <a:gd name="T64" fmla="*/ 347 w 348"/>
                <a:gd name="T65" fmla="*/ 798 h 1093"/>
                <a:gd name="T66" fmla="*/ 341 w 348"/>
                <a:gd name="T67" fmla="*/ 765 h 1093"/>
                <a:gd name="T68" fmla="*/ 324 w 348"/>
                <a:gd name="T69" fmla="*/ 716 h 1093"/>
                <a:gd name="T70" fmla="*/ 299 w 348"/>
                <a:gd name="T71" fmla="*/ 669 h 1093"/>
                <a:gd name="T72" fmla="*/ 235 w 348"/>
                <a:gd name="T73" fmla="*/ 585 h 1093"/>
                <a:gd name="T74" fmla="*/ 166 w 348"/>
                <a:gd name="T75" fmla="*/ 505 h 1093"/>
                <a:gd name="T76" fmla="*/ 107 w 348"/>
                <a:gd name="T77" fmla="*/ 421 h 1093"/>
                <a:gd name="T78" fmla="*/ 77 w 348"/>
                <a:gd name="T79" fmla="*/ 361 h 1093"/>
                <a:gd name="T80" fmla="*/ 53 w 348"/>
                <a:gd name="T81" fmla="*/ 300 h 1093"/>
                <a:gd name="T82" fmla="*/ 30 w 348"/>
                <a:gd name="T83" fmla="*/ 204 h 1093"/>
                <a:gd name="T84" fmla="*/ 21 w 348"/>
                <a:gd name="T85" fmla="*/ 105 h 1093"/>
                <a:gd name="T86" fmla="*/ 23 w 348"/>
                <a:gd name="T87" fmla="*/ 39 h 1093"/>
                <a:gd name="T88" fmla="*/ 28 w 348"/>
                <a:gd name="T89" fmla="*/ 5 h 1093"/>
                <a:gd name="T90" fmla="*/ 22 w 348"/>
                <a:gd name="T91" fmla="*/ 0 h 1093"/>
                <a:gd name="T92" fmla="*/ 16 w 348"/>
                <a:gd name="T93" fmla="*/ 2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8" h="1093">
                  <a:moveTo>
                    <a:pt x="15" y="4"/>
                  </a:moveTo>
                  <a:lnTo>
                    <a:pt x="15" y="4"/>
                  </a:lnTo>
                  <a:lnTo>
                    <a:pt x="11" y="36"/>
                  </a:lnTo>
                  <a:lnTo>
                    <a:pt x="8" y="69"/>
                  </a:lnTo>
                  <a:lnTo>
                    <a:pt x="8" y="102"/>
                  </a:lnTo>
                  <a:lnTo>
                    <a:pt x="9" y="135"/>
                  </a:lnTo>
                  <a:lnTo>
                    <a:pt x="11" y="167"/>
                  </a:lnTo>
                  <a:lnTo>
                    <a:pt x="16" y="199"/>
                  </a:lnTo>
                  <a:lnTo>
                    <a:pt x="21" y="232"/>
                  </a:lnTo>
                  <a:lnTo>
                    <a:pt x="29" y="263"/>
                  </a:lnTo>
                  <a:lnTo>
                    <a:pt x="29" y="263"/>
                  </a:lnTo>
                  <a:lnTo>
                    <a:pt x="37" y="294"/>
                  </a:lnTo>
                  <a:lnTo>
                    <a:pt x="48" y="326"/>
                  </a:lnTo>
                  <a:lnTo>
                    <a:pt x="60" y="356"/>
                  </a:lnTo>
                  <a:lnTo>
                    <a:pt x="74" y="386"/>
                  </a:lnTo>
                  <a:lnTo>
                    <a:pt x="89" y="415"/>
                  </a:lnTo>
                  <a:lnTo>
                    <a:pt x="105" y="443"/>
                  </a:lnTo>
                  <a:lnTo>
                    <a:pt x="122" y="470"/>
                  </a:lnTo>
                  <a:lnTo>
                    <a:pt x="142" y="498"/>
                  </a:lnTo>
                  <a:lnTo>
                    <a:pt x="142" y="498"/>
                  </a:lnTo>
                  <a:lnTo>
                    <a:pt x="164" y="525"/>
                  </a:lnTo>
                  <a:lnTo>
                    <a:pt x="188" y="552"/>
                  </a:lnTo>
                  <a:lnTo>
                    <a:pt x="235" y="604"/>
                  </a:lnTo>
                  <a:lnTo>
                    <a:pt x="257" y="633"/>
                  </a:lnTo>
                  <a:lnTo>
                    <a:pt x="278" y="661"/>
                  </a:lnTo>
                  <a:lnTo>
                    <a:pt x="287" y="676"/>
                  </a:lnTo>
                  <a:lnTo>
                    <a:pt x="297" y="691"/>
                  </a:lnTo>
                  <a:lnTo>
                    <a:pt x="306" y="706"/>
                  </a:lnTo>
                  <a:lnTo>
                    <a:pt x="313" y="722"/>
                  </a:lnTo>
                  <a:lnTo>
                    <a:pt x="313" y="722"/>
                  </a:lnTo>
                  <a:lnTo>
                    <a:pt x="320" y="738"/>
                  </a:lnTo>
                  <a:lnTo>
                    <a:pt x="325" y="755"/>
                  </a:lnTo>
                  <a:lnTo>
                    <a:pt x="329" y="771"/>
                  </a:lnTo>
                  <a:lnTo>
                    <a:pt x="333" y="787"/>
                  </a:lnTo>
                  <a:lnTo>
                    <a:pt x="335" y="804"/>
                  </a:lnTo>
                  <a:lnTo>
                    <a:pt x="335" y="821"/>
                  </a:lnTo>
                  <a:lnTo>
                    <a:pt x="334" y="838"/>
                  </a:lnTo>
                  <a:lnTo>
                    <a:pt x="332" y="854"/>
                  </a:lnTo>
                  <a:lnTo>
                    <a:pt x="332" y="854"/>
                  </a:lnTo>
                  <a:lnTo>
                    <a:pt x="328" y="869"/>
                  </a:lnTo>
                  <a:lnTo>
                    <a:pt x="324" y="883"/>
                  </a:lnTo>
                  <a:lnTo>
                    <a:pt x="319" y="896"/>
                  </a:lnTo>
                  <a:lnTo>
                    <a:pt x="311" y="910"/>
                  </a:lnTo>
                  <a:lnTo>
                    <a:pt x="304" y="922"/>
                  </a:lnTo>
                  <a:lnTo>
                    <a:pt x="296" y="935"/>
                  </a:lnTo>
                  <a:lnTo>
                    <a:pt x="286" y="946"/>
                  </a:lnTo>
                  <a:lnTo>
                    <a:pt x="277" y="958"/>
                  </a:lnTo>
                  <a:lnTo>
                    <a:pt x="277" y="958"/>
                  </a:lnTo>
                  <a:lnTo>
                    <a:pt x="265" y="970"/>
                  </a:lnTo>
                  <a:lnTo>
                    <a:pt x="252" y="980"/>
                  </a:lnTo>
                  <a:lnTo>
                    <a:pt x="239" y="991"/>
                  </a:lnTo>
                  <a:lnTo>
                    <a:pt x="225" y="1001"/>
                  </a:lnTo>
                  <a:lnTo>
                    <a:pt x="211" y="1010"/>
                  </a:lnTo>
                  <a:lnTo>
                    <a:pt x="197" y="1017"/>
                  </a:lnTo>
                  <a:lnTo>
                    <a:pt x="182" y="1025"/>
                  </a:lnTo>
                  <a:lnTo>
                    <a:pt x="167" y="1032"/>
                  </a:lnTo>
                  <a:lnTo>
                    <a:pt x="135" y="1044"/>
                  </a:lnTo>
                  <a:lnTo>
                    <a:pt x="103" y="1055"/>
                  </a:lnTo>
                  <a:lnTo>
                    <a:pt x="71" y="1064"/>
                  </a:lnTo>
                  <a:lnTo>
                    <a:pt x="37" y="1072"/>
                  </a:lnTo>
                  <a:lnTo>
                    <a:pt x="37" y="1072"/>
                  </a:lnTo>
                  <a:lnTo>
                    <a:pt x="4" y="1080"/>
                  </a:lnTo>
                  <a:lnTo>
                    <a:pt x="4" y="1080"/>
                  </a:lnTo>
                  <a:lnTo>
                    <a:pt x="1" y="1081"/>
                  </a:lnTo>
                  <a:lnTo>
                    <a:pt x="0" y="1083"/>
                  </a:lnTo>
                  <a:lnTo>
                    <a:pt x="0" y="1085"/>
                  </a:lnTo>
                  <a:lnTo>
                    <a:pt x="0" y="1087"/>
                  </a:lnTo>
                  <a:lnTo>
                    <a:pt x="1" y="1089"/>
                  </a:lnTo>
                  <a:lnTo>
                    <a:pt x="2" y="1092"/>
                  </a:lnTo>
                  <a:lnTo>
                    <a:pt x="4" y="1093"/>
                  </a:lnTo>
                  <a:lnTo>
                    <a:pt x="7" y="1092"/>
                  </a:lnTo>
                  <a:lnTo>
                    <a:pt x="7" y="1092"/>
                  </a:lnTo>
                  <a:lnTo>
                    <a:pt x="40" y="1084"/>
                  </a:lnTo>
                  <a:lnTo>
                    <a:pt x="74" y="1077"/>
                  </a:lnTo>
                  <a:lnTo>
                    <a:pt x="107" y="1067"/>
                  </a:lnTo>
                  <a:lnTo>
                    <a:pt x="141" y="1056"/>
                  </a:lnTo>
                  <a:lnTo>
                    <a:pt x="173" y="1043"/>
                  </a:lnTo>
                  <a:lnTo>
                    <a:pt x="188" y="1037"/>
                  </a:lnTo>
                  <a:lnTo>
                    <a:pt x="204" y="1028"/>
                  </a:lnTo>
                  <a:lnTo>
                    <a:pt x="219" y="1020"/>
                  </a:lnTo>
                  <a:lnTo>
                    <a:pt x="233" y="1011"/>
                  </a:lnTo>
                  <a:lnTo>
                    <a:pt x="248" y="1001"/>
                  </a:lnTo>
                  <a:lnTo>
                    <a:pt x="262" y="990"/>
                  </a:lnTo>
                  <a:lnTo>
                    <a:pt x="262" y="990"/>
                  </a:lnTo>
                  <a:lnTo>
                    <a:pt x="272" y="979"/>
                  </a:lnTo>
                  <a:lnTo>
                    <a:pt x="283" y="969"/>
                  </a:lnTo>
                  <a:lnTo>
                    <a:pt x="294" y="958"/>
                  </a:lnTo>
                  <a:lnTo>
                    <a:pt x="304" y="946"/>
                  </a:lnTo>
                  <a:lnTo>
                    <a:pt x="312" y="934"/>
                  </a:lnTo>
                  <a:lnTo>
                    <a:pt x="320" y="921"/>
                  </a:lnTo>
                  <a:lnTo>
                    <a:pt x="327" y="907"/>
                  </a:lnTo>
                  <a:lnTo>
                    <a:pt x="334" y="894"/>
                  </a:lnTo>
                  <a:lnTo>
                    <a:pt x="334" y="894"/>
                  </a:lnTo>
                  <a:lnTo>
                    <a:pt x="339" y="878"/>
                  </a:lnTo>
                  <a:lnTo>
                    <a:pt x="343" y="863"/>
                  </a:lnTo>
                  <a:lnTo>
                    <a:pt x="346" y="846"/>
                  </a:lnTo>
                  <a:lnTo>
                    <a:pt x="348" y="830"/>
                  </a:lnTo>
                  <a:lnTo>
                    <a:pt x="348" y="814"/>
                  </a:lnTo>
                  <a:lnTo>
                    <a:pt x="347" y="798"/>
                  </a:lnTo>
                  <a:lnTo>
                    <a:pt x="345" y="782"/>
                  </a:lnTo>
                  <a:lnTo>
                    <a:pt x="341" y="765"/>
                  </a:lnTo>
                  <a:lnTo>
                    <a:pt x="341" y="765"/>
                  </a:lnTo>
                  <a:lnTo>
                    <a:pt x="337" y="748"/>
                  </a:lnTo>
                  <a:lnTo>
                    <a:pt x="331" y="732"/>
                  </a:lnTo>
                  <a:lnTo>
                    <a:pt x="324" y="716"/>
                  </a:lnTo>
                  <a:lnTo>
                    <a:pt x="317" y="700"/>
                  </a:lnTo>
                  <a:lnTo>
                    <a:pt x="308" y="684"/>
                  </a:lnTo>
                  <a:lnTo>
                    <a:pt x="299" y="669"/>
                  </a:lnTo>
                  <a:lnTo>
                    <a:pt x="279" y="640"/>
                  </a:lnTo>
                  <a:lnTo>
                    <a:pt x="257" y="612"/>
                  </a:lnTo>
                  <a:lnTo>
                    <a:pt x="235" y="585"/>
                  </a:lnTo>
                  <a:lnTo>
                    <a:pt x="187" y="532"/>
                  </a:lnTo>
                  <a:lnTo>
                    <a:pt x="187" y="532"/>
                  </a:lnTo>
                  <a:lnTo>
                    <a:pt x="166" y="505"/>
                  </a:lnTo>
                  <a:lnTo>
                    <a:pt x="144" y="478"/>
                  </a:lnTo>
                  <a:lnTo>
                    <a:pt x="125" y="450"/>
                  </a:lnTo>
                  <a:lnTo>
                    <a:pt x="107" y="421"/>
                  </a:lnTo>
                  <a:lnTo>
                    <a:pt x="107" y="421"/>
                  </a:lnTo>
                  <a:lnTo>
                    <a:pt x="91" y="392"/>
                  </a:lnTo>
                  <a:lnTo>
                    <a:pt x="77" y="361"/>
                  </a:lnTo>
                  <a:lnTo>
                    <a:pt x="64" y="331"/>
                  </a:lnTo>
                  <a:lnTo>
                    <a:pt x="53" y="300"/>
                  </a:lnTo>
                  <a:lnTo>
                    <a:pt x="53" y="300"/>
                  </a:lnTo>
                  <a:lnTo>
                    <a:pt x="44" y="268"/>
                  </a:lnTo>
                  <a:lnTo>
                    <a:pt x="35" y="236"/>
                  </a:lnTo>
                  <a:lnTo>
                    <a:pt x="30" y="204"/>
                  </a:lnTo>
                  <a:lnTo>
                    <a:pt x="24" y="171"/>
                  </a:lnTo>
                  <a:lnTo>
                    <a:pt x="22" y="138"/>
                  </a:lnTo>
                  <a:lnTo>
                    <a:pt x="21" y="105"/>
                  </a:lnTo>
                  <a:lnTo>
                    <a:pt x="21" y="72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8" y="5"/>
                  </a:lnTo>
                  <a:lnTo>
                    <a:pt x="26" y="2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5" y="4"/>
                  </a:lnTo>
                  <a:lnTo>
                    <a:pt x="1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229DCCB7-34EC-C0BC-8755-3CF07E1F1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874"/>
              <a:ext cx="42" cy="151"/>
            </a:xfrm>
            <a:custGeom>
              <a:avLst/>
              <a:gdLst>
                <a:gd name="T0" fmla="*/ 43 w 166"/>
                <a:gd name="T1" fmla="*/ 4 h 604"/>
                <a:gd name="T2" fmla="*/ 24 w 166"/>
                <a:gd name="T3" fmla="*/ 69 h 604"/>
                <a:gd name="T4" fmla="*/ 7 w 166"/>
                <a:gd name="T5" fmla="*/ 135 h 604"/>
                <a:gd name="T6" fmla="*/ 2 w 166"/>
                <a:gd name="T7" fmla="*/ 166 h 604"/>
                <a:gd name="T8" fmla="*/ 0 w 166"/>
                <a:gd name="T9" fmla="*/ 199 h 604"/>
                <a:gd name="T10" fmla="*/ 2 w 166"/>
                <a:gd name="T11" fmla="*/ 230 h 604"/>
                <a:gd name="T12" fmla="*/ 10 w 166"/>
                <a:gd name="T13" fmla="*/ 260 h 604"/>
                <a:gd name="T14" fmla="*/ 16 w 166"/>
                <a:gd name="T15" fmla="*/ 274 h 604"/>
                <a:gd name="T16" fmla="*/ 30 w 166"/>
                <a:gd name="T17" fmla="*/ 301 h 604"/>
                <a:gd name="T18" fmla="*/ 56 w 166"/>
                <a:gd name="T19" fmla="*/ 338 h 604"/>
                <a:gd name="T20" fmla="*/ 72 w 166"/>
                <a:gd name="T21" fmla="*/ 363 h 604"/>
                <a:gd name="T22" fmla="*/ 103 w 166"/>
                <a:gd name="T23" fmla="*/ 421 h 604"/>
                <a:gd name="T24" fmla="*/ 133 w 166"/>
                <a:gd name="T25" fmla="*/ 481 h 604"/>
                <a:gd name="T26" fmla="*/ 138 w 166"/>
                <a:gd name="T27" fmla="*/ 494 h 604"/>
                <a:gd name="T28" fmla="*/ 149 w 166"/>
                <a:gd name="T29" fmla="*/ 523 h 604"/>
                <a:gd name="T30" fmla="*/ 153 w 166"/>
                <a:gd name="T31" fmla="*/ 552 h 604"/>
                <a:gd name="T32" fmla="*/ 152 w 166"/>
                <a:gd name="T33" fmla="*/ 567 h 604"/>
                <a:gd name="T34" fmla="*/ 149 w 166"/>
                <a:gd name="T35" fmla="*/ 581 h 604"/>
                <a:gd name="T36" fmla="*/ 141 w 166"/>
                <a:gd name="T37" fmla="*/ 594 h 604"/>
                <a:gd name="T38" fmla="*/ 140 w 166"/>
                <a:gd name="T39" fmla="*/ 597 h 604"/>
                <a:gd name="T40" fmla="*/ 141 w 166"/>
                <a:gd name="T41" fmla="*/ 602 h 604"/>
                <a:gd name="T42" fmla="*/ 145 w 166"/>
                <a:gd name="T43" fmla="*/ 604 h 604"/>
                <a:gd name="T44" fmla="*/ 150 w 166"/>
                <a:gd name="T45" fmla="*/ 603 h 604"/>
                <a:gd name="T46" fmla="*/ 152 w 166"/>
                <a:gd name="T47" fmla="*/ 601 h 604"/>
                <a:gd name="T48" fmla="*/ 159 w 166"/>
                <a:gd name="T49" fmla="*/ 590 h 604"/>
                <a:gd name="T50" fmla="*/ 166 w 166"/>
                <a:gd name="T51" fmla="*/ 564 h 604"/>
                <a:gd name="T52" fmla="*/ 165 w 166"/>
                <a:gd name="T53" fmla="*/ 538 h 604"/>
                <a:gd name="T54" fmla="*/ 158 w 166"/>
                <a:gd name="T55" fmla="*/ 511 h 604"/>
                <a:gd name="T56" fmla="*/ 154 w 166"/>
                <a:gd name="T57" fmla="*/ 499 h 604"/>
                <a:gd name="T58" fmla="*/ 128 w 166"/>
                <a:gd name="T59" fmla="*/ 443 h 604"/>
                <a:gd name="T60" fmla="*/ 114 w 166"/>
                <a:gd name="T61" fmla="*/ 413 h 604"/>
                <a:gd name="T62" fmla="*/ 99 w 166"/>
                <a:gd name="T63" fmla="*/ 383 h 604"/>
                <a:gd name="T64" fmla="*/ 66 w 166"/>
                <a:gd name="T65" fmla="*/ 329 h 604"/>
                <a:gd name="T66" fmla="*/ 48 w 166"/>
                <a:gd name="T67" fmla="*/ 305 h 604"/>
                <a:gd name="T68" fmla="*/ 32 w 166"/>
                <a:gd name="T69" fmla="*/ 279 h 604"/>
                <a:gd name="T70" fmla="*/ 26 w 166"/>
                <a:gd name="T71" fmla="*/ 265 h 604"/>
                <a:gd name="T72" fmla="*/ 16 w 166"/>
                <a:gd name="T73" fmla="*/ 235 h 604"/>
                <a:gd name="T74" fmla="*/ 14 w 166"/>
                <a:gd name="T75" fmla="*/ 220 h 604"/>
                <a:gd name="T76" fmla="*/ 13 w 166"/>
                <a:gd name="T77" fmla="*/ 188 h 604"/>
                <a:gd name="T78" fmla="*/ 17 w 166"/>
                <a:gd name="T79" fmla="*/ 155 h 604"/>
                <a:gd name="T80" fmla="*/ 25 w 166"/>
                <a:gd name="T81" fmla="*/ 118 h 604"/>
                <a:gd name="T82" fmla="*/ 44 w 166"/>
                <a:gd name="T83" fmla="*/ 44 h 604"/>
                <a:gd name="T84" fmla="*/ 55 w 166"/>
                <a:gd name="T85" fmla="*/ 7 h 604"/>
                <a:gd name="T86" fmla="*/ 55 w 166"/>
                <a:gd name="T87" fmla="*/ 2 h 604"/>
                <a:gd name="T88" fmla="*/ 51 w 166"/>
                <a:gd name="T89" fmla="*/ 0 h 604"/>
                <a:gd name="T90" fmla="*/ 46 w 166"/>
                <a:gd name="T91" fmla="*/ 0 h 604"/>
                <a:gd name="T92" fmla="*/ 43 w 166"/>
                <a:gd name="T93" fmla="*/ 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6" h="604">
                  <a:moveTo>
                    <a:pt x="43" y="4"/>
                  </a:moveTo>
                  <a:lnTo>
                    <a:pt x="43" y="4"/>
                  </a:lnTo>
                  <a:lnTo>
                    <a:pt x="32" y="37"/>
                  </a:lnTo>
                  <a:lnTo>
                    <a:pt x="24" y="69"/>
                  </a:lnTo>
                  <a:lnTo>
                    <a:pt x="15" y="101"/>
                  </a:lnTo>
                  <a:lnTo>
                    <a:pt x="7" y="135"/>
                  </a:lnTo>
                  <a:lnTo>
                    <a:pt x="7" y="135"/>
                  </a:lnTo>
                  <a:lnTo>
                    <a:pt x="2" y="166"/>
                  </a:lnTo>
                  <a:lnTo>
                    <a:pt x="1" y="182"/>
                  </a:lnTo>
                  <a:lnTo>
                    <a:pt x="0" y="199"/>
                  </a:lnTo>
                  <a:lnTo>
                    <a:pt x="0" y="214"/>
                  </a:lnTo>
                  <a:lnTo>
                    <a:pt x="2" y="230"/>
                  </a:lnTo>
                  <a:lnTo>
                    <a:pt x="5" y="245"/>
                  </a:lnTo>
                  <a:lnTo>
                    <a:pt x="10" y="260"/>
                  </a:lnTo>
                  <a:lnTo>
                    <a:pt x="10" y="260"/>
                  </a:lnTo>
                  <a:lnTo>
                    <a:pt x="16" y="274"/>
                  </a:lnTo>
                  <a:lnTo>
                    <a:pt x="23" y="288"/>
                  </a:lnTo>
                  <a:lnTo>
                    <a:pt x="30" y="301"/>
                  </a:lnTo>
                  <a:lnTo>
                    <a:pt x="39" y="313"/>
                  </a:lnTo>
                  <a:lnTo>
                    <a:pt x="56" y="338"/>
                  </a:lnTo>
                  <a:lnTo>
                    <a:pt x="72" y="363"/>
                  </a:lnTo>
                  <a:lnTo>
                    <a:pt x="72" y="363"/>
                  </a:lnTo>
                  <a:lnTo>
                    <a:pt x="88" y="392"/>
                  </a:lnTo>
                  <a:lnTo>
                    <a:pt x="103" y="421"/>
                  </a:lnTo>
                  <a:lnTo>
                    <a:pt x="119" y="450"/>
                  </a:lnTo>
                  <a:lnTo>
                    <a:pt x="133" y="481"/>
                  </a:lnTo>
                  <a:lnTo>
                    <a:pt x="133" y="481"/>
                  </a:lnTo>
                  <a:lnTo>
                    <a:pt x="138" y="494"/>
                  </a:lnTo>
                  <a:lnTo>
                    <a:pt x="143" y="508"/>
                  </a:lnTo>
                  <a:lnTo>
                    <a:pt x="149" y="523"/>
                  </a:lnTo>
                  <a:lnTo>
                    <a:pt x="152" y="537"/>
                  </a:lnTo>
                  <a:lnTo>
                    <a:pt x="153" y="552"/>
                  </a:lnTo>
                  <a:lnTo>
                    <a:pt x="153" y="559"/>
                  </a:lnTo>
                  <a:lnTo>
                    <a:pt x="152" y="567"/>
                  </a:lnTo>
                  <a:lnTo>
                    <a:pt x="151" y="575"/>
                  </a:lnTo>
                  <a:lnTo>
                    <a:pt x="149" y="581"/>
                  </a:lnTo>
                  <a:lnTo>
                    <a:pt x="145" y="588"/>
                  </a:lnTo>
                  <a:lnTo>
                    <a:pt x="141" y="594"/>
                  </a:lnTo>
                  <a:lnTo>
                    <a:pt x="141" y="594"/>
                  </a:lnTo>
                  <a:lnTo>
                    <a:pt x="140" y="597"/>
                  </a:lnTo>
                  <a:lnTo>
                    <a:pt x="140" y="599"/>
                  </a:lnTo>
                  <a:lnTo>
                    <a:pt x="141" y="602"/>
                  </a:lnTo>
                  <a:lnTo>
                    <a:pt x="142" y="603"/>
                  </a:lnTo>
                  <a:lnTo>
                    <a:pt x="145" y="604"/>
                  </a:lnTo>
                  <a:lnTo>
                    <a:pt x="148" y="604"/>
                  </a:lnTo>
                  <a:lnTo>
                    <a:pt x="150" y="603"/>
                  </a:lnTo>
                  <a:lnTo>
                    <a:pt x="152" y="601"/>
                  </a:lnTo>
                  <a:lnTo>
                    <a:pt x="152" y="601"/>
                  </a:lnTo>
                  <a:lnTo>
                    <a:pt x="156" y="595"/>
                  </a:lnTo>
                  <a:lnTo>
                    <a:pt x="159" y="590"/>
                  </a:lnTo>
                  <a:lnTo>
                    <a:pt x="164" y="577"/>
                  </a:lnTo>
                  <a:lnTo>
                    <a:pt x="166" y="564"/>
                  </a:lnTo>
                  <a:lnTo>
                    <a:pt x="166" y="551"/>
                  </a:lnTo>
                  <a:lnTo>
                    <a:pt x="165" y="538"/>
                  </a:lnTo>
                  <a:lnTo>
                    <a:pt x="162" y="524"/>
                  </a:lnTo>
                  <a:lnTo>
                    <a:pt x="158" y="511"/>
                  </a:lnTo>
                  <a:lnTo>
                    <a:pt x="154" y="499"/>
                  </a:lnTo>
                  <a:lnTo>
                    <a:pt x="154" y="499"/>
                  </a:lnTo>
                  <a:lnTo>
                    <a:pt x="142" y="471"/>
                  </a:lnTo>
                  <a:lnTo>
                    <a:pt x="128" y="443"/>
                  </a:lnTo>
                  <a:lnTo>
                    <a:pt x="128" y="443"/>
                  </a:lnTo>
                  <a:lnTo>
                    <a:pt x="114" y="413"/>
                  </a:lnTo>
                  <a:lnTo>
                    <a:pt x="99" y="383"/>
                  </a:lnTo>
                  <a:lnTo>
                    <a:pt x="99" y="383"/>
                  </a:lnTo>
                  <a:lnTo>
                    <a:pt x="83" y="356"/>
                  </a:lnTo>
                  <a:lnTo>
                    <a:pt x="66" y="329"/>
                  </a:lnTo>
                  <a:lnTo>
                    <a:pt x="66" y="329"/>
                  </a:lnTo>
                  <a:lnTo>
                    <a:pt x="48" y="305"/>
                  </a:lnTo>
                  <a:lnTo>
                    <a:pt x="40" y="292"/>
                  </a:lnTo>
                  <a:lnTo>
                    <a:pt x="32" y="279"/>
                  </a:lnTo>
                  <a:lnTo>
                    <a:pt x="32" y="279"/>
                  </a:lnTo>
                  <a:lnTo>
                    <a:pt x="26" y="265"/>
                  </a:lnTo>
                  <a:lnTo>
                    <a:pt x="20" y="251"/>
                  </a:lnTo>
                  <a:lnTo>
                    <a:pt x="16" y="235"/>
                  </a:lnTo>
                  <a:lnTo>
                    <a:pt x="14" y="220"/>
                  </a:lnTo>
                  <a:lnTo>
                    <a:pt x="14" y="220"/>
                  </a:lnTo>
                  <a:lnTo>
                    <a:pt x="13" y="204"/>
                  </a:lnTo>
                  <a:lnTo>
                    <a:pt x="13" y="188"/>
                  </a:lnTo>
                  <a:lnTo>
                    <a:pt x="15" y="172"/>
                  </a:lnTo>
                  <a:lnTo>
                    <a:pt x="17" y="155"/>
                  </a:lnTo>
                  <a:lnTo>
                    <a:pt x="17" y="155"/>
                  </a:lnTo>
                  <a:lnTo>
                    <a:pt x="25" y="118"/>
                  </a:lnTo>
                  <a:lnTo>
                    <a:pt x="33" y="81"/>
                  </a:lnTo>
                  <a:lnTo>
                    <a:pt x="44" y="44"/>
                  </a:lnTo>
                  <a:lnTo>
                    <a:pt x="55" y="7"/>
                  </a:lnTo>
                  <a:lnTo>
                    <a:pt x="55" y="7"/>
                  </a:lnTo>
                  <a:lnTo>
                    <a:pt x="56" y="5"/>
                  </a:lnTo>
                  <a:lnTo>
                    <a:pt x="55" y="2"/>
                  </a:lnTo>
                  <a:lnTo>
                    <a:pt x="53" y="1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3" y="4"/>
                  </a:lnTo>
                  <a:lnTo>
                    <a:pt x="4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A4ACA358-4121-23FC-AF62-EC2CF39AD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3" y="2262"/>
              <a:ext cx="135" cy="157"/>
            </a:xfrm>
            <a:custGeom>
              <a:avLst/>
              <a:gdLst>
                <a:gd name="T0" fmla="*/ 240 w 541"/>
                <a:gd name="T1" fmla="*/ 40 h 629"/>
                <a:gd name="T2" fmla="*/ 342 w 541"/>
                <a:gd name="T3" fmla="*/ 88 h 629"/>
                <a:gd name="T4" fmla="*/ 435 w 541"/>
                <a:gd name="T5" fmla="*/ 143 h 629"/>
                <a:gd name="T6" fmla="*/ 473 w 541"/>
                <a:gd name="T7" fmla="*/ 175 h 629"/>
                <a:gd name="T8" fmla="*/ 509 w 541"/>
                <a:gd name="T9" fmla="*/ 229 h 629"/>
                <a:gd name="T10" fmla="*/ 524 w 541"/>
                <a:gd name="T11" fmla="*/ 277 h 629"/>
                <a:gd name="T12" fmla="*/ 527 w 541"/>
                <a:gd name="T13" fmla="*/ 342 h 629"/>
                <a:gd name="T14" fmla="*/ 519 w 541"/>
                <a:gd name="T15" fmla="*/ 389 h 629"/>
                <a:gd name="T16" fmla="*/ 499 w 541"/>
                <a:gd name="T17" fmla="*/ 454 h 629"/>
                <a:gd name="T18" fmla="*/ 476 w 541"/>
                <a:gd name="T19" fmla="*/ 498 h 629"/>
                <a:gd name="T20" fmla="*/ 430 w 541"/>
                <a:gd name="T21" fmla="*/ 547 h 629"/>
                <a:gd name="T22" fmla="*/ 385 w 541"/>
                <a:gd name="T23" fmla="*/ 569 h 629"/>
                <a:gd name="T24" fmla="*/ 302 w 541"/>
                <a:gd name="T25" fmla="*/ 591 h 629"/>
                <a:gd name="T26" fmla="*/ 224 w 541"/>
                <a:gd name="T27" fmla="*/ 606 h 629"/>
                <a:gd name="T28" fmla="*/ 145 w 541"/>
                <a:gd name="T29" fmla="*/ 615 h 629"/>
                <a:gd name="T30" fmla="*/ 76 w 541"/>
                <a:gd name="T31" fmla="*/ 611 h 629"/>
                <a:gd name="T32" fmla="*/ 39 w 541"/>
                <a:gd name="T33" fmla="*/ 596 h 629"/>
                <a:gd name="T34" fmla="*/ 18 w 541"/>
                <a:gd name="T35" fmla="*/ 574 h 629"/>
                <a:gd name="T36" fmla="*/ 13 w 541"/>
                <a:gd name="T37" fmla="*/ 549 h 629"/>
                <a:gd name="T38" fmla="*/ 21 w 541"/>
                <a:gd name="T39" fmla="*/ 528 h 629"/>
                <a:gd name="T40" fmla="*/ 53 w 541"/>
                <a:gd name="T41" fmla="*/ 492 h 629"/>
                <a:gd name="T42" fmla="*/ 114 w 541"/>
                <a:gd name="T43" fmla="*/ 442 h 629"/>
                <a:gd name="T44" fmla="*/ 148 w 541"/>
                <a:gd name="T45" fmla="*/ 414 h 629"/>
                <a:gd name="T46" fmla="*/ 144 w 541"/>
                <a:gd name="T47" fmla="*/ 407 h 629"/>
                <a:gd name="T48" fmla="*/ 106 w 541"/>
                <a:gd name="T49" fmla="*/ 432 h 629"/>
                <a:gd name="T50" fmla="*/ 31 w 541"/>
                <a:gd name="T51" fmla="*/ 495 h 629"/>
                <a:gd name="T52" fmla="*/ 9 w 541"/>
                <a:gd name="T53" fmla="*/ 522 h 629"/>
                <a:gd name="T54" fmla="*/ 0 w 541"/>
                <a:gd name="T55" fmla="*/ 552 h 629"/>
                <a:gd name="T56" fmla="*/ 4 w 541"/>
                <a:gd name="T57" fmla="*/ 575 h 629"/>
                <a:gd name="T58" fmla="*/ 24 w 541"/>
                <a:gd name="T59" fmla="*/ 601 h 629"/>
                <a:gd name="T60" fmla="*/ 61 w 541"/>
                <a:gd name="T61" fmla="*/ 620 h 629"/>
                <a:gd name="T62" fmla="*/ 109 w 541"/>
                <a:gd name="T63" fmla="*/ 628 h 629"/>
                <a:gd name="T64" fmla="*/ 170 w 541"/>
                <a:gd name="T65" fmla="*/ 627 h 629"/>
                <a:gd name="T66" fmla="*/ 291 w 541"/>
                <a:gd name="T67" fmla="*/ 606 h 629"/>
                <a:gd name="T68" fmla="*/ 382 w 541"/>
                <a:gd name="T69" fmla="*/ 584 h 629"/>
                <a:gd name="T70" fmla="*/ 444 w 541"/>
                <a:gd name="T71" fmla="*/ 552 h 629"/>
                <a:gd name="T72" fmla="*/ 481 w 541"/>
                <a:gd name="T73" fmla="*/ 513 h 629"/>
                <a:gd name="T74" fmla="*/ 507 w 541"/>
                <a:gd name="T75" fmla="*/ 467 h 629"/>
                <a:gd name="T76" fmla="*/ 525 w 541"/>
                <a:gd name="T77" fmla="*/ 417 h 629"/>
                <a:gd name="T78" fmla="*/ 539 w 541"/>
                <a:gd name="T79" fmla="*/ 349 h 629"/>
                <a:gd name="T80" fmla="*/ 537 w 541"/>
                <a:gd name="T81" fmla="*/ 279 h 629"/>
                <a:gd name="T82" fmla="*/ 523 w 541"/>
                <a:gd name="T83" fmla="*/ 230 h 629"/>
                <a:gd name="T84" fmla="*/ 488 w 541"/>
                <a:gd name="T85" fmla="*/ 173 h 629"/>
                <a:gd name="T86" fmla="*/ 448 w 541"/>
                <a:gd name="T87" fmla="*/ 136 h 629"/>
                <a:gd name="T88" fmla="*/ 355 w 541"/>
                <a:gd name="T89" fmla="*/ 80 h 629"/>
                <a:gd name="T90" fmla="*/ 246 w 541"/>
                <a:gd name="T91" fmla="*/ 30 h 629"/>
                <a:gd name="T92" fmla="*/ 171 w 541"/>
                <a:gd name="T93" fmla="*/ 1 h 629"/>
                <a:gd name="T94" fmla="*/ 163 w 541"/>
                <a:gd name="T95" fmla="*/ 6 h 629"/>
                <a:gd name="T96" fmla="*/ 167 w 541"/>
                <a:gd name="T97" fmla="*/ 13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41" h="629">
                  <a:moveTo>
                    <a:pt x="167" y="13"/>
                  </a:moveTo>
                  <a:lnTo>
                    <a:pt x="167" y="13"/>
                  </a:lnTo>
                  <a:lnTo>
                    <a:pt x="204" y="26"/>
                  </a:lnTo>
                  <a:lnTo>
                    <a:pt x="240" y="40"/>
                  </a:lnTo>
                  <a:lnTo>
                    <a:pt x="274" y="55"/>
                  </a:lnTo>
                  <a:lnTo>
                    <a:pt x="310" y="72"/>
                  </a:lnTo>
                  <a:lnTo>
                    <a:pt x="310" y="72"/>
                  </a:lnTo>
                  <a:lnTo>
                    <a:pt x="342" y="88"/>
                  </a:lnTo>
                  <a:lnTo>
                    <a:pt x="373" y="104"/>
                  </a:lnTo>
                  <a:lnTo>
                    <a:pt x="405" y="122"/>
                  </a:lnTo>
                  <a:lnTo>
                    <a:pt x="420" y="132"/>
                  </a:lnTo>
                  <a:lnTo>
                    <a:pt x="435" y="143"/>
                  </a:lnTo>
                  <a:lnTo>
                    <a:pt x="435" y="143"/>
                  </a:lnTo>
                  <a:lnTo>
                    <a:pt x="448" y="153"/>
                  </a:lnTo>
                  <a:lnTo>
                    <a:pt x="461" y="163"/>
                  </a:lnTo>
                  <a:lnTo>
                    <a:pt x="473" y="175"/>
                  </a:lnTo>
                  <a:lnTo>
                    <a:pt x="483" y="188"/>
                  </a:lnTo>
                  <a:lnTo>
                    <a:pt x="493" y="201"/>
                  </a:lnTo>
                  <a:lnTo>
                    <a:pt x="502" y="215"/>
                  </a:lnTo>
                  <a:lnTo>
                    <a:pt x="509" y="229"/>
                  </a:lnTo>
                  <a:lnTo>
                    <a:pt x="516" y="246"/>
                  </a:lnTo>
                  <a:lnTo>
                    <a:pt x="516" y="246"/>
                  </a:lnTo>
                  <a:lnTo>
                    <a:pt x="520" y="261"/>
                  </a:lnTo>
                  <a:lnTo>
                    <a:pt x="524" y="277"/>
                  </a:lnTo>
                  <a:lnTo>
                    <a:pt x="527" y="293"/>
                  </a:lnTo>
                  <a:lnTo>
                    <a:pt x="528" y="309"/>
                  </a:lnTo>
                  <a:lnTo>
                    <a:pt x="528" y="326"/>
                  </a:lnTo>
                  <a:lnTo>
                    <a:pt x="527" y="342"/>
                  </a:lnTo>
                  <a:lnTo>
                    <a:pt x="525" y="357"/>
                  </a:lnTo>
                  <a:lnTo>
                    <a:pt x="522" y="373"/>
                  </a:lnTo>
                  <a:lnTo>
                    <a:pt x="522" y="373"/>
                  </a:lnTo>
                  <a:lnTo>
                    <a:pt x="519" y="389"/>
                  </a:lnTo>
                  <a:lnTo>
                    <a:pt x="516" y="405"/>
                  </a:lnTo>
                  <a:lnTo>
                    <a:pt x="510" y="422"/>
                  </a:lnTo>
                  <a:lnTo>
                    <a:pt x="505" y="438"/>
                  </a:lnTo>
                  <a:lnTo>
                    <a:pt x="499" y="454"/>
                  </a:lnTo>
                  <a:lnTo>
                    <a:pt x="492" y="469"/>
                  </a:lnTo>
                  <a:lnTo>
                    <a:pt x="484" y="484"/>
                  </a:lnTo>
                  <a:lnTo>
                    <a:pt x="476" y="498"/>
                  </a:lnTo>
                  <a:lnTo>
                    <a:pt x="476" y="498"/>
                  </a:lnTo>
                  <a:lnTo>
                    <a:pt x="466" y="512"/>
                  </a:lnTo>
                  <a:lnTo>
                    <a:pt x="455" y="525"/>
                  </a:lnTo>
                  <a:lnTo>
                    <a:pt x="442" y="537"/>
                  </a:lnTo>
                  <a:lnTo>
                    <a:pt x="430" y="547"/>
                  </a:lnTo>
                  <a:lnTo>
                    <a:pt x="430" y="547"/>
                  </a:lnTo>
                  <a:lnTo>
                    <a:pt x="415" y="556"/>
                  </a:lnTo>
                  <a:lnTo>
                    <a:pt x="400" y="563"/>
                  </a:lnTo>
                  <a:lnTo>
                    <a:pt x="385" y="569"/>
                  </a:lnTo>
                  <a:lnTo>
                    <a:pt x="369" y="574"/>
                  </a:lnTo>
                  <a:lnTo>
                    <a:pt x="369" y="574"/>
                  </a:lnTo>
                  <a:lnTo>
                    <a:pt x="336" y="583"/>
                  </a:lnTo>
                  <a:lnTo>
                    <a:pt x="302" y="591"/>
                  </a:lnTo>
                  <a:lnTo>
                    <a:pt x="302" y="591"/>
                  </a:lnTo>
                  <a:lnTo>
                    <a:pt x="263" y="600"/>
                  </a:lnTo>
                  <a:lnTo>
                    <a:pt x="224" y="606"/>
                  </a:lnTo>
                  <a:lnTo>
                    <a:pt x="224" y="606"/>
                  </a:lnTo>
                  <a:lnTo>
                    <a:pt x="185" y="613"/>
                  </a:lnTo>
                  <a:lnTo>
                    <a:pt x="164" y="614"/>
                  </a:lnTo>
                  <a:lnTo>
                    <a:pt x="145" y="615"/>
                  </a:lnTo>
                  <a:lnTo>
                    <a:pt x="145" y="615"/>
                  </a:lnTo>
                  <a:lnTo>
                    <a:pt x="128" y="616"/>
                  </a:lnTo>
                  <a:lnTo>
                    <a:pt x="109" y="615"/>
                  </a:lnTo>
                  <a:lnTo>
                    <a:pt x="92" y="614"/>
                  </a:lnTo>
                  <a:lnTo>
                    <a:pt x="76" y="611"/>
                  </a:lnTo>
                  <a:lnTo>
                    <a:pt x="76" y="611"/>
                  </a:lnTo>
                  <a:lnTo>
                    <a:pt x="63" y="607"/>
                  </a:lnTo>
                  <a:lnTo>
                    <a:pt x="51" y="602"/>
                  </a:lnTo>
                  <a:lnTo>
                    <a:pt x="39" y="596"/>
                  </a:lnTo>
                  <a:lnTo>
                    <a:pt x="29" y="588"/>
                  </a:lnTo>
                  <a:lnTo>
                    <a:pt x="24" y="584"/>
                  </a:lnTo>
                  <a:lnTo>
                    <a:pt x="21" y="578"/>
                  </a:lnTo>
                  <a:lnTo>
                    <a:pt x="18" y="574"/>
                  </a:lnTo>
                  <a:lnTo>
                    <a:pt x="15" y="567"/>
                  </a:lnTo>
                  <a:lnTo>
                    <a:pt x="13" y="562"/>
                  </a:lnTo>
                  <a:lnTo>
                    <a:pt x="12" y="556"/>
                  </a:lnTo>
                  <a:lnTo>
                    <a:pt x="13" y="549"/>
                  </a:lnTo>
                  <a:lnTo>
                    <a:pt x="14" y="542"/>
                  </a:lnTo>
                  <a:lnTo>
                    <a:pt x="14" y="542"/>
                  </a:lnTo>
                  <a:lnTo>
                    <a:pt x="18" y="534"/>
                  </a:lnTo>
                  <a:lnTo>
                    <a:pt x="21" y="528"/>
                  </a:lnTo>
                  <a:lnTo>
                    <a:pt x="25" y="521"/>
                  </a:lnTo>
                  <a:lnTo>
                    <a:pt x="31" y="515"/>
                  </a:lnTo>
                  <a:lnTo>
                    <a:pt x="41" y="503"/>
                  </a:lnTo>
                  <a:lnTo>
                    <a:pt x="53" y="492"/>
                  </a:lnTo>
                  <a:lnTo>
                    <a:pt x="53" y="492"/>
                  </a:lnTo>
                  <a:lnTo>
                    <a:pt x="83" y="467"/>
                  </a:lnTo>
                  <a:lnTo>
                    <a:pt x="114" y="442"/>
                  </a:lnTo>
                  <a:lnTo>
                    <a:pt x="114" y="442"/>
                  </a:lnTo>
                  <a:lnTo>
                    <a:pt x="145" y="418"/>
                  </a:lnTo>
                  <a:lnTo>
                    <a:pt x="145" y="418"/>
                  </a:lnTo>
                  <a:lnTo>
                    <a:pt x="147" y="416"/>
                  </a:lnTo>
                  <a:lnTo>
                    <a:pt x="148" y="414"/>
                  </a:lnTo>
                  <a:lnTo>
                    <a:pt x="148" y="411"/>
                  </a:lnTo>
                  <a:lnTo>
                    <a:pt x="147" y="409"/>
                  </a:lnTo>
                  <a:lnTo>
                    <a:pt x="146" y="408"/>
                  </a:lnTo>
                  <a:lnTo>
                    <a:pt x="144" y="407"/>
                  </a:lnTo>
                  <a:lnTo>
                    <a:pt x="142" y="405"/>
                  </a:lnTo>
                  <a:lnTo>
                    <a:pt x="138" y="408"/>
                  </a:lnTo>
                  <a:lnTo>
                    <a:pt x="138" y="408"/>
                  </a:lnTo>
                  <a:lnTo>
                    <a:pt x="106" y="432"/>
                  </a:lnTo>
                  <a:lnTo>
                    <a:pt x="74" y="458"/>
                  </a:lnTo>
                  <a:lnTo>
                    <a:pt x="74" y="458"/>
                  </a:lnTo>
                  <a:lnTo>
                    <a:pt x="45" y="482"/>
                  </a:lnTo>
                  <a:lnTo>
                    <a:pt x="31" y="495"/>
                  </a:lnTo>
                  <a:lnTo>
                    <a:pt x="18" y="509"/>
                  </a:lnTo>
                  <a:lnTo>
                    <a:pt x="18" y="509"/>
                  </a:lnTo>
                  <a:lnTo>
                    <a:pt x="13" y="516"/>
                  </a:lnTo>
                  <a:lnTo>
                    <a:pt x="9" y="522"/>
                  </a:lnTo>
                  <a:lnTo>
                    <a:pt x="6" y="530"/>
                  </a:lnTo>
                  <a:lnTo>
                    <a:pt x="3" y="537"/>
                  </a:lnTo>
                  <a:lnTo>
                    <a:pt x="0" y="545"/>
                  </a:lnTo>
                  <a:lnTo>
                    <a:pt x="0" y="552"/>
                  </a:lnTo>
                  <a:lnTo>
                    <a:pt x="0" y="560"/>
                  </a:lnTo>
                  <a:lnTo>
                    <a:pt x="1" y="569"/>
                  </a:lnTo>
                  <a:lnTo>
                    <a:pt x="1" y="569"/>
                  </a:lnTo>
                  <a:lnTo>
                    <a:pt x="4" y="575"/>
                  </a:lnTo>
                  <a:lnTo>
                    <a:pt x="7" y="580"/>
                  </a:lnTo>
                  <a:lnTo>
                    <a:pt x="10" y="586"/>
                  </a:lnTo>
                  <a:lnTo>
                    <a:pt x="14" y="591"/>
                  </a:lnTo>
                  <a:lnTo>
                    <a:pt x="24" y="601"/>
                  </a:lnTo>
                  <a:lnTo>
                    <a:pt x="35" y="609"/>
                  </a:lnTo>
                  <a:lnTo>
                    <a:pt x="35" y="609"/>
                  </a:lnTo>
                  <a:lnTo>
                    <a:pt x="48" y="615"/>
                  </a:lnTo>
                  <a:lnTo>
                    <a:pt x="61" y="620"/>
                  </a:lnTo>
                  <a:lnTo>
                    <a:pt x="75" y="624"/>
                  </a:lnTo>
                  <a:lnTo>
                    <a:pt x="89" y="626"/>
                  </a:lnTo>
                  <a:lnTo>
                    <a:pt x="89" y="626"/>
                  </a:lnTo>
                  <a:lnTo>
                    <a:pt x="109" y="628"/>
                  </a:lnTo>
                  <a:lnTo>
                    <a:pt x="130" y="629"/>
                  </a:lnTo>
                  <a:lnTo>
                    <a:pt x="149" y="628"/>
                  </a:lnTo>
                  <a:lnTo>
                    <a:pt x="170" y="627"/>
                  </a:lnTo>
                  <a:lnTo>
                    <a:pt x="170" y="627"/>
                  </a:lnTo>
                  <a:lnTo>
                    <a:pt x="190" y="625"/>
                  </a:lnTo>
                  <a:lnTo>
                    <a:pt x="211" y="623"/>
                  </a:lnTo>
                  <a:lnTo>
                    <a:pt x="252" y="615"/>
                  </a:lnTo>
                  <a:lnTo>
                    <a:pt x="291" y="606"/>
                  </a:lnTo>
                  <a:lnTo>
                    <a:pt x="332" y="598"/>
                  </a:lnTo>
                  <a:lnTo>
                    <a:pt x="332" y="598"/>
                  </a:lnTo>
                  <a:lnTo>
                    <a:pt x="366" y="589"/>
                  </a:lnTo>
                  <a:lnTo>
                    <a:pt x="382" y="584"/>
                  </a:lnTo>
                  <a:lnTo>
                    <a:pt x="398" y="577"/>
                  </a:lnTo>
                  <a:lnTo>
                    <a:pt x="414" y="571"/>
                  </a:lnTo>
                  <a:lnTo>
                    <a:pt x="430" y="562"/>
                  </a:lnTo>
                  <a:lnTo>
                    <a:pt x="444" y="552"/>
                  </a:lnTo>
                  <a:lnTo>
                    <a:pt x="458" y="542"/>
                  </a:lnTo>
                  <a:lnTo>
                    <a:pt x="458" y="542"/>
                  </a:lnTo>
                  <a:lnTo>
                    <a:pt x="470" y="529"/>
                  </a:lnTo>
                  <a:lnTo>
                    <a:pt x="481" y="513"/>
                  </a:lnTo>
                  <a:lnTo>
                    <a:pt x="491" y="498"/>
                  </a:lnTo>
                  <a:lnTo>
                    <a:pt x="500" y="482"/>
                  </a:lnTo>
                  <a:lnTo>
                    <a:pt x="500" y="482"/>
                  </a:lnTo>
                  <a:lnTo>
                    <a:pt x="507" y="467"/>
                  </a:lnTo>
                  <a:lnTo>
                    <a:pt x="514" y="451"/>
                  </a:lnTo>
                  <a:lnTo>
                    <a:pt x="520" y="434"/>
                  </a:lnTo>
                  <a:lnTo>
                    <a:pt x="525" y="417"/>
                  </a:lnTo>
                  <a:lnTo>
                    <a:pt x="525" y="417"/>
                  </a:lnTo>
                  <a:lnTo>
                    <a:pt x="530" y="400"/>
                  </a:lnTo>
                  <a:lnTo>
                    <a:pt x="534" y="384"/>
                  </a:lnTo>
                  <a:lnTo>
                    <a:pt x="537" y="367"/>
                  </a:lnTo>
                  <a:lnTo>
                    <a:pt x="539" y="349"/>
                  </a:lnTo>
                  <a:lnTo>
                    <a:pt x="541" y="332"/>
                  </a:lnTo>
                  <a:lnTo>
                    <a:pt x="541" y="315"/>
                  </a:lnTo>
                  <a:lnTo>
                    <a:pt x="539" y="296"/>
                  </a:lnTo>
                  <a:lnTo>
                    <a:pt x="537" y="279"/>
                  </a:lnTo>
                  <a:lnTo>
                    <a:pt x="537" y="279"/>
                  </a:lnTo>
                  <a:lnTo>
                    <a:pt x="534" y="263"/>
                  </a:lnTo>
                  <a:lnTo>
                    <a:pt x="530" y="247"/>
                  </a:lnTo>
                  <a:lnTo>
                    <a:pt x="523" y="230"/>
                  </a:lnTo>
                  <a:lnTo>
                    <a:pt x="517" y="215"/>
                  </a:lnTo>
                  <a:lnTo>
                    <a:pt x="508" y="200"/>
                  </a:lnTo>
                  <a:lnTo>
                    <a:pt x="499" y="186"/>
                  </a:lnTo>
                  <a:lnTo>
                    <a:pt x="488" y="173"/>
                  </a:lnTo>
                  <a:lnTo>
                    <a:pt x="476" y="160"/>
                  </a:lnTo>
                  <a:lnTo>
                    <a:pt x="476" y="160"/>
                  </a:lnTo>
                  <a:lnTo>
                    <a:pt x="463" y="148"/>
                  </a:lnTo>
                  <a:lnTo>
                    <a:pt x="448" y="136"/>
                  </a:lnTo>
                  <a:lnTo>
                    <a:pt x="434" y="126"/>
                  </a:lnTo>
                  <a:lnTo>
                    <a:pt x="419" y="116"/>
                  </a:lnTo>
                  <a:lnTo>
                    <a:pt x="386" y="98"/>
                  </a:lnTo>
                  <a:lnTo>
                    <a:pt x="355" y="80"/>
                  </a:lnTo>
                  <a:lnTo>
                    <a:pt x="355" y="80"/>
                  </a:lnTo>
                  <a:lnTo>
                    <a:pt x="320" y="62"/>
                  </a:lnTo>
                  <a:lnTo>
                    <a:pt x="283" y="45"/>
                  </a:lnTo>
                  <a:lnTo>
                    <a:pt x="246" y="30"/>
                  </a:lnTo>
                  <a:lnTo>
                    <a:pt x="208" y="14"/>
                  </a:lnTo>
                  <a:lnTo>
                    <a:pt x="208" y="14"/>
                  </a:lnTo>
                  <a:lnTo>
                    <a:pt x="171" y="1"/>
                  </a:lnTo>
                  <a:lnTo>
                    <a:pt x="171" y="1"/>
                  </a:lnTo>
                  <a:lnTo>
                    <a:pt x="169" y="0"/>
                  </a:lnTo>
                  <a:lnTo>
                    <a:pt x="166" y="1"/>
                  </a:lnTo>
                  <a:lnTo>
                    <a:pt x="164" y="4"/>
                  </a:lnTo>
                  <a:lnTo>
                    <a:pt x="163" y="6"/>
                  </a:lnTo>
                  <a:lnTo>
                    <a:pt x="163" y="8"/>
                  </a:lnTo>
                  <a:lnTo>
                    <a:pt x="163" y="10"/>
                  </a:lnTo>
                  <a:lnTo>
                    <a:pt x="165" y="12"/>
                  </a:lnTo>
                  <a:lnTo>
                    <a:pt x="167" y="13"/>
                  </a:lnTo>
                  <a:lnTo>
                    <a:pt x="167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609B6D7-E7D4-7B60-D957-58F070D10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" y="2373"/>
              <a:ext cx="319" cy="88"/>
            </a:xfrm>
            <a:custGeom>
              <a:avLst/>
              <a:gdLst>
                <a:gd name="T0" fmla="*/ 1268 w 1276"/>
                <a:gd name="T1" fmla="*/ 1 h 355"/>
                <a:gd name="T2" fmla="*/ 1135 w 1276"/>
                <a:gd name="T3" fmla="*/ 56 h 355"/>
                <a:gd name="T4" fmla="*/ 1039 w 1276"/>
                <a:gd name="T5" fmla="*/ 97 h 355"/>
                <a:gd name="T6" fmla="*/ 1008 w 1276"/>
                <a:gd name="T7" fmla="*/ 113 h 355"/>
                <a:gd name="T8" fmla="*/ 949 w 1276"/>
                <a:gd name="T9" fmla="*/ 146 h 355"/>
                <a:gd name="T10" fmla="*/ 892 w 1276"/>
                <a:gd name="T11" fmla="*/ 183 h 355"/>
                <a:gd name="T12" fmla="*/ 865 w 1276"/>
                <a:gd name="T13" fmla="*/ 199 h 355"/>
                <a:gd name="T14" fmla="*/ 807 w 1276"/>
                <a:gd name="T15" fmla="*/ 225 h 355"/>
                <a:gd name="T16" fmla="*/ 778 w 1276"/>
                <a:gd name="T17" fmla="*/ 235 h 355"/>
                <a:gd name="T18" fmla="*/ 716 w 1276"/>
                <a:gd name="T19" fmla="*/ 251 h 355"/>
                <a:gd name="T20" fmla="*/ 655 w 1276"/>
                <a:gd name="T21" fmla="*/ 262 h 355"/>
                <a:gd name="T22" fmla="*/ 592 w 1276"/>
                <a:gd name="T23" fmla="*/ 268 h 355"/>
                <a:gd name="T24" fmla="*/ 529 w 1276"/>
                <a:gd name="T25" fmla="*/ 271 h 355"/>
                <a:gd name="T26" fmla="*/ 466 w 1276"/>
                <a:gd name="T27" fmla="*/ 272 h 355"/>
                <a:gd name="T28" fmla="*/ 404 w 1276"/>
                <a:gd name="T29" fmla="*/ 274 h 355"/>
                <a:gd name="T30" fmla="*/ 342 w 1276"/>
                <a:gd name="T31" fmla="*/ 276 h 355"/>
                <a:gd name="T32" fmla="*/ 281 w 1276"/>
                <a:gd name="T33" fmla="*/ 280 h 355"/>
                <a:gd name="T34" fmla="*/ 250 w 1276"/>
                <a:gd name="T35" fmla="*/ 283 h 355"/>
                <a:gd name="T36" fmla="*/ 187 w 1276"/>
                <a:gd name="T37" fmla="*/ 293 h 355"/>
                <a:gd name="T38" fmla="*/ 126 w 1276"/>
                <a:gd name="T39" fmla="*/ 306 h 355"/>
                <a:gd name="T40" fmla="*/ 64 w 1276"/>
                <a:gd name="T41" fmla="*/ 322 h 355"/>
                <a:gd name="T42" fmla="*/ 34 w 1276"/>
                <a:gd name="T43" fmla="*/ 332 h 355"/>
                <a:gd name="T44" fmla="*/ 6 w 1276"/>
                <a:gd name="T45" fmla="*/ 342 h 355"/>
                <a:gd name="T46" fmla="*/ 2 w 1276"/>
                <a:gd name="T47" fmla="*/ 346 h 355"/>
                <a:gd name="T48" fmla="*/ 2 w 1276"/>
                <a:gd name="T49" fmla="*/ 350 h 355"/>
                <a:gd name="T50" fmla="*/ 4 w 1276"/>
                <a:gd name="T51" fmla="*/ 355 h 355"/>
                <a:gd name="T52" fmla="*/ 9 w 1276"/>
                <a:gd name="T53" fmla="*/ 355 h 355"/>
                <a:gd name="T54" fmla="*/ 38 w 1276"/>
                <a:gd name="T55" fmla="*/ 344 h 355"/>
                <a:gd name="T56" fmla="*/ 100 w 1276"/>
                <a:gd name="T57" fmla="*/ 325 h 355"/>
                <a:gd name="T58" fmla="*/ 161 w 1276"/>
                <a:gd name="T59" fmla="*/ 311 h 355"/>
                <a:gd name="T60" fmla="*/ 224 w 1276"/>
                <a:gd name="T61" fmla="*/ 301 h 355"/>
                <a:gd name="T62" fmla="*/ 255 w 1276"/>
                <a:gd name="T63" fmla="*/ 296 h 355"/>
                <a:gd name="T64" fmla="*/ 316 w 1276"/>
                <a:gd name="T65" fmla="*/ 290 h 355"/>
                <a:gd name="T66" fmla="*/ 379 w 1276"/>
                <a:gd name="T67" fmla="*/ 287 h 355"/>
                <a:gd name="T68" fmla="*/ 440 w 1276"/>
                <a:gd name="T69" fmla="*/ 285 h 355"/>
                <a:gd name="T70" fmla="*/ 502 w 1276"/>
                <a:gd name="T71" fmla="*/ 285 h 355"/>
                <a:gd name="T72" fmla="*/ 596 w 1276"/>
                <a:gd name="T73" fmla="*/ 281 h 355"/>
                <a:gd name="T74" fmla="*/ 658 w 1276"/>
                <a:gd name="T75" fmla="*/ 275 h 355"/>
                <a:gd name="T76" fmla="*/ 721 w 1276"/>
                <a:gd name="T77" fmla="*/ 264 h 355"/>
                <a:gd name="T78" fmla="*/ 751 w 1276"/>
                <a:gd name="T79" fmla="*/ 256 h 355"/>
                <a:gd name="T80" fmla="*/ 810 w 1276"/>
                <a:gd name="T81" fmla="*/ 238 h 355"/>
                <a:gd name="T82" fmla="*/ 866 w 1276"/>
                <a:gd name="T83" fmla="*/ 213 h 355"/>
                <a:gd name="T84" fmla="*/ 895 w 1276"/>
                <a:gd name="T85" fmla="*/ 196 h 355"/>
                <a:gd name="T86" fmla="*/ 953 w 1276"/>
                <a:gd name="T87" fmla="*/ 160 h 355"/>
                <a:gd name="T88" fmla="*/ 981 w 1276"/>
                <a:gd name="T89" fmla="*/ 142 h 355"/>
                <a:gd name="T90" fmla="*/ 1042 w 1276"/>
                <a:gd name="T91" fmla="*/ 110 h 355"/>
                <a:gd name="T92" fmla="*/ 1106 w 1276"/>
                <a:gd name="T93" fmla="*/ 82 h 355"/>
                <a:gd name="T94" fmla="*/ 1238 w 1276"/>
                <a:gd name="T95" fmla="*/ 27 h 355"/>
                <a:gd name="T96" fmla="*/ 1272 w 1276"/>
                <a:gd name="T97" fmla="*/ 13 h 355"/>
                <a:gd name="T98" fmla="*/ 1275 w 1276"/>
                <a:gd name="T99" fmla="*/ 12 h 355"/>
                <a:gd name="T100" fmla="*/ 1276 w 1276"/>
                <a:gd name="T101" fmla="*/ 7 h 355"/>
                <a:gd name="T102" fmla="*/ 1275 w 1276"/>
                <a:gd name="T103" fmla="*/ 2 h 355"/>
                <a:gd name="T104" fmla="*/ 1272 w 1276"/>
                <a:gd name="T105" fmla="*/ 0 h 355"/>
                <a:gd name="T106" fmla="*/ 1268 w 1276"/>
                <a:gd name="T107" fmla="*/ 1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6" h="355">
                  <a:moveTo>
                    <a:pt x="1268" y="1"/>
                  </a:moveTo>
                  <a:lnTo>
                    <a:pt x="1268" y="1"/>
                  </a:lnTo>
                  <a:lnTo>
                    <a:pt x="1135" y="56"/>
                  </a:lnTo>
                  <a:lnTo>
                    <a:pt x="1135" y="56"/>
                  </a:lnTo>
                  <a:lnTo>
                    <a:pt x="1070" y="83"/>
                  </a:lnTo>
                  <a:lnTo>
                    <a:pt x="1039" y="97"/>
                  </a:lnTo>
                  <a:lnTo>
                    <a:pt x="1008" y="113"/>
                  </a:lnTo>
                  <a:lnTo>
                    <a:pt x="1008" y="113"/>
                  </a:lnTo>
                  <a:lnTo>
                    <a:pt x="977" y="129"/>
                  </a:lnTo>
                  <a:lnTo>
                    <a:pt x="949" y="146"/>
                  </a:lnTo>
                  <a:lnTo>
                    <a:pt x="921" y="166"/>
                  </a:lnTo>
                  <a:lnTo>
                    <a:pt x="892" y="183"/>
                  </a:lnTo>
                  <a:lnTo>
                    <a:pt x="892" y="183"/>
                  </a:lnTo>
                  <a:lnTo>
                    <a:pt x="865" y="199"/>
                  </a:lnTo>
                  <a:lnTo>
                    <a:pt x="836" y="213"/>
                  </a:lnTo>
                  <a:lnTo>
                    <a:pt x="807" y="225"/>
                  </a:lnTo>
                  <a:lnTo>
                    <a:pt x="778" y="235"/>
                  </a:lnTo>
                  <a:lnTo>
                    <a:pt x="778" y="235"/>
                  </a:lnTo>
                  <a:lnTo>
                    <a:pt x="748" y="244"/>
                  </a:lnTo>
                  <a:lnTo>
                    <a:pt x="716" y="251"/>
                  </a:lnTo>
                  <a:lnTo>
                    <a:pt x="686" y="257"/>
                  </a:lnTo>
                  <a:lnTo>
                    <a:pt x="655" y="262"/>
                  </a:lnTo>
                  <a:lnTo>
                    <a:pt x="624" y="266"/>
                  </a:lnTo>
                  <a:lnTo>
                    <a:pt x="592" y="268"/>
                  </a:lnTo>
                  <a:lnTo>
                    <a:pt x="560" y="270"/>
                  </a:lnTo>
                  <a:lnTo>
                    <a:pt x="529" y="271"/>
                  </a:lnTo>
                  <a:lnTo>
                    <a:pt x="529" y="271"/>
                  </a:lnTo>
                  <a:lnTo>
                    <a:pt x="466" y="272"/>
                  </a:lnTo>
                  <a:lnTo>
                    <a:pt x="404" y="274"/>
                  </a:lnTo>
                  <a:lnTo>
                    <a:pt x="404" y="274"/>
                  </a:lnTo>
                  <a:lnTo>
                    <a:pt x="374" y="274"/>
                  </a:lnTo>
                  <a:lnTo>
                    <a:pt x="342" y="276"/>
                  </a:lnTo>
                  <a:lnTo>
                    <a:pt x="312" y="278"/>
                  </a:lnTo>
                  <a:lnTo>
                    <a:pt x="281" y="280"/>
                  </a:lnTo>
                  <a:lnTo>
                    <a:pt x="281" y="280"/>
                  </a:lnTo>
                  <a:lnTo>
                    <a:pt x="250" y="283"/>
                  </a:lnTo>
                  <a:lnTo>
                    <a:pt x="218" y="288"/>
                  </a:lnTo>
                  <a:lnTo>
                    <a:pt x="187" y="293"/>
                  </a:lnTo>
                  <a:lnTo>
                    <a:pt x="156" y="298"/>
                  </a:lnTo>
                  <a:lnTo>
                    <a:pt x="126" y="306"/>
                  </a:lnTo>
                  <a:lnTo>
                    <a:pt x="94" y="314"/>
                  </a:lnTo>
                  <a:lnTo>
                    <a:pt x="64" y="322"/>
                  </a:lnTo>
                  <a:lnTo>
                    <a:pt x="34" y="332"/>
                  </a:lnTo>
                  <a:lnTo>
                    <a:pt x="34" y="332"/>
                  </a:lnTo>
                  <a:lnTo>
                    <a:pt x="6" y="342"/>
                  </a:lnTo>
                  <a:lnTo>
                    <a:pt x="6" y="342"/>
                  </a:lnTo>
                  <a:lnTo>
                    <a:pt x="3" y="344"/>
                  </a:lnTo>
                  <a:lnTo>
                    <a:pt x="2" y="346"/>
                  </a:lnTo>
                  <a:lnTo>
                    <a:pt x="0" y="348"/>
                  </a:lnTo>
                  <a:lnTo>
                    <a:pt x="2" y="350"/>
                  </a:lnTo>
                  <a:lnTo>
                    <a:pt x="3" y="352"/>
                  </a:lnTo>
                  <a:lnTo>
                    <a:pt x="4" y="355"/>
                  </a:lnTo>
                  <a:lnTo>
                    <a:pt x="6" y="355"/>
                  </a:lnTo>
                  <a:lnTo>
                    <a:pt x="9" y="355"/>
                  </a:lnTo>
                  <a:lnTo>
                    <a:pt x="9" y="355"/>
                  </a:lnTo>
                  <a:lnTo>
                    <a:pt x="38" y="344"/>
                  </a:lnTo>
                  <a:lnTo>
                    <a:pt x="68" y="334"/>
                  </a:lnTo>
                  <a:lnTo>
                    <a:pt x="100" y="325"/>
                  </a:lnTo>
                  <a:lnTo>
                    <a:pt x="130" y="318"/>
                  </a:lnTo>
                  <a:lnTo>
                    <a:pt x="161" y="311"/>
                  </a:lnTo>
                  <a:lnTo>
                    <a:pt x="192" y="305"/>
                  </a:lnTo>
                  <a:lnTo>
                    <a:pt x="224" y="301"/>
                  </a:lnTo>
                  <a:lnTo>
                    <a:pt x="255" y="296"/>
                  </a:lnTo>
                  <a:lnTo>
                    <a:pt x="255" y="296"/>
                  </a:lnTo>
                  <a:lnTo>
                    <a:pt x="286" y="293"/>
                  </a:lnTo>
                  <a:lnTo>
                    <a:pt x="316" y="290"/>
                  </a:lnTo>
                  <a:lnTo>
                    <a:pt x="348" y="288"/>
                  </a:lnTo>
                  <a:lnTo>
                    <a:pt x="379" y="287"/>
                  </a:lnTo>
                  <a:lnTo>
                    <a:pt x="379" y="287"/>
                  </a:lnTo>
                  <a:lnTo>
                    <a:pt x="440" y="285"/>
                  </a:lnTo>
                  <a:lnTo>
                    <a:pt x="502" y="285"/>
                  </a:lnTo>
                  <a:lnTo>
                    <a:pt x="502" y="285"/>
                  </a:lnTo>
                  <a:lnTo>
                    <a:pt x="564" y="283"/>
                  </a:lnTo>
                  <a:lnTo>
                    <a:pt x="596" y="281"/>
                  </a:lnTo>
                  <a:lnTo>
                    <a:pt x="627" y="278"/>
                  </a:lnTo>
                  <a:lnTo>
                    <a:pt x="658" y="275"/>
                  </a:lnTo>
                  <a:lnTo>
                    <a:pt x="689" y="269"/>
                  </a:lnTo>
                  <a:lnTo>
                    <a:pt x="721" y="264"/>
                  </a:lnTo>
                  <a:lnTo>
                    <a:pt x="751" y="256"/>
                  </a:lnTo>
                  <a:lnTo>
                    <a:pt x="751" y="256"/>
                  </a:lnTo>
                  <a:lnTo>
                    <a:pt x="781" y="248"/>
                  </a:lnTo>
                  <a:lnTo>
                    <a:pt x="810" y="238"/>
                  </a:lnTo>
                  <a:lnTo>
                    <a:pt x="838" y="226"/>
                  </a:lnTo>
                  <a:lnTo>
                    <a:pt x="866" y="213"/>
                  </a:lnTo>
                  <a:lnTo>
                    <a:pt x="866" y="213"/>
                  </a:lnTo>
                  <a:lnTo>
                    <a:pt x="895" y="196"/>
                  </a:lnTo>
                  <a:lnTo>
                    <a:pt x="925" y="178"/>
                  </a:lnTo>
                  <a:lnTo>
                    <a:pt x="953" y="160"/>
                  </a:lnTo>
                  <a:lnTo>
                    <a:pt x="981" y="142"/>
                  </a:lnTo>
                  <a:lnTo>
                    <a:pt x="981" y="142"/>
                  </a:lnTo>
                  <a:lnTo>
                    <a:pt x="1011" y="126"/>
                  </a:lnTo>
                  <a:lnTo>
                    <a:pt x="1042" y="110"/>
                  </a:lnTo>
                  <a:lnTo>
                    <a:pt x="1073" y="96"/>
                  </a:lnTo>
                  <a:lnTo>
                    <a:pt x="1106" y="82"/>
                  </a:lnTo>
                  <a:lnTo>
                    <a:pt x="1106" y="82"/>
                  </a:lnTo>
                  <a:lnTo>
                    <a:pt x="1238" y="27"/>
                  </a:lnTo>
                  <a:lnTo>
                    <a:pt x="1238" y="27"/>
                  </a:lnTo>
                  <a:lnTo>
                    <a:pt x="1272" y="13"/>
                  </a:lnTo>
                  <a:lnTo>
                    <a:pt x="1272" y="13"/>
                  </a:lnTo>
                  <a:lnTo>
                    <a:pt x="1275" y="12"/>
                  </a:lnTo>
                  <a:lnTo>
                    <a:pt x="1276" y="10"/>
                  </a:lnTo>
                  <a:lnTo>
                    <a:pt x="1276" y="7"/>
                  </a:lnTo>
                  <a:lnTo>
                    <a:pt x="1276" y="5"/>
                  </a:lnTo>
                  <a:lnTo>
                    <a:pt x="1275" y="2"/>
                  </a:lnTo>
                  <a:lnTo>
                    <a:pt x="1274" y="1"/>
                  </a:lnTo>
                  <a:lnTo>
                    <a:pt x="1272" y="0"/>
                  </a:lnTo>
                  <a:lnTo>
                    <a:pt x="1268" y="1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89BCE8FD-414F-8547-BD5A-51B42EEA4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" y="2159"/>
              <a:ext cx="130" cy="135"/>
            </a:xfrm>
            <a:custGeom>
              <a:avLst/>
              <a:gdLst>
                <a:gd name="T0" fmla="*/ 4 w 521"/>
                <a:gd name="T1" fmla="*/ 13 h 541"/>
                <a:gd name="T2" fmla="*/ 233 w 521"/>
                <a:gd name="T3" fmla="*/ 80 h 541"/>
                <a:gd name="T4" fmla="*/ 308 w 521"/>
                <a:gd name="T5" fmla="*/ 104 h 541"/>
                <a:gd name="T6" fmla="*/ 357 w 521"/>
                <a:gd name="T7" fmla="*/ 126 h 541"/>
                <a:gd name="T8" fmla="*/ 402 w 521"/>
                <a:gd name="T9" fmla="*/ 152 h 541"/>
                <a:gd name="T10" fmla="*/ 423 w 521"/>
                <a:gd name="T11" fmla="*/ 168 h 541"/>
                <a:gd name="T12" fmla="*/ 456 w 521"/>
                <a:gd name="T13" fmla="*/ 201 h 541"/>
                <a:gd name="T14" fmla="*/ 484 w 521"/>
                <a:gd name="T15" fmla="*/ 239 h 541"/>
                <a:gd name="T16" fmla="*/ 494 w 521"/>
                <a:gd name="T17" fmla="*/ 260 h 541"/>
                <a:gd name="T18" fmla="*/ 501 w 521"/>
                <a:gd name="T19" fmla="*/ 283 h 541"/>
                <a:gd name="T20" fmla="*/ 507 w 521"/>
                <a:gd name="T21" fmla="*/ 305 h 541"/>
                <a:gd name="T22" fmla="*/ 508 w 521"/>
                <a:gd name="T23" fmla="*/ 329 h 541"/>
                <a:gd name="T24" fmla="*/ 508 w 521"/>
                <a:gd name="T25" fmla="*/ 341 h 541"/>
                <a:gd name="T26" fmla="*/ 503 w 521"/>
                <a:gd name="T27" fmla="*/ 364 h 541"/>
                <a:gd name="T28" fmla="*/ 497 w 521"/>
                <a:gd name="T29" fmla="*/ 385 h 541"/>
                <a:gd name="T30" fmla="*/ 487 w 521"/>
                <a:gd name="T31" fmla="*/ 407 h 541"/>
                <a:gd name="T32" fmla="*/ 475 w 521"/>
                <a:gd name="T33" fmla="*/ 426 h 541"/>
                <a:gd name="T34" fmla="*/ 461 w 521"/>
                <a:gd name="T35" fmla="*/ 445 h 541"/>
                <a:gd name="T36" fmla="*/ 437 w 521"/>
                <a:gd name="T37" fmla="*/ 468 h 541"/>
                <a:gd name="T38" fmla="*/ 418 w 521"/>
                <a:gd name="T39" fmla="*/ 481 h 541"/>
                <a:gd name="T40" fmla="*/ 377 w 521"/>
                <a:gd name="T41" fmla="*/ 502 h 541"/>
                <a:gd name="T42" fmla="*/ 334 w 521"/>
                <a:gd name="T43" fmla="*/ 515 h 541"/>
                <a:gd name="T44" fmla="*/ 312 w 521"/>
                <a:gd name="T45" fmla="*/ 520 h 541"/>
                <a:gd name="T46" fmla="*/ 265 w 521"/>
                <a:gd name="T47" fmla="*/ 527 h 541"/>
                <a:gd name="T48" fmla="*/ 241 w 521"/>
                <a:gd name="T49" fmla="*/ 528 h 541"/>
                <a:gd name="T50" fmla="*/ 221 w 521"/>
                <a:gd name="T51" fmla="*/ 528 h 541"/>
                <a:gd name="T52" fmla="*/ 217 w 521"/>
                <a:gd name="T53" fmla="*/ 529 h 541"/>
                <a:gd name="T54" fmla="*/ 214 w 521"/>
                <a:gd name="T55" fmla="*/ 533 h 541"/>
                <a:gd name="T56" fmla="*/ 217 w 521"/>
                <a:gd name="T57" fmla="*/ 539 h 541"/>
                <a:gd name="T58" fmla="*/ 221 w 521"/>
                <a:gd name="T59" fmla="*/ 541 h 541"/>
                <a:gd name="T60" fmla="*/ 245 w 521"/>
                <a:gd name="T61" fmla="*/ 541 h 541"/>
                <a:gd name="T62" fmla="*/ 291 w 521"/>
                <a:gd name="T63" fmla="*/ 536 h 541"/>
                <a:gd name="T64" fmla="*/ 315 w 521"/>
                <a:gd name="T65" fmla="*/ 533 h 541"/>
                <a:gd name="T66" fmla="*/ 361 w 521"/>
                <a:gd name="T67" fmla="*/ 521 h 541"/>
                <a:gd name="T68" fmla="*/ 406 w 521"/>
                <a:gd name="T69" fmla="*/ 503 h 541"/>
                <a:gd name="T70" fmla="*/ 416 w 521"/>
                <a:gd name="T71" fmla="*/ 498 h 541"/>
                <a:gd name="T72" fmla="*/ 445 w 521"/>
                <a:gd name="T73" fmla="*/ 477 h 541"/>
                <a:gd name="T74" fmla="*/ 471 w 521"/>
                <a:gd name="T75" fmla="*/ 452 h 541"/>
                <a:gd name="T76" fmla="*/ 486 w 521"/>
                <a:gd name="T77" fmla="*/ 434 h 541"/>
                <a:gd name="T78" fmla="*/ 499 w 521"/>
                <a:gd name="T79" fmla="*/ 413 h 541"/>
                <a:gd name="T80" fmla="*/ 509 w 521"/>
                <a:gd name="T81" fmla="*/ 392 h 541"/>
                <a:gd name="T82" fmla="*/ 515 w 521"/>
                <a:gd name="T83" fmla="*/ 369 h 541"/>
                <a:gd name="T84" fmla="*/ 519 w 521"/>
                <a:gd name="T85" fmla="*/ 358 h 541"/>
                <a:gd name="T86" fmla="*/ 521 w 521"/>
                <a:gd name="T87" fmla="*/ 333 h 541"/>
                <a:gd name="T88" fmla="*/ 520 w 521"/>
                <a:gd name="T89" fmla="*/ 309 h 541"/>
                <a:gd name="T90" fmla="*/ 515 w 521"/>
                <a:gd name="T91" fmla="*/ 285 h 541"/>
                <a:gd name="T92" fmla="*/ 508 w 521"/>
                <a:gd name="T93" fmla="*/ 262 h 541"/>
                <a:gd name="T94" fmla="*/ 498 w 521"/>
                <a:gd name="T95" fmla="*/ 239 h 541"/>
                <a:gd name="T96" fmla="*/ 471 w 521"/>
                <a:gd name="T97" fmla="*/ 198 h 541"/>
                <a:gd name="T98" fmla="*/ 456 w 521"/>
                <a:gd name="T99" fmla="*/ 180 h 541"/>
                <a:gd name="T100" fmla="*/ 436 w 521"/>
                <a:gd name="T101" fmla="*/ 162 h 541"/>
                <a:gd name="T102" fmla="*/ 392 w 521"/>
                <a:gd name="T103" fmla="*/ 130 h 541"/>
                <a:gd name="T104" fmla="*/ 345 w 521"/>
                <a:gd name="T105" fmla="*/ 107 h 541"/>
                <a:gd name="T106" fmla="*/ 295 w 521"/>
                <a:gd name="T107" fmla="*/ 86 h 541"/>
                <a:gd name="T108" fmla="*/ 269 w 521"/>
                <a:gd name="T109" fmla="*/ 77 h 541"/>
                <a:gd name="T110" fmla="*/ 157 w 521"/>
                <a:gd name="T111" fmla="*/ 44 h 541"/>
                <a:gd name="T112" fmla="*/ 38 w 521"/>
                <a:gd name="T113" fmla="*/ 8 h 541"/>
                <a:gd name="T114" fmla="*/ 9 w 521"/>
                <a:gd name="T115" fmla="*/ 0 h 541"/>
                <a:gd name="T116" fmla="*/ 5 w 521"/>
                <a:gd name="T117" fmla="*/ 0 h 541"/>
                <a:gd name="T118" fmla="*/ 1 w 521"/>
                <a:gd name="T119" fmla="*/ 2 h 541"/>
                <a:gd name="T120" fmla="*/ 0 w 521"/>
                <a:gd name="T121" fmla="*/ 6 h 541"/>
                <a:gd name="T122" fmla="*/ 2 w 521"/>
                <a:gd name="T123" fmla="*/ 10 h 541"/>
                <a:gd name="T124" fmla="*/ 4 w 521"/>
                <a:gd name="T125" fmla="*/ 13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21" h="541">
                  <a:moveTo>
                    <a:pt x="4" y="13"/>
                  </a:moveTo>
                  <a:lnTo>
                    <a:pt x="4" y="13"/>
                  </a:lnTo>
                  <a:lnTo>
                    <a:pt x="233" y="80"/>
                  </a:lnTo>
                  <a:lnTo>
                    <a:pt x="233" y="80"/>
                  </a:lnTo>
                  <a:lnTo>
                    <a:pt x="283" y="96"/>
                  </a:lnTo>
                  <a:lnTo>
                    <a:pt x="308" y="104"/>
                  </a:lnTo>
                  <a:lnTo>
                    <a:pt x="332" y="114"/>
                  </a:lnTo>
                  <a:lnTo>
                    <a:pt x="357" y="126"/>
                  </a:lnTo>
                  <a:lnTo>
                    <a:pt x="379" y="138"/>
                  </a:lnTo>
                  <a:lnTo>
                    <a:pt x="402" y="152"/>
                  </a:lnTo>
                  <a:lnTo>
                    <a:pt x="423" y="168"/>
                  </a:lnTo>
                  <a:lnTo>
                    <a:pt x="423" y="168"/>
                  </a:lnTo>
                  <a:lnTo>
                    <a:pt x="440" y="183"/>
                  </a:lnTo>
                  <a:lnTo>
                    <a:pt x="456" y="201"/>
                  </a:lnTo>
                  <a:lnTo>
                    <a:pt x="471" y="219"/>
                  </a:lnTo>
                  <a:lnTo>
                    <a:pt x="484" y="239"/>
                  </a:lnTo>
                  <a:lnTo>
                    <a:pt x="489" y="250"/>
                  </a:lnTo>
                  <a:lnTo>
                    <a:pt x="494" y="260"/>
                  </a:lnTo>
                  <a:lnTo>
                    <a:pt x="498" y="272"/>
                  </a:lnTo>
                  <a:lnTo>
                    <a:pt x="501" y="283"/>
                  </a:lnTo>
                  <a:lnTo>
                    <a:pt x="505" y="293"/>
                  </a:lnTo>
                  <a:lnTo>
                    <a:pt x="507" y="305"/>
                  </a:lnTo>
                  <a:lnTo>
                    <a:pt x="508" y="317"/>
                  </a:lnTo>
                  <a:lnTo>
                    <a:pt x="508" y="329"/>
                  </a:lnTo>
                  <a:lnTo>
                    <a:pt x="508" y="329"/>
                  </a:lnTo>
                  <a:lnTo>
                    <a:pt x="508" y="341"/>
                  </a:lnTo>
                  <a:lnTo>
                    <a:pt x="507" y="352"/>
                  </a:lnTo>
                  <a:lnTo>
                    <a:pt x="503" y="364"/>
                  </a:lnTo>
                  <a:lnTo>
                    <a:pt x="501" y="374"/>
                  </a:lnTo>
                  <a:lnTo>
                    <a:pt x="497" y="385"/>
                  </a:lnTo>
                  <a:lnTo>
                    <a:pt x="493" y="396"/>
                  </a:lnTo>
                  <a:lnTo>
                    <a:pt x="487" y="407"/>
                  </a:lnTo>
                  <a:lnTo>
                    <a:pt x="482" y="417"/>
                  </a:lnTo>
                  <a:lnTo>
                    <a:pt x="475" y="426"/>
                  </a:lnTo>
                  <a:lnTo>
                    <a:pt x="469" y="435"/>
                  </a:lnTo>
                  <a:lnTo>
                    <a:pt x="461" y="445"/>
                  </a:lnTo>
                  <a:lnTo>
                    <a:pt x="454" y="452"/>
                  </a:lnTo>
                  <a:lnTo>
                    <a:pt x="437" y="468"/>
                  </a:lnTo>
                  <a:lnTo>
                    <a:pt x="418" y="481"/>
                  </a:lnTo>
                  <a:lnTo>
                    <a:pt x="418" y="481"/>
                  </a:lnTo>
                  <a:lnTo>
                    <a:pt x="398" y="493"/>
                  </a:lnTo>
                  <a:lnTo>
                    <a:pt x="377" y="502"/>
                  </a:lnTo>
                  <a:lnTo>
                    <a:pt x="356" y="509"/>
                  </a:lnTo>
                  <a:lnTo>
                    <a:pt x="334" y="515"/>
                  </a:lnTo>
                  <a:lnTo>
                    <a:pt x="334" y="515"/>
                  </a:lnTo>
                  <a:lnTo>
                    <a:pt x="312" y="520"/>
                  </a:lnTo>
                  <a:lnTo>
                    <a:pt x="289" y="525"/>
                  </a:lnTo>
                  <a:lnTo>
                    <a:pt x="265" y="527"/>
                  </a:lnTo>
                  <a:lnTo>
                    <a:pt x="241" y="528"/>
                  </a:lnTo>
                  <a:lnTo>
                    <a:pt x="241" y="528"/>
                  </a:lnTo>
                  <a:lnTo>
                    <a:pt x="221" y="528"/>
                  </a:lnTo>
                  <a:lnTo>
                    <a:pt x="221" y="528"/>
                  </a:lnTo>
                  <a:lnTo>
                    <a:pt x="218" y="528"/>
                  </a:lnTo>
                  <a:lnTo>
                    <a:pt x="217" y="529"/>
                  </a:lnTo>
                  <a:lnTo>
                    <a:pt x="216" y="531"/>
                  </a:lnTo>
                  <a:lnTo>
                    <a:pt x="214" y="533"/>
                  </a:lnTo>
                  <a:lnTo>
                    <a:pt x="216" y="536"/>
                  </a:lnTo>
                  <a:lnTo>
                    <a:pt x="217" y="539"/>
                  </a:lnTo>
                  <a:lnTo>
                    <a:pt x="218" y="540"/>
                  </a:lnTo>
                  <a:lnTo>
                    <a:pt x="221" y="541"/>
                  </a:lnTo>
                  <a:lnTo>
                    <a:pt x="221" y="541"/>
                  </a:lnTo>
                  <a:lnTo>
                    <a:pt x="245" y="541"/>
                  </a:lnTo>
                  <a:lnTo>
                    <a:pt x="268" y="540"/>
                  </a:lnTo>
                  <a:lnTo>
                    <a:pt x="291" y="536"/>
                  </a:lnTo>
                  <a:lnTo>
                    <a:pt x="315" y="533"/>
                  </a:lnTo>
                  <a:lnTo>
                    <a:pt x="315" y="533"/>
                  </a:lnTo>
                  <a:lnTo>
                    <a:pt x="338" y="528"/>
                  </a:lnTo>
                  <a:lnTo>
                    <a:pt x="361" y="521"/>
                  </a:lnTo>
                  <a:lnTo>
                    <a:pt x="384" y="513"/>
                  </a:lnTo>
                  <a:lnTo>
                    <a:pt x="406" y="503"/>
                  </a:lnTo>
                  <a:lnTo>
                    <a:pt x="406" y="503"/>
                  </a:lnTo>
                  <a:lnTo>
                    <a:pt x="416" y="498"/>
                  </a:lnTo>
                  <a:lnTo>
                    <a:pt x="427" y="491"/>
                  </a:lnTo>
                  <a:lnTo>
                    <a:pt x="445" y="477"/>
                  </a:lnTo>
                  <a:lnTo>
                    <a:pt x="464" y="461"/>
                  </a:lnTo>
                  <a:lnTo>
                    <a:pt x="471" y="452"/>
                  </a:lnTo>
                  <a:lnTo>
                    <a:pt x="479" y="444"/>
                  </a:lnTo>
                  <a:lnTo>
                    <a:pt x="486" y="434"/>
                  </a:lnTo>
                  <a:lnTo>
                    <a:pt x="493" y="424"/>
                  </a:lnTo>
                  <a:lnTo>
                    <a:pt x="499" y="413"/>
                  </a:lnTo>
                  <a:lnTo>
                    <a:pt x="503" y="403"/>
                  </a:lnTo>
                  <a:lnTo>
                    <a:pt x="509" y="392"/>
                  </a:lnTo>
                  <a:lnTo>
                    <a:pt x="512" y="381"/>
                  </a:lnTo>
                  <a:lnTo>
                    <a:pt x="515" y="369"/>
                  </a:lnTo>
                  <a:lnTo>
                    <a:pt x="519" y="358"/>
                  </a:lnTo>
                  <a:lnTo>
                    <a:pt x="519" y="358"/>
                  </a:lnTo>
                  <a:lnTo>
                    <a:pt x="520" y="345"/>
                  </a:lnTo>
                  <a:lnTo>
                    <a:pt x="521" y="333"/>
                  </a:lnTo>
                  <a:lnTo>
                    <a:pt x="521" y="322"/>
                  </a:lnTo>
                  <a:lnTo>
                    <a:pt x="520" y="309"/>
                  </a:lnTo>
                  <a:lnTo>
                    <a:pt x="519" y="297"/>
                  </a:lnTo>
                  <a:lnTo>
                    <a:pt x="515" y="285"/>
                  </a:lnTo>
                  <a:lnTo>
                    <a:pt x="512" y="273"/>
                  </a:lnTo>
                  <a:lnTo>
                    <a:pt x="508" y="262"/>
                  </a:lnTo>
                  <a:lnTo>
                    <a:pt x="503" y="250"/>
                  </a:lnTo>
                  <a:lnTo>
                    <a:pt x="498" y="239"/>
                  </a:lnTo>
                  <a:lnTo>
                    <a:pt x="486" y="219"/>
                  </a:lnTo>
                  <a:lnTo>
                    <a:pt x="471" y="198"/>
                  </a:lnTo>
                  <a:lnTo>
                    <a:pt x="456" y="180"/>
                  </a:lnTo>
                  <a:lnTo>
                    <a:pt x="456" y="180"/>
                  </a:lnTo>
                  <a:lnTo>
                    <a:pt x="446" y="171"/>
                  </a:lnTo>
                  <a:lnTo>
                    <a:pt x="436" y="162"/>
                  </a:lnTo>
                  <a:lnTo>
                    <a:pt x="415" y="145"/>
                  </a:lnTo>
                  <a:lnTo>
                    <a:pt x="392" y="130"/>
                  </a:lnTo>
                  <a:lnTo>
                    <a:pt x="370" y="117"/>
                  </a:lnTo>
                  <a:lnTo>
                    <a:pt x="345" y="107"/>
                  </a:lnTo>
                  <a:lnTo>
                    <a:pt x="320" y="96"/>
                  </a:lnTo>
                  <a:lnTo>
                    <a:pt x="295" y="86"/>
                  </a:lnTo>
                  <a:lnTo>
                    <a:pt x="269" y="77"/>
                  </a:lnTo>
                  <a:lnTo>
                    <a:pt x="269" y="77"/>
                  </a:lnTo>
                  <a:lnTo>
                    <a:pt x="213" y="60"/>
                  </a:lnTo>
                  <a:lnTo>
                    <a:pt x="157" y="44"/>
                  </a:lnTo>
                  <a:lnTo>
                    <a:pt x="157" y="44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2" y="10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AE97364-4F58-6CE2-1EAA-9B2F4F948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0" y="2047"/>
              <a:ext cx="144" cy="138"/>
            </a:xfrm>
            <a:custGeom>
              <a:avLst/>
              <a:gdLst>
                <a:gd name="T0" fmla="*/ 60 w 577"/>
                <a:gd name="T1" fmla="*/ 32 h 553"/>
                <a:gd name="T2" fmla="*/ 225 w 577"/>
                <a:gd name="T3" fmla="*/ 94 h 553"/>
                <a:gd name="T4" fmla="*/ 332 w 577"/>
                <a:gd name="T5" fmla="*/ 142 h 553"/>
                <a:gd name="T6" fmla="*/ 438 w 577"/>
                <a:gd name="T7" fmla="*/ 194 h 553"/>
                <a:gd name="T8" fmla="*/ 497 w 577"/>
                <a:gd name="T9" fmla="*/ 229 h 553"/>
                <a:gd name="T10" fmla="*/ 527 w 577"/>
                <a:gd name="T11" fmla="*/ 256 h 553"/>
                <a:gd name="T12" fmla="*/ 541 w 577"/>
                <a:gd name="T13" fmla="*/ 277 h 553"/>
                <a:gd name="T14" fmla="*/ 556 w 577"/>
                <a:gd name="T15" fmla="*/ 310 h 553"/>
                <a:gd name="T16" fmla="*/ 564 w 577"/>
                <a:gd name="T17" fmla="*/ 347 h 553"/>
                <a:gd name="T18" fmla="*/ 564 w 577"/>
                <a:gd name="T19" fmla="*/ 371 h 553"/>
                <a:gd name="T20" fmla="*/ 556 w 577"/>
                <a:gd name="T21" fmla="*/ 405 h 553"/>
                <a:gd name="T22" fmla="*/ 542 w 577"/>
                <a:gd name="T23" fmla="*/ 437 h 553"/>
                <a:gd name="T24" fmla="*/ 521 w 577"/>
                <a:gd name="T25" fmla="*/ 465 h 553"/>
                <a:gd name="T26" fmla="*/ 494 w 577"/>
                <a:gd name="T27" fmla="*/ 488 h 553"/>
                <a:gd name="T28" fmla="*/ 473 w 577"/>
                <a:gd name="T29" fmla="*/ 499 h 553"/>
                <a:gd name="T30" fmla="*/ 429 w 577"/>
                <a:gd name="T31" fmla="*/ 515 h 553"/>
                <a:gd name="T32" fmla="*/ 384 w 577"/>
                <a:gd name="T33" fmla="*/ 523 h 553"/>
                <a:gd name="T34" fmla="*/ 289 w 577"/>
                <a:gd name="T35" fmla="*/ 536 h 553"/>
                <a:gd name="T36" fmla="*/ 267 w 577"/>
                <a:gd name="T37" fmla="*/ 542 h 553"/>
                <a:gd name="T38" fmla="*/ 263 w 577"/>
                <a:gd name="T39" fmla="*/ 547 h 553"/>
                <a:gd name="T40" fmla="*/ 266 w 577"/>
                <a:gd name="T41" fmla="*/ 553 h 553"/>
                <a:gd name="T42" fmla="*/ 272 w 577"/>
                <a:gd name="T43" fmla="*/ 553 h 553"/>
                <a:gd name="T44" fmla="*/ 367 w 577"/>
                <a:gd name="T45" fmla="*/ 538 h 553"/>
                <a:gd name="T46" fmla="*/ 439 w 577"/>
                <a:gd name="T47" fmla="*/ 525 h 553"/>
                <a:gd name="T48" fmla="*/ 473 w 577"/>
                <a:gd name="T49" fmla="*/ 513 h 553"/>
                <a:gd name="T50" fmla="*/ 504 w 577"/>
                <a:gd name="T51" fmla="*/ 496 h 553"/>
                <a:gd name="T52" fmla="*/ 531 w 577"/>
                <a:gd name="T53" fmla="*/ 474 h 553"/>
                <a:gd name="T54" fmla="*/ 546 w 577"/>
                <a:gd name="T55" fmla="*/ 454 h 553"/>
                <a:gd name="T56" fmla="*/ 564 w 577"/>
                <a:gd name="T57" fmla="*/ 422 h 553"/>
                <a:gd name="T58" fmla="*/ 575 w 577"/>
                <a:gd name="T59" fmla="*/ 386 h 553"/>
                <a:gd name="T60" fmla="*/ 577 w 577"/>
                <a:gd name="T61" fmla="*/ 361 h 553"/>
                <a:gd name="T62" fmla="*/ 573 w 577"/>
                <a:gd name="T63" fmla="*/ 323 h 553"/>
                <a:gd name="T64" fmla="*/ 562 w 577"/>
                <a:gd name="T65" fmla="*/ 288 h 553"/>
                <a:gd name="T66" fmla="*/ 549 w 577"/>
                <a:gd name="T67" fmla="*/ 264 h 553"/>
                <a:gd name="T68" fmla="*/ 523 w 577"/>
                <a:gd name="T69" fmla="*/ 234 h 553"/>
                <a:gd name="T70" fmla="*/ 490 w 577"/>
                <a:gd name="T71" fmla="*/ 209 h 553"/>
                <a:gd name="T72" fmla="*/ 453 w 577"/>
                <a:gd name="T73" fmla="*/ 187 h 553"/>
                <a:gd name="T74" fmla="*/ 373 w 577"/>
                <a:gd name="T75" fmla="*/ 146 h 553"/>
                <a:gd name="T76" fmla="*/ 263 w 577"/>
                <a:gd name="T77" fmla="*/ 95 h 553"/>
                <a:gd name="T78" fmla="*/ 94 w 577"/>
                <a:gd name="T79" fmla="*/ 30 h 553"/>
                <a:gd name="T80" fmla="*/ 8 w 577"/>
                <a:gd name="T81" fmla="*/ 1 h 553"/>
                <a:gd name="T82" fmla="*/ 3 w 577"/>
                <a:gd name="T83" fmla="*/ 1 h 553"/>
                <a:gd name="T84" fmla="*/ 0 w 577"/>
                <a:gd name="T85" fmla="*/ 8 h 553"/>
                <a:gd name="T86" fmla="*/ 4 w 577"/>
                <a:gd name="T87" fmla="*/ 13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7" h="553">
                  <a:moveTo>
                    <a:pt x="4" y="13"/>
                  </a:moveTo>
                  <a:lnTo>
                    <a:pt x="4" y="13"/>
                  </a:lnTo>
                  <a:lnTo>
                    <a:pt x="60" y="32"/>
                  </a:lnTo>
                  <a:lnTo>
                    <a:pt x="115" y="51"/>
                  </a:lnTo>
                  <a:lnTo>
                    <a:pt x="170" y="72"/>
                  </a:lnTo>
                  <a:lnTo>
                    <a:pt x="225" y="94"/>
                  </a:lnTo>
                  <a:lnTo>
                    <a:pt x="225" y="94"/>
                  </a:lnTo>
                  <a:lnTo>
                    <a:pt x="279" y="117"/>
                  </a:lnTo>
                  <a:lnTo>
                    <a:pt x="332" y="142"/>
                  </a:lnTo>
                  <a:lnTo>
                    <a:pt x="385" y="168"/>
                  </a:lnTo>
                  <a:lnTo>
                    <a:pt x="438" y="194"/>
                  </a:lnTo>
                  <a:lnTo>
                    <a:pt x="438" y="194"/>
                  </a:lnTo>
                  <a:lnTo>
                    <a:pt x="461" y="207"/>
                  </a:lnTo>
                  <a:lnTo>
                    <a:pt x="485" y="221"/>
                  </a:lnTo>
                  <a:lnTo>
                    <a:pt x="497" y="229"/>
                  </a:lnTo>
                  <a:lnTo>
                    <a:pt x="508" y="237"/>
                  </a:lnTo>
                  <a:lnTo>
                    <a:pt x="517" y="247"/>
                  </a:lnTo>
                  <a:lnTo>
                    <a:pt x="527" y="256"/>
                  </a:lnTo>
                  <a:lnTo>
                    <a:pt x="527" y="256"/>
                  </a:lnTo>
                  <a:lnTo>
                    <a:pt x="535" y="266"/>
                  </a:lnTo>
                  <a:lnTo>
                    <a:pt x="541" y="277"/>
                  </a:lnTo>
                  <a:lnTo>
                    <a:pt x="548" y="288"/>
                  </a:lnTo>
                  <a:lnTo>
                    <a:pt x="552" y="299"/>
                  </a:lnTo>
                  <a:lnTo>
                    <a:pt x="556" y="310"/>
                  </a:lnTo>
                  <a:lnTo>
                    <a:pt x="559" y="322"/>
                  </a:lnTo>
                  <a:lnTo>
                    <a:pt x="562" y="334"/>
                  </a:lnTo>
                  <a:lnTo>
                    <a:pt x="564" y="347"/>
                  </a:lnTo>
                  <a:lnTo>
                    <a:pt x="564" y="347"/>
                  </a:lnTo>
                  <a:lnTo>
                    <a:pt x="564" y="359"/>
                  </a:lnTo>
                  <a:lnTo>
                    <a:pt x="564" y="371"/>
                  </a:lnTo>
                  <a:lnTo>
                    <a:pt x="562" y="382"/>
                  </a:lnTo>
                  <a:lnTo>
                    <a:pt x="559" y="394"/>
                  </a:lnTo>
                  <a:lnTo>
                    <a:pt x="556" y="405"/>
                  </a:lnTo>
                  <a:lnTo>
                    <a:pt x="552" y="416"/>
                  </a:lnTo>
                  <a:lnTo>
                    <a:pt x="548" y="427"/>
                  </a:lnTo>
                  <a:lnTo>
                    <a:pt x="542" y="437"/>
                  </a:lnTo>
                  <a:lnTo>
                    <a:pt x="536" y="447"/>
                  </a:lnTo>
                  <a:lnTo>
                    <a:pt x="528" y="456"/>
                  </a:lnTo>
                  <a:lnTo>
                    <a:pt x="521" y="465"/>
                  </a:lnTo>
                  <a:lnTo>
                    <a:pt x="513" y="474"/>
                  </a:lnTo>
                  <a:lnTo>
                    <a:pt x="503" y="481"/>
                  </a:lnTo>
                  <a:lnTo>
                    <a:pt x="494" y="488"/>
                  </a:lnTo>
                  <a:lnTo>
                    <a:pt x="484" y="494"/>
                  </a:lnTo>
                  <a:lnTo>
                    <a:pt x="473" y="499"/>
                  </a:lnTo>
                  <a:lnTo>
                    <a:pt x="473" y="499"/>
                  </a:lnTo>
                  <a:lnTo>
                    <a:pt x="462" y="504"/>
                  </a:lnTo>
                  <a:lnTo>
                    <a:pt x="452" y="508"/>
                  </a:lnTo>
                  <a:lnTo>
                    <a:pt x="429" y="515"/>
                  </a:lnTo>
                  <a:lnTo>
                    <a:pt x="406" y="519"/>
                  </a:lnTo>
                  <a:lnTo>
                    <a:pt x="384" y="523"/>
                  </a:lnTo>
                  <a:lnTo>
                    <a:pt x="384" y="523"/>
                  </a:lnTo>
                  <a:lnTo>
                    <a:pt x="336" y="530"/>
                  </a:lnTo>
                  <a:lnTo>
                    <a:pt x="312" y="533"/>
                  </a:lnTo>
                  <a:lnTo>
                    <a:pt x="289" y="536"/>
                  </a:lnTo>
                  <a:lnTo>
                    <a:pt x="289" y="536"/>
                  </a:lnTo>
                  <a:lnTo>
                    <a:pt x="267" y="542"/>
                  </a:lnTo>
                  <a:lnTo>
                    <a:pt x="267" y="542"/>
                  </a:lnTo>
                  <a:lnTo>
                    <a:pt x="265" y="543"/>
                  </a:lnTo>
                  <a:lnTo>
                    <a:pt x="264" y="545"/>
                  </a:lnTo>
                  <a:lnTo>
                    <a:pt x="263" y="547"/>
                  </a:lnTo>
                  <a:lnTo>
                    <a:pt x="263" y="549"/>
                  </a:lnTo>
                  <a:lnTo>
                    <a:pt x="264" y="551"/>
                  </a:lnTo>
                  <a:lnTo>
                    <a:pt x="266" y="553"/>
                  </a:lnTo>
                  <a:lnTo>
                    <a:pt x="268" y="553"/>
                  </a:lnTo>
                  <a:lnTo>
                    <a:pt x="272" y="553"/>
                  </a:lnTo>
                  <a:lnTo>
                    <a:pt x="272" y="553"/>
                  </a:lnTo>
                  <a:lnTo>
                    <a:pt x="295" y="549"/>
                  </a:lnTo>
                  <a:lnTo>
                    <a:pt x="319" y="545"/>
                  </a:lnTo>
                  <a:lnTo>
                    <a:pt x="367" y="538"/>
                  </a:lnTo>
                  <a:lnTo>
                    <a:pt x="391" y="535"/>
                  </a:lnTo>
                  <a:lnTo>
                    <a:pt x="415" y="531"/>
                  </a:lnTo>
                  <a:lnTo>
                    <a:pt x="439" y="525"/>
                  </a:lnTo>
                  <a:lnTo>
                    <a:pt x="462" y="518"/>
                  </a:lnTo>
                  <a:lnTo>
                    <a:pt x="462" y="518"/>
                  </a:lnTo>
                  <a:lnTo>
                    <a:pt x="473" y="513"/>
                  </a:lnTo>
                  <a:lnTo>
                    <a:pt x="484" y="508"/>
                  </a:lnTo>
                  <a:lnTo>
                    <a:pt x="495" y="503"/>
                  </a:lnTo>
                  <a:lnTo>
                    <a:pt x="504" y="496"/>
                  </a:lnTo>
                  <a:lnTo>
                    <a:pt x="514" y="490"/>
                  </a:lnTo>
                  <a:lnTo>
                    <a:pt x="523" y="481"/>
                  </a:lnTo>
                  <a:lnTo>
                    <a:pt x="531" y="474"/>
                  </a:lnTo>
                  <a:lnTo>
                    <a:pt x="539" y="464"/>
                  </a:lnTo>
                  <a:lnTo>
                    <a:pt x="539" y="464"/>
                  </a:lnTo>
                  <a:lnTo>
                    <a:pt x="546" y="454"/>
                  </a:lnTo>
                  <a:lnTo>
                    <a:pt x="553" y="443"/>
                  </a:lnTo>
                  <a:lnTo>
                    <a:pt x="558" y="432"/>
                  </a:lnTo>
                  <a:lnTo>
                    <a:pt x="564" y="422"/>
                  </a:lnTo>
                  <a:lnTo>
                    <a:pt x="568" y="410"/>
                  </a:lnTo>
                  <a:lnTo>
                    <a:pt x="571" y="398"/>
                  </a:lnTo>
                  <a:lnTo>
                    <a:pt x="575" y="386"/>
                  </a:lnTo>
                  <a:lnTo>
                    <a:pt x="576" y="374"/>
                  </a:lnTo>
                  <a:lnTo>
                    <a:pt x="576" y="374"/>
                  </a:lnTo>
                  <a:lnTo>
                    <a:pt x="577" y="361"/>
                  </a:lnTo>
                  <a:lnTo>
                    <a:pt x="577" y="348"/>
                  </a:lnTo>
                  <a:lnTo>
                    <a:pt x="576" y="336"/>
                  </a:lnTo>
                  <a:lnTo>
                    <a:pt x="573" y="323"/>
                  </a:lnTo>
                  <a:lnTo>
                    <a:pt x="570" y="311"/>
                  </a:lnTo>
                  <a:lnTo>
                    <a:pt x="566" y="300"/>
                  </a:lnTo>
                  <a:lnTo>
                    <a:pt x="562" y="288"/>
                  </a:lnTo>
                  <a:lnTo>
                    <a:pt x="556" y="276"/>
                  </a:lnTo>
                  <a:lnTo>
                    <a:pt x="556" y="276"/>
                  </a:lnTo>
                  <a:lnTo>
                    <a:pt x="549" y="264"/>
                  </a:lnTo>
                  <a:lnTo>
                    <a:pt x="541" y="253"/>
                  </a:lnTo>
                  <a:lnTo>
                    <a:pt x="532" y="243"/>
                  </a:lnTo>
                  <a:lnTo>
                    <a:pt x="523" y="234"/>
                  </a:lnTo>
                  <a:lnTo>
                    <a:pt x="512" y="225"/>
                  </a:lnTo>
                  <a:lnTo>
                    <a:pt x="502" y="216"/>
                  </a:lnTo>
                  <a:lnTo>
                    <a:pt x="490" y="209"/>
                  </a:lnTo>
                  <a:lnTo>
                    <a:pt x="479" y="202"/>
                  </a:lnTo>
                  <a:lnTo>
                    <a:pt x="479" y="202"/>
                  </a:lnTo>
                  <a:lnTo>
                    <a:pt x="453" y="187"/>
                  </a:lnTo>
                  <a:lnTo>
                    <a:pt x="427" y="173"/>
                  </a:lnTo>
                  <a:lnTo>
                    <a:pt x="373" y="146"/>
                  </a:lnTo>
                  <a:lnTo>
                    <a:pt x="373" y="146"/>
                  </a:lnTo>
                  <a:lnTo>
                    <a:pt x="318" y="120"/>
                  </a:lnTo>
                  <a:lnTo>
                    <a:pt x="263" y="95"/>
                  </a:lnTo>
                  <a:lnTo>
                    <a:pt x="263" y="95"/>
                  </a:lnTo>
                  <a:lnTo>
                    <a:pt x="207" y="73"/>
                  </a:lnTo>
                  <a:lnTo>
                    <a:pt x="151" y="50"/>
                  </a:lnTo>
                  <a:lnTo>
                    <a:pt x="94" y="3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600D78C-A0C4-3913-7B5F-A9B89252E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1878"/>
              <a:ext cx="915" cy="426"/>
            </a:xfrm>
            <a:custGeom>
              <a:avLst/>
              <a:gdLst>
                <a:gd name="T0" fmla="*/ 2527 w 3659"/>
                <a:gd name="T1" fmla="*/ 605 h 1706"/>
                <a:gd name="T2" fmla="*/ 2808 w 3659"/>
                <a:gd name="T3" fmla="*/ 539 h 1706"/>
                <a:gd name="T4" fmla="*/ 3004 w 3659"/>
                <a:gd name="T5" fmla="*/ 478 h 1706"/>
                <a:gd name="T6" fmla="*/ 3191 w 3659"/>
                <a:gd name="T7" fmla="*/ 412 h 1706"/>
                <a:gd name="T8" fmla="*/ 3409 w 3659"/>
                <a:gd name="T9" fmla="*/ 352 h 1706"/>
                <a:gd name="T10" fmla="*/ 3548 w 3659"/>
                <a:gd name="T11" fmla="*/ 297 h 1706"/>
                <a:gd name="T12" fmla="*/ 3597 w 3659"/>
                <a:gd name="T13" fmla="*/ 259 h 1706"/>
                <a:gd name="T14" fmla="*/ 3639 w 3659"/>
                <a:gd name="T15" fmla="*/ 202 h 1706"/>
                <a:gd name="T16" fmla="*/ 3659 w 3659"/>
                <a:gd name="T17" fmla="*/ 134 h 1706"/>
                <a:gd name="T18" fmla="*/ 3641 w 3659"/>
                <a:gd name="T19" fmla="*/ 69 h 1706"/>
                <a:gd name="T20" fmla="*/ 3617 w 3659"/>
                <a:gd name="T21" fmla="*/ 48 h 1706"/>
                <a:gd name="T22" fmla="*/ 3524 w 3659"/>
                <a:gd name="T23" fmla="*/ 17 h 1706"/>
                <a:gd name="T24" fmla="*/ 3360 w 3659"/>
                <a:gd name="T25" fmla="*/ 0 h 1706"/>
                <a:gd name="T26" fmla="*/ 3194 w 3659"/>
                <a:gd name="T27" fmla="*/ 8 h 1706"/>
                <a:gd name="T28" fmla="*/ 2989 w 3659"/>
                <a:gd name="T29" fmla="*/ 43 h 1706"/>
                <a:gd name="T30" fmla="*/ 2708 w 3659"/>
                <a:gd name="T31" fmla="*/ 120 h 1706"/>
                <a:gd name="T32" fmla="*/ 2227 w 3659"/>
                <a:gd name="T33" fmla="*/ 254 h 1706"/>
                <a:gd name="T34" fmla="*/ 2064 w 3659"/>
                <a:gd name="T35" fmla="*/ 284 h 1706"/>
                <a:gd name="T36" fmla="*/ 1566 w 3659"/>
                <a:gd name="T37" fmla="*/ 361 h 1706"/>
                <a:gd name="T38" fmla="*/ 1239 w 3659"/>
                <a:gd name="T39" fmla="*/ 436 h 1706"/>
                <a:gd name="T40" fmla="*/ 1041 w 3659"/>
                <a:gd name="T41" fmla="*/ 500 h 1706"/>
                <a:gd name="T42" fmla="*/ 863 w 3659"/>
                <a:gd name="T43" fmla="*/ 580 h 1706"/>
                <a:gd name="T44" fmla="*/ 737 w 3659"/>
                <a:gd name="T45" fmla="*/ 663 h 1706"/>
                <a:gd name="T46" fmla="*/ 602 w 3659"/>
                <a:gd name="T47" fmla="*/ 784 h 1706"/>
                <a:gd name="T48" fmla="*/ 437 w 3659"/>
                <a:gd name="T49" fmla="*/ 978 h 1706"/>
                <a:gd name="T50" fmla="*/ 258 w 3659"/>
                <a:gd name="T51" fmla="*/ 1223 h 1706"/>
                <a:gd name="T52" fmla="*/ 67 w 3659"/>
                <a:gd name="T53" fmla="*/ 1555 h 1706"/>
                <a:gd name="T54" fmla="*/ 0 w 3659"/>
                <a:gd name="T55" fmla="*/ 1698 h 1706"/>
                <a:gd name="T56" fmla="*/ 8 w 3659"/>
                <a:gd name="T57" fmla="*/ 1706 h 1706"/>
                <a:gd name="T58" fmla="*/ 76 w 3659"/>
                <a:gd name="T59" fmla="*/ 1565 h 1706"/>
                <a:gd name="T60" fmla="*/ 264 w 3659"/>
                <a:gd name="T61" fmla="*/ 1236 h 1706"/>
                <a:gd name="T62" fmla="*/ 440 w 3659"/>
                <a:gd name="T63" fmla="*/ 995 h 1706"/>
                <a:gd name="T64" fmla="*/ 579 w 3659"/>
                <a:gd name="T65" fmla="*/ 829 h 1706"/>
                <a:gd name="T66" fmla="*/ 680 w 3659"/>
                <a:gd name="T67" fmla="*/ 728 h 1706"/>
                <a:gd name="T68" fmla="*/ 829 w 3659"/>
                <a:gd name="T69" fmla="*/ 616 h 1706"/>
                <a:gd name="T70" fmla="*/ 964 w 3659"/>
                <a:gd name="T71" fmla="*/ 546 h 1706"/>
                <a:gd name="T72" fmla="*/ 1155 w 3659"/>
                <a:gd name="T73" fmla="*/ 475 h 1706"/>
                <a:gd name="T74" fmla="*/ 1468 w 3659"/>
                <a:gd name="T75" fmla="*/ 393 h 1706"/>
                <a:gd name="T76" fmla="*/ 1869 w 3659"/>
                <a:gd name="T77" fmla="*/ 324 h 1706"/>
                <a:gd name="T78" fmla="*/ 2188 w 3659"/>
                <a:gd name="T79" fmla="*/ 276 h 1706"/>
                <a:gd name="T80" fmla="*/ 2500 w 3659"/>
                <a:gd name="T81" fmla="*/ 196 h 1706"/>
                <a:gd name="T82" fmla="*/ 2811 w 3659"/>
                <a:gd name="T83" fmla="*/ 103 h 1706"/>
                <a:gd name="T84" fmla="*/ 3087 w 3659"/>
                <a:gd name="T85" fmla="*/ 37 h 1706"/>
                <a:gd name="T86" fmla="*/ 3250 w 3659"/>
                <a:gd name="T87" fmla="*/ 16 h 1706"/>
                <a:gd name="T88" fmla="*/ 3457 w 3659"/>
                <a:gd name="T89" fmla="*/ 21 h 1706"/>
                <a:gd name="T90" fmla="*/ 3562 w 3659"/>
                <a:gd name="T91" fmla="*/ 39 h 1706"/>
                <a:gd name="T92" fmla="*/ 3613 w 3659"/>
                <a:gd name="T93" fmla="*/ 61 h 1706"/>
                <a:gd name="T94" fmla="*/ 3639 w 3659"/>
                <a:gd name="T95" fmla="*/ 93 h 1706"/>
                <a:gd name="T96" fmla="*/ 3645 w 3659"/>
                <a:gd name="T97" fmla="*/ 133 h 1706"/>
                <a:gd name="T98" fmla="*/ 3627 w 3659"/>
                <a:gd name="T99" fmla="*/ 196 h 1706"/>
                <a:gd name="T100" fmla="*/ 3587 w 3659"/>
                <a:gd name="T101" fmla="*/ 250 h 1706"/>
                <a:gd name="T102" fmla="*/ 3522 w 3659"/>
                <a:gd name="T103" fmla="*/ 295 h 1706"/>
                <a:gd name="T104" fmla="*/ 3419 w 3659"/>
                <a:gd name="T105" fmla="*/ 336 h 1706"/>
                <a:gd name="T106" fmla="*/ 3209 w 3659"/>
                <a:gd name="T107" fmla="*/ 393 h 1706"/>
                <a:gd name="T108" fmla="*/ 3046 w 3659"/>
                <a:gd name="T109" fmla="*/ 449 h 1706"/>
                <a:gd name="T110" fmla="*/ 2773 w 3659"/>
                <a:gd name="T111" fmla="*/ 536 h 1706"/>
                <a:gd name="T112" fmla="*/ 2507 w 3659"/>
                <a:gd name="T113" fmla="*/ 596 h 1706"/>
                <a:gd name="T114" fmla="*/ 2089 w 3659"/>
                <a:gd name="T115" fmla="*/ 678 h 1706"/>
                <a:gd name="T116" fmla="*/ 2086 w 3659"/>
                <a:gd name="T117" fmla="*/ 688 h 1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9" h="1706">
                  <a:moveTo>
                    <a:pt x="2093" y="690"/>
                  </a:moveTo>
                  <a:lnTo>
                    <a:pt x="2093" y="690"/>
                  </a:lnTo>
                  <a:lnTo>
                    <a:pt x="2238" y="662"/>
                  </a:lnTo>
                  <a:lnTo>
                    <a:pt x="2383" y="634"/>
                  </a:lnTo>
                  <a:lnTo>
                    <a:pt x="2527" y="605"/>
                  </a:lnTo>
                  <a:lnTo>
                    <a:pt x="2599" y="590"/>
                  </a:lnTo>
                  <a:lnTo>
                    <a:pt x="2672" y="574"/>
                  </a:lnTo>
                  <a:lnTo>
                    <a:pt x="2672" y="574"/>
                  </a:lnTo>
                  <a:lnTo>
                    <a:pt x="2740" y="557"/>
                  </a:lnTo>
                  <a:lnTo>
                    <a:pt x="2808" y="539"/>
                  </a:lnTo>
                  <a:lnTo>
                    <a:pt x="2874" y="521"/>
                  </a:lnTo>
                  <a:lnTo>
                    <a:pt x="2941" y="499"/>
                  </a:lnTo>
                  <a:lnTo>
                    <a:pt x="2941" y="499"/>
                  </a:lnTo>
                  <a:lnTo>
                    <a:pt x="2973" y="488"/>
                  </a:lnTo>
                  <a:lnTo>
                    <a:pt x="3004" y="478"/>
                  </a:lnTo>
                  <a:lnTo>
                    <a:pt x="3066" y="455"/>
                  </a:lnTo>
                  <a:lnTo>
                    <a:pt x="3128" y="432"/>
                  </a:lnTo>
                  <a:lnTo>
                    <a:pt x="3159" y="421"/>
                  </a:lnTo>
                  <a:lnTo>
                    <a:pt x="3191" y="412"/>
                  </a:lnTo>
                  <a:lnTo>
                    <a:pt x="3191" y="412"/>
                  </a:lnTo>
                  <a:lnTo>
                    <a:pt x="3245" y="396"/>
                  </a:lnTo>
                  <a:lnTo>
                    <a:pt x="3300" y="382"/>
                  </a:lnTo>
                  <a:lnTo>
                    <a:pt x="3355" y="368"/>
                  </a:lnTo>
                  <a:lnTo>
                    <a:pt x="3409" y="352"/>
                  </a:lnTo>
                  <a:lnTo>
                    <a:pt x="3409" y="352"/>
                  </a:lnTo>
                  <a:lnTo>
                    <a:pt x="3456" y="337"/>
                  </a:lnTo>
                  <a:lnTo>
                    <a:pt x="3480" y="330"/>
                  </a:lnTo>
                  <a:lnTo>
                    <a:pt x="3503" y="320"/>
                  </a:lnTo>
                  <a:lnTo>
                    <a:pt x="3527" y="309"/>
                  </a:lnTo>
                  <a:lnTo>
                    <a:pt x="3548" y="297"/>
                  </a:lnTo>
                  <a:lnTo>
                    <a:pt x="3569" y="283"/>
                  </a:lnTo>
                  <a:lnTo>
                    <a:pt x="3578" y="276"/>
                  </a:lnTo>
                  <a:lnTo>
                    <a:pt x="3588" y="268"/>
                  </a:lnTo>
                  <a:lnTo>
                    <a:pt x="3588" y="268"/>
                  </a:lnTo>
                  <a:lnTo>
                    <a:pt x="3597" y="259"/>
                  </a:lnTo>
                  <a:lnTo>
                    <a:pt x="3607" y="248"/>
                  </a:lnTo>
                  <a:lnTo>
                    <a:pt x="3615" y="239"/>
                  </a:lnTo>
                  <a:lnTo>
                    <a:pt x="3624" y="227"/>
                  </a:lnTo>
                  <a:lnTo>
                    <a:pt x="3631" y="215"/>
                  </a:lnTo>
                  <a:lnTo>
                    <a:pt x="3639" y="202"/>
                  </a:lnTo>
                  <a:lnTo>
                    <a:pt x="3645" y="189"/>
                  </a:lnTo>
                  <a:lnTo>
                    <a:pt x="3651" y="175"/>
                  </a:lnTo>
                  <a:lnTo>
                    <a:pt x="3655" y="162"/>
                  </a:lnTo>
                  <a:lnTo>
                    <a:pt x="3657" y="148"/>
                  </a:lnTo>
                  <a:lnTo>
                    <a:pt x="3659" y="134"/>
                  </a:lnTo>
                  <a:lnTo>
                    <a:pt x="3659" y="121"/>
                  </a:lnTo>
                  <a:lnTo>
                    <a:pt x="3657" y="107"/>
                  </a:lnTo>
                  <a:lnTo>
                    <a:pt x="3654" y="94"/>
                  </a:lnTo>
                  <a:lnTo>
                    <a:pt x="3649" y="81"/>
                  </a:lnTo>
                  <a:lnTo>
                    <a:pt x="3641" y="69"/>
                  </a:lnTo>
                  <a:lnTo>
                    <a:pt x="3641" y="69"/>
                  </a:lnTo>
                  <a:lnTo>
                    <a:pt x="3636" y="63"/>
                  </a:lnTo>
                  <a:lnTo>
                    <a:pt x="3630" y="57"/>
                  </a:lnTo>
                  <a:lnTo>
                    <a:pt x="3624" y="52"/>
                  </a:lnTo>
                  <a:lnTo>
                    <a:pt x="3617" y="48"/>
                  </a:lnTo>
                  <a:lnTo>
                    <a:pt x="3603" y="40"/>
                  </a:lnTo>
                  <a:lnTo>
                    <a:pt x="3588" y="34"/>
                  </a:lnTo>
                  <a:lnTo>
                    <a:pt x="3572" y="28"/>
                  </a:lnTo>
                  <a:lnTo>
                    <a:pt x="3556" y="24"/>
                  </a:lnTo>
                  <a:lnTo>
                    <a:pt x="3524" y="17"/>
                  </a:lnTo>
                  <a:lnTo>
                    <a:pt x="3524" y="17"/>
                  </a:lnTo>
                  <a:lnTo>
                    <a:pt x="3483" y="11"/>
                  </a:lnTo>
                  <a:lnTo>
                    <a:pt x="3442" y="5"/>
                  </a:lnTo>
                  <a:lnTo>
                    <a:pt x="3401" y="2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18" y="0"/>
                  </a:lnTo>
                  <a:lnTo>
                    <a:pt x="3277" y="1"/>
                  </a:lnTo>
                  <a:lnTo>
                    <a:pt x="3235" y="4"/>
                  </a:lnTo>
                  <a:lnTo>
                    <a:pt x="3194" y="8"/>
                  </a:lnTo>
                  <a:lnTo>
                    <a:pt x="3153" y="13"/>
                  </a:lnTo>
                  <a:lnTo>
                    <a:pt x="3112" y="19"/>
                  </a:lnTo>
                  <a:lnTo>
                    <a:pt x="3071" y="26"/>
                  </a:lnTo>
                  <a:lnTo>
                    <a:pt x="3030" y="35"/>
                  </a:lnTo>
                  <a:lnTo>
                    <a:pt x="2989" y="43"/>
                  </a:lnTo>
                  <a:lnTo>
                    <a:pt x="2949" y="53"/>
                  </a:lnTo>
                  <a:lnTo>
                    <a:pt x="2868" y="73"/>
                  </a:lnTo>
                  <a:lnTo>
                    <a:pt x="2788" y="96"/>
                  </a:lnTo>
                  <a:lnTo>
                    <a:pt x="2708" y="120"/>
                  </a:lnTo>
                  <a:lnTo>
                    <a:pt x="2708" y="120"/>
                  </a:lnTo>
                  <a:lnTo>
                    <a:pt x="2549" y="167"/>
                  </a:lnTo>
                  <a:lnTo>
                    <a:pt x="2469" y="191"/>
                  </a:lnTo>
                  <a:lnTo>
                    <a:pt x="2389" y="214"/>
                  </a:lnTo>
                  <a:lnTo>
                    <a:pt x="2308" y="236"/>
                  </a:lnTo>
                  <a:lnTo>
                    <a:pt x="2227" y="254"/>
                  </a:lnTo>
                  <a:lnTo>
                    <a:pt x="2186" y="263"/>
                  </a:lnTo>
                  <a:lnTo>
                    <a:pt x="2145" y="271"/>
                  </a:lnTo>
                  <a:lnTo>
                    <a:pt x="2104" y="278"/>
                  </a:lnTo>
                  <a:lnTo>
                    <a:pt x="2064" y="284"/>
                  </a:lnTo>
                  <a:lnTo>
                    <a:pt x="2064" y="284"/>
                  </a:lnTo>
                  <a:lnTo>
                    <a:pt x="1897" y="308"/>
                  </a:lnTo>
                  <a:lnTo>
                    <a:pt x="1814" y="320"/>
                  </a:lnTo>
                  <a:lnTo>
                    <a:pt x="1732" y="333"/>
                  </a:lnTo>
                  <a:lnTo>
                    <a:pt x="1649" y="346"/>
                  </a:lnTo>
                  <a:lnTo>
                    <a:pt x="1566" y="361"/>
                  </a:lnTo>
                  <a:lnTo>
                    <a:pt x="1484" y="377"/>
                  </a:lnTo>
                  <a:lnTo>
                    <a:pt x="1403" y="394"/>
                  </a:lnTo>
                  <a:lnTo>
                    <a:pt x="1403" y="394"/>
                  </a:lnTo>
                  <a:lnTo>
                    <a:pt x="1321" y="415"/>
                  </a:lnTo>
                  <a:lnTo>
                    <a:pt x="1239" y="436"/>
                  </a:lnTo>
                  <a:lnTo>
                    <a:pt x="1158" y="461"/>
                  </a:lnTo>
                  <a:lnTo>
                    <a:pt x="1118" y="474"/>
                  </a:lnTo>
                  <a:lnTo>
                    <a:pt x="1078" y="487"/>
                  </a:lnTo>
                  <a:lnTo>
                    <a:pt x="1078" y="487"/>
                  </a:lnTo>
                  <a:lnTo>
                    <a:pt x="1041" y="500"/>
                  </a:lnTo>
                  <a:lnTo>
                    <a:pt x="1005" y="514"/>
                  </a:lnTo>
                  <a:lnTo>
                    <a:pt x="968" y="529"/>
                  </a:lnTo>
                  <a:lnTo>
                    <a:pt x="932" y="546"/>
                  </a:lnTo>
                  <a:lnTo>
                    <a:pt x="898" y="563"/>
                  </a:lnTo>
                  <a:lnTo>
                    <a:pt x="863" y="580"/>
                  </a:lnTo>
                  <a:lnTo>
                    <a:pt x="829" y="600"/>
                  </a:lnTo>
                  <a:lnTo>
                    <a:pt x="797" y="621"/>
                  </a:lnTo>
                  <a:lnTo>
                    <a:pt x="797" y="621"/>
                  </a:lnTo>
                  <a:lnTo>
                    <a:pt x="766" y="642"/>
                  </a:lnTo>
                  <a:lnTo>
                    <a:pt x="737" y="663"/>
                  </a:lnTo>
                  <a:lnTo>
                    <a:pt x="709" y="686"/>
                  </a:lnTo>
                  <a:lnTo>
                    <a:pt x="681" y="710"/>
                  </a:lnTo>
                  <a:lnTo>
                    <a:pt x="654" y="734"/>
                  </a:lnTo>
                  <a:lnTo>
                    <a:pt x="628" y="758"/>
                  </a:lnTo>
                  <a:lnTo>
                    <a:pt x="602" y="784"/>
                  </a:lnTo>
                  <a:lnTo>
                    <a:pt x="578" y="811"/>
                  </a:lnTo>
                  <a:lnTo>
                    <a:pt x="553" y="837"/>
                  </a:lnTo>
                  <a:lnTo>
                    <a:pt x="529" y="865"/>
                  </a:lnTo>
                  <a:lnTo>
                    <a:pt x="483" y="920"/>
                  </a:lnTo>
                  <a:lnTo>
                    <a:pt x="437" y="978"/>
                  </a:lnTo>
                  <a:lnTo>
                    <a:pt x="393" y="1035"/>
                  </a:lnTo>
                  <a:lnTo>
                    <a:pt x="393" y="1035"/>
                  </a:lnTo>
                  <a:lnTo>
                    <a:pt x="347" y="1097"/>
                  </a:lnTo>
                  <a:lnTo>
                    <a:pt x="302" y="1159"/>
                  </a:lnTo>
                  <a:lnTo>
                    <a:pt x="258" y="1223"/>
                  </a:lnTo>
                  <a:lnTo>
                    <a:pt x="218" y="1287"/>
                  </a:lnTo>
                  <a:lnTo>
                    <a:pt x="177" y="1353"/>
                  </a:lnTo>
                  <a:lnTo>
                    <a:pt x="139" y="1418"/>
                  </a:lnTo>
                  <a:lnTo>
                    <a:pt x="102" y="1486"/>
                  </a:lnTo>
                  <a:lnTo>
                    <a:pt x="67" y="1555"/>
                  </a:lnTo>
                  <a:lnTo>
                    <a:pt x="67" y="1555"/>
                  </a:lnTo>
                  <a:lnTo>
                    <a:pt x="33" y="1625"/>
                  </a:lnTo>
                  <a:lnTo>
                    <a:pt x="1" y="1696"/>
                  </a:lnTo>
                  <a:lnTo>
                    <a:pt x="1" y="1696"/>
                  </a:lnTo>
                  <a:lnTo>
                    <a:pt x="0" y="1698"/>
                  </a:lnTo>
                  <a:lnTo>
                    <a:pt x="1" y="1700"/>
                  </a:lnTo>
                  <a:lnTo>
                    <a:pt x="2" y="1703"/>
                  </a:lnTo>
                  <a:lnTo>
                    <a:pt x="4" y="1705"/>
                  </a:lnTo>
                  <a:lnTo>
                    <a:pt x="6" y="1706"/>
                  </a:lnTo>
                  <a:lnTo>
                    <a:pt x="8" y="1706"/>
                  </a:lnTo>
                  <a:lnTo>
                    <a:pt x="10" y="1705"/>
                  </a:lnTo>
                  <a:lnTo>
                    <a:pt x="12" y="1703"/>
                  </a:lnTo>
                  <a:lnTo>
                    <a:pt x="12" y="1703"/>
                  </a:lnTo>
                  <a:lnTo>
                    <a:pt x="43" y="1633"/>
                  </a:lnTo>
                  <a:lnTo>
                    <a:pt x="76" y="1565"/>
                  </a:lnTo>
                  <a:lnTo>
                    <a:pt x="111" y="1497"/>
                  </a:lnTo>
                  <a:lnTo>
                    <a:pt x="146" y="1430"/>
                  </a:lnTo>
                  <a:lnTo>
                    <a:pt x="184" y="1364"/>
                  </a:lnTo>
                  <a:lnTo>
                    <a:pt x="223" y="1300"/>
                  </a:lnTo>
                  <a:lnTo>
                    <a:pt x="264" y="1236"/>
                  </a:lnTo>
                  <a:lnTo>
                    <a:pt x="306" y="1173"/>
                  </a:lnTo>
                  <a:lnTo>
                    <a:pt x="306" y="1173"/>
                  </a:lnTo>
                  <a:lnTo>
                    <a:pt x="349" y="1113"/>
                  </a:lnTo>
                  <a:lnTo>
                    <a:pt x="393" y="1053"/>
                  </a:lnTo>
                  <a:lnTo>
                    <a:pt x="440" y="995"/>
                  </a:lnTo>
                  <a:lnTo>
                    <a:pt x="485" y="937"/>
                  </a:lnTo>
                  <a:lnTo>
                    <a:pt x="485" y="937"/>
                  </a:lnTo>
                  <a:lnTo>
                    <a:pt x="531" y="883"/>
                  </a:lnTo>
                  <a:lnTo>
                    <a:pt x="555" y="856"/>
                  </a:lnTo>
                  <a:lnTo>
                    <a:pt x="579" y="829"/>
                  </a:lnTo>
                  <a:lnTo>
                    <a:pt x="604" y="803"/>
                  </a:lnTo>
                  <a:lnTo>
                    <a:pt x="628" y="777"/>
                  </a:lnTo>
                  <a:lnTo>
                    <a:pt x="653" y="752"/>
                  </a:lnTo>
                  <a:lnTo>
                    <a:pt x="680" y="728"/>
                  </a:lnTo>
                  <a:lnTo>
                    <a:pt x="680" y="728"/>
                  </a:lnTo>
                  <a:lnTo>
                    <a:pt x="708" y="703"/>
                  </a:lnTo>
                  <a:lnTo>
                    <a:pt x="737" y="681"/>
                  </a:lnTo>
                  <a:lnTo>
                    <a:pt x="766" y="658"/>
                  </a:lnTo>
                  <a:lnTo>
                    <a:pt x="798" y="636"/>
                  </a:lnTo>
                  <a:lnTo>
                    <a:pt x="829" y="616"/>
                  </a:lnTo>
                  <a:lnTo>
                    <a:pt x="860" y="597"/>
                  </a:lnTo>
                  <a:lnTo>
                    <a:pt x="894" y="579"/>
                  </a:lnTo>
                  <a:lnTo>
                    <a:pt x="927" y="562"/>
                  </a:lnTo>
                  <a:lnTo>
                    <a:pt x="927" y="562"/>
                  </a:lnTo>
                  <a:lnTo>
                    <a:pt x="964" y="546"/>
                  </a:lnTo>
                  <a:lnTo>
                    <a:pt x="1001" y="529"/>
                  </a:lnTo>
                  <a:lnTo>
                    <a:pt x="1039" y="515"/>
                  </a:lnTo>
                  <a:lnTo>
                    <a:pt x="1077" y="501"/>
                  </a:lnTo>
                  <a:lnTo>
                    <a:pt x="1116" y="488"/>
                  </a:lnTo>
                  <a:lnTo>
                    <a:pt x="1155" y="475"/>
                  </a:lnTo>
                  <a:lnTo>
                    <a:pt x="1232" y="453"/>
                  </a:lnTo>
                  <a:lnTo>
                    <a:pt x="1232" y="453"/>
                  </a:lnTo>
                  <a:lnTo>
                    <a:pt x="1311" y="431"/>
                  </a:lnTo>
                  <a:lnTo>
                    <a:pt x="1390" y="412"/>
                  </a:lnTo>
                  <a:lnTo>
                    <a:pt x="1468" y="393"/>
                  </a:lnTo>
                  <a:lnTo>
                    <a:pt x="1548" y="377"/>
                  </a:lnTo>
                  <a:lnTo>
                    <a:pt x="1628" y="362"/>
                  </a:lnTo>
                  <a:lnTo>
                    <a:pt x="1709" y="348"/>
                  </a:lnTo>
                  <a:lnTo>
                    <a:pt x="1789" y="336"/>
                  </a:lnTo>
                  <a:lnTo>
                    <a:pt x="1869" y="324"/>
                  </a:lnTo>
                  <a:lnTo>
                    <a:pt x="1869" y="324"/>
                  </a:lnTo>
                  <a:lnTo>
                    <a:pt x="2029" y="303"/>
                  </a:lnTo>
                  <a:lnTo>
                    <a:pt x="2109" y="291"/>
                  </a:lnTo>
                  <a:lnTo>
                    <a:pt x="2149" y="283"/>
                  </a:lnTo>
                  <a:lnTo>
                    <a:pt x="2188" y="276"/>
                  </a:lnTo>
                  <a:lnTo>
                    <a:pt x="2188" y="276"/>
                  </a:lnTo>
                  <a:lnTo>
                    <a:pt x="2266" y="258"/>
                  </a:lnTo>
                  <a:lnTo>
                    <a:pt x="2345" y="239"/>
                  </a:lnTo>
                  <a:lnTo>
                    <a:pt x="2423" y="218"/>
                  </a:lnTo>
                  <a:lnTo>
                    <a:pt x="2500" y="196"/>
                  </a:lnTo>
                  <a:lnTo>
                    <a:pt x="2500" y="196"/>
                  </a:lnTo>
                  <a:lnTo>
                    <a:pt x="2578" y="173"/>
                  </a:lnTo>
                  <a:lnTo>
                    <a:pt x="2655" y="149"/>
                  </a:lnTo>
                  <a:lnTo>
                    <a:pt x="2733" y="125"/>
                  </a:lnTo>
                  <a:lnTo>
                    <a:pt x="2811" y="103"/>
                  </a:lnTo>
                  <a:lnTo>
                    <a:pt x="2889" y="81"/>
                  </a:lnTo>
                  <a:lnTo>
                    <a:pt x="2967" y="61"/>
                  </a:lnTo>
                  <a:lnTo>
                    <a:pt x="3007" y="52"/>
                  </a:lnTo>
                  <a:lnTo>
                    <a:pt x="3047" y="43"/>
                  </a:lnTo>
                  <a:lnTo>
                    <a:pt x="3087" y="37"/>
                  </a:lnTo>
                  <a:lnTo>
                    <a:pt x="3127" y="29"/>
                  </a:lnTo>
                  <a:lnTo>
                    <a:pt x="3127" y="29"/>
                  </a:lnTo>
                  <a:lnTo>
                    <a:pt x="3168" y="24"/>
                  </a:lnTo>
                  <a:lnTo>
                    <a:pt x="3209" y="19"/>
                  </a:lnTo>
                  <a:lnTo>
                    <a:pt x="3250" y="16"/>
                  </a:lnTo>
                  <a:lnTo>
                    <a:pt x="3292" y="14"/>
                  </a:lnTo>
                  <a:lnTo>
                    <a:pt x="3333" y="13"/>
                  </a:lnTo>
                  <a:lnTo>
                    <a:pt x="3374" y="14"/>
                  </a:lnTo>
                  <a:lnTo>
                    <a:pt x="3416" y="16"/>
                  </a:lnTo>
                  <a:lnTo>
                    <a:pt x="3457" y="21"/>
                  </a:lnTo>
                  <a:lnTo>
                    <a:pt x="3457" y="21"/>
                  </a:lnTo>
                  <a:lnTo>
                    <a:pt x="3501" y="27"/>
                  </a:lnTo>
                  <a:lnTo>
                    <a:pt x="3544" y="36"/>
                  </a:lnTo>
                  <a:lnTo>
                    <a:pt x="3544" y="36"/>
                  </a:lnTo>
                  <a:lnTo>
                    <a:pt x="3562" y="39"/>
                  </a:lnTo>
                  <a:lnTo>
                    <a:pt x="3580" y="44"/>
                  </a:lnTo>
                  <a:lnTo>
                    <a:pt x="3597" y="51"/>
                  </a:lnTo>
                  <a:lnTo>
                    <a:pt x="3605" y="55"/>
                  </a:lnTo>
                  <a:lnTo>
                    <a:pt x="3613" y="61"/>
                  </a:lnTo>
                  <a:lnTo>
                    <a:pt x="3613" y="61"/>
                  </a:lnTo>
                  <a:lnTo>
                    <a:pt x="3619" y="66"/>
                  </a:lnTo>
                  <a:lnTo>
                    <a:pt x="3626" y="72"/>
                  </a:lnTo>
                  <a:lnTo>
                    <a:pt x="3631" y="79"/>
                  </a:lnTo>
                  <a:lnTo>
                    <a:pt x="3636" y="85"/>
                  </a:lnTo>
                  <a:lnTo>
                    <a:pt x="3639" y="93"/>
                  </a:lnTo>
                  <a:lnTo>
                    <a:pt x="3642" y="101"/>
                  </a:lnTo>
                  <a:lnTo>
                    <a:pt x="3644" y="108"/>
                  </a:lnTo>
                  <a:lnTo>
                    <a:pt x="3645" y="117"/>
                  </a:lnTo>
                  <a:lnTo>
                    <a:pt x="3645" y="124"/>
                  </a:lnTo>
                  <a:lnTo>
                    <a:pt x="3645" y="133"/>
                  </a:lnTo>
                  <a:lnTo>
                    <a:pt x="3643" y="150"/>
                  </a:lnTo>
                  <a:lnTo>
                    <a:pt x="3639" y="166"/>
                  </a:lnTo>
                  <a:lnTo>
                    <a:pt x="3632" y="183"/>
                  </a:lnTo>
                  <a:lnTo>
                    <a:pt x="3632" y="183"/>
                  </a:lnTo>
                  <a:lnTo>
                    <a:pt x="3627" y="196"/>
                  </a:lnTo>
                  <a:lnTo>
                    <a:pt x="3619" y="207"/>
                  </a:lnTo>
                  <a:lnTo>
                    <a:pt x="3612" y="219"/>
                  </a:lnTo>
                  <a:lnTo>
                    <a:pt x="3604" y="230"/>
                  </a:lnTo>
                  <a:lnTo>
                    <a:pt x="3596" y="240"/>
                  </a:lnTo>
                  <a:lnTo>
                    <a:pt x="3587" y="250"/>
                  </a:lnTo>
                  <a:lnTo>
                    <a:pt x="3577" y="258"/>
                  </a:lnTo>
                  <a:lnTo>
                    <a:pt x="3567" y="267"/>
                  </a:lnTo>
                  <a:lnTo>
                    <a:pt x="3557" y="274"/>
                  </a:lnTo>
                  <a:lnTo>
                    <a:pt x="3545" y="282"/>
                  </a:lnTo>
                  <a:lnTo>
                    <a:pt x="3522" y="295"/>
                  </a:lnTo>
                  <a:lnTo>
                    <a:pt x="3498" y="307"/>
                  </a:lnTo>
                  <a:lnTo>
                    <a:pt x="3472" y="318"/>
                  </a:lnTo>
                  <a:lnTo>
                    <a:pt x="3472" y="318"/>
                  </a:lnTo>
                  <a:lnTo>
                    <a:pt x="3446" y="327"/>
                  </a:lnTo>
                  <a:lnTo>
                    <a:pt x="3419" y="336"/>
                  </a:lnTo>
                  <a:lnTo>
                    <a:pt x="3365" y="352"/>
                  </a:lnTo>
                  <a:lnTo>
                    <a:pt x="3311" y="367"/>
                  </a:lnTo>
                  <a:lnTo>
                    <a:pt x="3256" y="381"/>
                  </a:lnTo>
                  <a:lnTo>
                    <a:pt x="3256" y="381"/>
                  </a:lnTo>
                  <a:lnTo>
                    <a:pt x="3209" y="393"/>
                  </a:lnTo>
                  <a:lnTo>
                    <a:pt x="3161" y="407"/>
                  </a:lnTo>
                  <a:lnTo>
                    <a:pt x="3161" y="407"/>
                  </a:lnTo>
                  <a:lnTo>
                    <a:pt x="3132" y="417"/>
                  </a:lnTo>
                  <a:lnTo>
                    <a:pt x="3103" y="428"/>
                  </a:lnTo>
                  <a:lnTo>
                    <a:pt x="3046" y="449"/>
                  </a:lnTo>
                  <a:lnTo>
                    <a:pt x="3046" y="449"/>
                  </a:lnTo>
                  <a:lnTo>
                    <a:pt x="2978" y="473"/>
                  </a:lnTo>
                  <a:lnTo>
                    <a:pt x="2910" y="496"/>
                  </a:lnTo>
                  <a:lnTo>
                    <a:pt x="2842" y="516"/>
                  </a:lnTo>
                  <a:lnTo>
                    <a:pt x="2773" y="536"/>
                  </a:lnTo>
                  <a:lnTo>
                    <a:pt x="2773" y="536"/>
                  </a:lnTo>
                  <a:lnTo>
                    <a:pt x="2706" y="552"/>
                  </a:lnTo>
                  <a:lnTo>
                    <a:pt x="2640" y="568"/>
                  </a:lnTo>
                  <a:lnTo>
                    <a:pt x="2574" y="582"/>
                  </a:lnTo>
                  <a:lnTo>
                    <a:pt x="2507" y="596"/>
                  </a:lnTo>
                  <a:lnTo>
                    <a:pt x="2373" y="622"/>
                  </a:lnTo>
                  <a:lnTo>
                    <a:pt x="2238" y="648"/>
                  </a:lnTo>
                  <a:lnTo>
                    <a:pt x="2238" y="648"/>
                  </a:lnTo>
                  <a:lnTo>
                    <a:pt x="2089" y="678"/>
                  </a:lnTo>
                  <a:lnTo>
                    <a:pt x="2089" y="678"/>
                  </a:lnTo>
                  <a:lnTo>
                    <a:pt x="2087" y="680"/>
                  </a:lnTo>
                  <a:lnTo>
                    <a:pt x="2085" y="681"/>
                  </a:lnTo>
                  <a:lnTo>
                    <a:pt x="2085" y="683"/>
                  </a:lnTo>
                  <a:lnTo>
                    <a:pt x="2085" y="686"/>
                  </a:lnTo>
                  <a:lnTo>
                    <a:pt x="2086" y="688"/>
                  </a:lnTo>
                  <a:lnTo>
                    <a:pt x="2088" y="689"/>
                  </a:lnTo>
                  <a:lnTo>
                    <a:pt x="2090" y="690"/>
                  </a:lnTo>
                  <a:lnTo>
                    <a:pt x="2093" y="690"/>
                  </a:lnTo>
                  <a:lnTo>
                    <a:pt x="2093" y="6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26537377-0CCF-E884-6101-CB84FB2B5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" y="1781"/>
              <a:ext cx="806" cy="547"/>
            </a:xfrm>
            <a:custGeom>
              <a:avLst/>
              <a:gdLst>
                <a:gd name="T0" fmla="*/ 1897 w 3225"/>
                <a:gd name="T1" fmla="*/ 723 h 2186"/>
                <a:gd name="T2" fmla="*/ 2291 w 3225"/>
                <a:gd name="T3" fmla="*/ 617 h 2186"/>
                <a:gd name="T4" fmla="*/ 2600 w 3225"/>
                <a:gd name="T5" fmla="*/ 515 h 2186"/>
                <a:gd name="T6" fmla="*/ 2904 w 3225"/>
                <a:gd name="T7" fmla="*/ 396 h 2186"/>
                <a:gd name="T8" fmla="*/ 3110 w 3225"/>
                <a:gd name="T9" fmla="*/ 301 h 2186"/>
                <a:gd name="T10" fmla="*/ 3166 w 3225"/>
                <a:gd name="T11" fmla="*/ 260 h 2186"/>
                <a:gd name="T12" fmla="*/ 3209 w 3225"/>
                <a:gd name="T13" fmla="*/ 199 h 2186"/>
                <a:gd name="T14" fmla="*/ 3225 w 3225"/>
                <a:gd name="T15" fmla="*/ 129 h 2186"/>
                <a:gd name="T16" fmla="*/ 3203 w 3225"/>
                <a:gd name="T17" fmla="*/ 60 h 2186"/>
                <a:gd name="T18" fmla="*/ 3160 w 3225"/>
                <a:gd name="T19" fmla="*/ 23 h 2186"/>
                <a:gd name="T20" fmla="*/ 3096 w 3225"/>
                <a:gd name="T21" fmla="*/ 3 h 2186"/>
                <a:gd name="T22" fmla="*/ 2987 w 3225"/>
                <a:gd name="T23" fmla="*/ 6 h 2186"/>
                <a:gd name="T24" fmla="*/ 2740 w 3225"/>
                <a:gd name="T25" fmla="*/ 50 h 2186"/>
                <a:gd name="T26" fmla="*/ 2166 w 3225"/>
                <a:gd name="T27" fmla="*/ 179 h 2186"/>
                <a:gd name="T28" fmla="*/ 1516 w 3225"/>
                <a:gd name="T29" fmla="*/ 355 h 2186"/>
                <a:gd name="T30" fmla="*/ 1034 w 3225"/>
                <a:gd name="T31" fmla="*/ 508 h 2186"/>
                <a:gd name="T32" fmla="*/ 734 w 3225"/>
                <a:gd name="T33" fmla="*/ 616 h 2186"/>
                <a:gd name="T34" fmla="*/ 600 w 3225"/>
                <a:gd name="T35" fmla="*/ 681 h 2186"/>
                <a:gd name="T36" fmla="*/ 478 w 3225"/>
                <a:gd name="T37" fmla="*/ 763 h 2186"/>
                <a:gd name="T38" fmla="*/ 358 w 3225"/>
                <a:gd name="T39" fmla="*/ 875 h 2186"/>
                <a:gd name="T40" fmla="*/ 277 w 3225"/>
                <a:gd name="T41" fmla="*/ 979 h 2186"/>
                <a:gd name="T42" fmla="*/ 195 w 3225"/>
                <a:gd name="T43" fmla="*/ 1124 h 2186"/>
                <a:gd name="T44" fmla="*/ 149 w 3225"/>
                <a:gd name="T45" fmla="*/ 1251 h 2186"/>
                <a:gd name="T46" fmla="*/ 115 w 3225"/>
                <a:gd name="T47" fmla="*/ 1421 h 2186"/>
                <a:gd name="T48" fmla="*/ 102 w 3225"/>
                <a:gd name="T49" fmla="*/ 1604 h 2186"/>
                <a:gd name="T50" fmla="*/ 84 w 3225"/>
                <a:gd name="T51" fmla="*/ 1898 h 2186"/>
                <a:gd name="T52" fmla="*/ 54 w 3225"/>
                <a:gd name="T53" fmla="*/ 2043 h 2186"/>
                <a:gd name="T54" fmla="*/ 0 w 3225"/>
                <a:gd name="T55" fmla="*/ 2176 h 2186"/>
                <a:gd name="T56" fmla="*/ 5 w 3225"/>
                <a:gd name="T57" fmla="*/ 2185 h 2186"/>
                <a:gd name="T58" fmla="*/ 27 w 3225"/>
                <a:gd name="T59" fmla="*/ 2150 h 2186"/>
                <a:gd name="T60" fmla="*/ 82 w 3225"/>
                <a:gd name="T61" fmla="*/ 1986 h 2186"/>
                <a:gd name="T62" fmla="*/ 108 w 3225"/>
                <a:gd name="T63" fmla="*/ 1778 h 2186"/>
                <a:gd name="T64" fmla="*/ 122 w 3225"/>
                <a:gd name="T65" fmla="*/ 1492 h 2186"/>
                <a:gd name="T66" fmla="*/ 139 w 3225"/>
                <a:gd name="T67" fmla="*/ 1349 h 2186"/>
                <a:gd name="T68" fmla="*/ 183 w 3225"/>
                <a:gd name="T69" fmla="*/ 1187 h 2186"/>
                <a:gd name="T70" fmla="*/ 239 w 3225"/>
                <a:gd name="T71" fmla="*/ 1066 h 2186"/>
                <a:gd name="T72" fmla="*/ 331 w 3225"/>
                <a:gd name="T73" fmla="*/ 926 h 2186"/>
                <a:gd name="T74" fmla="*/ 446 w 3225"/>
                <a:gd name="T75" fmla="*/ 806 h 2186"/>
                <a:gd name="T76" fmla="*/ 580 w 3225"/>
                <a:gd name="T77" fmla="*/ 708 h 2186"/>
                <a:gd name="T78" fmla="*/ 717 w 3225"/>
                <a:gd name="T79" fmla="*/ 638 h 2186"/>
                <a:gd name="T80" fmla="*/ 937 w 3225"/>
                <a:gd name="T81" fmla="*/ 555 h 2186"/>
                <a:gd name="T82" fmla="*/ 1479 w 3225"/>
                <a:gd name="T83" fmla="*/ 380 h 2186"/>
                <a:gd name="T84" fmla="*/ 2112 w 3225"/>
                <a:gd name="T85" fmla="*/ 206 h 2186"/>
                <a:gd name="T86" fmla="*/ 2754 w 3225"/>
                <a:gd name="T87" fmla="*/ 61 h 2186"/>
                <a:gd name="T88" fmla="*/ 2952 w 3225"/>
                <a:gd name="T89" fmla="*/ 24 h 2186"/>
                <a:gd name="T90" fmla="*/ 3051 w 3225"/>
                <a:gd name="T91" fmla="*/ 13 h 2186"/>
                <a:gd name="T92" fmla="*/ 3137 w 3225"/>
                <a:gd name="T93" fmla="*/ 26 h 2186"/>
                <a:gd name="T94" fmla="*/ 3187 w 3225"/>
                <a:gd name="T95" fmla="*/ 61 h 2186"/>
                <a:gd name="T96" fmla="*/ 3212 w 3225"/>
                <a:gd name="T97" fmla="*/ 133 h 2186"/>
                <a:gd name="T98" fmla="*/ 3195 w 3225"/>
                <a:gd name="T99" fmla="*/ 200 h 2186"/>
                <a:gd name="T100" fmla="*/ 3139 w 3225"/>
                <a:gd name="T101" fmla="*/ 266 h 2186"/>
                <a:gd name="T102" fmla="*/ 3046 w 3225"/>
                <a:gd name="T103" fmla="*/ 320 h 2186"/>
                <a:gd name="T104" fmla="*/ 2794 w 3225"/>
                <a:gd name="T105" fmla="*/ 427 h 2186"/>
                <a:gd name="T106" fmla="*/ 2420 w 3225"/>
                <a:gd name="T107" fmla="*/ 563 h 2186"/>
                <a:gd name="T108" fmla="*/ 2114 w 3225"/>
                <a:gd name="T109" fmla="*/ 654 h 2186"/>
                <a:gd name="T110" fmla="*/ 1806 w 3225"/>
                <a:gd name="T111" fmla="*/ 731 h 2186"/>
                <a:gd name="T112" fmla="*/ 1649 w 3225"/>
                <a:gd name="T113" fmla="*/ 765 h 2186"/>
                <a:gd name="T114" fmla="*/ 1653 w 3225"/>
                <a:gd name="T115" fmla="*/ 775 h 2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25" h="2186">
                  <a:moveTo>
                    <a:pt x="1656" y="775"/>
                  </a:moveTo>
                  <a:lnTo>
                    <a:pt x="1656" y="775"/>
                  </a:lnTo>
                  <a:lnTo>
                    <a:pt x="1736" y="759"/>
                  </a:lnTo>
                  <a:lnTo>
                    <a:pt x="1817" y="742"/>
                  </a:lnTo>
                  <a:lnTo>
                    <a:pt x="1897" y="723"/>
                  </a:lnTo>
                  <a:lnTo>
                    <a:pt x="1975" y="704"/>
                  </a:lnTo>
                  <a:lnTo>
                    <a:pt x="2055" y="683"/>
                  </a:lnTo>
                  <a:lnTo>
                    <a:pt x="2134" y="663"/>
                  </a:lnTo>
                  <a:lnTo>
                    <a:pt x="2213" y="640"/>
                  </a:lnTo>
                  <a:lnTo>
                    <a:pt x="2291" y="617"/>
                  </a:lnTo>
                  <a:lnTo>
                    <a:pt x="2291" y="617"/>
                  </a:lnTo>
                  <a:lnTo>
                    <a:pt x="2369" y="592"/>
                  </a:lnTo>
                  <a:lnTo>
                    <a:pt x="2446" y="568"/>
                  </a:lnTo>
                  <a:lnTo>
                    <a:pt x="2523" y="542"/>
                  </a:lnTo>
                  <a:lnTo>
                    <a:pt x="2600" y="515"/>
                  </a:lnTo>
                  <a:lnTo>
                    <a:pt x="2676" y="487"/>
                  </a:lnTo>
                  <a:lnTo>
                    <a:pt x="2753" y="457"/>
                  </a:lnTo>
                  <a:lnTo>
                    <a:pt x="2828" y="427"/>
                  </a:lnTo>
                  <a:lnTo>
                    <a:pt x="2904" y="396"/>
                  </a:lnTo>
                  <a:lnTo>
                    <a:pt x="2904" y="396"/>
                  </a:lnTo>
                  <a:lnTo>
                    <a:pt x="2976" y="365"/>
                  </a:lnTo>
                  <a:lnTo>
                    <a:pt x="3048" y="333"/>
                  </a:lnTo>
                  <a:lnTo>
                    <a:pt x="3048" y="333"/>
                  </a:lnTo>
                  <a:lnTo>
                    <a:pt x="3079" y="318"/>
                  </a:lnTo>
                  <a:lnTo>
                    <a:pt x="3110" y="301"/>
                  </a:lnTo>
                  <a:lnTo>
                    <a:pt x="3125" y="292"/>
                  </a:lnTo>
                  <a:lnTo>
                    <a:pt x="3139" y="282"/>
                  </a:lnTo>
                  <a:lnTo>
                    <a:pt x="3153" y="272"/>
                  </a:lnTo>
                  <a:lnTo>
                    <a:pt x="3166" y="260"/>
                  </a:lnTo>
                  <a:lnTo>
                    <a:pt x="3166" y="260"/>
                  </a:lnTo>
                  <a:lnTo>
                    <a:pt x="3176" y="249"/>
                  </a:lnTo>
                  <a:lnTo>
                    <a:pt x="3185" y="238"/>
                  </a:lnTo>
                  <a:lnTo>
                    <a:pt x="3194" y="226"/>
                  </a:lnTo>
                  <a:lnTo>
                    <a:pt x="3202" y="213"/>
                  </a:lnTo>
                  <a:lnTo>
                    <a:pt x="3209" y="199"/>
                  </a:lnTo>
                  <a:lnTo>
                    <a:pt x="3214" y="186"/>
                  </a:lnTo>
                  <a:lnTo>
                    <a:pt x="3220" y="172"/>
                  </a:lnTo>
                  <a:lnTo>
                    <a:pt x="3223" y="157"/>
                  </a:lnTo>
                  <a:lnTo>
                    <a:pt x="3225" y="143"/>
                  </a:lnTo>
                  <a:lnTo>
                    <a:pt x="3225" y="129"/>
                  </a:lnTo>
                  <a:lnTo>
                    <a:pt x="3224" y="114"/>
                  </a:lnTo>
                  <a:lnTo>
                    <a:pt x="3222" y="100"/>
                  </a:lnTo>
                  <a:lnTo>
                    <a:pt x="3217" y="86"/>
                  </a:lnTo>
                  <a:lnTo>
                    <a:pt x="3211" y="73"/>
                  </a:lnTo>
                  <a:lnTo>
                    <a:pt x="3203" y="60"/>
                  </a:lnTo>
                  <a:lnTo>
                    <a:pt x="3193" y="48"/>
                  </a:lnTo>
                  <a:lnTo>
                    <a:pt x="3193" y="48"/>
                  </a:lnTo>
                  <a:lnTo>
                    <a:pt x="3183" y="38"/>
                  </a:lnTo>
                  <a:lnTo>
                    <a:pt x="3172" y="30"/>
                  </a:lnTo>
                  <a:lnTo>
                    <a:pt x="3160" y="23"/>
                  </a:lnTo>
                  <a:lnTo>
                    <a:pt x="3148" y="17"/>
                  </a:lnTo>
                  <a:lnTo>
                    <a:pt x="3137" y="12"/>
                  </a:lnTo>
                  <a:lnTo>
                    <a:pt x="3123" y="8"/>
                  </a:lnTo>
                  <a:lnTo>
                    <a:pt x="3110" y="5"/>
                  </a:lnTo>
                  <a:lnTo>
                    <a:pt x="3096" y="3"/>
                  </a:lnTo>
                  <a:lnTo>
                    <a:pt x="3082" y="2"/>
                  </a:lnTo>
                  <a:lnTo>
                    <a:pt x="3068" y="0"/>
                  </a:lnTo>
                  <a:lnTo>
                    <a:pt x="3040" y="0"/>
                  </a:lnTo>
                  <a:lnTo>
                    <a:pt x="3013" y="3"/>
                  </a:lnTo>
                  <a:lnTo>
                    <a:pt x="2987" y="6"/>
                  </a:lnTo>
                  <a:lnTo>
                    <a:pt x="2987" y="6"/>
                  </a:lnTo>
                  <a:lnTo>
                    <a:pt x="2945" y="12"/>
                  </a:lnTo>
                  <a:lnTo>
                    <a:pt x="2904" y="19"/>
                  </a:lnTo>
                  <a:lnTo>
                    <a:pt x="2822" y="34"/>
                  </a:lnTo>
                  <a:lnTo>
                    <a:pt x="2740" y="50"/>
                  </a:lnTo>
                  <a:lnTo>
                    <a:pt x="2658" y="67"/>
                  </a:lnTo>
                  <a:lnTo>
                    <a:pt x="2658" y="67"/>
                  </a:lnTo>
                  <a:lnTo>
                    <a:pt x="2494" y="102"/>
                  </a:lnTo>
                  <a:lnTo>
                    <a:pt x="2330" y="140"/>
                  </a:lnTo>
                  <a:lnTo>
                    <a:pt x="2166" y="179"/>
                  </a:lnTo>
                  <a:lnTo>
                    <a:pt x="2003" y="220"/>
                  </a:lnTo>
                  <a:lnTo>
                    <a:pt x="2003" y="220"/>
                  </a:lnTo>
                  <a:lnTo>
                    <a:pt x="1840" y="263"/>
                  </a:lnTo>
                  <a:lnTo>
                    <a:pt x="1678" y="307"/>
                  </a:lnTo>
                  <a:lnTo>
                    <a:pt x="1516" y="355"/>
                  </a:lnTo>
                  <a:lnTo>
                    <a:pt x="1354" y="403"/>
                  </a:lnTo>
                  <a:lnTo>
                    <a:pt x="1354" y="403"/>
                  </a:lnTo>
                  <a:lnTo>
                    <a:pt x="1194" y="455"/>
                  </a:lnTo>
                  <a:lnTo>
                    <a:pt x="1034" y="508"/>
                  </a:lnTo>
                  <a:lnTo>
                    <a:pt x="1034" y="508"/>
                  </a:lnTo>
                  <a:lnTo>
                    <a:pt x="958" y="533"/>
                  </a:lnTo>
                  <a:lnTo>
                    <a:pt x="883" y="559"/>
                  </a:lnTo>
                  <a:lnTo>
                    <a:pt x="808" y="587"/>
                  </a:lnTo>
                  <a:lnTo>
                    <a:pt x="771" y="601"/>
                  </a:lnTo>
                  <a:lnTo>
                    <a:pt x="734" y="616"/>
                  </a:lnTo>
                  <a:lnTo>
                    <a:pt x="734" y="616"/>
                  </a:lnTo>
                  <a:lnTo>
                    <a:pt x="700" y="631"/>
                  </a:lnTo>
                  <a:lnTo>
                    <a:pt x="666" y="648"/>
                  </a:lnTo>
                  <a:lnTo>
                    <a:pt x="634" y="664"/>
                  </a:lnTo>
                  <a:lnTo>
                    <a:pt x="600" y="681"/>
                  </a:lnTo>
                  <a:lnTo>
                    <a:pt x="569" y="700"/>
                  </a:lnTo>
                  <a:lnTo>
                    <a:pt x="538" y="720"/>
                  </a:lnTo>
                  <a:lnTo>
                    <a:pt x="508" y="740"/>
                  </a:lnTo>
                  <a:lnTo>
                    <a:pt x="478" y="763"/>
                  </a:lnTo>
                  <a:lnTo>
                    <a:pt x="478" y="763"/>
                  </a:lnTo>
                  <a:lnTo>
                    <a:pt x="452" y="784"/>
                  </a:lnTo>
                  <a:lnTo>
                    <a:pt x="427" y="805"/>
                  </a:lnTo>
                  <a:lnTo>
                    <a:pt x="403" y="828"/>
                  </a:lnTo>
                  <a:lnTo>
                    <a:pt x="381" y="851"/>
                  </a:lnTo>
                  <a:lnTo>
                    <a:pt x="358" y="875"/>
                  </a:lnTo>
                  <a:lnTo>
                    <a:pt x="336" y="900"/>
                  </a:lnTo>
                  <a:lnTo>
                    <a:pt x="316" y="925"/>
                  </a:lnTo>
                  <a:lnTo>
                    <a:pt x="295" y="952"/>
                  </a:lnTo>
                  <a:lnTo>
                    <a:pt x="295" y="952"/>
                  </a:lnTo>
                  <a:lnTo>
                    <a:pt x="277" y="979"/>
                  </a:lnTo>
                  <a:lnTo>
                    <a:pt x="259" y="1006"/>
                  </a:lnTo>
                  <a:lnTo>
                    <a:pt x="241" y="1035"/>
                  </a:lnTo>
                  <a:lnTo>
                    <a:pt x="225" y="1065"/>
                  </a:lnTo>
                  <a:lnTo>
                    <a:pt x="210" y="1094"/>
                  </a:lnTo>
                  <a:lnTo>
                    <a:pt x="195" y="1124"/>
                  </a:lnTo>
                  <a:lnTo>
                    <a:pt x="182" y="1154"/>
                  </a:lnTo>
                  <a:lnTo>
                    <a:pt x="170" y="1184"/>
                  </a:lnTo>
                  <a:lnTo>
                    <a:pt x="170" y="1184"/>
                  </a:lnTo>
                  <a:lnTo>
                    <a:pt x="158" y="1218"/>
                  </a:lnTo>
                  <a:lnTo>
                    <a:pt x="149" y="1251"/>
                  </a:lnTo>
                  <a:lnTo>
                    <a:pt x="140" y="1285"/>
                  </a:lnTo>
                  <a:lnTo>
                    <a:pt x="133" y="1318"/>
                  </a:lnTo>
                  <a:lnTo>
                    <a:pt x="126" y="1353"/>
                  </a:lnTo>
                  <a:lnTo>
                    <a:pt x="120" y="1386"/>
                  </a:lnTo>
                  <a:lnTo>
                    <a:pt x="115" y="1421"/>
                  </a:lnTo>
                  <a:lnTo>
                    <a:pt x="112" y="1457"/>
                  </a:lnTo>
                  <a:lnTo>
                    <a:pt x="112" y="1457"/>
                  </a:lnTo>
                  <a:lnTo>
                    <a:pt x="109" y="1492"/>
                  </a:lnTo>
                  <a:lnTo>
                    <a:pt x="107" y="1529"/>
                  </a:lnTo>
                  <a:lnTo>
                    <a:pt x="102" y="1604"/>
                  </a:lnTo>
                  <a:lnTo>
                    <a:pt x="100" y="1677"/>
                  </a:lnTo>
                  <a:lnTo>
                    <a:pt x="97" y="1752"/>
                  </a:lnTo>
                  <a:lnTo>
                    <a:pt x="92" y="1825"/>
                  </a:lnTo>
                  <a:lnTo>
                    <a:pt x="88" y="1862"/>
                  </a:lnTo>
                  <a:lnTo>
                    <a:pt x="84" y="1898"/>
                  </a:lnTo>
                  <a:lnTo>
                    <a:pt x="79" y="1935"/>
                  </a:lnTo>
                  <a:lnTo>
                    <a:pt x="72" y="1971"/>
                  </a:lnTo>
                  <a:lnTo>
                    <a:pt x="64" y="2007"/>
                  </a:lnTo>
                  <a:lnTo>
                    <a:pt x="54" y="2043"/>
                  </a:lnTo>
                  <a:lnTo>
                    <a:pt x="54" y="2043"/>
                  </a:lnTo>
                  <a:lnTo>
                    <a:pt x="43" y="2077"/>
                  </a:lnTo>
                  <a:lnTo>
                    <a:pt x="31" y="2110"/>
                  </a:lnTo>
                  <a:lnTo>
                    <a:pt x="16" y="2144"/>
                  </a:lnTo>
                  <a:lnTo>
                    <a:pt x="0" y="2176"/>
                  </a:lnTo>
                  <a:lnTo>
                    <a:pt x="0" y="2176"/>
                  </a:lnTo>
                  <a:lnTo>
                    <a:pt x="0" y="2178"/>
                  </a:lnTo>
                  <a:lnTo>
                    <a:pt x="0" y="2180"/>
                  </a:lnTo>
                  <a:lnTo>
                    <a:pt x="1" y="2183"/>
                  </a:lnTo>
                  <a:lnTo>
                    <a:pt x="3" y="2185"/>
                  </a:lnTo>
                  <a:lnTo>
                    <a:pt x="5" y="2185"/>
                  </a:lnTo>
                  <a:lnTo>
                    <a:pt x="7" y="2186"/>
                  </a:lnTo>
                  <a:lnTo>
                    <a:pt x="10" y="2185"/>
                  </a:lnTo>
                  <a:lnTo>
                    <a:pt x="12" y="2183"/>
                  </a:lnTo>
                  <a:lnTo>
                    <a:pt x="12" y="2183"/>
                  </a:lnTo>
                  <a:lnTo>
                    <a:pt x="27" y="2150"/>
                  </a:lnTo>
                  <a:lnTo>
                    <a:pt x="41" y="2119"/>
                  </a:lnTo>
                  <a:lnTo>
                    <a:pt x="54" y="2086"/>
                  </a:lnTo>
                  <a:lnTo>
                    <a:pt x="65" y="2053"/>
                  </a:lnTo>
                  <a:lnTo>
                    <a:pt x="73" y="2019"/>
                  </a:lnTo>
                  <a:lnTo>
                    <a:pt x="82" y="1986"/>
                  </a:lnTo>
                  <a:lnTo>
                    <a:pt x="88" y="1951"/>
                  </a:lnTo>
                  <a:lnTo>
                    <a:pt x="94" y="1917"/>
                  </a:lnTo>
                  <a:lnTo>
                    <a:pt x="98" y="1882"/>
                  </a:lnTo>
                  <a:lnTo>
                    <a:pt x="102" y="1848"/>
                  </a:lnTo>
                  <a:lnTo>
                    <a:pt x="108" y="1778"/>
                  </a:lnTo>
                  <a:lnTo>
                    <a:pt x="111" y="1708"/>
                  </a:lnTo>
                  <a:lnTo>
                    <a:pt x="114" y="1638"/>
                  </a:lnTo>
                  <a:lnTo>
                    <a:pt x="114" y="1638"/>
                  </a:lnTo>
                  <a:lnTo>
                    <a:pt x="117" y="1566"/>
                  </a:lnTo>
                  <a:lnTo>
                    <a:pt x="122" y="1492"/>
                  </a:lnTo>
                  <a:lnTo>
                    <a:pt x="125" y="1457"/>
                  </a:lnTo>
                  <a:lnTo>
                    <a:pt x="128" y="1420"/>
                  </a:lnTo>
                  <a:lnTo>
                    <a:pt x="134" y="1384"/>
                  </a:lnTo>
                  <a:lnTo>
                    <a:pt x="139" y="1349"/>
                  </a:lnTo>
                  <a:lnTo>
                    <a:pt x="139" y="1349"/>
                  </a:lnTo>
                  <a:lnTo>
                    <a:pt x="145" y="1315"/>
                  </a:lnTo>
                  <a:lnTo>
                    <a:pt x="153" y="1283"/>
                  </a:lnTo>
                  <a:lnTo>
                    <a:pt x="163" y="1250"/>
                  </a:lnTo>
                  <a:lnTo>
                    <a:pt x="172" y="1219"/>
                  </a:lnTo>
                  <a:lnTo>
                    <a:pt x="183" y="1187"/>
                  </a:lnTo>
                  <a:lnTo>
                    <a:pt x="196" y="1156"/>
                  </a:lnTo>
                  <a:lnTo>
                    <a:pt x="209" y="1125"/>
                  </a:lnTo>
                  <a:lnTo>
                    <a:pt x="223" y="1095"/>
                  </a:lnTo>
                  <a:lnTo>
                    <a:pt x="223" y="1095"/>
                  </a:lnTo>
                  <a:lnTo>
                    <a:pt x="239" y="1066"/>
                  </a:lnTo>
                  <a:lnTo>
                    <a:pt x="255" y="1036"/>
                  </a:lnTo>
                  <a:lnTo>
                    <a:pt x="273" y="1008"/>
                  </a:lnTo>
                  <a:lnTo>
                    <a:pt x="291" y="980"/>
                  </a:lnTo>
                  <a:lnTo>
                    <a:pt x="310" y="953"/>
                  </a:lnTo>
                  <a:lnTo>
                    <a:pt x="331" y="926"/>
                  </a:lnTo>
                  <a:lnTo>
                    <a:pt x="352" y="901"/>
                  </a:lnTo>
                  <a:lnTo>
                    <a:pt x="374" y="877"/>
                  </a:lnTo>
                  <a:lnTo>
                    <a:pt x="398" y="852"/>
                  </a:lnTo>
                  <a:lnTo>
                    <a:pt x="421" y="829"/>
                  </a:lnTo>
                  <a:lnTo>
                    <a:pt x="446" y="806"/>
                  </a:lnTo>
                  <a:lnTo>
                    <a:pt x="471" y="785"/>
                  </a:lnTo>
                  <a:lnTo>
                    <a:pt x="497" y="764"/>
                  </a:lnTo>
                  <a:lnTo>
                    <a:pt x="524" y="745"/>
                  </a:lnTo>
                  <a:lnTo>
                    <a:pt x="552" y="725"/>
                  </a:lnTo>
                  <a:lnTo>
                    <a:pt x="580" y="708"/>
                  </a:lnTo>
                  <a:lnTo>
                    <a:pt x="580" y="708"/>
                  </a:lnTo>
                  <a:lnTo>
                    <a:pt x="613" y="689"/>
                  </a:lnTo>
                  <a:lnTo>
                    <a:pt x="648" y="671"/>
                  </a:lnTo>
                  <a:lnTo>
                    <a:pt x="682" y="654"/>
                  </a:lnTo>
                  <a:lnTo>
                    <a:pt x="717" y="638"/>
                  </a:lnTo>
                  <a:lnTo>
                    <a:pt x="753" y="623"/>
                  </a:lnTo>
                  <a:lnTo>
                    <a:pt x="789" y="609"/>
                  </a:lnTo>
                  <a:lnTo>
                    <a:pt x="860" y="582"/>
                  </a:lnTo>
                  <a:lnTo>
                    <a:pt x="860" y="582"/>
                  </a:lnTo>
                  <a:lnTo>
                    <a:pt x="937" y="555"/>
                  </a:lnTo>
                  <a:lnTo>
                    <a:pt x="1013" y="529"/>
                  </a:lnTo>
                  <a:lnTo>
                    <a:pt x="1167" y="477"/>
                  </a:lnTo>
                  <a:lnTo>
                    <a:pt x="1167" y="477"/>
                  </a:lnTo>
                  <a:lnTo>
                    <a:pt x="1323" y="427"/>
                  </a:lnTo>
                  <a:lnTo>
                    <a:pt x="1479" y="380"/>
                  </a:lnTo>
                  <a:lnTo>
                    <a:pt x="1637" y="333"/>
                  </a:lnTo>
                  <a:lnTo>
                    <a:pt x="1795" y="289"/>
                  </a:lnTo>
                  <a:lnTo>
                    <a:pt x="1795" y="289"/>
                  </a:lnTo>
                  <a:lnTo>
                    <a:pt x="1953" y="246"/>
                  </a:lnTo>
                  <a:lnTo>
                    <a:pt x="2112" y="206"/>
                  </a:lnTo>
                  <a:lnTo>
                    <a:pt x="2272" y="167"/>
                  </a:lnTo>
                  <a:lnTo>
                    <a:pt x="2431" y="130"/>
                  </a:lnTo>
                  <a:lnTo>
                    <a:pt x="2431" y="130"/>
                  </a:lnTo>
                  <a:lnTo>
                    <a:pt x="2592" y="94"/>
                  </a:lnTo>
                  <a:lnTo>
                    <a:pt x="2754" y="61"/>
                  </a:lnTo>
                  <a:lnTo>
                    <a:pt x="2754" y="61"/>
                  </a:lnTo>
                  <a:lnTo>
                    <a:pt x="2836" y="45"/>
                  </a:lnTo>
                  <a:lnTo>
                    <a:pt x="2919" y="30"/>
                  </a:lnTo>
                  <a:lnTo>
                    <a:pt x="2919" y="30"/>
                  </a:lnTo>
                  <a:lnTo>
                    <a:pt x="2952" y="24"/>
                  </a:lnTo>
                  <a:lnTo>
                    <a:pt x="2985" y="19"/>
                  </a:lnTo>
                  <a:lnTo>
                    <a:pt x="3018" y="16"/>
                  </a:lnTo>
                  <a:lnTo>
                    <a:pt x="3035" y="15"/>
                  </a:lnTo>
                  <a:lnTo>
                    <a:pt x="3051" y="13"/>
                  </a:lnTo>
                  <a:lnTo>
                    <a:pt x="3051" y="13"/>
                  </a:lnTo>
                  <a:lnTo>
                    <a:pt x="3081" y="15"/>
                  </a:lnTo>
                  <a:lnTo>
                    <a:pt x="3095" y="17"/>
                  </a:lnTo>
                  <a:lnTo>
                    <a:pt x="3110" y="19"/>
                  </a:lnTo>
                  <a:lnTo>
                    <a:pt x="3124" y="22"/>
                  </a:lnTo>
                  <a:lnTo>
                    <a:pt x="3137" y="26"/>
                  </a:lnTo>
                  <a:lnTo>
                    <a:pt x="3150" y="32"/>
                  </a:lnTo>
                  <a:lnTo>
                    <a:pt x="3162" y="39"/>
                  </a:lnTo>
                  <a:lnTo>
                    <a:pt x="3162" y="39"/>
                  </a:lnTo>
                  <a:lnTo>
                    <a:pt x="3175" y="49"/>
                  </a:lnTo>
                  <a:lnTo>
                    <a:pt x="3187" y="61"/>
                  </a:lnTo>
                  <a:lnTo>
                    <a:pt x="3196" y="73"/>
                  </a:lnTo>
                  <a:lnTo>
                    <a:pt x="3203" y="87"/>
                  </a:lnTo>
                  <a:lnTo>
                    <a:pt x="3208" y="102"/>
                  </a:lnTo>
                  <a:lnTo>
                    <a:pt x="3211" y="117"/>
                  </a:lnTo>
                  <a:lnTo>
                    <a:pt x="3212" y="133"/>
                  </a:lnTo>
                  <a:lnTo>
                    <a:pt x="3211" y="150"/>
                  </a:lnTo>
                  <a:lnTo>
                    <a:pt x="3211" y="150"/>
                  </a:lnTo>
                  <a:lnTo>
                    <a:pt x="3208" y="168"/>
                  </a:lnTo>
                  <a:lnTo>
                    <a:pt x="3202" y="185"/>
                  </a:lnTo>
                  <a:lnTo>
                    <a:pt x="3195" y="200"/>
                  </a:lnTo>
                  <a:lnTo>
                    <a:pt x="3186" y="215"/>
                  </a:lnTo>
                  <a:lnTo>
                    <a:pt x="3176" y="229"/>
                  </a:lnTo>
                  <a:lnTo>
                    <a:pt x="3165" y="242"/>
                  </a:lnTo>
                  <a:lnTo>
                    <a:pt x="3152" y="254"/>
                  </a:lnTo>
                  <a:lnTo>
                    <a:pt x="3139" y="266"/>
                  </a:lnTo>
                  <a:lnTo>
                    <a:pt x="3124" y="276"/>
                  </a:lnTo>
                  <a:lnTo>
                    <a:pt x="3109" y="286"/>
                  </a:lnTo>
                  <a:lnTo>
                    <a:pt x="3093" y="295"/>
                  </a:lnTo>
                  <a:lnTo>
                    <a:pt x="3077" y="304"/>
                  </a:lnTo>
                  <a:lnTo>
                    <a:pt x="3046" y="320"/>
                  </a:lnTo>
                  <a:lnTo>
                    <a:pt x="3014" y="334"/>
                  </a:lnTo>
                  <a:lnTo>
                    <a:pt x="3014" y="334"/>
                  </a:lnTo>
                  <a:lnTo>
                    <a:pt x="2940" y="366"/>
                  </a:lnTo>
                  <a:lnTo>
                    <a:pt x="2867" y="397"/>
                  </a:lnTo>
                  <a:lnTo>
                    <a:pt x="2794" y="427"/>
                  </a:lnTo>
                  <a:lnTo>
                    <a:pt x="2719" y="456"/>
                  </a:lnTo>
                  <a:lnTo>
                    <a:pt x="2645" y="484"/>
                  </a:lnTo>
                  <a:lnTo>
                    <a:pt x="2569" y="511"/>
                  </a:lnTo>
                  <a:lnTo>
                    <a:pt x="2495" y="537"/>
                  </a:lnTo>
                  <a:lnTo>
                    <a:pt x="2420" y="563"/>
                  </a:lnTo>
                  <a:lnTo>
                    <a:pt x="2420" y="563"/>
                  </a:lnTo>
                  <a:lnTo>
                    <a:pt x="2343" y="587"/>
                  </a:lnTo>
                  <a:lnTo>
                    <a:pt x="2267" y="611"/>
                  </a:lnTo>
                  <a:lnTo>
                    <a:pt x="2191" y="632"/>
                  </a:lnTo>
                  <a:lnTo>
                    <a:pt x="2114" y="654"/>
                  </a:lnTo>
                  <a:lnTo>
                    <a:pt x="2038" y="675"/>
                  </a:lnTo>
                  <a:lnTo>
                    <a:pt x="1960" y="694"/>
                  </a:lnTo>
                  <a:lnTo>
                    <a:pt x="1884" y="713"/>
                  </a:lnTo>
                  <a:lnTo>
                    <a:pt x="1806" y="731"/>
                  </a:lnTo>
                  <a:lnTo>
                    <a:pt x="1806" y="731"/>
                  </a:lnTo>
                  <a:lnTo>
                    <a:pt x="1729" y="747"/>
                  </a:lnTo>
                  <a:lnTo>
                    <a:pt x="1653" y="762"/>
                  </a:lnTo>
                  <a:lnTo>
                    <a:pt x="1653" y="762"/>
                  </a:lnTo>
                  <a:lnTo>
                    <a:pt x="1651" y="763"/>
                  </a:lnTo>
                  <a:lnTo>
                    <a:pt x="1649" y="765"/>
                  </a:lnTo>
                  <a:lnTo>
                    <a:pt x="1649" y="767"/>
                  </a:lnTo>
                  <a:lnTo>
                    <a:pt x="1649" y="770"/>
                  </a:lnTo>
                  <a:lnTo>
                    <a:pt x="1650" y="772"/>
                  </a:lnTo>
                  <a:lnTo>
                    <a:pt x="1651" y="774"/>
                  </a:lnTo>
                  <a:lnTo>
                    <a:pt x="1653" y="775"/>
                  </a:lnTo>
                  <a:lnTo>
                    <a:pt x="1656" y="775"/>
                  </a:lnTo>
                  <a:lnTo>
                    <a:pt x="1656" y="7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7B5043B5-6E17-BC5D-CB1E-8A2F5CDB8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2320"/>
              <a:ext cx="259" cy="164"/>
            </a:xfrm>
            <a:custGeom>
              <a:avLst/>
              <a:gdLst>
                <a:gd name="T0" fmla="*/ 11 w 1035"/>
                <a:gd name="T1" fmla="*/ 655 h 658"/>
                <a:gd name="T2" fmla="*/ 71 w 1035"/>
                <a:gd name="T3" fmla="*/ 520 h 658"/>
                <a:gd name="T4" fmla="*/ 99 w 1035"/>
                <a:gd name="T5" fmla="*/ 454 h 658"/>
                <a:gd name="T6" fmla="*/ 127 w 1035"/>
                <a:gd name="T7" fmla="*/ 391 h 658"/>
                <a:gd name="T8" fmla="*/ 133 w 1035"/>
                <a:gd name="T9" fmla="*/ 380 h 658"/>
                <a:gd name="T10" fmla="*/ 147 w 1035"/>
                <a:gd name="T11" fmla="*/ 363 h 658"/>
                <a:gd name="T12" fmla="*/ 158 w 1035"/>
                <a:gd name="T13" fmla="*/ 355 h 658"/>
                <a:gd name="T14" fmla="*/ 166 w 1035"/>
                <a:gd name="T15" fmla="*/ 352 h 658"/>
                <a:gd name="T16" fmla="*/ 195 w 1035"/>
                <a:gd name="T17" fmla="*/ 345 h 658"/>
                <a:gd name="T18" fmla="*/ 225 w 1035"/>
                <a:gd name="T19" fmla="*/ 343 h 658"/>
                <a:gd name="T20" fmla="*/ 283 w 1035"/>
                <a:gd name="T21" fmla="*/ 336 h 658"/>
                <a:gd name="T22" fmla="*/ 342 w 1035"/>
                <a:gd name="T23" fmla="*/ 327 h 658"/>
                <a:gd name="T24" fmla="*/ 373 w 1035"/>
                <a:gd name="T25" fmla="*/ 320 h 658"/>
                <a:gd name="T26" fmla="*/ 432 w 1035"/>
                <a:gd name="T27" fmla="*/ 307 h 658"/>
                <a:gd name="T28" fmla="*/ 521 w 1035"/>
                <a:gd name="T29" fmla="*/ 281 h 658"/>
                <a:gd name="T30" fmla="*/ 580 w 1035"/>
                <a:gd name="T31" fmla="*/ 261 h 658"/>
                <a:gd name="T32" fmla="*/ 694 w 1035"/>
                <a:gd name="T33" fmla="*/ 214 h 658"/>
                <a:gd name="T34" fmla="*/ 806 w 1035"/>
                <a:gd name="T35" fmla="*/ 159 h 658"/>
                <a:gd name="T36" fmla="*/ 859 w 1035"/>
                <a:gd name="T37" fmla="*/ 130 h 658"/>
                <a:gd name="T38" fmla="*/ 960 w 1035"/>
                <a:gd name="T39" fmla="*/ 64 h 658"/>
                <a:gd name="T40" fmla="*/ 1010 w 1035"/>
                <a:gd name="T41" fmla="*/ 29 h 658"/>
                <a:gd name="T42" fmla="*/ 1033 w 1035"/>
                <a:gd name="T43" fmla="*/ 11 h 658"/>
                <a:gd name="T44" fmla="*/ 1035 w 1035"/>
                <a:gd name="T45" fmla="*/ 7 h 658"/>
                <a:gd name="T46" fmla="*/ 1033 w 1035"/>
                <a:gd name="T47" fmla="*/ 3 h 658"/>
                <a:gd name="T48" fmla="*/ 1028 w 1035"/>
                <a:gd name="T49" fmla="*/ 0 h 658"/>
                <a:gd name="T50" fmla="*/ 1024 w 1035"/>
                <a:gd name="T51" fmla="*/ 2 h 658"/>
                <a:gd name="T52" fmla="*/ 975 w 1035"/>
                <a:gd name="T53" fmla="*/ 38 h 658"/>
                <a:gd name="T54" fmla="*/ 874 w 1035"/>
                <a:gd name="T55" fmla="*/ 105 h 658"/>
                <a:gd name="T56" fmla="*/ 821 w 1035"/>
                <a:gd name="T57" fmla="*/ 135 h 658"/>
                <a:gd name="T58" fmla="*/ 710 w 1035"/>
                <a:gd name="T59" fmla="*/ 193 h 658"/>
                <a:gd name="T60" fmla="*/ 596 w 1035"/>
                <a:gd name="T61" fmla="*/ 241 h 658"/>
                <a:gd name="T62" fmla="*/ 538 w 1035"/>
                <a:gd name="T63" fmla="*/ 262 h 658"/>
                <a:gd name="T64" fmla="*/ 449 w 1035"/>
                <a:gd name="T65" fmla="*/ 289 h 658"/>
                <a:gd name="T66" fmla="*/ 389 w 1035"/>
                <a:gd name="T67" fmla="*/ 304 h 658"/>
                <a:gd name="T68" fmla="*/ 359 w 1035"/>
                <a:gd name="T69" fmla="*/ 310 h 658"/>
                <a:gd name="T70" fmla="*/ 299 w 1035"/>
                <a:gd name="T71" fmla="*/ 321 h 658"/>
                <a:gd name="T72" fmla="*/ 240 w 1035"/>
                <a:gd name="T73" fmla="*/ 329 h 658"/>
                <a:gd name="T74" fmla="*/ 211 w 1035"/>
                <a:gd name="T75" fmla="*/ 331 h 658"/>
                <a:gd name="T76" fmla="*/ 182 w 1035"/>
                <a:gd name="T77" fmla="*/ 334 h 658"/>
                <a:gd name="T78" fmla="*/ 154 w 1035"/>
                <a:gd name="T79" fmla="*/ 343 h 658"/>
                <a:gd name="T80" fmla="*/ 142 w 1035"/>
                <a:gd name="T81" fmla="*/ 350 h 658"/>
                <a:gd name="T82" fmla="*/ 131 w 1035"/>
                <a:gd name="T83" fmla="*/ 361 h 658"/>
                <a:gd name="T84" fmla="*/ 123 w 1035"/>
                <a:gd name="T85" fmla="*/ 373 h 658"/>
                <a:gd name="T86" fmla="*/ 103 w 1035"/>
                <a:gd name="T87" fmla="*/ 414 h 658"/>
                <a:gd name="T88" fmla="*/ 73 w 1035"/>
                <a:gd name="T89" fmla="*/ 481 h 658"/>
                <a:gd name="T90" fmla="*/ 16 w 1035"/>
                <a:gd name="T91" fmla="*/ 615 h 658"/>
                <a:gd name="T92" fmla="*/ 1 w 1035"/>
                <a:gd name="T93" fmla="*/ 649 h 658"/>
                <a:gd name="T94" fmla="*/ 0 w 1035"/>
                <a:gd name="T95" fmla="*/ 651 h 658"/>
                <a:gd name="T96" fmla="*/ 2 w 1035"/>
                <a:gd name="T97" fmla="*/ 656 h 658"/>
                <a:gd name="T98" fmla="*/ 6 w 1035"/>
                <a:gd name="T99" fmla="*/ 658 h 658"/>
                <a:gd name="T100" fmla="*/ 10 w 1035"/>
                <a:gd name="T101" fmla="*/ 657 h 658"/>
                <a:gd name="T102" fmla="*/ 11 w 1035"/>
                <a:gd name="T103" fmla="*/ 655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35" h="658">
                  <a:moveTo>
                    <a:pt x="11" y="655"/>
                  </a:moveTo>
                  <a:lnTo>
                    <a:pt x="11" y="655"/>
                  </a:lnTo>
                  <a:lnTo>
                    <a:pt x="71" y="520"/>
                  </a:lnTo>
                  <a:lnTo>
                    <a:pt x="71" y="520"/>
                  </a:lnTo>
                  <a:lnTo>
                    <a:pt x="99" y="454"/>
                  </a:lnTo>
                  <a:lnTo>
                    <a:pt x="99" y="454"/>
                  </a:lnTo>
                  <a:lnTo>
                    <a:pt x="113" y="423"/>
                  </a:lnTo>
                  <a:lnTo>
                    <a:pt x="127" y="391"/>
                  </a:lnTo>
                  <a:lnTo>
                    <a:pt x="127" y="391"/>
                  </a:lnTo>
                  <a:lnTo>
                    <a:pt x="133" y="380"/>
                  </a:lnTo>
                  <a:lnTo>
                    <a:pt x="142" y="368"/>
                  </a:lnTo>
                  <a:lnTo>
                    <a:pt x="147" y="363"/>
                  </a:lnTo>
                  <a:lnTo>
                    <a:pt x="153" y="359"/>
                  </a:lnTo>
                  <a:lnTo>
                    <a:pt x="158" y="355"/>
                  </a:lnTo>
                  <a:lnTo>
                    <a:pt x="166" y="352"/>
                  </a:lnTo>
                  <a:lnTo>
                    <a:pt x="166" y="352"/>
                  </a:lnTo>
                  <a:lnTo>
                    <a:pt x="180" y="347"/>
                  </a:lnTo>
                  <a:lnTo>
                    <a:pt x="195" y="345"/>
                  </a:lnTo>
                  <a:lnTo>
                    <a:pt x="225" y="343"/>
                  </a:lnTo>
                  <a:lnTo>
                    <a:pt x="225" y="343"/>
                  </a:lnTo>
                  <a:lnTo>
                    <a:pt x="254" y="340"/>
                  </a:lnTo>
                  <a:lnTo>
                    <a:pt x="283" y="336"/>
                  </a:lnTo>
                  <a:lnTo>
                    <a:pt x="313" y="332"/>
                  </a:lnTo>
                  <a:lnTo>
                    <a:pt x="342" y="327"/>
                  </a:lnTo>
                  <a:lnTo>
                    <a:pt x="342" y="327"/>
                  </a:lnTo>
                  <a:lnTo>
                    <a:pt x="373" y="320"/>
                  </a:lnTo>
                  <a:lnTo>
                    <a:pt x="403" y="314"/>
                  </a:lnTo>
                  <a:lnTo>
                    <a:pt x="432" y="307"/>
                  </a:lnTo>
                  <a:lnTo>
                    <a:pt x="462" y="299"/>
                  </a:lnTo>
                  <a:lnTo>
                    <a:pt x="521" y="281"/>
                  </a:lnTo>
                  <a:lnTo>
                    <a:pt x="580" y="261"/>
                  </a:lnTo>
                  <a:lnTo>
                    <a:pt x="580" y="261"/>
                  </a:lnTo>
                  <a:lnTo>
                    <a:pt x="637" y="239"/>
                  </a:lnTo>
                  <a:lnTo>
                    <a:pt x="694" y="214"/>
                  </a:lnTo>
                  <a:lnTo>
                    <a:pt x="750" y="188"/>
                  </a:lnTo>
                  <a:lnTo>
                    <a:pt x="806" y="159"/>
                  </a:lnTo>
                  <a:lnTo>
                    <a:pt x="806" y="159"/>
                  </a:lnTo>
                  <a:lnTo>
                    <a:pt x="859" y="130"/>
                  </a:lnTo>
                  <a:lnTo>
                    <a:pt x="910" y="98"/>
                  </a:lnTo>
                  <a:lnTo>
                    <a:pt x="960" y="64"/>
                  </a:lnTo>
                  <a:lnTo>
                    <a:pt x="1010" y="29"/>
                  </a:lnTo>
                  <a:lnTo>
                    <a:pt x="1010" y="29"/>
                  </a:lnTo>
                  <a:lnTo>
                    <a:pt x="1033" y="11"/>
                  </a:lnTo>
                  <a:lnTo>
                    <a:pt x="1033" y="11"/>
                  </a:lnTo>
                  <a:lnTo>
                    <a:pt x="1035" y="9"/>
                  </a:lnTo>
                  <a:lnTo>
                    <a:pt x="1035" y="7"/>
                  </a:lnTo>
                  <a:lnTo>
                    <a:pt x="1035" y="5"/>
                  </a:lnTo>
                  <a:lnTo>
                    <a:pt x="1033" y="3"/>
                  </a:lnTo>
                  <a:lnTo>
                    <a:pt x="1031" y="0"/>
                  </a:lnTo>
                  <a:lnTo>
                    <a:pt x="1028" y="0"/>
                  </a:lnTo>
                  <a:lnTo>
                    <a:pt x="1026" y="0"/>
                  </a:lnTo>
                  <a:lnTo>
                    <a:pt x="1024" y="2"/>
                  </a:lnTo>
                  <a:lnTo>
                    <a:pt x="1024" y="2"/>
                  </a:lnTo>
                  <a:lnTo>
                    <a:pt x="975" y="38"/>
                  </a:lnTo>
                  <a:lnTo>
                    <a:pt x="925" y="73"/>
                  </a:lnTo>
                  <a:lnTo>
                    <a:pt x="874" y="105"/>
                  </a:lnTo>
                  <a:lnTo>
                    <a:pt x="821" y="135"/>
                  </a:lnTo>
                  <a:lnTo>
                    <a:pt x="821" y="135"/>
                  </a:lnTo>
                  <a:lnTo>
                    <a:pt x="766" y="166"/>
                  </a:lnTo>
                  <a:lnTo>
                    <a:pt x="710" y="193"/>
                  </a:lnTo>
                  <a:lnTo>
                    <a:pt x="654" y="219"/>
                  </a:lnTo>
                  <a:lnTo>
                    <a:pt x="596" y="241"/>
                  </a:lnTo>
                  <a:lnTo>
                    <a:pt x="596" y="241"/>
                  </a:lnTo>
                  <a:lnTo>
                    <a:pt x="538" y="262"/>
                  </a:lnTo>
                  <a:lnTo>
                    <a:pt x="478" y="280"/>
                  </a:lnTo>
                  <a:lnTo>
                    <a:pt x="449" y="289"/>
                  </a:lnTo>
                  <a:lnTo>
                    <a:pt x="419" y="296"/>
                  </a:lnTo>
                  <a:lnTo>
                    <a:pt x="389" y="304"/>
                  </a:lnTo>
                  <a:lnTo>
                    <a:pt x="359" y="310"/>
                  </a:lnTo>
                  <a:lnTo>
                    <a:pt x="359" y="310"/>
                  </a:lnTo>
                  <a:lnTo>
                    <a:pt x="330" y="316"/>
                  </a:lnTo>
                  <a:lnTo>
                    <a:pt x="299" y="321"/>
                  </a:lnTo>
                  <a:lnTo>
                    <a:pt x="270" y="325"/>
                  </a:lnTo>
                  <a:lnTo>
                    <a:pt x="240" y="329"/>
                  </a:lnTo>
                  <a:lnTo>
                    <a:pt x="240" y="329"/>
                  </a:lnTo>
                  <a:lnTo>
                    <a:pt x="211" y="331"/>
                  </a:lnTo>
                  <a:lnTo>
                    <a:pt x="196" y="332"/>
                  </a:lnTo>
                  <a:lnTo>
                    <a:pt x="182" y="334"/>
                  </a:lnTo>
                  <a:lnTo>
                    <a:pt x="167" y="337"/>
                  </a:lnTo>
                  <a:lnTo>
                    <a:pt x="154" y="343"/>
                  </a:lnTo>
                  <a:lnTo>
                    <a:pt x="147" y="346"/>
                  </a:lnTo>
                  <a:lnTo>
                    <a:pt x="142" y="350"/>
                  </a:lnTo>
                  <a:lnTo>
                    <a:pt x="137" y="356"/>
                  </a:lnTo>
                  <a:lnTo>
                    <a:pt x="131" y="361"/>
                  </a:lnTo>
                  <a:lnTo>
                    <a:pt x="131" y="361"/>
                  </a:lnTo>
                  <a:lnTo>
                    <a:pt x="123" y="373"/>
                  </a:lnTo>
                  <a:lnTo>
                    <a:pt x="115" y="387"/>
                  </a:lnTo>
                  <a:lnTo>
                    <a:pt x="103" y="414"/>
                  </a:lnTo>
                  <a:lnTo>
                    <a:pt x="103" y="414"/>
                  </a:lnTo>
                  <a:lnTo>
                    <a:pt x="73" y="481"/>
                  </a:lnTo>
                  <a:lnTo>
                    <a:pt x="73" y="481"/>
                  </a:lnTo>
                  <a:lnTo>
                    <a:pt x="16" y="615"/>
                  </a:lnTo>
                  <a:lnTo>
                    <a:pt x="16" y="615"/>
                  </a:lnTo>
                  <a:lnTo>
                    <a:pt x="1" y="649"/>
                  </a:lnTo>
                  <a:lnTo>
                    <a:pt x="1" y="649"/>
                  </a:lnTo>
                  <a:lnTo>
                    <a:pt x="0" y="651"/>
                  </a:lnTo>
                  <a:lnTo>
                    <a:pt x="1" y="654"/>
                  </a:lnTo>
                  <a:lnTo>
                    <a:pt x="2" y="656"/>
                  </a:lnTo>
                  <a:lnTo>
                    <a:pt x="4" y="657"/>
                  </a:lnTo>
                  <a:lnTo>
                    <a:pt x="6" y="658"/>
                  </a:lnTo>
                  <a:lnTo>
                    <a:pt x="8" y="658"/>
                  </a:lnTo>
                  <a:lnTo>
                    <a:pt x="10" y="657"/>
                  </a:lnTo>
                  <a:lnTo>
                    <a:pt x="11" y="655"/>
                  </a:lnTo>
                  <a:lnTo>
                    <a:pt x="11" y="6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1A53E43-6211-CB87-32B5-494B58CD1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9" y="2195"/>
              <a:ext cx="236" cy="130"/>
            </a:xfrm>
            <a:custGeom>
              <a:avLst/>
              <a:gdLst>
                <a:gd name="T0" fmla="*/ 60 w 943"/>
                <a:gd name="T1" fmla="*/ 236 h 520"/>
                <a:gd name="T2" fmla="*/ 32 w 943"/>
                <a:gd name="T3" fmla="*/ 263 h 520"/>
                <a:gd name="T4" fmla="*/ 12 w 943"/>
                <a:gd name="T5" fmla="*/ 296 h 520"/>
                <a:gd name="T6" fmla="*/ 1 w 943"/>
                <a:gd name="T7" fmla="*/ 333 h 520"/>
                <a:gd name="T8" fmla="*/ 0 w 943"/>
                <a:gd name="T9" fmla="*/ 363 h 520"/>
                <a:gd name="T10" fmla="*/ 8 w 943"/>
                <a:gd name="T11" fmla="*/ 402 h 520"/>
                <a:gd name="T12" fmla="*/ 22 w 943"/>
                <a:gd name="T13" fmla="*/ 428 h 520"/>
                <a:gd name="T14" fmla="*/ 49 w 943"/>
                <a:gd name="T15" fmla="*/ 461 h 520"/>
                <a:gd name="T16" fmla="*/ 85 w 943"/>
                <a:gd name="T17" fmla="*/ 482 h 520"/>
                <a:gd name="T18" fmla="*/ 146 w 943"/>
                <a:gd name="T19" fmla="*/ 502 h 520"/>
                <a:gd name="T20" fmla="*/ 253 w 943"/>
                <a:gd name="T21" fmla="*/ 518 h 520"/>
                <a:gd name="T22" fmla="*/ 384 w 943"/>
                <a:gd name="T23" fmla="*/ 518 h 520"/>
                <a:gd name="T24" fmla="*/ 512 w 943"/>
                <a:gd name="T25" fmla="*/ 498 h 520"/>
                <a:gd name="T26" fmla="*/ 675 w 943"/>
                <a:gd name="T27" fmla="*/ 444 h 520"/>
                <a:gd name="T28" fmla="*/ 786 w 943"/>
                <a:gd name="T29" fmla="*/ 384 h 520"/>
                <a:gd name="T30" fmla="*/ 853 w 943"/>
                <a:gd name="T31" fmla="*/ 335 h 520"/>
                <a:gd name="T32" fmla="*/ 908 w 943"/>
                <a:gd name="T33" fmla="*/ 276 h 520"/>
                <a:gd name="T34" fmla="*/ 940 w 943"/>
                <a:gd name="T35" fmla="*/ 202 h 520"/>
                <a:gd name="T36" fmla="*/ 943 w 943"/>
                <a:gd name="T37" fmla="*/ 161 h 520"/>
                <a:gd name="T38" fmla="*/ 926 w 943"/>
                <a:gd name="T39" fmla="*/ 94 h 520"/>
                <a:gd name="T40" fmla="*/ 905 w 943"/>
                <a:gd name="T41" fmla="*/ 67 h 520"/>
                <a:gd name="T42" fmla="*/ 863 w 943"/>
                <a:gd name="T43" fmla="*/ 38 h 520"/>
                <a:gd name="T44" fmla="*/ 815 w 943"/>
                <a:gd name="T45" fmla="*/ 18 h 520"/>
                <a:gd name="T46" fmla="*/ 745 w 943"/>
                <a:gd name="T47" fmla="*/ 0 h 520"/>
                <a:gd name="T48" fmla="*/ 716 w 943"/>
                <a:gd name="T49" fmla="*/ 3 h 520"/>
                <a:gd name="T50" fmla="*/ 711 w 943"/>
                <a:gd name="T51" fmla="*/ 10 h 520"/>
                <a:gd name="T52" fmla="*/ 719 w 943"/>
                <a:gd name="T53" fmla="*/ 15 h 520"/>
                <a:gd name="T54" fmla="*/ 749 w 943"/>
                <a:gd name="T55" fmla="*/ 14 h 520"/>
                <a:gd name="T56" fmla="*/ 797 w 943"/>
                <a:gd name="T57" fmla="*/ 25 h 520"/>
                <a:gd name="T58" fmla="*/ 846 w 943"/>
                <a:gd name="T59" fmla="*/ 45 h 520"/>
                <a:gd name="T60" fmla="*/ 898 w 943"/>
                <a:gd name="T61" fmla="*/ 78 h 520"/>
                <a:gd name="T62" fmla="*/ 916 w 943"/>
                <a:gd name="T63" fmla="*/ 105 h 520"/>
                <a:gd name="T64" fmla="*/ 929 w 943"/>
                <a:gd name="T65" fmla="*/ 146 h 520"/>
                <a:gd name="T66" fmla="*/ 925 w 943"/>
                <a:gd name="T67" fmla="*/ 211 h 520"/>
                <a:gd name="T68" fmla="*/ 890 w 943"/>
                <a:gd name="T69" fmla="*/ 277 h 520"/>
                <a:gd name="T70" fmla="*/ 835 w 943"/>
                <a:gd name="T71" fmla="*/ 332 h 520"/>
                <a:gd name="T72" fmla="*/ 774 w 943"/>
                <a:gd name="T73" fmla="*/ 375 h 520"/>
                <a:gd name="T74" fmla="*/ 627 w 943"/>
                <a:gd name="T75" fmla="*/ 450 h 520"/>
                <a:gd name="T76" fmla="*/ 469 w 943"/>
                <a:gd name="T77" fmla="*/ 494 h 520"/>
                <a:gd name="T78" fmla="*/ 346 w 943"/>
                <a:gd name="T79" fmla="*/ 507 h 520"/>
                <a:gd name="T80" fmla="*/ 182 w 943"/>
                <a:gd name="T81" fmla="*/ 496 h 520"/>
                <a:gd name="T82" fmla="*/ 102 w 943"/>
                <a:gd name="T83" fmla="*/ 476 h 520"/>
                <a:gd name="T84" fmla="*/ 65 w 943"/>
                <a:gd name="T85" fmla="*/ 456 h 520"/>
                <a:gd name="T86" fmla="*/ 37 w 943"/>
                <a:gd name="T87" fmla="*/ 429 h 520"/>
                <a:gd name="T88" fmla="*/ 20 w 943"/>
                <a:gd name="T89" fmla="*/ 395 h 520"/>
                <a:gd name="T90" fmla="*/ 14 w 943"/>
                <a:gd name="T91" fmla="*/ 368 h 520"/>
                <a:gd name="T92" fmla="*/ 15 w 943"/>
                <a:gd name="T93" fmla="*/ 331 h 520"/>
                <a:gd name="T94" fmla="*/ 26 w 943"/>
                <a:gd name="T95" fmla="*/ 296 h 520"/>
                <a:gd name="T96" fmla="*/ 47 w 943"/>
                <a:gd name="T97" fmla="*/ 265 h 520"/>
                <a:gd name="T98" fmla="*/ 68 w 943"/>
                <a:gd name="T99" fmla="*/ 247 h 520"/>
                <a:gd name="T100" fmla="*/ 87 w 943"/>
                <a:gd name="T101" fmla="*/ 234 h 520"/>
                <a:gd name="T102" fmla="*/ 82 w 943"/>
                <a:gd name="T103" fmla="*/ 226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43" h="520">
                  <a:moveTo>
                    <a:pt x="77" y="226"/>
                  </a:moveTo>
                  <a:lnTo>
                    <a:pt x="77" y="226"/>
                  </a:lnTo>
                  <a:lnTo>
                    <a:pt x="69" y="232"/>
                  </a:lnTo>
                  <a:lnTo>
                    <a:pt x="60" y="236"/>
                  </a:lnTo>
                  <a:lnTo>
                    <a:pt x="53" y="242"/>
                  </a:lnTo>
                  <a:lnTo>
                    <a:pt x="45" y="249"/>
                  </a:lnTo>
                  <a:lnTo>
                    <a:pt x="39" y="255"/>
                  </a:lnTo>
                  <a:lnTo>
                    <a:pt x="32" y="263"/>
                  </a:lnTo>
                  <a:lnTo>
                    <a:pt x="26" y="270"/>
                  </a:lnTo>
                  <a:lnTo>
                    <a:pt x="20" y="279"/>
                  </a:lnTo>
                  <a:lnTo>
                    <a:pt x="16" y="288"/>
                  </a:lnTo>
                  <a:lnTo>
                    <a:pt x="12" y="296"/>
                  </a:lnTo>
                  <a:lnTo>
                    <a:pt x="7" y="305"/>
                  </a:lnTo>
                  <a:lnTo>
                    <a:pt x="5" y="315"/>
                  </a:lnTo>
                  <a:lnTo>
                    <a:pt x="2" y="323"/>
                  </a:lnTo>
                  <a:lnTo>
                    <a:pt x="1" y="333"/>
                  </a:lnTo>
                  <a:lnTo>
                    <a:pt x="0" y="343"/>
                  </a:lnTo>
                  <a:lnTo>
                    <a:pt x="0" y="353"/>
                  </a:lnTo>
                  <a:lnTo>
                    <a:pt x="0" y="353"/>
                  </a:lnTo>
                  <a:lnTo>
                    <a:pt x="0" y="363"/>
                  </a:lnTo>
                  <a:lnTo>
                    <a:pt x="1" y="373"/>
                  </a:lnTo>
                  <a:lnTo>
                    <a:pt x="3" y="383"/>
                  </a:lnTo>
                  <a:lnTo>
                    <a:pt x="5" y="392"/>
                  </a:lnTo>
                  <a:lnTo>
                    <a:pt x="8" y="402"/>
                  </a:lnTo>
                  <a:lnTo>
                    <a:pt x="13" y="411"/>
                  </a:lnTo>
                  <a:lnTo>
                    <a:pt x="17" y="419"/>
                  </a:lnTo>
                  <a:lnTo>
                    <a:pt x="22" y="428"/>
                  </a:lnTo>
                  <a:lnTo>
                    <a:pt x="22" y="428"/>
                  </a:lnTo>
                  <a:lnTo>
                    <a:pt x="28" y="437"/>
                  </a:lnTo>
                  <a:lnTo>
                    <a:pt x="34" y="445"/>
                  </a:lnTo>
                  <a:lnTo>
                    <a:pt x="42" y="453"/>
                  </a:lnTo>
                  <a:lnTo>
                    <a:pt x="49" y="461"/>
                  </a:lnTo>
                  <a:lnTo>
                    <a:pt x="58" y="466"/>
                  </a:lnTo>
                  <a:lnTo>
                    <a:pt x="67" y="472"/>
                  </a:lnTo>
                  <a:lnTo>
                    <a:pt x="75" y="478"/>
                  </a:lnTo>
                  <a:lnTo>
                    <a:pt x="85" y="482"/>
                  </a:lnTo>
                  <a:lnTo>
                    <a:pt x="85" y="482"/>
                  </a:lnTo>
                  <a:lnTo>
                    <a:pt x="105" y="491"/>
                  </a:lnTo>
                  <a:lnTo>
                    <a:pt x="126" y="497"/>
                  </a:lnTo>
                  <a:lnTo>
                    <a:pt x="146" y="502"/>
                  </a:lnTo>
                  <a:lnTo>
                    <a:pt x="168" y="506"/>
                  </a:lnTo>
                  <a:lnTo>
                    <a:pt x="168" y="506"/>
                  </a:lnTo>
                  <a:lnTo>
                    <a:pt x="210" y="513"/>
                  </a:lnTo>
                  <a:lnTo>
                    <a:pt x="253" y="518"/>
                  </a:lnTo>
                  <a:lnTo>
                    <a:pt x="253" y="518"/>
                  </a:lnTo>
                  <a:lnTo>
                    <a:pt x="296" y="520"/>
                  </a:lnTo>
                  <a:lnTo>
                    <a:pt x="339" y="520"/>
                  </a:lnTo>
                  <a:lnTo>
                    <a:pt x="384" y="518"/>
                  </a:lnTo>
                  <a:lnTo>
                    <a:pt x="427" y="513"/>
                  </a:lnTo>
                  <a:lnTo>
                    <a:pt x="427" y="513"/>
                  </a:lnTo>
                  <a:lnTo>
                    <a:pt x="469" y="507"/>
                  </a:lnTo>
                  <a:lnTo>
                    <a:pt x="512" y="498"/>
                  </a:lnTo>
                  <a:lnTo>
                    <a:pt x="553" y="489"/>
                  </a:lnTo>
                  <a:lnTo>
                    <a:pt x="595" y="476"/>
                  </a:lnTo>
                  <a:lnTo>
                    <a:pt x="635" y="461"/>
                  </a:lnTo>
                  <a:lnTo>
                    <a:pt x="675" y="444"/>
                  </a:lnTo>
                  <a:lnTo>
                    <a:pt x="714" y="425"/>
                  </a:lnTo>
                  <a:lnTo>
                    <a:pt x="751" y="404"/>
                  </a:lnTo>
                  <a:lnTo>
                    <a:pt x="751" y="404"/>
                  </a:lnTo>
                  <a:lnTo>
                    <a:pt x="786" y="384"/>
                  </a:lnTo>
                  <a:lnTo>
                    <a:pt x="802" y="373"/>
                  </a:lnTo>
                  <a:lnTo>
                    <a:pt x="819" y="361"/>
                  </a:lnTo>
                  <a:lnTo>
                    <a:pt x="836" y="348"/>
                  </a:lnTo>
                  <a:lnTo>
                    <a:pt x="853" y="335"/>
                  </a:lnTo>
                  <a:lnTo>
                    <a:pt x="868" y="321"/>
                  </a:lnTo>
                  <a:lnTo>
                    <a:pt x="882" y="307"/>
                  </a:lnTo>
                  <a:lnTo>
                    <a:pt x="896" y="291"/>
                  </a:lnTo>
                  <a:lnTo>
                    <a:pt x="908" y="276"/>
                  </a:lnTo>
                  <a:lnTo>
                    <a:pt x="918" y="259"/>
                  </a:lnTo>
                  <a:lnTo>
                    <a:pt x="928" y="240"/>
                  </a:lnTo>
                  <a:lnTo>
                    <a:pt x="935" y="222"/>
                  </a:lnTo>
                  <a:lnTo>
                    <a:pt x="940" y="202"/>
                  </a:lnTo>
                  <a:lnTo>
                    <a:pt x="943" y="183"/>
                  </a:lnTo>
                  <a:lnTo>
                    <a:pt x="943" y="172"/>
                  </a:lnTo>
                  <a:lnTo>
                    <a:pt x="943" y="161"/>
                  </a:lnTo>
                  <a:lnTo>
                    <a:pt x="943" y="161"/>
                  </a:lnTo>
                  <a:lnTo>
                    <a:pt x="942" y="144"/>
                  </a:lnTo>
                  <a:lnTo>
                    <a:pt x="939" y="127"/>
                  </a:lnTo>
                  <a:lnTo>
                    <a:pt x="934" y="111"/>
                  </a:lnTo>
                  <a:lnTo>
                    <a:pt x="926" y="94"/>
                  </a:lnTo>
                  <a:lnTo>
                    <a:pt x="926" y="94"/>
                  </a:lnTo>
                  <a:lnTo>
                    <a:pt x="922" y="87"/>
                  </a:lnTo>
                  <a:lnTo>
                    <a:pt x="916" y="80"/>
                  </a:lnTo>
                  <a:lnTo>
                    <a:pt x="905" y="67"/>
                  </a:lnTo>
                  <a:lnTo>
                    <a:pt x="893" y="57"/>
                  </a:lnTo>
                  <a:lnTo>
                    <a:pt x="879" y="47"/>
                  </a:lnTo>
                  <a:lnTo>
                    <a:pt x="879" y="47"/>
                  </a:lnTo>
                  <a:lnTo>
                    <a:pt x="863" y="38"/>
                  </a:lnTo>
                  <a:lnTo>
                    <a:pt x="847" y="31"/>
                  </a:lnTo>
                  <a:lnTo>
                    <a:pt x="831" y="24"/>
                  </a:lnTo>
                  <a:lnTo>
                    <a:pt x="815" y="18"/>
                  </a:lnTo>
                  <a:lnTo>
                    <a:pt x="815" y="18"/>
                  </a:lnTo>
                  <a:lnTo>
                    <a:pt x="798" y="11"/>
                  </a:lnTo>
                  <a:lnTo>
                    <a:pt x="780" y="7"/>
                  </a:lnTo>
                  <a:lnTo>
                    <a:pt x="763" y="3"/>
                  </a:lnTo>
                  <a:lnTo>
                    <a:pt x="745" y="0"/>
                  </a:lnTo>
                  <a:lnTo>
                    <a:pt x="745" y="0"/>
                  </a:lnTo>
                  <a:lnTo>
                    <a:pt x="731" y="0"/>
                  </a:lnTo>
                  <a:lnTo>
                    <a:pt x="716" y="3"/>
                  </a:lnTo>
                  <a:lnTo>
                    <a:pt x="716" y="3"/>
                  </a:lnTo>
                  <a:lnTo>
                    <a:pt x="714" y="4"/>
                  </a:lnTo>
                  <a:lnTo>
                    <a:pt x="711" y="6"/>
                  </a:lnTo>
                  <a:lnTo>
                    <a:pt x="711" y="8"/>
                  </a:lnTo>
                  <a:lnTo>
                    <a:pt x="711" y="10"/>
                  </a:lnTo>
                  <a:lnTo>
                    <a:pt x="712" y="12"/>
                  </a:lnTo>
                  <a:lnTo>
                    <a:pt x="714" y="14"/>
                  </a:lnTo>
                  <a:lnTo>
                    <a:pt x="717" y="15"/>
                  </a:lnTo>
                  <a:lnTo>
                    <a:pt x="719" y="15"/>
                  </a:lnTo>
                  <a:lnTo>
                    <a:pt x="719" y="15"/>
                  </a:lnTo>
                  <a:lnTo>
                    <a:pt x="726" y="13"/>
                  </a:lnTo>
                  <a:lnTo>
                    <a:pt x="734" y="13"/>
                  </a:lnTo>
                  <a:lnTo>
                    <a:pt x="749" y="14"/>
                  </a:lnTo>
                  <a:lnTo>
                    <a:pt x="765" y="17"/>
                  </a:lnTo>
                  <a:lnTo>
                    <a:pt x="779" y="20"/>
                  </a:lnTo>
                  <a:lnTo>
                    <a:pt x="779" y="20"/>
                  </a:lnTo>
                  <a:lnTo>
                    <a:pt x="797" y="25"/>
                  </a:lnTo>
                  <a:lnTo>
                    <a:pt x="814" y="31"/>
                  </a:lnTo>
                  <a:lnTo>
                    <a:pt x="830" y="37"/>
                  </a:lnTo>
                  <a:lnTo>
                    <a:pt x="846" y="45"/>
                  </a:lnTo>
                  <a:lnTo>
                    <a:pt x="846" y="45"/>
                  </a:lnTo>
                  <a:lnTo>
                    <a:pt x="860" y="51"/>
                  </a:lnTo>
                  <a:lnTo>
                    <a:pt x="873" y="59"/>
                  </a:lnTo>
                  <a:lnTo>
                    <a:pt x="886" y="67"/>
                  </a:lnTo>
                  <a:lnTo>
                    <a:pt x="898" y="78"/>
                  </a:lnTo>
                  <a:lnTo>
                    <a:pt x="898" y="78"/>
                  </a:lnTo>
                  <a:lnTo>
                    <a:pt x="903" y="85"/>
                  </a:lnTo>
                  <a:lnTo>
                    <a:pt x="909" y="91"/>
                  </a:lnTo>
                  <a:lnTo>
                    <a:pt x="916" y="105"/>
                  </a:lnTo>
                  <a:lnTo>
                    <a:pt x="923" y="120"/>
                  </a:lnTo>
                  <a:lnTo>
                    <a:pt x="927" y="135"/>
                  </a:lnTo>
                  <a:lnTo>
                    <a:pt x="927" y="135"/>
                  </a:lnTo>
                  <a:lnTo>
                    <a:pt x="929" y="146"/>
                  </a:lnTo>
                  <a:lnTo>
                    <a:pt x="930" y="156"/>
                  </a:lnTo>
                  <a:lnTo>
                    <a:pt x="931" y="175"/>
                  </a:lnTo>
                  <a:lnTo>
                    <a:pt x="929" y="194"/>
                  </a:lnTo>
                  <a:lnTo>
                    <a:pt x="925" y="211"/>
                  </a:lnTo>
                  <a:lnTo>
                    <a:pt x="918" y="228"/>
                  </a:lnTo>
                  <a:lnTo>
                    <a:pt x="911" y="246"/>
                  </a:lnTo>
                  <a:lnTo>
                    <a:pt x="901" y="262"/>
                  </a:lnTo>
                  <a:lnTo>
                    <a:pt x="890" y="277"/>
                  </a:lnTo>
                  <a:lnTo>
                    <a:pt x="877" y="292"/>
                  </a:lnTo>
                  <a:lnTo>
                    <a:pt x="864" y="306"/>
                  </a:lnTo>
                  <a:lnTo>
                    <a:pt x="850" y="319"/>
                  </a:lnTo>
                  <a:lnTo>
                    <a:pt x="835" y="332"/>
                  </a:lnTo>
                  <a:lnTo>
                    <a:pt x="820" y="344"/>
                  </a:lnTo>
                  <a:lnTo>
                    <a:pt x="805" y="355"/>
                  </a:lnTo>
                  <a:lnTo>
                    <a:pt x="774" y="375"/>
                  </a:lnTo>
                  <a:lnTo>
                    <a:pt x="774" y="375"/>
                  </a:lnTo>
                  <a:lnTo>
                    <a:pt x="739" y="397"/>
                  </a:lnTo>
                  <a:lnTo>
                    <a:pt x="703" y="416"/>
                  </a:lnTo>
                  <a:lnTo>
                    <a:pt x="665" y="435"/>
                  </a:lnTo>
                  <a:lnTo>
                    <a:pt x="627" y="450"/>
                  </a:lnTo>
                  <a:lnTo>
                    <a:pt x="588" y="464"/>
                  </a:lnTo>
                  <a:lnTo>
                    <a:pt x="550" y="476"/>
                  </a:lnTo>
                  <a:lnTo>
                    <a:pt x="510" y="486"/>
                  </a:lnTo>
                  <a:lnTo>
                    <a:pt x="469" y="494"/>
                  </a:lnTo>
                  <a:lnTo>
                    <a:pt x="469" y="494"/>
                  </a:lnTo>
                  <a:lnTo>
                    <a:pt x="429" y="501"/>
                  </a:lnTo>
                  <a:lnTo>
                    <a:pt x="388" y="505"/>
                  </a:lnTo>
                  <a:lnTo>
                    <a:pt x="346" y="507"/>
                  </a:lnTo>
                  <a:lnTo>
                    <a:pt x="305" y="507"/>
                  </a:lnTo>
                  <a:lnTo>
                    <a:pt x="264" y="506"/>
                  </a:lnTo>
                  <a:lnTo>
                    <a:pt x="223" y="502"/>
                  </a:lnTo>
                  <a:lnTo>
                    <a:pt x="182" y="496"/>
                  </a:lnTo>
                  <a:lnTo>
                    <a:pt x="141" y="488"/>
                  </a:lnTo>
                  <a:lnTo>
                    <a:pt x="141" y="488"/>
                  </a:lnTo>
                  <a:lnTo>
                    <a:pt x="122" y="482"/>
                  </a:lnTo>
                  <a:lnTo>
                    <a:pt x="102" y="476"/>
                  </a:lnTo>
                  <a:lnTo>
                    <a:pt x="83" y="467"/>
                  </a:lnTo>
                  <a:lnTo>
                    <a:pt x="74" y="462"/>
                  </a:lnTo>
                  <a:lnTo>
                    <a:pt x="65" y="456"/>
                  </a:lnTo>
                  <a:lnTo>
                    <a:pt x="65" y="456"/>
                  </a:lnTo>
                  <a:lnTo>
                    <a:pt x="58" y="450"/>
                  </a:lnTo>
                  <a:lnTo>
                    <a:pt x="50" y="443"/>
                  </a:lnTo>
                  <a:lnTo>
                    <a:pt x="44" y="437"/>
                  </a:lnTo>
                  <a:lnTo>
                    <a:pt x="37" y="429"/>
                  </a:lnTo>
                  <a:lnTo>
                    <a:pt x="32" y="421"/>
                  </a:lnTo>
                  <a:lnTo>
                    <a:pt x="28" y="413"/>
                  </a:lnTo>
                  <a:lnTo>
                    <a:pt x="23" y="404"/>
                  </a:lnTo>
                  <a:lnTo>
                    <a:pt x="20" y="395"/>
                  </a:lnTo>
                  <a:lnTo>
                    <a:pt x="20" y="395"/>
                  </a:lnTo>
                  <a:lnTo>
                    <a:pt x="17" y="386"/>
                  </a:lnTo>
                  <a:lnTo>
                    <a:pt x="15" y="377"/>
                  </a:lnTo>
                  <a:lnTo>
                    <a:pt x="14" y="368"/>
                  </a:lnTo>
                  <a:lnTo>
                    <a:pt x="13" y="358"/>
                  </a:lnTo>
                  <a:lnTo>
                    <a:pt x="13" y="349"/>
                  </a:lnTo>
                  <a:lnTo>
                    <a:pt x="14" y="340"/>
                  </a:lnTo>
                  <a:lnTo>
                    <a:pt x="15" y="331"/>
                  </a:lnTo>
                  <a:lnTo>
                    <a:pt x="16" y="322"/>
                  </a:lnTo>
                  <a:lnTo>
                    <a:pt x="19" y="313"/>
                  </a:lnTo>
                  <a:lnTo>
                    <a:pt x="22" y="304"/>
                  </a:lnTo>
                  <a:lnTo>
                    <a:pt x="26" y="296"/>
                  </a:lnTo>
                  <a:lnTo>
                    <a:pt x="30" y="288"/>
                  </a:lnTo>
                  <a:lnTo>
                    <a:pt x="35" y="280"/>
                  </a:lnTo>
                  <a:lnTo>
                    <a:pt x="41" y="273"/>
                  </a:lnTo>
                  <a:lnTo>
                    <a:pt x="47" y="265"/>
                  </a:lnTo>
                  <a:lnTo>
                    <a:pt x="54" y="259"/>
                  </a:lnTo>
                  <a:lnTo>
                    <a:pt x="54" y="259"/>
                  </a:lnTo>
                  <a:lnTo>
                    <a:pt x="60" y="252"/>
                  </a:lnTo>
                  <a:lnTo>
                    <a:pt x="68" y="247"/>
                  </a:lnTo>
                  <a:lnTo>
                    <a:pt x="84" y="237"/>
                  </a:lnTo>
                  <a:lnTo>
                    <a:pt x="84" y="237"/>
                  </a:lnTo>
                  <a:lnTo>
                    <a:pt x="86" y="236"/>
                  </a:lnTo>
                  <a:lnTo>
                    <a:pt x="87" y="234"/>
                  </a:lnTo>
                  <a:lnTo>
                    <a:pt x="87" y="232"/>
                  </a:lnTo>
                  <a:lnTo>
                    <a:pt x="86" y="229"/>
                  </a:lnTo>
                  <a:lnTo>
                    <a:pt x="84" y="227"/>
                  </a:lnTo>
                  <a:lnTo>
                    <a:pt x="82" y="226"/>
                  </a:lnTo>
                  <a:lnTo>
                    <a:pt x="80" y="225"/>
                  </a:lnTo>
                  <a:lnTo>
                    <a:pt x="77" y="226"/>
                  </a:lnTo>
                  <a:lnTo>
                    <a:pt x="77" y="2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DD81678B-7105-4526-864E-269C48831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7" y="2081"/>
              <a:ext cx="274" cy="172"/>
            </a:xfrm>
            <a:custGeom>
              <a:avLst/>
              <a:gdLst>
                <a:gd name="T0" fmla="*/ 53 w 1096"/>
                <a:gd name="T1" fmla="*/ 411 h 686"/>
                <a:gd name="T2" fmla="*/ 13 w 1096"/>
                <a:gd name="T3" fmla="*/ 480 h 686"/>
                <a:gd name="T4" fmla="*/ 0 w 1096"/>
                <a:gd name="T5" fmla="*/ 532 h 686"/>
                <a:gd name="T6" fmla="*/ 2 w 1096"/>
                <a:gd name="T7" fmla="*/ 571 h 686"/>
                <a:gd name="T8" fmla="*/ 18 w 1096"/>
                <a:gd name="T9" fmla="*/ 615 h 686"/>
                <a:gd name="T10" fmla="*/ 41 w 1096"/>
                <a:gd name="T11" fmla="*/ 643 h 686"/>
                <a:gd name="T12" fmla="*/ 79 w 1096"/>
                <a:gd name="T13" fmla="*/ 667 h 686"/>
                <a:gd name="T14" fmla="*/ 122 w 1096"/>
                <a:gd name="T15" fmla="*/ 680 h 686"/>
                <a:gd name="T16" fmla="*/ 225 w 1096"/>
                <a:gd name="T17" fmla="*/ 685 h 686"/>
                <a:gd name="T18" fmla="*/ 313 w 1096"/>
                <a:gd name="T19" fmla="*/ 675 h 686"/>
                <a:gd name="T20" fmla="*/ 400 w 1096"/>
                <a:gd name="T21" fmla="*/ 654 h 686"/>
                <a:gd name="T22" fmla="*/ 571 w 1096"/>
                <a:gd name="T23" fmla="*/ 597 h 686"/>
                <a:gd name="T24" fmla="*/ 741 w 1096"/>
                <a:gd name="T25" fmla="*/ 532 h 686"/>
                <a:gd name="T26" fmla="*/ 847 w 1096"/>
                <a:gd name="T27" fmla="*/ 485 h 686"/>
                <a:gd name="T28" fmla="*/ 942 w 1096"/>
                <a:gd name="T29" fmla="*/ 429 h 686"/>
                <a:gd name="T30" fmla="*/ 1003 w 1096"/>
                <a:gd name="T31" fmla="*/ 377 h 686"/>
                <a:gd name="T32" fmla="*/ 1064 w 1096"/>
                <a:gd name="T33" fmla="*/ 297 h 686"/>
                <a:gd name="T34" fmla="*/ 1091 w 1096"/>
                <a:gd name="T35" fmla="*/ 226 h 686"/>
                <a:gd name="T36" fmla="*/ 1095 w 1096"/>
                <a:gd name="T37" fmla="*/ 148 h 686"/>
                <a:gd name="T38" fmla="*/ 1082 w 1096"/>
                <a:gd name="T39" fmla="*/ 104 h 686"/>
                <a:gd name="T40" fmla="*/ 1057 w 1096"/>
                <a:gd name="T41" fmla="*/ 69 h 686"/>
                <a:gd name="T42" fmla="*/ 1020 w 1096"/>
                <a:gd name="T43" fmla="*/ 44 h 686"/>
                <a:gd name="T44" fmla="*/ 972 w 1096"/>
                <a:gd name="T45" fmla="*/ 24 h 686"/>
                <a:gd name="T46" fmla="*/ 915 w 1096"/>
                <a:gd name="T47" fmla="*/ 12 h 686"/>
                <a:gd name="T48" fmla="*/ 801 w 1096"/>
                <a:gd name="T49" fmla="*/ 0 h 686"/>
                <a:gd name="T50" fmla="*/ 749 w 1096"/>
                <a:gd name="T51" fmla="*/ 2 h 686"/>
                <a:gd name="T52" fmla="*/ 731 w 1096"/>
                <a:gd name="T53" fmla="*/ 6 h 686"/>
                <a:gd name="T54" fmla="*/ 734 w 1096"/>
                <a:gd name="T55" fmla="*/ 15 h 686"/>
                <a:gd name="T56" fmla="*/ 753 w 1096"/>
                <a:gd name="T57" fmla="*/ 14 h 686"/>
                <a:gd name="T58" fmla="*/ 835 w 1096"/>
                <a:gd name="T59" fmla="*/ 14 h 686"/>
                <a:gd name="T60" fmla="*/ 927 w 1096"/>
                <a:gd name="T61" fmla="*/ 27 h 686"/>
                <a:gd name="T62" fmla="*/ 998 w 1096"/>
                <a:gd name="T63" fmla="*/ 47 h 686"/>
                <a:gd name="T64" fmla="*/ 1040 w 1096"/>
                <a:gd name="T65" fmla="*/ 71 h 686"/>
                <a:gd name="T66" fmla="*/ 1060 w 1096"/>
                <a:gd name="T67" fmla="*/ 93 h 686"/>
                <a:gd name="T68" fmla="*/ 1079 w 1096"/>
                <a:gd name="T69" fmla="*/ 135 h 686"/>
                <a:gd name="T70" fmla="*/ 1083 w 1096"/>
                <a:gd name="T71" fmla="*/ 181 h 686"/>
                <a:gd name="T72" fmla="*/ 1077 w 1096"/>
                <a:gd name="T73" fmla="*/ 229 h 686"/>
                <a:gd name="T74" fmla="*/ 1037 w 1096"/>
                <a:gd name="T75" fmla="*/ 315 h 686"/>
                <a:gd name="T76" fmla="*/ 989 w 1096"/>
                <a:gd name="T77" fmla="*/ 372 h 686"/>
                <a:gd name="T78" fmla="*/ 907 w 1096"/>
                <a:gd name="T79" fmla="*/ 436 h 686"/>
                <a:gd name="T80" fmla="*/ 839 w 1096"/>
                <a:gd name="T81" fmla="*/ 475 h 686"/>
                <a:gd name="T82" fmla="*/ 628 w 1096"/>
                <a:gd name="T83" fmla="*/ 562 h 686"/>
                <a:gd name="T84" fmla="*/ 463 w 1096"/>
                <a:gd name="T85" fmla="*/ 622 h 686"/>
                <a:gd name="T86" fmla="*/ 352 w 1096"/>
                <a:gd name="T87" fmla="*/ 653 h 686"/>
                <a:gd name="T88" fmla="*/ 239 w 1096"/>
                <a:gd name="T89" fmla="*/ 672 h 686"/>
                <a:gd name="T90" fmla="*/ 160 w 1096"/>
                <a:gd name="T91" fmla="*/ 672 h 686"/>
                <a:gd name="T92" fmla="*/ 85 w 1096"/>
                <a:gd name="T93" fmla="*/ 655 h 686"/>
                <a:gd name="T94" fmla="*/ 48 w 1096"/>
                <a:gd name="T95" fmla="*/ 633 h 686"/>
                <a:gd name="T96" fmla="*/ 27 w 1096"/>
                <a:gd name="T97" fmla="*/ 607 h 686"/>
                <a:gd name="T98" fmla="*/ 13 w 1096"/>
                <a:gd name="T99" fmla="*/ 560 h 686"/>
                <a:gd name="T100" fmla="*/ 17 w 1096"/>
                <a:gd name="T101" fmla="*/ 513 h 686"/>
                <a:gd name="T102" fmla="*/ 30 w 1096"/>
                <a:gd name="T103" fmla="*/ 476 h 686"/>
                <a:gd name="T104" fmla="*/ 63 w 1096"/>
                <a:gd name="T105" fmla="*/ 419 h 686"/>
                <a:gd name="T106" fmla="*/ 96 w 1096"/>
                <a:gd name="T107" fmla="*/ 374 h 686"/>
                <a:gd name="T108" fmla="*/ 92 w 1096"/>
                <a:gd name="T109" fmla="*/ 367 h 686"/>
                <a:gd name="T110" fmla="*/ 86 w 1096"/>
                <a:gd name="T111" fmla="*/ 368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96" h="686">
                  <a:moveTo>
                    <a:pt x="86" y="368"/>
                  </a:moveTo>
                  <a:lnTo>
                    <a:pt x="86" y="368"/>
                  </a:lnTo>
                  <a:lnTo>
                    <a:pt x="69" y="390"/>
                  </a:lnTo>
                  <a:lnTo>
                    <a:pt x="53" y="411"/>
                  </a:lnTo>
                  <a:lnTo>
                    <a:pt x="38" y="433"/>
                  </a:lnTo>
                  <a:lnTo>
                    <a:pt x="24" y="457"/>
                  </a:lnTo>
                  <a:lnTo>
                    <a:pt x="19" y="468"/>
                  </a:lnTo>
                  <a:lnTo>
                    <a:pt x="13" y="480"/>
                  </a:lnTo>
                  <a:lnTo>
                    <a:pt x="9" y="493"/>
                  </a:lnTo>
                  <a:lnTo>
                    <a:pt x="5" y="505"/>
                  </a:lnTo>
                  <a:lnTo>
                    <a:pt x="3" y="518"/>
                  </a:lnTo>
                  <a:lnTo>
                    <a:pt x="0" y="532"/>
                  </a:lnTo>
                  <a:lnTo>
                    <a:pt x="0" y="545"/>
                  </a:lnTo>
                  <a:lnTo>
                    <a:pt x="0" y="559"/>
                  </a:lnTo>
                  <a:lnTo>
                    <a:pt x="0" y="559"/>
                  </a:lnTo>
                  <a:lnTo>
                    <a:pt x="2" y="571"/>
                  </a:lnTo>
                  <a:lnTo>
                    <a:pt x="5" y="583"/>
                  </a:lnTo>
                  <a:lnTo>
                    <a:pt x="8" y="594"/>
                  </a:lnTo>
                  <a:lnTo>
                    <a:pt x="12" y="605"/>
                  </a:lnTo>
                  <a:lnTo>
                    <a:pt x="18" y="615"/>
                  </a:lnTo>
                  <a:lnTo>
                    <a:pt x="24" y="625"/>
                  </a:lnTo>
                  <a:lnTo>
                    <a:pt x="33" y="635"/>
                  </a:lnTo>
                  <a:lnTo>
                    <a:pt x="41" y="643"/>
                  </a:lnTo>
                  <a:lnTo>
                    <a:pt x="41" y="643"/>
                  </a:lnTo>
                  <a:lnTo>
                    <a:pt x="50" y="650"/>
                  </a:lnTo>
                  <a:lnTo>
                    <a:pt x="59" y="656"/>
                  </a:lnTo>
                  <a:lnTo>
                    <a:pt x="69" y="662"/>
                  </a:lnTo>
                  <a:lnTo>
                    <a:pt x="79" y="667"/>
                  </a:lnTo>
                  <a:lnTo>
                    <a:pt x="90" y="672"/>
                  </a:lnTo>
                  <a:lnTo>
                    <a:pt x="101" y="675"/>
                  </a:lnTo>
                  <a:lnTo>
                    <a:pt x="122" y="680"/>
                  </a:lnTo>
                  <a:lnTo>
                    <a:pt x="122" y="680"/>
                  </a:lnTo>
                  <a:lnTo>
                    <a:pt x="148" y="683"/>
                  </a:lnTo>
                  <a:lnTo>
                    <a:pt x="173" y="686"/>
                  </a:lnTo>
                  <a:lnTo>
                    <a:pt x="199" y="686"/>
                  </a:lnTo>
                  <a:lnTo>
                    <a:pt x="225" y="685"/>
                  </a:lnTo>
                  <a:lnTo>
                    <a:pt x="225" y="685"/>
                  </a:lnTo>
                  <a:lnTo>
                    <a:pt x="254" y="682"/>
                  </a:lnTo>
                  <a:lnTo>
                    <a:pt x="284" y="679"/>
                  </a:lnTo>
                  <a:lnTo>
                    <a:pt x="313" y="675"/>
                  </a:lnTo>
                  <a:lnTo>
                    <a:pt x="342" y="668"/>
                  </a:lnTo>
                  <a:lnTo>
                    <a:pt x="342" y="668"/>
                  </a:lnTo>
                  <a:lnTo>
                    <a:pt x="371" y="662"/>
                  </a:lnTo>
                  <a:lnTo>
                    <a:pt x="400" y="654"/>
                  </a:lnTo>
                  <a:lnTo>
                    <a:pt x="429" y="646"/>
                  </a:lnTo>
                  <a:lnTo>
                    <a:pt x="458" y="637"/>
                  </a:lnTo>
                  <a:lnTo>
                    <a:pt x="515" y="618"/>
                  </a:lnTo>
                  <a:lnTo>
                    <a:pt x="571" y="597"/>
                  </a:lnTo>
                  <a:lnTo>
                    <a:pt x="571" y="597"/>
                  </a:lnTo>
                  <a:lnTo>
                    <a:pt x="628" y="577"/>
                  </a:lnTo>
                  <a:lnTo>
                    <a:pt x="685" y="555"/>
                  </a:lnTo>
                  <a:lnTo>
                    <a:pt x="741" y="532"/>
                  </a:lnTo>
                  <a:lnTo>
                    <a:pt x="796" y="508"/>
                  </a:lnTo>
                  <a:lnTo>
                    <a:pt x="796" y="508"/>
                  </a:lnTo>
                  <a:lnTo>
                    <a:pt x="822" y="498"/>
                  </a:lnTo>
                  <a:lnTo>
                    <a:pt x="847" y="485"/>
                  </a:lnTo>
                  <a:lnTo>
                    <a:pt x="872" y="473"/>
                  </a:lnTo>
                  <a:lnTo>
                    <a:pt x="895" y="459"/>
                  </a:lnTo>
                  <a:lnTo>
                    <a:pt x="919" y="445"/>
                  </a:lnTo>
                  <a:lnTo>
                    <a:pt x="942" y="429"/>
                  </a:lnTo>
                  <a:lnTo>
                    <a:pt x="964" y="412"/>
                  </a:lnTo>
                  <a:lnTo>
                    <a:pt x="985" y="394"/>
                  </a:lnTo>
                  <a:lnTo>
                    <a:pt x="985" y="394"/>
                  </a:lnTo>
                  <a:lnTo>
                    <a:pt x="1003" y="377"/>
                  </a:lnTo>
                  <a:lnTo>
                    <a:pt x="1020" y="358"/>
                  </a:lnTo>
                  <a:lnTo>
                    <a:pt x="1036" y="339"/>
                  </a:lnTo>
                  <a:lnTo>
                    <a:pt x="1051" y="318"/>
                  </a:lnTo>
                  <a:lnTo>
                    <a:pt x="1064" y="297"/>
                  </a:lnTo>
                  <a:lnTo>
                    <a:pt x="1074" y="274"/>
                  </a:lnTo>
                  <a:lnTo>
                    <a:pt x="1083" y="250"/>
                  </a:lnTo>
                  <a:lnTo>
                    <a:pt x="1091" y="226"/>
                  </a:lnTo>
                  <a:lnTo>
                    <a:pt x="1091" y="226"/>
                  </a:lnTo>
                  <a:lnTo>
                    <a:pt x="1094" y="205"/>
                  </a:lnTo>
                  <a:lnTo>
                    <a:pt x="1096" y="182"/>
                  </a:lnTo>
                  <a:lnTo>
                    <a:pt x="1096" y="160"/>
                  </a:lnTo>
                  <a:lnTo>
                    <a:pt x="1095" y="148"/>
                  </a:lnTo>
                  <a:lnTo>
                    <a:pt x="1093" y="137"/>
                  </a:lnTo>
                  <a:lnTo>
                    <a:pt x="1091" y="126"/>
                  </a:lnTo>
                  <a:lnTo>
                    <a:pt x="1086" y="115"/>
                  </a:lnTo>
                  <a:lnTo>
                    <a:pt x="1082" y="104"/>
                  </a:lnTo>
                  <a:lnTo>
                    <a:pt x="1078" y="95"/>
                  </a:lnTo>
                  <a:lnTo>
                    <a:pt x="1071" y="85"/>
                  </a:lnTo>
                  <a:lnTo>
                    <a:pt x="1065" y="76"/>
                  </a:lnTo>
                  <a:lnTo>
                    <a:pt x="1057" y="69"/>
                  </a:lnTo>
                  <a:lnTo>
                    <a:pt x="1049" y="61"/>
                  </a:lnTo>
                  <a:lnTo>
                    <a:pt x="1049" y="61"/>
                  </a:lnTo>
                  <a:lnTo>
                    <a:pt x="1034" y="51"/>
                  </a:lnTo>
                  <a:lnTo>
                    <a:pt x="1020" y="44"/>
                  </a:lnTo>
                  <a:lnTo>
                    <a:pt x="1005" y="37"/>
                  </a:lnTo>
                  <a:lnTo>
                    <a:pt x="990" y="31"/>
                  </a:lnTo>
                  <a:lnTo>
                    <a:pt x="990" y="31"/>
                  </a:lnTo>
                  <a:lnTo>
                    <a:pt x="972" y="24"/>
                  </a:lnTo>
                  <a:lnTo>
                    <a:pt x="953" y="20"/>
                  </a:lnTo>
                  <a:lnTo>
                    <a:pt x="933" y="15"/>
                  </a:lnTo>
                  <a:lnTo>
                    <a:pt x="915" y="12"/>
                  </a:lnTo>
                  <a:lnTo>
                    <a:pt x="915" y="12"/>
                  </a:lnTo>
                  <a:lnTo>
                    <a:pt x="877" y="5"/>
                  </a:lnTo>
                  <a:lnTo>
                    <a:pt x="839" y="1"/>
                  </a:lnTo>
                  <a:lnTo>
                    <a:pt x="820" y="0"/>
                  </a:lnTo>
                  <a:lnTo>
                    <a:pt x="801" y="0"/>
                  </a:lnTo>
                  <a:lnTo>
                    <a:pt x="782" y="0"/>
                  </a:lnTo>
                  <a:lnTo>
                    <a:pt x="763" y="0"/>
                  </a:lnTo>
                  <a:lnTo>
                    <a:pt x="763" y="0"/>
                  </a:lnTo>
                  <a:lnTo>
                    <a:pt x="749" y="2"/>
                  </a:lnTo>
                  <a:lnTo>
                    <a:pt x="735" y="3"/>
                  </a:lnTo>
                  <a:lnTo>
                    <a:pt x="735" y="3"/>
                  </a:lnTo>
                  <a:lnTo>
                    <a:pt x="733" y="4"/>
                  </a:lnTo>
                  <a:lnTo>
                    <a:pt x="731" y="6"/>
                  </a:lnTo>
                  <a:lnTo>
                    <a:pt x="730" y="8"/>
                  </a:lnTo>
                  <a:lnTo>
                    <a:pt x="730" y="10"/>
                  </a:lnTo>
                  <a:lnTo>
                    <a:pt x="731" y="13"/>
                  </a:lnTo>
                  <a:lnTo>
                    <a:pt x="734" y="15"/>
                  </a:lnTo>
                  <a:lnTo>
                    <a:pt x="736" y="16"/>
                  </a:lnTo>
                  <a:lnTo>
                    <a:pt x="739" y="16"/>
                  </a:lnTo>
                  <a:lnTo>
                    <a:pt x="739" y="16"/>
                  </a:lnTo>
                  <a:lnTo>
                    <a:pt x="753" y="14"/>
                  </a:lnTo>
                  <a:lnTo>
                    <a:pt x="768" y="13"/>
                  </a:lnTo>
                  <a:lnTo>
                    <a:pt x="797" y="13"/>
                  </a:lnTo>
                  <a:lnTo>
                    <a:pt x="797" y="13"/>
                  </a:lnTo>
                  <a:lnTo>
                    <a:pt x="835" y="14"/>
                  </a:lnTo>
                  <a:lnTo>
                    <a:pt x="872" y="18"/>
                  </a:lnTo>
                  <a:lnTo>
                    <a:pt x="872" y="18"/>
                  </a:lnTo>
                  <a:lnTo>
                    <a:pt x="908" y="23"/>
                  </a:lnTo>
                  <a:lnTo>
                    <a:pt x="927" y="27"/>
                  </a:lnTo>
                  <a:lnTo>
                    <a:pt x="945" y="31"/>
                  </a:lnTo>
                  <a:lnTo>
                    <a:pt x="962" y="35"/>
                  </a:lnTo>
                  <a:lnTo>
                    <a:pt x="981" y="41"/>
                  </a:lnTo>
                  <a:lnTo>
                    <a:pt x="998" y="47"/>
                  </a:lnTo>
                  <a:lnTo>
                    <a:pt x="1014" y="55"/>
                  </a:lnTo>
                  <a:lnTo>
                    <a:pt x="1014" y="55"/>
                  </a:lnTo>
                  <a:lnTo>
                    <a:pt x="1028" y="62"/>
                  </a:lnTo>
                  <a:lnTo>
                    <a:pt x="1040" y="71"/>
                  </a:lnTo>
                  <a:lnTo>
                    <a:pt x="1051" y="81"/>
                  </a:lnTo>
                  <a:lnTo>
                    <a:pt x="1056" y="87"/>
                  </a:lnTo>
                  <a:lnTo>
                    <a:pt x="1060" y="93"/>
                  </a:lnTo>
                  <a:lnTo>
                    <a:pt x="1060" y="93"/>
                  </a:lnTo>
                  <a:lnTo>
                    <a:pt x="1067" y="103"/>
                  </a:lnTo>
                  <a:lnTo>
                    <a:pt x="1072" y="113"/>
                  </a:lnTo>
                  <a:lnTo>
                    <a:pt x="1075" y="124"/>
                  </a:lnTo>
                  <a:lnTo>
                    <a:pt x="1079" y="135"/>
                  </a:lnTo>
                  <a:lnTo>
                    <a:pt x="1081" y="147"/>
                  </a:lnTo>
                  <a:lnTo>
                    <a:pt x="1083" y="157"/>
                  </a:lnTo>
                  <a:lnTo>
                    <a:pt x="1083" y="169"/>
                  </a:lnTo>
                  <a:lnTo>
                    <a:pt x="1083" y="181"/>
                  </a:lnTo>
                  <a:lnTo>
                    <a:pt x="1083" y="181"/>
                  </a:lnTo>
                  <a:lnTo>
                    <a:pt x="1083" y="193"/>
                  </a:lnTo>
                  <a:lnTo>
                    <a:pt x="1081" y="205"/>
                  </a:lnTo>
                  <a:lnTo>
                    <a:pt x="1077" y="229"/>
                  </a:lnTo>
                  <a:lnTo>
                    <a:pt x="1070" y="251"/>
                  </a:lnTo>
                  <a:lnTo>
                    <a:pt x="1060" y="273"/>
                  </a:lnTo>
                  <a:lnTo>
                    <a:pt x="1050" y="295"/>
                  </a:lnTo>
                  <a:lnTo>
                    <a:pt x="1037" y="315"/>
                  </a:lnTo>
                  <a:lnTo>
                    <a:pt x="1023" y="335"/>
                  </a:lnTo>
                  <a:lnTo>
                    <a:pt x="1008" y="353"/>
                  </a:lnTo>
                  <a:lnTo>
                    <a:pt x="1008" y="353"/>
                  </a:lnTo>
                  <a:lnTo>
                    <a:pt x="989" y="372"/>
                  </a:lnTo>
                  <a:lnTo>
                    <a:pt x="971" y="390"/>
                  </a:lnTo>
                  <a:lnTo>
                    <a:pt x="950" y="407"/>
                  </a:lnTo>
                  <a:lnTo>
                    <a:pt x="930" y="422"/>
                  </a:lnTo>
                  <a:lnTo>
                    <a:pt x="907" y="436"/>
                  </a:lnTo>
                  <a:lnTo>
                    <a:pt x="886" y="450"/>
                  </a:lnTo>
                  <a:lnTo>
                    <a:pt x="863" y="463"/>
                  </a:lnTo>
                  <a:lnTo>
                    <a:pt x="839" y="475"/>
                  </a:lnTo>
                  <a:lnTo>
                    <a:pt x="839" y="475"/>
                  </a:lnTo>
                  <a:lnTo>
                    <a:pt x="788" y="499"/>
                  </a:lnTo>
                  <a:lnTo>
                    <a:pt x="735" y="521"/>
                  </a:lnTo>
                  <a:lnTo>
                    <a:pt x="682" y="542"/>
                  </a:lnTo>
                  <a:lnTo>
                    <a:pt x="628" y="562"/>
                  </a:lnTo>
                  <a:lnTo>
                    <a:pt x="628" y="562"/>
                  </a:lnTo>
                  <a:lnTo>
                    <a:pt x="574" y="583"/>
                  </a:lnTo>
                  <a:lnTo>
                    <a:pt x="519" y="602"/>
                  </a:lnTo>
                  <a:lnTo>
                    <a:pt x="463" y="622"/>
                  </a:lnTo>
                  <a:lnTo>
                    <a:pt x="408" y="638"/>
                  </a:lnTo>
                  <a:lnTo>
                    <a:pt x="408" y="638"/>
                  </a:lnTo>
                  <a:lnTo>
                    <a:pt x="380" y="646"/>
                  </a:lnTo>
                  <a:lnTo>
                    <a:pt x="352" y="653"/>
                  </a:lnTo>
                  <a:lnTo>
                    <a:pt x="324" y="659"/>
                  </a:lnTo>
                  <a:lnTo>
                    <a:pt x="296" y="664"/>
                  </a:lnTo>
                  <a:lnTo>
                    <a:pt x="267" y="668"/>
                  </a:lnTo>
                  <a:lnTo>
                    <a:pt x="239" y="672"/>
                  </a:lnTo>
                  <a:lnTo>
                    <a:pt x="210" y="673"/>
                  </a:lnTo>
                  <a:lnTo>
                    <a:pt x="182" y="673"/>
                  </a:lnTo>
                  <a:lnTo>
                    <a:pt x="182" y="673"/>
                  </a:lnTo>
                  <a:lnTo>
                    <a:pt x="160" y="672"/>
                  </a:lnTo>
                  <a:lnTo>
                    <a:pt x="137" y="669"/>
                  </a:lnTo>
                  <a:lnTo>
                    <a:pt x="116" y="665"/>
                  </a:lnTo>
                  <a:lnTo>
                    <a:pt x="94" y="660"/>
                  </a:lnTo>
                  <a:lnTo>
                    <a:pt x="85" y="655"/>
                  </a:lnTo>
                  <a:lnTo>
                    <a:pt x="75" y="651"/>
                  </a:lnTo>
                  <a:lnTo>
                    <a:pt x="65" y="646"/>
                  </a:lnTo>
                  <a:lnTo>
                    <a:pt x="56" y="639"/>
                  </a:lnTo>
                  <a:lnTo>
                    <a:pt x="48" y="633"/>
                  </a:lnTo>
                  <a:lnTo>
                    <a:pt x="40" y="624"/>
                  </a:lnTo>
                  <a:lnTo>
                    <a:pt x="34" y="616"/>
                  </a:lnTo>
                  <a:lnTo>
                    <a:pt x="27" y="607"/>
                  </a:lnTo>
                  <a:lnTo>
                    <a:pt x="27" y="607"/>
                  </a:lnTo>
                  <a:lnTo>
                    <a:pt x="22" y="596"/>
                  </a:lnTo>
                  <a:lnTo>
                    <a:pt x="18" y="584"/>
                  </a:lnTo>
                  <a:lnTo>
                    <a:pt x="16" y="572"/>
                  </a:lnTo>
                  <a:lnTo>
                    <a:pt x="13" y="560"/>
                  </a:lnTo>
                  <a:lnTo>
                    <a:pt x="13" y="548"/>
                  </a:lnTo>
                  <a:lnTo>
                    <a:pt x="13" y="537"/>
                  </a:lnTo>
                  <a:lnTo>
                    <a:pt x="14" y="525"/>
                  </a:lnTo>
                  <a:lnTo>
                    <a:pt x="17" y="513"/>
                  </a:lnTo>
                  <a:lnTo>
                    <a:pt x="17" y="513"/>
                  </a:lnTo>
                  <a:lnTo>
                    <a:pt x="20" y="500"/>
                  </a:lnTo>
                  <a:lnTo>
                    <a:pt x="24" y="488"/>
                  </a:lnTo>
                  <a:lnTo>
                    <a:pt x="30" y="476"/>
                  </a:lnTo>
                  <a:lnTo>
                    <a:pt x="35" y="464"/>
                  </a:lnTo>
                  <a:lnTo>
                    <a:pt x="48" y="441"/>
                  </a:lnTo>
                  <a:lnTo>
                    <a:pt x="63" y="419"/>
                  </a:lnTo>
                  <a:lnTo>
                    <a:pt x="63" y="419"/>
                  </a:lnTo>
                  <a:lnTo>
                    <a:pt x="78" y="398"/>
                  </a:lnTo>
                  <a:lnTo>
                    <a:pt x="95" y="378"/>
                  </a:lnTo>
                  <a:lnTo>
                    <a:pt x="95" y="378"/>
                  </a:lnTo>
                  <a:lnTo>
                    <a:pt x="96" y="374"/>
                  </a:lnTo>
                  <a:lnTo>
                    <a:pt x="96" y="372"/>
                  </a:lnTo>
                  <a:lnTo>
                    <a:pt x="95" y="370"/>
                  </a:lnTo>
                  <a:lnTo>
                    <a:pt x="94" y="368"/>
                  </a:lnTo>
                  <a:lnTo>
                    <a:pt x="92" y="367"/>
                  </a:lnTo>
                  <a:lnTo>
                    <a:pt x="90" y="366"/>
                  </a:lnTo>
                  <a:lnTo>
                    <a:pt x="88" y="367"/>
                  </a:lnTo>
                  <a:lnTo>
                    <a:pt x="86" y="368"/>
                  </a:lnTo>
                  <a:lnTo>
                    <a:pt x="86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16B8B44A-26D0-08F4-81B7-D0FC10308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9" y="1963"/>
              <a:ext cx="262" cy="207"/>
            </a:xfrm>
            <a:custGeom>
              <a:avLst/>
              <a:gdLst>
                <a:gd name="T0" fmla="*/ 109 w 1050"/>
                <a:gd name="T1" fmla="*/ 517 h 830"/>
                <a:gd name="T2" fmla="*/ 72 w 1050"/>
                <a:gd name="T3" fmla="*/ 538 h 830"/>
                <a:gd name="T4" fmla="*/ 42 w 1050"/>
                <a:gd name="T5" fmla="*/ 570 h 830"/>
                <a:gd name="T6" fmla="*/ 13 w 1050"/>
                <a:gd name="T7" fmla="*/ 627 h 830"/>
                <a:gd name="T8" fmla="*/ 1 w 1050"/>
                <a:gd name="T9" fmla="*/ 678 h 830"/>
                <a:gd name="T10" fmla="*/ 4 w 1050"/>
                <a:gd name="T11" fmla="*/ 730 h 830"/>
                <a:gd name="T12" fmla="*/ 15 w 1050"/>
                <a:gd name="T13" fmla="*/ 758 h 830"/>
                <a:gd name="T14" fmla="*/ 44 w 1050"/>
                <a:gd name="T15" fmla="*/ 789 h 830"/>
                <a:gd name="T16" fmla="*/ 70 w 1050"/>
                <a:gd name="T17" fmla="*/ 807 h 830"/>
                <a:gd name="T18" fmla="*/ 134 w 1050"/>
                <a:gd name="T19" fmla="*/ 827 h 830"/>
                <a:gd name="T20" fmla="*/ 223 w 1050"/>
                <a:gd name="T21" fmla="*/ 828 h 830"/>
                <a:gd name="T22" fmla="*/ 303 w 1050"/>
                <a:gd name="T23" fmla="*/ 815 h 830"/>
                <a:gd name="T24" fmla="*/ 407 w 1050"/>
                <a:gd name="T25" fmla="*/ 781 h 830"/>
                <a:gd name="T26" fmla="*/ 532 w 1050"/>
                <a:gd name="T27" fmla="*/ 724 h 830"/>
                <a:gd name="T28" fmla="*/ 678 w 1050"/>
                <a:gd name="T29" fmla="*/ 642 h 830"/>
                <a:gd name="T30" fmla="*/ 819 w 1050"/>
                <a:gd name="T31" fmla="*/ 550 h 830"/>
                <a:gd name="T32" fmla="*/ 920 w 1050"/>
                <a:gd name="T33" fmla="*/ 467 h 830"/>
                <a:gd name="T34" fmla="*/ 975 w 1050"/>
                <a:gd name="T35" fmla="*/ 411 h 830"/>
                <a:gd name="T36" fmla="*/ 1026 w 1050"/>
                <a:gd name="T37" fmla="*/ 330 h 830"/>
                <a:gd name="T38" fmla="*/ 1050 w 1050"/>
                <a:gd name="T39" fmla="*/ 238 h 830"/>
                <a:gd name="T40" fmla="*/ 1044 w 1050"/>
                <a:gd name="T41" fmla="*/ 171 h 830"/>
                <a:gd name="T42" fmla="*/ 1024 w 1050"/>
                <a:gd name="T43" fmla="*/ 120 h 830"/>
                <a:gd name="T44" fmla="*/ 997 w 1050"/>
                <a:gd name="T45" fmla="*/ 85 h 830"/>
                <a:gd name="T46" fmla="*/ 968 w 1050"/>
                <a:gd name="T47" fmla="*/ 62 h 830"/>
                <a:gd name="T48" fmla="*/ 900 w 1050"/>
                <a:gd name="T49" fmla="*/ 31 h 830"/>
                <a:gd name="T50" fmla="*/ 817 w 1050"/>
                <a:gd name="T51" fmla="*/ 10 h 830"/>
                <a:gd name="T52" fmla="*/ 731 w 1050"/>
                <a:gd name="T53" fmla="*/ 0 h 830"/>
                <a:gd name="T54" fmla="*/ 726 w 1050"/>
                <a:gd name="T55" fmla="*/ 4 h 830"/>
                <a:gd name="T56" fmla="*/ 729 w 1050"/>
                <a:gd name="T57" fmla="*/ 12 h 830"/>
                <a:gd name="T58" fmla="*/ 788 w 1050"/>
                <a:gd name="T59" fmla="*/ 18 h 830"/>
                <a:gd name="T60" fmla="*/ 867 w 1050"/>
                <a:gd name="T61" fmla="*/ 34 h 830"/>
                <a:gd name="T62" fmla="*/ 941 w 1050"/>
                <a:gd name="T63" fmla="*/ 61 h 830"/>
                <a:gd name="T64" fmla="*/ 987 w 1050"/>
                <a:gd name="T65" fmla="*/ 93 h 830"/>
                <a:gd name="T66" fmla="*/ 1009 w 1050"/>
                <a:gd name="T67" fmla="*/ 120 h 830"/>
                <a:gd name="T68" fmla="*/ 1032 w 1050"/>
                <a:gd name="T69" fmla="*/ 179 h 830"/>
                <a:gd name="T70" fmla="*/ 1036 w 1050"/>
                <a:gd name="T71" fmla="*/ 244 h 830"/>
                <a:gd name="T72" fmla="*/ 1012 w 1050"/>
                <a:gd name="T73" fmla="*/ 330 h 830"/>
                <a:gd name="T74" fmla="*/ 976 w 1050"/>
                <a:gd name="T75" fmla="*/ 388 h 830"/>
                <a:gd name="T76" fmla="*/ 909 w 1050"/>
                <a:gd name="T77" fmla="*/ 461 h 830"/>
                <a:gd name="T78" fmla="*/ 809 w 1050"/>
                <a:gd name="T79" fmla="*/ 540 h 830"/>
                <a:gd name="T80" fmla="*/ 674 w 1050"/>
                <a:gd name="T81" fmla="*/ 629 h 830"/>
                <a:gd name="T82" fmla="*/ 487 w 1050"/>
                <a:gd name="T83" fmla="*/ 732 h 830"/>
                <a:gd name="T84" fmla="*/ 391 w 1050"/>
                <a:gd name="T85" fmla="*/ 775 h 830"/>
                <a:gd name="T86" fmla="*/ 289 w 1050"/>
                <a:gd name="T87" fmla="*/ 805 h 830"/>
                <a:gd name="T88" fmla="*/ 213 w 1050"/>
                <a:gd name="T89" fmla="*/ 816 h 830"/>
                <a:gd name="T90" fmla="*/ 145 w 1050"/>
                <a:gd name="T91" fmla="*/ 815 h 830"/>
                <a:gd name="T92" fmla="*/ 86 w 1050"/>
                <a:gd name="T93" fmla="*/ 800 h 830"/>
                <a:gd name="T94" fmla="*/ 45 w 1050"/>
                <a:gd name="T95" fmla="*/ 774 h 830"/>
                <a:gd name="T96" fmla="*/ 25 w 1050"/>
                <a:gd name="T97" fmla="*/ 748 h 830"/>
                <a:gd name="T98" fmla="*/ 13 w 1050"/>
                <a:gd name="T99" fmla="*/ 705 h 830"/>
                <a:gd name="T100" fmla="*/ 18 w 1050"/>
                <a:gd name="T101" fmla="*/ 659 h 830"/>
                <a:gd name="T102" fmla="*/ 41 w 1050"/>
                <a:gd name="T103" fmla="*/ 596 h 830"/>
                <a:gd name="T104" fmla="*/ 73 w 1050"/>
                <a:gd name="T105" fmla="*/ 555 h 830"/>
                <a:gd name="T106" fmla="*/ 96 w 1050"/>
                <a:gd name="T107" fmla="*/ 536 h 830"/>
                <a:gd name="T108" fmla="*/ 133 w 1050"/>
                <a:gd name="T109" fmla="*/ 524 h 830"/>
                <a:gd name="T110" fmla="*/ 138 w 1050"/>
                <a:gd name="T111" fmla="*/ 520 h 830"/>
                <a:gd name="T112" fmla="*/ 133 w 1050"/>
                <a:gd name="T113" fmla="*/ 511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50" h="830">
                  <a:moveTo>
                    <a:pt x="130" y="511"/>
                  </a:moveTo>
                  <a:lnTo>
                    <a:pt x="130" y="511"/>
                  </a:lnTo>
                  <a:lnTo>
                    <a:pt x="119" y="513"/>
                  </a:lnTo>
                  <a:lnTo>
                    <a:pt x="109" y="517"/>
                  </a:lnTo>
                  <a:lnTo>
                    <a:pt x="99" y="521"/>
                  </a:lnTo>
                  <a:lnTo>
                    <a:pt x="90" y="525"/>
                  </a:lnTo>
                  <a:lnTo>
                    <a:pt x="80" y="532"/>
                  </a:lnTo>
                  <a:lnTo>
                    <a:pt x="72" y="538"/>
                  </a:lnTo>
                  <a:lnTo>
                    <a:pt x="64" y="545"/>
                  </a:lnTo>
                  <a:lnTo>
                    <a:pt x="56" y="552"/>
                  </a:lnTo>
                  <a:lnTo>
                    <a:pt x="49" y="561"/>
                  </a:lnTo>
                  <a:lnTo>
                    <a:pt x="42" y="570"/>
                  </a:lnTo>
                  <a:lnTo>
                    <a:pt x="31" y="588"/>
                  </a:lnTo>
                  <a:lnTo>
                    <a:pt x="21" y="607"/>
                  </a:lnTo>
                  <a:lnTo>
                    <a:pt x="13" y="627"/>
                  </a:lnTo>
                  <a:lnTo>
                    <a:pt x="13" y="627"/>
                  </a:lnTo>
                  <a:lnTo>
                    <a:pt x="9" y="639"/>
                  </a:lnTo>
                  <a:lnTo>
                    <a:pt x="6" y="652"/>
                  </a:lnTo>
                  <a:lnTo>
                    <a:pt x="4" y="665"/>
                  </a:lnTo>
                  <a:lnTo>
                    <a:pt x="1" y="678"/>
                  </a:lnTo>
                  <a:lnTo>
                    <a:pt x="0" y="691"/>
                  </a:lnTo>
                  <a:lnTo>
                    <a:pt x="0" y="704"/>
                  </a:lnTo>
                  <a:lnTo>
                    <a:pt x="1" y="717"/>
                  </a:lnTo>
                  <a:lnTo>
                    <a:pt x="4" y="730"/>
                  </a:lnTo>
                  <a:lnTo>
                    <a:pt x="4" y="730"/>
                  </a:lnTo>
                  <a:lnTo>
                    <a:pt x="7" y="739"/>
                  </a:lnTo>
                  <a:lnTo>
                    <a:pt x="11" y="749"/>
                  </a:lnTo>
                  <a:lnTo>
                    <a:pt x="15" y="758"/>
                  </a:lnTo>
                  <a:lnTo>
                    <a:pt x="22" y="766"/>
                  </a:lnTo>
                  <a:lnTo>
                    <a:pt x="28" y="775"/>
                  </a:lnTo>
                  <a:lnTo>
                    <a:pt x="35" y="782"/>
                  </a:lnTo>
                  <a:lnTo>
                    <a:pt x="44" y="789"/>
                  </a:lnTo>
                  <a:lnTo>
                    <a:pt x="51" y="795"/>
                  </a:lnTo>
                  <a:lnTo>
                    <a:pt x="51" y="795"/>
                  </a:lnTo>
                  <a:lnTo>
                    <a:pt x="61" y="802"/>
                  </a:lnTo>
                  <a:lnTo>
                    <a:pt x="70" y="807"/>
                  </a:lnTo>
                  <a:lnTo>
                    <a:pt x="80" y="812"/>
                  </a:lnTo>
                  <a:lnTo>
                    <a:pt x="91" y="816"/>
                  </a:lnTo>
                  <a:lnTo>
                    <a:pt x="113" y="822"/>
                  </a:lnTo>
                  <a:lnTo>
                    <a:pt x="134" y="827"/>
                  </a:lnTo>
                  <a:lnTo>
                    <a:pt x="157" y="829"/>
                  </a:lnTo>
                  <a:lnTo>
                    <a:pt x="178" y="830"/>
                  </a:lnTo>
                  <a:lnTo>
                    <a:pt x="201" y="829"/>
                  </a:lnTo>
                  <a:lnTo>
                    <a:pt x="223" y="828"/>
                  </a:lnTo>
                  <a:lnTo>
                    <a:pt x="223" y="828"/>
                  </a:lnTo>
                  <a:lnTo>
                    <a:pt x="249" y="825"/>
                  </a:lnTo>
                  <a:lnTo>
                    <a:pt x="276" y="820"/>
                  </a:lnTo>
                  <a:lnTo>
                    <a:pt x="303" y="815"/>
                  </a:lnTo>
                  <a:lnTo>
                    <a:pt x="329" y="808"/>
                  </a:lnTo>
                  <a:lnTo>
                    <a:pt x="356" y="800"/>
                  </a:lnTo>
                  <a:lnTo>
                    <a:pt x="382" y="791"/>
                  </a:lnTo>
                  <a:lnTo>
                    <a:pt x="407" y="781"/>
                  </a:lnTo>
                  <a:lnTo>
                    <a:pt x="433" y="772"/>
                  </a:lnTo>
                  <a:lnTo>
                    <a:pt x="433" y="772"/>
                  </a:lnTo>
                  <a:lnTo>
                    <a:pt x="482" y="749"/>
                  </a:lnTo>
                  <a:lnTo>
                    <a:pt x="532" y="724"/>
                  </a:lnTo>
                  <a:lnTo>
                    <a:pt x="581" y="698"/>
                  </a:lnTo>
                  <a:lnTo>
                    <a:pt x="629" y="671"/>
                  </a:lnTo>
                  <a:lnTo>
                    <a:pt x="629" y="671"/>
                  </a:lnTo>
                  <a:lnTo>
                    <a:pt x="678" y="642"/>
                  </a:lnTo>
                  <a:lnTo>
                    <a:pt x="725" y="613"/>
                  </a:lnTo>
                  <a:lnTo>
                    <a:pt x="772" y="583"/>
                  </a:lnTo>
                  <a:lnTo>
                    <a:pt x="819" y="550"/>
                  </a:lnTo>
                  <a:lnTo>
                    <a:pt x="819" y="550"/>
                  </a:lnTo>
                  <a:lnTo>
                    <a:pt x="860" y="518"/>
                  </a:lnTo>
                  <a:lnTo>
                    <a:pt x="881" y="502"/>
                  </a:lnTo>
                  <a:lnTo>
                    <a:pt x="901" y="485"/>
                  </a:lnTo>
                  <a:lnTo>
                    <a:pt x="920" y="467"/>
                  </a:lnTo>
                  <a:lnTo>
                    <a:pt x="940" y="450"/>
                  </a:lnTo>
                  <a:lnTo>
                    <a:pt x="958" y="430"/>
                  </a:lnTo>
                  <a:lnTo>
                    <a:pt x="975" y="411"/>
                  </a:lnTo>
                  <a:lnTo>
                    <a:pt x="975" y="411"/>
                  </a:lnTo>
                  <a:lnTo>
                    <a:pt x="989" y="391"/>
                  </a:lnTo>
                  <a:lnTo>
                    <a:pt x="1003" y="372"/>
                  </a:lnTo>
                  <a:lnTo>
                    <a:pt x="1015" y="351"/>
                  </a:lnTo>
                  <a:lnTo>
                    <a:pt x="1026" y="330"/>
                  </a:lnTo>
                  <a:lnTo>
                    <a:pt x="1034" y="308"/>
                  </a:lnTo>
                  <a:lnTo>
                    <a:pt x="1042" y="286"/>
                  </a:lnTo>
                  <a:lnTo>
                    <a:pt x="1046" y="262"/>
                  </a:lnTo>
                  <a:lnTo>
                    <a:pt x="1050" y="238"/>
                  </a:lnTo>
                  <a:lnTo>
                    <a:pt x="1050" y="238"/>
                  </a:lnTo>
                  <a:lnTo>
                    <a:pt x="1050" y="215"/>
                  </a:lnTo>
                  <a:lnTo>
                    <a:pt x="1047" y="194"/>
                  </a:lnTo>
                  <a:lnTo>
                    <a:pt x="1044" y="171"/>
                  </a:lnTo>
                  <a:lnTo>
                    <a:pt x="1038" y="150"/>
                  </a:lnTo>
                  <a:lnTo>
                    <a:pt x="1033" y="140"/>
                  </a:lnTo>
                  <a:lnTo>
                    <a:pt x="1029" y="130"/>
                  </a:lnTo>
                  <a:lnTo>
                    <a:pt x="1024" y="120"/>
                  </a:lnTo>
                  <a:lnTo>
                    <a:pt x="1017" y="111"/>
                  </a:lnTo>
                  <a:lnTo>
                    <a:pt x="1012" y="102"/>
                  </a:lnTo>
                  <a:lnTo>
                    <a:pt x="1004" y="93"/>
                  </a:lnTo>
                  <a:lnTo>
                    <a:pt x="997" y="85"/>
                  </a:lnTo>
                  <a:lnTo>
                    <a:pt x="988" y="77"/>
                  </a:lnTo>
                  <a:lnTo>
                    <a:pt x="988" y="77"/>
                  </a:lnTo>
                  <a:lnTo>
                    <a:pt x="978" y="69"/>
                  </a:lnTo>
                  <a:lnTo>
                    <a:pt x="968" y="62"/>
                  </a:lnTo>
                  <a:lnTo>
                    <a:pt x="957" y="55"/>
                  </a:lnTo>
                  <a:lnTo>
                    <a:pt x="946" y="49"/>
                  </a:lnTo>
                  <a:lnTo>
                    <a:pt x="923" y="39"/>
                  </a:lnTo>
                  <a:lnTo>
                    <a:pt x="900" y="31"/>
                  </a:lnTo>
                  <a:lnTo>
                    <a:pt x="900" y="31"/>
                  </a:lnTo>
                  <a:lnTo>
                    <a:pt x="872" y="22"/>
                  </a:lnTo>
                  <a:lnTo>
                    <a:pt x="845" y="15"/>
                  </a:lnTo>
                  <a:lnTo>
                    <a:pt x="817" y="10"/>
                  </a:lnTo>
                  <a:lnTo>
                    <a:pt x="789" y="5"/>
                  </a:lnTo>
                  <a:lnTo>
                    <a:pt x="789" y="5"/>
                  </a:lnTo>
                  <a:lnTo>
                    <a:pt x="761" y="2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729" y="0"/>
                  </a:lnTo>
                  <a:lnTo>
                    <a:pt x="727" y="1"/>
                  </a:lnTo>
                  <a:lnTo>
                    <a:pt x="726" y="4"/>
                  </a:lnTo>
                  <a:lnTo>
                    <a:pt x="726" y="7"/>
                  </a:lnTo>
                  <a:lnTo>
                    <a:pt x="726" y="9"/>
                  </a:lnTo>
                  <a:lnTo>
                    <a:pt x="727" y="11"/>
                  </a:lnTo>
                  <a:lnTo>
                    <a:pt x="729" y="12"/>
                  </a:lnTo>
                  <a:lnTo>
                    <a:pt x="731" y="13"/>
                  </a:lnTo>
                  <a:lnTo>
                    <a:pt x="731" y="13"/>
                  </a:lnTo>
                  <a:lnTo>
                    <a:pt x="759" y="15"/>
                  </a:lnTo>
                  <a:lnTo>
                    <a:pt x="788" y="18"/>
                  </a:lnTo>
                  <a:lnTo>
                    <a:pt x="816" y="22"/>
                  </a:lnTo>
                  <a:lnTo>
                    <a:pt x="843" y="28"/>
                  </a:lnTo>
                  <a:lnTo>
                    <a:pt x="843" y="28"/>
                  </a:lnTo>
                  <a:lnTo>
                    <a:pt x="867" y="34"/>
                  </a:lnTo>
                  <a:lnTo>
                    <a:pt x="892" y="41"/>
                  </a:lnTo>
                  <a:lnTo>
                    <a:pt x="917" y="50"/>
                  </a:lnTo>
                  <a:lnTo>
                    <a:pt x="941" y="61"/>
                  </a:lnTo>
                  <a:lnTo>
                    <a:pt x="941" y="61"/>
                  </a:lnTo>
                  <a:lnTo>
                    <a:pt x="960" y="73"/>
                  </a:lnTo>
                  <a:lnTo>
                    <a:pt x="970" y="79"/>
                  </a:lnTo>
                  <a:lnTo>
                    <a:pt x="978" y="86"/>
                  </a:lnTo>
                  <a:lnTo>
                    <a:pt x="987" y="93"/>
                  </a:lnTo>
                  <a:lnTo>
                    <a:pt x="995" y="102"/>
                  </a:lnTo>
                  <a:lnTo>
                    <a:pt x="1002" y="111"/>
                  </a:lnTo>
                  <a:lnTo>
                    <a:pt x="1009" y="120"/>
                  </a:lnTo>
                  <a:lnTo>
                    <a:pt x="1009" y="120"/>
                  </a:lnTo>
                  <a:lnTo>
                    <a:pt x="1014" y="129"/>
                  </a:lnTo>
                  <a:lnTo>
                    <a:pt x="1019" y="139"/>
                  </a:lnTo>
                  <a:lnTo>
                    <a:pt x="1027" y="158"/>
                  </a:lnTo>
                  <a:lnTo>
                    <a:pt x="1032" y="179"/>
                  </a:lnTo>
                  <a:lnTo>
                    <a:pt x="1036" y="200"/>
                  </a:lnTo>
                  <a:lnTo>
                    <a:pt x="1036" y="200"/>
                  </a:lnTo>
                  <a:lnTo>
                    <a:pt x="1037" y="222"/>
                  </a:lnTo>
                  <a:lnTo>
                    <a:pt x="1036" y="244"/>
                  </a:lnTo>
                  <a:lnTo>
                    <a:pt x="1032" y="266"/>
                  </a:lnTo>
                  <a:lnTo>
                    <a:pt x="1028" y="288"/>
                  </a:lnTo>
                  <a:lnTo>
                    <a:pt x="1020" y="309"/>
                  </a:lnTo>
                  <a:lnTo>
                    <a:pt x="1012" y="330"/>
                  </a:lnTo>
                  <a:lnTo>
                    <a:pt x="1002" y="349"/>
                  </a:lnTo>
                  <a:lnTo>
                    <a:pt x="990" y="369"/>
                  </a:lnTo>
                  <a:lnTo>
                    <a:pt x="990" y="369"/>
                  </a:lnTo>
                  <a:lnTo>
                    <a:pt x="976" y="388"/>
                  </a:lnTo>
                  <a:lnTo>
                    <a:pt x="960" y="408"/>
                  </a:lnTo>
                  <a:lnTo>
                    <a:pt x="944" y="426"/>
                  </a:lnTo>
                  <a:lnTo>
                    <a:pt x="927" y="443"/>
                  </a:lnTo>
                  <a:lnTo>
                    <a:pt x="909" y="461"/>
                  </a:lnTo>
                  <a:lnTo>
                    <a:pt x="890" y="477"/>
                  </a:lnTo>
                  <a:lnTo>
                    <a:pt x="852" y="508"/>
                  </a:lnTo>
                  <a:lnTo>
                    <a:pt x="852" y="508"/>
                  </a:lnTo>
                  <a:lnTo>
                    <a:pt x="809" y="540"/>
                  </a:lnTo>
                  <a:lnTo>
                    <a:pt x="765" y="572"/>
                  </a:lnTo>
                  <a:lnTo>
                    <a:pt x="720" y="601"/>
                  </a:lnTo>
                  <a:lnTo>
                    <a:pt x="674" y="629"/>
                  </a:lnTo>
                  <a:lnTo>
                    <a:pt x="674" y="629"/>
                  </a:lnTo>
                  <a:lnTo>
                    <a:pt x="628" y="656"/>
                  </a:lnTo>
                  <a:lnTo>
                    <a:pt x="582" y="683"/>
                  </a:lnTo>
                  <a:lnTo>
                    <a:pt x="535" y="708"/>
                  </a:lnTo>
                  <a:lnTo>
                    <a:pt x="487" y="732"/>
                  </a:lnTo>
                  <a:lnTo>
                    <a:pt x="487" y="732"/>
                  </a:lnTo>
                  <a:lnTo>
                    <a:pt x="439" y="754"/>
                  </a:lnTo>
                  <a:lnTo>
                    <a:pt x="416" y="765"/>
                  </a:lnTo>
                  <a:lnTo>
                    <a:pt x="391" y="775"/>
                  </a:lnTo>
                  <a:lnTo>
                    <a:pt x="366" y="784"/>
                  </a:lnTo>
                  <a:lnTo>
                    <a:pt x="340" y="791"/>
                  </a:lnTo>
                  <a:lnTo>
                    <a:pt x="315" y="799"/>
                  </a:lnTo>
                  <a:lnTo>
                    <a:pt x="289" y="805"/>
                  </a:lnTo>
                  <a:lnTo>
                    <a:pt x="289" y="805"/>
                  </a:lnTo>
                  <a:lnTo>
                    <a:pt x="263" y="809"/>
                  </a:lnTo>
                  <a:lnTo>
                    <a:pt x="239" y="814"/>
                  </a:lnTo>
                  <a:lnTo>
                    <a:pt x="213" y="816"/>
                  </a:lnTo>
                  <a:lnTo>
                    <a:pt x="186" y="817"/>
                  </a:lnTo>
                  <a:lnTo>
                    <a:pt x="186" y="817"/>
                  </a:lnTo>
                  <a:lnTo>
                    <a:pt x="165" y="816"/>
                  </a:lnTo>
                  <a:lnTo>
                    <a:pt x="145" y="815"/>
                  </a:lnTo>
                  <a:lnTo>
                    <a:pt x="123" y="812"/>
                  </a:lnTo>
                  <a:lnTo>
                    <a:pt x="104" y="806"/>
                  </a:lnTo>
                  <a:lnTo>
                    <a:pt x="104" y="806"/>
                  </a:lnTo>
                  <a:lnTo>
                    <a:pt x="86" y="800"/>
                  </a:lnTo>
                  <a:lnTo>
                    <a:pt x="68" y="791"/>
                  </a:lnTo>
                  <a:lnTo>
                    <a:pt x="60" y="786"/>
                  </a:lnTo>
                  <a:lnTo>
                    <a:pt x="52" y="780"/>
                  </a:lnTo>
                  <a:lnTo>
                    <a:pt x="45" y="774"/>
                  </a:lnTo>
                  <a:lnTo>
                    <a:pt x="38" y="767"/>
                  </a:lnTo>
                  <a:lnTo>
                    <a:pt x="38" y="767"/>
                  </a:lnTo>
                  <a:lnTo>
                    <a:pt x="31" y="758"/>
                  </a:lnTo>
                  <a:lnTo>
                    <a:pt x="25" y="748"/>
                  </a:lnTo>
                  <a:lnTo>
                    <a:pt x="21" y="738"/>
                  </a:lnTo>
                  <a:lnTo>
                    <a:pt x="18" y="727"/>
                  </a:lnTo>
                  <a:lnTo>
                    <a:pt x="15" y="717"/>
                  </a:lnTo>
                  <a:lnTo>
                    <a:pt x="13" y="705"/>
                  </a:lnTo>
                  <a:lnTo>
                    <a:pt x="13" y="694"/>
                  </a:lnTo>
                  <a:lnTo>
                    <a:pt x="14" y="682"/>
                  </a:lnTo>
                  <a:lnTo>
                    <a:pt x="14" y="682"/>
                  </a:lnTo>
                  <a:lnTo>
                    <a:pt x="18" y="659"/>
                  </a:lnTo>
                  <a:lnTo>
                    <a:pt x="23" y="638"/>
                  </a:lnTo>
                  <a:lnTo>
                    <a:pt x="32" y="616"/>
                  </a:lnTo>
                  <a:lnTo>
                    <a:pt x="41" y="596"/>
                  </a:lnTo>
                  <a:lnTo>
                    <a:pt x="41" y="596"/>
                  </a:lnTo>
                  <a:lnTo>
                    <a:pt x="52" y="578"/>
                  </a:lnTo>
                  <a:lnTo>
                    <a:pt x="59" y="570"/>
                  </a:lnTo>
                  <a:lnTo>
                    <a:pt x="65" y="562"/>
                  </a:lnTo>
                  <a:lnTo>
                    <a:pt x="73" y="555"/>
                  </a:lnTo>
                  <a:lnTo>
                    <a:pt x="80" y="548"/>
                  </a:lnTo>
                  <a:lnTo>
                    <a:pt x="88" y="542"/>
                  </a:lnTo>
                  <a:lnTo>
                    <a:pt x="96" y="536"/>
                  </a:lnTo>
                  <a:lnTo>
                    <a:pt x="96" y="536"/>
                  </a:lnTo>
                  <a:lnTo>
                    <a:pt x="105" y="532"/>
                  </a:lnTo>
                  <a:lnTo>
                    <a:pt x="115" y="529"/>
                  </a:lnTo>
                  <a:lnTo>
                    <a:pt x="124" y="526"/>
                  </a:lnTo>
                  <a:lnTo>
                    <a:pt x="133" y="524"/>
                  </a:lnTo>
                  <a:lnTo>
                    <a:pt x="133" y="524"/>
                  </a:lnTo>
                  <a:lnTo>
                    <a:pt x="136" y="523"/>
                  </a:lnTo>
                  <a:lnTo>
                    <a:pt x="137" y="522"/>
                  </a:lnTo>
                  <a:lnTo>
                    <a:pt x="138" y="520"/>
                  </a:lnTo>
                  <a:lnTo>
                    <a:pt x="138" y="517"/>
                  </a:lnTo>
                  <a:lnTo>
                    <a:pt x="137" y="515"/>
                  </a:lnTo>
                  <a:lnTo>
                    <a:pt x="135" y="513"/>
                  </a:lnTo>
                  <a:lnTo>
                    <a:pt x="133" y="511"/>
                  </a:lnTo>
                  <a:lnTo>
                    <a:pt x="130" y="511"/>
                  </a:lnTo>
                  <a:lnTo>
                    <a:pt x="130" y="5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8D12C974-9C23-B2B4-C132-503D60700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2" y="1973"/>
              <a:ext cx="35" cy="62"/>
            </a:xfrm>
            <a:custGeom>
              <a:avLst/>
              <a:gdLst>
                <a:gd name="T0" fmla="*/ 105 w 140"/>
                <a:gd name="T1" fmla="*/ 11 h 251"/>
                <a:gd name="T2" fmla="*/ 114 w 140"/>
                <a:gd name="T3" fmla="*/ 22 h 251"/>
                <a:gd name="T4" fmla="*/ 121 w 140"/>
                <a:gd name="T5" fmla="*/ 33 h 251"/>
                <a:gd name="T6" fmla="*/ 125 w 140"/>
                <a:gd name="T7" fmla="*/ 46 h 251"/>
                <a:gd name="T8" fmla="*/ 127 w 140"/>
                <a:gd name="T9" fmla="*/ 73 h 251"/>
                <a:gd name="T10" fmla="*/ 122 w 140"/>
                <a:gd name="T11" fmla="*/ 100 h 251"/>
                <a:gd name="T12" fmla="*/ 118 w 140"/>
                <a:gd name="T13" fmla="*/ 113 h 251"/>
                <a:gd name="T14" fmla="*/ 105 w 140"/>
                <a:gd name="T15" fmla="*/ 139 h 251"/>
                <a:gd name="T16" fmla="*/ 88 w 140"/>
                <a:gd name="T17" fmla="*/ 163 h 251"/>
                <a:gd name="T18" fmla="*/ 73 w 140"/>
                <a:gd name="T19" fmla="*/ 186 h 251"/>
                <a:gd name="T20" fmla="*/ 55 w 140"/>
                <a:gd name="T21" fmla="*/ 206 h 251"/>
                <a:gd name="T22" fmla="*/ 43 w 140"/>
                <a:gd name="T23" fmla="*/ 215 h 251"/>
                <a:gd name="T24" fmla="*/ 18 w 140"/>
                <a:gd name="T25" fmla="*/ 233 h 251"/>
                <a:gd name="T26" fmla="*/ 4 w 140"/>
                <a:gd name="T27" fmla="*/ 238 h 251"/>
                <a:gd name="T28" fmla="*/ 0 w 140"/>
                <a:gd name="T29" fmla="*/ 241 h 251"/>
                <a:gd name="T30" fmla="*/ 0 w 140"/>
                <a:gd name="T31" fmla="*/ 247 h 251"/>
                <a:gd name="T32" fmla="*/ 2 w 140"/>
                <a:gd name="T33" fmla="*/ 250 h 251"/>
                <a:gd name="T34" fmla="*/ 8 w 140"/>
                <a:gd name="T35" fmla="*/ 250 h 251"/>
                <a:gd name="T36" fmla="*/ 22 w 140"/>
                <a:gd name="T37" fmla="*/ 245 h 251"/>
                <a:gd name="T38" fmla="*/ 46 w 140"/>
                <a:gd name="T39" fmla="*/ 229 h 251"/>
                <a:gd name="T40" fmla="*/ 68 w 140"/>
                <a:gd name="T41" fmla="*/ 210 h 251"/>
                <a:gd name="T42" fmla="*/ 87 w 140"/>
                <a:gd name="T43" fmla="*/ 188 h 251"/>
                <a:gd name="T44" fmla="*/ 96 w 140"/>
                <a:gd name="T45" fmla="*/ 175 h 251"/>
                <a:gd name="T46" fmla="*/ 122 w 140"/>
                <a:gd name="T47" fmla="*/ 135 h 251"/>
                <a:gd name="T48" fmla="*/ 134 w 140"/>
                <a:gd name="T49" fmla="*/ 105 h 251"/>
                <a:gd name="T50" fmla="*/ 140 w 140"/>
                <a:gd name="T51" fmla="*/ 75 h 251"/>
                <a:gd name="T52" fmla="*/ 140 w 140"/>
                <a:gd name="T53" fmla="*/ 59 h 251"/>
                <a:gd name="T54" fmla="*/ 138 w 140"/>
                <a:gd name="T55" fmla="*/ 43 h 251"/>
                <a:gd name="T56" fmla="*/ 133 w 140"/>
                <a:gd name="T57" fmla="*/ 27 h 251"/>
                <a:gd name="T58" fmla="*/ 125 w 140"/>
                <a:gd name="T59" fmla="*/ 13 h 251"/>
                <a:gd name="T60" fmla="*/ 114 w 140"/>
                <a:gd name="T61" fmla="*/ 3 h 251"/>
                <a:gd name="T62" fmla="*/ 111 w 140"/>
                <a:gd name="T63" fmla="*/ 0 h 251"/>
                <a:gd name="T64" fmla="*/ 107 w 140"/>
                <a:gd name="T65" fmla="*/ 1 h 251"/>
                <a:gd name="T66" fmla="*/ 103 w 140"/>
                <a:gd name="T67" fmla="*/ 5 h 251"/>
                <a:gd name="T68" fmla="*/ 103 w 140"/>
                <a:gd name="T69" fmla="*/ 9 h 251"/>
                <a:gd name="T70" fmla="*/ 105 w 140"/>
                <a:gd name="T71" fmla="*/ 1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51">
                  <a:moveTo>
                    <a:pt x="105" y="11"/>
                  </a:moveTo>
                  <a:lnTo>
                    <a:pt x="105" y="11"/>
                  </a:lnTo>
                  <a:lnTo>
                    <a:pt x="110" y="17"/>
                  </a:lnTo>
                  <a:lnTo>
                    <a:pt x="114" y="22"/>
                  </a:lnTo>
                  <a:lnTo>
                    <a:pt x="119" y="27"/>
                  </a:lnTo>
                  <a:lnTo>
                    <a:pt x="121" y="33"/>
                  </a:lnTo>
                  <a:lnTo>
                    <a:pt x="124" y="39"/>
                  </a:lnTo>
                  <a:lnTo>
                    <a:pt x="125" y="46"/>
                  </a:lnTo>
                  <a:lnTo>
                    <a:pt x="127" y="59"/>
                  </a:lnTo>
                  <a:lnTo>
                    <a:pt x="127" y="73"/>
                  </a:lnTo>
                  <a:lnTo>
                    <a:pt x="125" y="86"/>
                  </a:lnTo>
                  <a:lnTo>
                    <a:pt x="122" y="100"/>
                  </a:lnTo>
                  <a:lnTo>
                    <a:pt x="118" y="113"/>
                  </a:lnTo>
                  <a:lnTo>
                    <a:pt x="118" y="113"/>
                  </a:lnTo>
                  <a:lnTo>
                    <a:pt x="111" y="126"/>
                  </a:lnTo>
                  <a:lnTo>
                    <a:pt x="105" y="139"/>
                  </a:lnTo>
                  <a:lnTo>
                    <a:pt x="88" y="163"/>
                  </a:lnTo>
                  <a:lnTo>
                    <a:pt x="88" y="163"/>
                  </a:lnTo>
                  <a:lnTo>
                    <a:pt x="81" y="175"/>
                  </a:lnTo>
                  <a:lnTo>
                    <a:pt x="73" y="186"/>
                  </a:lnTo>
                  <a:lnTo>
                    <a:pt x="65" y="196"/>
                  </a:lnTo>
                  <a:lnTo>
                    <a:pt x="55" y="206"/>
                  </a:lnTo>
                  <a:lnTo>
                    <a:pt x="55" y="206"/>
                  </a:lnTo>
                  <a:lnTo>
                    <a:pt x="43" y="215"/>
                  </a:lnTo>
                  <a:lnTo>
                    <a:pt x="31" y="225"/>
                  </a:lnTo>
                  <a:lnTo>
                    <a:pt x="18" y="233"/>
                  </a:lnTo>
                  <a:lnTo>
                    <a:pt x="4" y="238"/>
                  </a:lnTo>
                  <a:lnTo>
                    <a:pt x="4" y="238"/>
                  </a:lnTo>
                  <a:lnTo>
                    <a:pt x="2" y="239"/>
                  </a:lnTo>
                  <a:lnTo>
                    <a:pt x="0" y="241"/>
                  </a:lnTo>
                  <a:lnTo>
                    <a:pt x="0" y="243"/>
                  </a:lnTo>
                  <a:lnTo>
                    <a:pt x="0" y="247"/>
                  </a:lnTo>
                  <a:lnTo>
                    <a:pt x="1" y="249"/>
                  </a:lnTo>
                  <a:lnTo>
                    <a:pt x="2" y="250"/>
                  </a:lnTo>
                  <a:lnTo>
                    <a:pt x="5" y="251"/>
                  </a:lnTo>
                  <a:lnTo>
                    <a:pt x="8" y="250"/>
                  </a:lnTo>
                  <a:lnTo>
                    <a:pt x="8" y="250"/>
                  </a:lnTo>
                  <a:lnTo>
                    <a:pt x="22" y="245"/>
                  </a:lnTo>
                  <a:lnTo>
                    <a:pt x="34" y="238"/>
                  </a:lnTo>
                  <a:lnTo>
                    <a:pt x="46" y="229"/>
                  </a:lnTo>
                  <a:lnTo>
                    <a:pt x="58" y="221"/>
                  </a:lnTo>
                  <a:lnTo>
                    <a:pt x="68" y="210"/>
                  </a:lnTo>
                  <a:lnTo>
                    <a:pt x="79" y="199"/>
                  </a:lnTo>
                  <a:lnTo>
                    <a:pt x="87" y="188"/>
                  </a:lnTo>
                  <a:lnTo>
                    <a:pt x="96" y="175"/>
                  </a:lnTo>
                  <a:lnTo>
                    <a:pt x="96" y="175"/>
                  </a:lnTo>
                  <a:lnTo>
                    <a:pt x="113" y="149"/>
                  </a:lnTo>
                  <a:lnTo>
                    <a:pt x="122" y="135"/>
                  </a:lnTo>
                  <a:lnTo>
                    <a:pt x="128" y="120"/>
                  </a:lnTo>
                  <a:lnTo>
                    <a:pt x="134" y="105"/>
                  </a:lnTo>
                  <a:lnTo>
                    <a:pt x="138" y="90"/>
                  </a:lnTo>
                  <a:lnTo>
                    <a:pt x="140" y="75"/>
                  </a:lnTo>
                  <a:lnTo>
                    <a:pt x="140" y="59"/>
                  </a:lnTo>
                  <a:lnTo>
                    <a:pt x="140" y="59"/>
                  </a:lnTo>
                  <a:lnTo>
                    <a:pt x="139" y="51"/>
                  </a:lnTo>
                  <a:lnTo>
                    <a:pt x="138" y="43"/>
                  </a:lnTo>
                  <a:lnTo>
                    <a:pt x="136" y="35"/>
                  </a:lnTo>
                  <a:lnTo>
                    <a:pt x="133" y="27"/>
                  </a:lnTo>
                  <a:lnTo>
                    <a:pt x="129" y="21"/>
                  </a:lnTo>
                  <a:lnTo>
                    <a:pt x="125" y="13"/>
                  </a:lnTo>
                  <a:lnTo>
                    <a:pt x="120" y="8"/>
                  </a:lnTo>
                  <a:lnTo>
                    <a:pt x="114" y="3"/>
                  </a:lnTo>
                  <a:lnTo>
                    <a:pt x="114" y="3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7" y="1"/>
                  </a:lnTo>
                  <a:lnTo>
                    <a:pt x="105" y="3"/>
                  </a:lnTo>
                  <a:lnTo>
                    <a:pt x="103" y="5"/>
                  </a:lnTo>
                  <a:lnTo>
                    <a:pt x="102" y="7"/>
                  </a:lnTo>
                  <a:lnTo>
                    <a:pt x="103" y="9"/>
                  </a:lnTo>
                  <a:lnTo>
                    <a:pt x="105" y="11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F51E9F0-3C43-6058-20F8-22B581131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" y="1942"/>
              <a:ext cx="257" cy="343"/>
            </a:xfrm>
            <a:custGeom>
              <a:avLst/>
              <a:gdLst>
                <a:gd name="T0" fmla="*/ 439 w 1027"/>
                <a:gd name="T1" fmla="*/ 13 h 1373"/>
                <a:gd name="T2" fmla="*/ 517 w 1027"/>
                <a:gd name="T3" fmla="*/ 23 h 1373"/>
                <a:gd name="T4" fmla="*/ 581 w 1027"/>
                <a:gd name="T5" fmla="*/ 58 h 1373"/>
                <a:gd name="T6" fmla="*/ 689 w 1027"/>
                <a:gd name="T7" fmla="*/ 150 h 1373"/>
                <a:gd name="T8" fmla="*/ 787 w 1027"/>
                <a:gd name="T9" fmla="*/ 251 h 1373"/>
                <a:gd name="T10" fmla="*/ 875 w 1027"/>
                <a:gd name="T11" fmla="*/ 362 h 1373"/>
                <a:gd name="T12" fmla="*/ 951 w 1027"/>
                <a:gd name="T13" fmla="*/ 480 h 1373"/>
                <a:gd name="T14" fmla="*/ 1001 w 1027"/>
                <a:gd name="T15" fmla="*/ 575 h 1373"/>
                <a:gd name="T16" fmla="*/ 1014 w 1027"/>
                <a:gd name="T17" fmla="*/ 619 h 1373"/>
                <a:gd name="T18" fmla="*/ 1001 w 1027"/>
                <a:gd name="T19" fmla="*/ 657 h 1373"/>
                <a:gd name="T20" fmla="*/ 973 w 1027"/>
                <a:gd name="T21" fmla="*/ 676 h 1373"/>
                <a:gd name="T22" fmla="*/ 920 w 1027"/>
                <a:gd name="T23" fmla="*/ 683 h 1373"/>
                <a:gd name="T24" fmla="*/ 842 w 1027"/>
                <a:gd name="T25" fmla="*/ 668 h 1373"/>
                <a:gd name="T26" fmla="*/ 695 w 1027"/>
                <a:gd name="T27" fmla="*/ 626 h 1373"/>
                <a:gd name="T28" fmla="*/ 518 w 1027"/>
                <a:gd name="T29" fmla="*/ 555 h 1373"/>
                <a:gd name="T30" fmla="*/ 350 w 1027"/>
                <a:gd name="T31" fmla="*/ 466 h 1373"/>
                <a:gd name="T32" fmla="*/ 291 w 1027"/>
                <a:gd name="T33" fmla="*/ 442 h 1373"/>
                <a:gd name="T34" fmla="*/ 245 w 1027"/>
                <a:gd name="T35" fmla="*/ 446 h 1373"/>
                <a:gd name="T36" fmla="*/ 220 w 1027"/>
                <a:gd name="T37" fmla="*/ 466 h 1373"/>
                <a:gd name="T38" fmla="*/ 207 w 1027"/>
                <a:gd name="T39" fmla="*/ 510 h 1373"/>
                <a:gd name="T40" fmla="*/ 207 w 1027"/>
                <a:gd name="T41" fmla="*/ 757 h 1373"/>
                <a:gd name="T42" fmla="*/ 196 w 1027"/>
                <a:gd name="T43" fmla="*/ 913 h 1373"/>
                <a:gd name="T44" fmla="*/ 167 w 1027"/>
                <a:gd name="T45" fmla="*/ 1065 h 1373"/>
                <a:gd name="T46" fmla="*/ 104 w 1027"/>
                <a:gd name="T47" fmla="*/ 1226 h 1373"/>
                <a:gd name="T48" fmla="*/ 24 w 1027"/>
                <a:gd name="T49" fmla="*/ 1339 h 1373"/>
                <a:gd name="T50" fmla="*/ 0 w 1027"/>
                <a:gd name="T51" fmla="*/ 1369 h 1373"/>
                <a:gd name="T52" fmla="*/ 10 w 1027"/>
                <a:gd name="T53" fmla="*/ 1372 h 1373"/>
                <a:gd name="T54" fmla="*/ 97 w 1027"/>
                <a:gd name="T55" fmla="*/ 1263 h 1373"/>
                <a:gd name="T56" fmla="*/ 157 w 1027"/>
                <a:gd name="T57" fmla="*/ 1138 h 1373"/>
                <a:gd name="T58" fmla="*/ 203 w 1027"/>
                <a:gd name="T59" fmla="*/ 956 h 1373"/>
                <a:gd name="T60" fmla="*/ 218 w 1027"/>
                <a:gd name="T61" fmla="*/ 803 h 1373"/>
                <a:gd name="T62" fmla="*/ 220 w 1027"/>
                <a:gd name="T63" fmla="*/ 510 h 1373"/>
                <a:gd name="T64" fmla="*/ 228 w 1027"/>
                <a:gd name="T65" fmla="*/ 474 h 1373"/>
                <a:gd name="T66" fmla="*/ 251 w 1027"/>
                <a:gd name="T67" fmla="*/ 458 h 1373"/>
                <a:gd name="T68" fmla="*/ 291 w 1027"/>
                <a:gd name="T69" fmla="*/ 455 h 1373"/>
                <a:gd name="T70" fmla="*/ 347 w 1027"/>
                <a:gd name="T71" fmla="*/ 479 h 1373"/>
                <a:gd name="T72" fmla="*/ 448 w 1027"/>
                <a:gd name="T73" fmla="*/ 535 h 1373"/>
                <a:gd name="T74" fmla="*/ 623 w 1027"/>
                <a:gd name="T75" fmla="*/ 614 h 1373"/>
                <a:gd name="T76" fmla="*/ 769 w 1027"/>
                <a:gd name="T77" fmla="*/ 662 h 1373"/>
                <a:gd name="T78" fmla="*/ 900 w 1027"/>
                <a:gd name="T79" fmla="*/ 693 h 1373"/>
                <a:gd name="T80" fmla="*/ 970 w 1027"/>
                <a:gd name="T81" fmla="*/ 691 h 1373"/>
                <a:gd name="T82" fmla="*/ 1007 w 1027"/>
                <a:gd name="T83" fmla="*/ 670 h 1373"/>
                <a:gd name="T84" fmla="*/ 1025 w 1027"/>
                <a:gd name="T85" fmla="*/ 639 h 1373"/>
                <a:gd name="T86" fmla="*/ 1023 w 1027"/>
                <a:gd name="T87" fmla="*/ 596 h 1373"/>
                <a:gd name="T88" fmla="*/ 976 w 1027"/>
                <a:gd name="T89" fmla="*/ 499 h 1373"/>
                <a:gd name="T90" fmla="*/ 902 w 1027"/>
                <a:gd name="T91" fmla="*/ 378 h 1373"/>
                <a:gd name="T92" fmla="*/ 792 w 1027"/>
                <a:gd name="T93" fmla="*/ 238 h 1373"/>
                <a:gd name="T94" fmla="*/ 693 w 1027"/>
                <a:gd name="T95" fmla="*/ 136 h 1373"/>
                <a:gd name="T96" fmla="*/ 597 w 1027"/>
                <a:gd name="T97" fmla="*/ 54 h 1373"/>
                <a:gd name="T98" fmla="*/ 519 w 1027"/>
                <a:gd name="T99" fmla="*/ 10 h 1373"/>
                <a:gd name="T100" fmla="*/ 461 w 1027"/>
                <a:gd name="T101" fmla="*/ 0 h 1373"/>
                <a:gd name="T102" fmla="*/ 187 w 1027"/>
                <a:gd name="T103" fmla="*/ 4 h 1373"/>
                <a:gd name="T104" fmla="*/ 99 w 1027"/>
                <a:gd name="T105" fmla="*/ 8 h 1373"/>
                <a:gd name="T106" fmla="*/ 101 w 1027"/>
                <a:gd name="T107" fmla="*/ 18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27" h="1373">
                  <a:moveTo>
                    <a:pt x="103" y="18"/>
                  </a:moveTo>
                  <a:lnTo>
                    <a:pt x="103" y="18"/>
                  </a:lnTo>
                  <a:lnTo>
                    <a:pt x="271" y="15"/>
                  </a:lnTo>
                  <a:lnTo>
                    <a:pt x="439" y="13"/>
                  </a:lnTo>
                  <a:lnTo>
                    <a:pt x="439" y="13"/>
                  </a:lnTo>
                  <a:lnTo>
                    <a:pt x="459" y="13"/>
                  </a:lnTo>
                  <a:lnTo>
                    <a:pt x="478" y="14"/>
                  </a:lnTo>
                  <a:lnTo>
                    <a:pt x="498" y="17"/>
                  </a:lnTo>
                  <a:lnTo>
                    <a:pt x="507" y="20"/>
                  </a:lnTo>
                  <a:lnTo>
                    <a:pt x="517" y="23"/>
                  </a:lnTo>
                  <a:lnTo>
                    <a:pt x="517" y="23"/>
                  </a:lnTo>
                  <a:lnTo>
                    <a:pt x="534" y="29"/>
                  </a:lnTo>
                  <a:lnTo>
                    <a:pt x="551" y="38"/>
                  </a:lnTo>
                  <a:lnTo>
                    <a:pt x="566" y="48"/>
                  </a:lnTo>
                  <a:lnTo>
                    <a:pt x="581" y="58"/>
                  </a:lnTo>
                  <a:lnTo>
                    <a:pt x="581" y="58"/>
                  </a:lnTo>
                  <a:lnTo>
                    <a:pt x="609" y="80"/>
                  </a:lnTo>
                  <a:lnTo>
                    <a:pt x="636" y="103"/>
                  </a:lnTo>
                  <a:lnTo>
                    <a:pt x="663" y="126"/>
                  </a:lnTo>
                  <a:lnTo>
                    <a:pt x="689" y="150"/>
                  </a:lnTo>
                  <a:lnTo>
                    <a:pt x="689" y="150"/>
                  </a:lnTo>
                  <a:lnTo>
                    <a:pt x="714" y="174"/>
                  </a:lnTo>
                  <a:lnTo>
                    <a:pt x="739" y="199"/>
                  </a:lnTo>
                  <a:lnTo>
                    <a:pt x="763" y="225"/>
                  </a:lnTo>
                  <a:lnTo>
                    <a:pt x="787" y="251"/>
                  </a:lnTo>
                  <a:lnTo>
                    <a:pt x="810" y="278"/>
                  </a:lnTo>
                  <a:lnTo>
                    <a:pt x="832" y="306"/>
                  </a:lnTo>
                  <a:lnTo>
                    <a:pt x="854" y="334"/>
                  </a:lnTo>
                  <a:lnTo>
                    <a:pt x="875" y="362"/>
                  </a:lnTo>
                  <a:lnTo>
                    <a:pt x="875" y="362"/>
                  </a:lnTo>
                  <a:lnTo>
                    <a:pt x="895" y="391"/>
                  </a:lnTo>
                  <a:lnTo>
                    <a:pt x="914" y="420"/>
                  </a:lnTo>
                  <a:lnTo>
                    <a:pt x="933" y="449"/>
                  </a:lnTo>
                  <a:lnTo>
                    <a:pt x="951" y="480"/>
                  </a:lnTo>
                  <a:lnTo>
                    <a:pt x="951" y="480"/>
                  </a:lnTo>
                  <a:lnTo>
                    <a:pt x="968" y="511"/>
                  </a:lnTo>
                  <a:lnTo>
                    <a:pt x="984" y="541"/>
                  </a:lnTo>
                  <a:lnTo>
                    <a:pt x="984" y="541"/>
                  </a:lnTo>
                  <a:lnTo>
                    <a:pt x="993" y="559"/>
                  </a:lnTo>
                  <a:lnTo>
                    <a:pt x="1001" y="575"/>
                  </a:lnTo>
                  <a:lnTo>
                    <a:pt x="1009" y="593"/>
                  </a:lnTo>
                  <a:lnTo>
                    <a:pt x="1011" y="602"/>
                  </a:lnTo>
                  <a:lnTo>
                    <a:pt x="1013" y="610"/>
                  </a:lnTo>
                  <a:lnTo>
                    <a:pt x="1013" y="610"/>
                  </a:lnTo>
                  <a:lnTo>
                    <a:pt x="1014" y="619"/>
                  </a:lnTo>
                  <a:lnTo>
                    <a:pt x="1014" y="628"/>
                  </a:lnTo>
                  <a:lnTo>
                    <a:pt x="1012" y="635"/>
                  </a:lnTo>
                  <a:lnTo>
                    <a:pt x="1010" y="643"/>
                  </a:lnTo>
                  <a:lnTo>
                    <a:pt x="1006" y="650"/>
                  </a:lnTo>
                  <a:lnTo>
                    <a:pt x="1001" y="657"/>
                  </a:lnTo>
                  <a:lnTo>
                    <a:pt x="995" y="662"/>
                  </a:lnTo>
                  <a:lnTo>
                    <a:pt x="988" y="668"/>
                  </a:lnTo>
                  <a:lnTo>
                    <a:pt x="988" y="668"/>
                  </a:lnTo>
                  <a:lnTo>
                    <a:pt x="981" y="673"/>
                  </a:lnTo>
                  <a:lnTo>
                    <a:pt x="973" y="676"/>
                  </a:lnTo>
                  <a:lnTo>
                    <a:pt x="965" y="680"/>
                  </a:lnTo>
                  <a:lnTo>
                    <a:pt x="956" y="682"/>
                  </a:lnTo>
                  <a:lnTo>
                    <a:pt x="947" y="683"/>
                  </a:lnTo>
                  <a:lnTo>
                    <a:pt x="939" y="683"/>
                  </a:lnTo>
                  <a:lnTo>
                    <a:pt x="920" y="683"/>
                  </a:lnTo>
                  <a:lnTo>
                    <a:pt x="920" y="683"/>
                  </a:lnTo>
                  <a:lnTo>
                    <a:pt x="901" y="681"/>
                  </a:lnTo>
                  <a:lnTo>
                    <a:pt x="880" y="676"/>
                  </a:lnTo>
                  <a:lnTo>
                    <a:pt x="842" y="668"/>
                  </a:lnTo>
                  <a:lnTo>
                    <a:pt x="842" y="668"/>
                  </a:lnTo>
                  <a:lnTo>
                    <a:pt x="804" y="658"/>
                  </a:lnTo>
                  <a:lnTo>
                    <a:pt x="767" y="648"/>
                  </a:lnTo>
                  <a:lnTo>
                    <a:pt x="767" y="648"/>
                  </a:lnTo>
                  <a:lnTo>
                    <a:pt x="732" y="637"/>
                  </a:lnTo>
                  <a:lnTo>
                    <a:pt x="695" y="626"/>
                  </a:lnTo>
                  <a:lnTo>
                    <a:pt x="659" y="614"/>
                  </a:lnTo>
                  <a:lnTo>
                    <a:pt x="623" y="600"/>
                  </a:lnTo>
                  <a:lnTo>
                    <a:pt x="588" y="586"/>
                  </a:lnTo>
                  <a:lnTo>
                    <a:pt x="553" y="570"/>
                  </a:lnTo>
                  <a:lnTo>
                    <a:pt x="518" y="555"/>
                  </a:lnTo>
                  <a:lnTo>
                    <a:pt x="484" y="539"/>
                  </a:lnTo>
                  <a:lnTo>
                    <a:pt x="484" y="539"/>
                  </a:lnTo>
                  <a:lnTo>
                    <a:pt x="449" y="522"/>
                  </a:lnTo>
                  <a:lnTo>
                    <a:pt x="416" y="503"/>
                  </a:lnTo>
                  <a:lnTo>
                    <a:pt x="350" y="466"/>
                  </a:lnTo>
                  <a:lnTo>
                    <a:pt x="350" y="466"/>
                  </a:lnTo>
                  <a:lnTo>
                    <a:pt x="336" y="458"/>
                  </a:lnTo>
                  <a:lnTo>
                    <a:pt x="322" y="452"/>
                  </a:lnTo>
                  <a:lnTo>
                    <a:pt x="307" y="445"/>
                  </a:lnTo>
                  <a:lnTo>
                    <a:pt x="291" y="442"/>
                  </a:lnTo>
                  <a:lnTo>
                    <a:pt x="276" y="440"/>
                  </a:lnTo>
                  <a:lnTo>
                    <a:pt x="268" y="441"/>
                  </a:lnTo>
                  <a:lnTo>
                    <a:pt x="260" y="442"/>
                  </a:lnTo>
                  <a:lnTo>
                    <a:pt x="253" y="443"/>
                  </a:lnTo>
                  <a:lnTo>
                    <a:pt x="245" y="446"/>
                  </a:lnTo>
                  <a:lnTo>
                    <a:pt x="238" y="449"/>
                  </a:lnTo>
                  <a:lnTo>
                    <a:pt x="230" y="454"/>
                  </a:lnTo>
                  <a:lnTo>
                    <a:pt x="230" y="454"/>
                  </a:lnTo>
                  <a:lnTo>
                    <a:pt x="224" y="459"/>
                  </a:lnTo>
                  <a:lnTo>
                    <a:pt x="220" y="466"/>
                  </a:lnTo>
                  <a:lnTo>
                    <a:pt x="215" y="472"/>
                  </a:lnTo>
                  <a:lnTo>
                    <a:pt x="212" y="479"/>
                  </a:lnTo>
                  <a:lnTo>
                    <a:pt x="210" y="486"/>
                  </a:lnTo>
                  <a:lnTo>
                    <a:pt x="208" y="494"/>
                  </a:lnTo>
                  <a:lnTo>
                    <a:pt x="207" y="510"/>
                  </a:lnTo>
                  <a:lnTo>
                    <a:pt x="207" y="510"/>
                  </a:lnTo>
                  <a:lnTo>
                    <a:pt x="208" y="592"/>
                  </a:lnTo>
                  <a:lnTo>
                    <a:pt x="208" y="592"/>
                  </a:lnTo>
                  <a:lnTo>
                    <a:pt x="208" y="674"/>
                  </a:lnTo>
                  <a:lnTo>
                    <a:pt x="207" y="757"/>
                  </a:lnTo>
                  <a:lnTo>
                    <a:pt x="207" y="757"/>
                  </a:lnTo>
                  <a:lnTo>
                    <a:pt x="205" y="796"/>
                  </a:lnTo>
                  <a:lnTo>
                    <a:pt x="203" y="835"/>
                  </a:lnTo>
                  <a:lnTo>
                    <a:pt x="200" y="874"/>
                  </a:lnTo>
                  <a:lnTo>
                    <a:pt x="196" y="913"/>
                  </a:lnTo>
                  <a:lnTo>
                    <a:pt x="191" y="951"/>
                  </a:lnTo>
                  <a:lnTo>
                    <a:pt x="185" y="990"/>
                  </a:lnTo>
                  <a:lnTo>
                    <a:pt x="176" y="1027"/>
                  </a:lnTo>
                  <a:lnTo>
                    <a:pt x="167" y="1065"/>
                  </a:lnTo>
                  <a:lnTo>
                    <a:pt x="167" y="1065"/>
                  </a:lnTo>
                  <a:lnTo>
                    <a:pt x="157" y="1099"/>
                  </a:lnTo>
                  <a:lnTo>
                    <a:pt x="146" y="1131"/>
                  </a:lnTo>
                  <a:lnTo>
                    <a:pt x="133" y="1164"/>
                  </a:lnTo>
                  <a:lnTo>
                    <a:pt x="119" y="1195"/>
                  </a:lnTo>
                  <a:lnTo>
                    <a:pt x="104" y="1226"/>
                  </a:lnTo>
                  <a:lnTo>
                    <a:pt x="86" y="1256"/>
                  </a:lnTo>
                  <a:lnTo>
                    <a:pt x="67" y="1285"/>
                  </a:lnTo>
                  <a:lnTo>
                    <a:pt x="47" y="1313"/>
                  </a:lnTo>
                  <a:lnTo>
                    <a:pt x="47" y="1313"/>
                  </a:lnTo>
                  <a:lnTo>
                    <a:pt x="24" y="1339"/>
                  </a:lnTo>
                  <a:lnTo>
                    <a:pt x="1" y="1362"/>
                  </a:lnTo>
                  <a:lnTo>
                    <a:pt x="1" y="1362"/>
                  </a:lnTo>
                  <a:lnTo>
                    <a:pt x="0" y="1364"/>
                  </a:lnTo>
                  <a:lnTo>
                    <a:pt x="0" y="1367"/>
                  </a:lnTo>
                  <a:lnTo>
                    <a:pt x="0" y="1369"/>
                  </a:lnTo>
                  <a:lnTo>
                    <a:pt x="2" y="1371"/>
                  </a:lnTo>
                  <a:lnTo>
                    <a:pt x="3" y="1373"/>
                  </a:lnTo>
                  <a:lnTo>
                    <a:pt x="5" y="1373"/>
                  </a:lnTo>
                  <a:lnTo>
                    <a:pt x="8" y="1373"/>
                  </a:lnTo>
                  <a:lnTo>
                    <a:pt x="10" y="1372"/>
                  </a:lnTo>
                  <a:lnTo>
                    <a:pt x="10" y="1372"/>
                  </a:lnTo>
                  <a:lnTo>
                    <a:pt x="34" y="1346"/>
                  </a:lnTo>
                  <a:lnTo>
                    <a:pt x="57" y="1320"/>
                  </a:lnTo>
                  <a:lnTo>
                    <a:pt x="77" y="1292"/>
                  </a:lnTo>
                  <a:lnTo>
                    <a:pt x="97" y="1263"/>
                  </a:lnTo>
                  <a:lnTo>
                    <a:pt x="114" y="1233"/>
                  </a:lnTo>
                  <a:lnTo>
                    <a:pt x="130" y="1202"/>
                  </a:lnTo>
                  <a:lnTo>
                    <a:pt x="144" y="1170"/>
                  </a:lnTo>
                  <a:lnTo>
                    <a:pt x="157" y="1138"/>
                  </a:lnTo>
                  <a:lnTo>
                    <a:pt x="157" y="1138"/>
                  </a:lnTo>
                  <a:lnTo>
                    <a:pt x="170" y="1103"/>
                  </a:lnTo>
                  <a:lnTo>
                    <a:pt x="181" y="1066"/>
                  </a:lnTo>
                  <a:lnTo>
                    <a:pt x="189" y="1031"/>
                  </a:lnTo>
                  <a:lnTo>
                    <a:pt x="197" y="994"/>
                  </a:lnTo>
                  <a:lnTo>
                    <a:pt x="203" y="956"/>
                  </a:lnTo>
                  <a:lnTo>
                    <a:pt x="209" y="919"/>
                  </a:lnTo>
                  <a:lnTo>
                    <a:pt x="212" y="882"/>
                  </a:lnTo>
                  <a:lnTo>
                    <a:pt x="215" y="845"/>
                  </a:lnTo>
                  <a:lnTo>
                    <a:pt x="215" y="845"/>
                  </a:lnTo>
                  <a:lnTo>
                    <a:pt x="218" y="803"/>
                  </a:lnTo>
                  <a:lnTo>
                    <a:pt x="220" y="761"/>
                  </a:lnTo>
                  <a:lnTo>
                    <a:pt x="221" y="677"/>
                  </a:lnTo>
                  <a:lnTo>
                    <a:pt x="220" y="593"/>
                  </a:lnTo>
                  <a:lnTo>
                    <a:pt x="220" y="510"/>
                  </a:lnTo>
                  <a:lnTo>
                    <a:pt x="220" y="510"/>
                  </a:lnTo>
                  <a:lnTo>
                    <a:pt x="221" y="500"/>
                  </a:lnTo>
                  <a:lnTo>
                    <a:pt x="222" y="492"/>
                  </a:lnTo>
                  <a:lnTo>
                    <a:pt x="224" y="483"/>
                  </a:lnTo>
                  <a:lnTo>
                    <a:pt x="228" y="474"/>
                  </a:lnTo>
                  <a:lnTo>
                    <a:pt x="228" y="474"/>
                  </a:lnTo>
                  <a:lnTo>
                    <a:pt x="232" y="469"/>
                  </a:lnTo>
                  <a:lnTo>
                    <a:pt x="238" y="465"/>
                  </a:lnTo>
                  <a:lnTo>
                    <a:pt x="244" y="461"/>
                  </a:lnTo>
                  <a:lnTo>
                    <a:pt x="251" y="458"/>
                  </a:lnTo>
                  <a:lnTo>
                    <a:pt x="251" y="458"/>
                  </a:lnTo>
                  <a:lnTo>
                    <a:pt x="258" y="455"/>
                  </a:lnTo>
                  <a:lnTo>
                    <a:pt x="266" y="454"/>
                  </a:lnTo>
                  <a:lnTo>
                    <a:pt x="275" y="453"/>
                  </a:lnTo>
                  <a:lnTo>
                    <a:pt x="282" y="454"/>
                  </a:lnTo>
                  <a:lnTo>
                    <a:pt x="291" y="455"/>
                  </a:lnTo>
                  <a:lnTo>
                    <a:pt x="298" y="456"/>
                  </a:lnTo>
                  <a:lnTo>
                    <a:pt x="313" y="461"/>
                  </a:lnTo>
                  <a:lnTo>
                    <a:pt x="313" y="461"/>
                  </a:lnTo>
                  <a:lnTo>
                    <a:pt x="331" y="469"/>
                  </a:lnTo>
                  <a:lnTo>
                    <a:pt x="347" y="479"/>
                  </a:lnTo>
                  <a:lnTo>
                    <a:pt x="380" y="498"/>
                  </a:lnTo>
                  <a:lnTo>
                    <a:pt x="380" y="498"/>
                  </a:lnTo>
                  <a:lnTo>
                    <a:pt x="414" y="516"/>
                  </a:lnTo>
                  <a:lnTo>
                    <a:pt x="448" y="535"/>
                  </a:lnTo>
                  <a:lnTo>
                    <a:pt x="448" y="535"/>
                  </a:lnTo>
                  <a:lnTo>
                    <a:pt x="482" y="552"/>
                  </a:lnTo>
                  <a:lnTo>
                    <a:pt x="517" y="569"/>
                  </a:lnTo>
                  <a:lnTo>
                    <a:pt x="552" y="584"/>
                  </a:lnTo>
                  <a:lnTo>
                    <a:pt x="587" y="600"/>
                  </a:lnTo>
                  <a:lnTo>
                    <a:pt x="623" y="614"/>
                  </a:lnTo>
                  <a:lnTo>
                    <a:pt x="659" y="627"/>
                  </a:lnTo>
                  <a:lnTo>
                    <a:pt x="696" y="640"/>
                  </a:lnTo>
                  <a:lnTo>
                    <a:pt x="733" y="651"/>
                  </a:lnTo>
                  <a:lnTo>
                    <a:pt x="733" y="651"/>
                  </a:lnTo>
                  <a:lnTo>
                    <a:pt x="769" y="662"/>
                  </a:lnTo>
                  <a:lnTo>
                    <a:pt x="807" y="672"/>
                  </a:lnTo>
                  <a:lnTo>
                    <a:pt x="845" y="682"/>
                  </a:lnTo>
                  <a:lnTo>
                    <a:pt x="883" y="690"/>
                  </a:lnTo>
                  <a:lnTo>
                    <a:pt x="883" y="690"/>
                  </a:lnTo>
                  <a:lnTo>
                    <a:pt x="900" y="693"/>
                  </a:lnTo>
                  <a:lnTo>
                    <a:pt x="917" y="695"/>
                  </a:lnTo>
                  <a:lnTo>
                    <a:pt x="935" y="696"/>
                  </a:lnTo>
                  <a:lnTo>
                    <a:pt x="953" y="695"/>
                  </a:lnTo>
                  <a:lnTo>
                    <a:pt x="961" y="694"/>
                  </a:lnTo>
                  <a:lnTo>
                    <a:pt x="970" y="691"/>
                  </a:lnTo>
                  <a:lnTo>
                    <a:pt x="978" y="688"/>
                  </a:lnTo>
                  <a:lnTo>
                    <a:pt x="986" y="685"/>
                  </a:lnTo>
                  <a:lnTo>
                    <a:pt x="994" y="681"/>
                  </a:lnTo>
                  <a:lnTo>
                    <a:pt x="1000" y="675"/>
                  </a:lnTo>
                  <a:lnTo>
                    <a:pt x="1007" y="670"/>
                  </a:lnTo>
                  <a:lnTo>
                    <a:pt x="1013" y="662"/>
                  </a:lnTo>
                  <a:lnTo>
                    <a:pt x="1013" y="662"/>
                  </a:lnTo>
                  <a:lnTo>
                    <a:pt x="1019" y="655"/>
                  </a:lnTo>
                  <a:lnTo>
                    <a:pt x="1023" y="646"/>
                  </a:lnTo>
                  <a:lnTo>
                    <a:pt x="1025" y="639"/>
                  </a:lnTo>
                  <a:lnTo>
                    <a:pt x="1026" y="630"/>
                  </a:lnTo>
                  <a:lnTo>
                    <a:pt x="1027" y="621"/>
                  </a:lnTo>
                  <a:lnTo>
                    <a:pt x="1026" y="613"/>
                  </a:lnTo>
                  <a:lnTo>
                    <a:pt x="1025" y="605"/>
                  </a:lnTo>
                  <a:lnTo>
                    <a:pt x="1023" y="596"/>
                  </a:lnTo>
                  <a:lnTo>
                    <a:pt x="1016" y="579"/>
                  </a:lnTo>
                  <a:lnTo>
                    <a:pt x="1010" y="562"/>
                  </a:lnTo>
                  <a:lnTo>
                    <a:pt x="994" y="532"/>
                  </a:lnTo>
                  <a:lnTo>
                    <a:pt x="994" y="532"/>
                  </a:lnTo>
                  <a:lnTo>
                    <a:pt x="976" y="499"/>
                  </a:lnTo>
                  <a:lnTo>
                    <a:pt x="959" y="469"/>
                  </a:lnTo>
                  <a:lnTo>
                    <a:pt x="941" y="438"/>
                  </a:lnTo>
                  <a:lnTo>
                    <a:pt x="921" y="407"/>
                  </a:lnTo>
                  <a:lnTo>
                    <a:pt x="921" y="407"/>
                  </a:lnTo>
                  <a:lnTo>
                    <a:pt x="902" y="378"/>
                  </a:lnTo>
                  <a:lnTo>
                    <a:pt x="882" y="349"/>
                  </a:lnTo>
                  <a:lnTo>
                    <a:pt x="860" y="321"/>
                  </a:lnTo>
                  <a:lnTo>
                    <a:pt x="838" y="293"/>
                  </a:lnTo>
                  <a:lnTo>
                    <a:pt x="816" y="265"/>
                  </a:lnTo>
                  <a:lnTo>
                    <a:pt x="792" y="238"/>
                  </a:lnTo>
                  <a:lnTo>
                    <a:pt x="768" y="212"/>
                  </a:lnTo>
                  <a:lnTo>
                    <a:pt x="744" y="186"/>
                  </a:lnTo>
                  <a:lnTo>
                    <a:pt x="744" y="186"/>
                  </a:lnTo>
                  <a:lnTo>
                    <a:pt x="719" y="161"/>
                  </a:lnTo>
                  <a:lnTo>
                    <a:pt x="693" y="136"/>
                  </a:lnTo>
                  <a:lnTo>
                    <a:pt x="666" y="112"/>
                  </a:lnTo>
                  <a:lnTo>
                    <a:pt x="639" y="89"/>
                  </a:lnTo>
                  <a:lnTo>
                    <a:pt x="639" y="89"/>
                  </a:lnTo>
                  <a:lnTo>
                    <a:pt x="612" y="66"/>
                  </a:lnTo>
                  <a:lnTo>
                    <a:pt x="597" y="54"/>
                  </a:lnTo>
                  <a:lnTo>
                    <a:pt x="583" y="43"/>
                  </a:lnTo>
                  <a:lnTo>
                    <a:pt x="568" y="34"/>
                  </a:lnTo>
                  <a:lnTo>
                    <a:pt x="553" y="24"/>
                  </a:lnTo>
                  <a:lnTo>
                    <a:pt x="537" y="16"/>
                  </a:lnTo>
                  <a:lnTo>
                    <a:pt x="519" y="10"/>
                  </a:lnTo>
                  <a:lnTo>
                    <a:pt x="519" y="10"/>
                  </a:lnTo>
                  <a:lnTo>
                    <a:pt x="510" y="7"/>
                  </a:lnTo>
                  <a:lnTo>
                    <a:pt x="500" y="4"/>
                  </a:lnTo>
                  <a:lnTo>
                    <a:pt x="480" y="1"/>
                  </a:lnTo>
                  <a:lnTo>
                    <a:pt x="461" y="0"/>
                  </a:lnTo>
                  <a:lnTo>
                    <a:pt x="441" y="0"/>
                  </a:lnTo>
                  <a:lnTo>
                    <a:pt x="441" y="0"/>
                  </a:lnTo>
                  <a:lnTo>
                    <a:pt x="358" y="1"/>
                  </a:lnTo>
                  <a:lnTo>
                    <a:pt x="358" y="1"/>
                  </a:lnTo>
                  <a:lnTo>
                    <a:pt x="187" y="4"/>
                  </a:lnTo>
                  <a:lnTo>
                    <a:pt x="187" y="4"/>
                  </a:lnTo>
                  <a:lnTo>
                    <a:pt x="103" y="5"/>
                  </a:lnTo>
                  <a:lnTo>
                    <a:pt x="103" y="5"/>
                  </a:lnTo>
                  <a:lnTo>
                    <a:pt x="101" y="7"/>
                  </a:lnTo>
                  <a:lnTo>
                    <a:pt x="99" y="8"/>
                  </a:lnTo>
                  <a:lnTo>
                    <a:pt x="98" y="10"/>
                  </a:lnTo>
                  <a:lnTo>
                    <a:pt x="98" y="12"/>
                  </a:lnTo>
                  <a:lnTo>
                    <a:pt x="98" y="15"/>
                  </a:lnTo>
                  <a:lnTo>
                    <a:pt x="99" y="17"/>
                  </a:lnTo>
                  <a:lnTo>
                    <a:pt x="101" y="18"/>
                  </a:lnTo>
                  <a:lnTo>
                    <a:pt x="103" y="18"/>
                  </a:lnTo>
                  <a:lnTo>
                    <a:pt x="10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102C3B4-8E04-6F30-8D7B-243586A63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631"/>
              <a:ext cx="177" cy="33"/>
            </a:xfrm>
            <a:custGeom>
              <a:avLst/>
              <a:gdLst>
                <a:gd name="T0" fmla="*/ 707 w 708"/>
                <a:gd name="T1" fmla="*/ 119 h 128"/>
                <a:gd name="T2" fmla="*/ 690 w 708"/>
                <a:gd name="T3" fmla="*/ 94 h 128"/>
                <a:gd name="T4" fmla="*/ 670 w 708"/>
                <a:gd name="T5" fmla="*/ 73 h 128"/>
                <a:gd name="T6" fmla="*/ 645 w 708"/>
                <a:gd name="T7" fmla="*/ 57 h 128"/>
                <a:gd name="T8" fmla="*/ 618 w 708"/>
                <a:gd name="T9" fmla="*/ 45 h 128"/>
                <a:gd name="T10" fmla="*/ 590 w 708"/>
                <a:gd name="T11" fmla="*/ 35 h 128"/>
                <a:gd name="T12" fmla="*/ 532 w 708"/>
                <a:gd name="T13" fmla="*/ 22 h 128"/>
                <a:gd name="T14" fmla="*/ 503 w 708"/>
                <a:gd name="T15" fmla="*/ 19 h 128"/>
                <a:gd name="T16" fmla="*/ 378 w 708"/>
                <a:gd name="T17" fmla="*/ 4 h 128"/>
                <a:gd name="T18" fmla="*/ 294 w 708"/>
                <a:gd name="T19" fmla="*/ 0 h 128"/>
                <a:gd name="T20" fmla="*/ 230 w 708"/>
                <a:gd name="T21" fmla="*/ 2 h 128"/>
                <a:gd name="T22" fmla="*/ 188 w 708"/>
                <a:gd name="T23" fmla="*/ 6 h 128"/>
                <a:gd name="T24" fmla="*/ 167 w 708"/>
                <a:gd name="T25" fmla="*/ 9 h 128"/>
                <a:gd name="T26" fmla="*/ 124 w 708"/>
                <a:gd name="T27" fmla="*/ 19 h 128"/>
                <a:gd name="T28" fmla="*/ 82 w 708"/>
                <a:gd name="T29" fmla="*/ 32 h 128"/>
                <a:gd name="T30" fmla="*/ 41 w 708"/>
                <a:gd name="T31" fmla="*/ 49 h 128"/>
                <a:gd name="T32" fmla="*/ 2 w 708"/>
                <a:gd name="T33" fmla="*/ 72 h 128"/>
                <a:gd name="T34" fmla="*/ 0 w 708"/>
                <a:gd name="T35" fmla="*/ 74 h 128"/>
                <a:gd name="T36" fmla="*/ 0 w 708"/>
                <a:gd name="T37" fmla="*/ 79 h 128"/>
                <a:gd name="T38" fmla="*/ 2 w 708"/>
                <a:gd name="T39" fmla="*/ 83 h 128"/>
                <a:gd name="T40" fmla="*/ 7 w 708"/>
                <a:gd name="T41" fmla="*/ 84 h 128"/>
                <a:gd name="T42" fmla="*/ 9 w 708"/>
                <a:gd name="T43" fmla="*/ 83 h 128"/>
                <a:gd name="T44" fmla="*/ 43 w 708"/>
                <a:gd name="T45" fmla="*/ 63 h 128"/>
                <a:gd name="T46" fmla="*/ 80 w 708"/>
                <a:gd name="T47" fmla="*/ 47 h 128"/>
                <a:gd name="T48" fmla="*/ 118 w 708"/>
                <a:gd name="T49" fmla="*/ 34 h 128"/>
                <a:gd name="T50" fmla="*/ 156 w 708"/>
                <a:gd name="T51" fmla="*/ 25 h 128"/>
                <a:gd name="T52" fmla="*/ 196 w 708"/>
                <a:gd name="T53" fmla="*/ 18 h 128"/>
                <a:gd name="T54" fmla="*/ 274 w 708"/>
                <a:gd name="T55" fmla="*/ 13 h 128"/>
                <a:gd name="T56" fmla="*/ 314 w 708"/>
                <a:gd name="T57" fmla="*/ 14 h 128"/>
                <a:gd name="T58" fmla="*/ 400 w 708"/>
                <a:gd name="T59" fmla="*/ 19 h 128"/>
                <a:gd name="T60" fmla="*/ 486 w 708"/>
                <a:gd name="T61" fmla="*/ 29 h 128"/>
                <a:gd name="T62" fmla="*/ 514 w 708"/>
                <a:gd name="T63" fmla="*/ 33 h 128"/>
                <a:gd name="T64" fmla="*/ 570 w 708"/>
                <a:gd name="T65" fmla="*/ 43 h 128"/>
                <a:gd name="T66" fmla="*/ 597 w 708"/>
                <a:gd name="T67" fmla="*/ 50 h 128"/>
                <a:gd name="T68" fmla="*/ 627 w 708"/>
                <a:gd name="T69" fmla="*/ 62 h 128"/>
                <a:gd name="T70" fmla="*/ 654 w 708"/>
                <a:gd name="T71" fmla="*/ 79 h 128"/>
                <a:gd name="T72" fmla="*/ 677 w 708"/>
                <a:gd name="T73" fmla="*/ 99 h 128"/>
                <a:gd name="T74" fmla="*/ 696 w 708"/>
                <a:gd name="T75" fmla="*/ 125 h 128"/>
                <a:gd name="T76" fmla="*/ 698 w 708"/>
                <a:gd name="T77" fmla="*/ 127 h 128"/>
                <a:gd name="T78" fmla="*/ 702 w 708"/>
                <a:gd name="T79" fmla="*/ 128 h 128"/>
                <a:gd name="T80" fmla="*/ 707 w 708"/>
                <a:gd name="T81" fmla="*/ 126 h 128"/>
                <a:gd name="T82" fmla="*/ 708 w 708"/>
                <a:gd name="T83" fmla="*/ 121 h 128"/>
                <a:gd name="T84" fmla="*/ 707 w 708"/>
                <a:gd name="T85" fmla="*/ 11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08" h="128">
                  <a:moveTo>
                    <a:pt x="707" y="119"/>
                  </a:moveTo>
                  <a:lnTo>
                    <a:pt x="707" y="119"/>
                  </a:lnTo>
                  <a:lnTo>
                    <a:pt x="699" y="106"/>
                  </a:lnTo>
                  <a:lnTo>
                    <a:pt x="690" y="94"/>
                  </a:lnTo>
                  <a:lnTo>
                    <a:pt x="681" y="83"/>
                  </a:lnTo>
                  <a:lnTo>
                    <a:pt x="670" y="73"/>
                  </a:lnTo>
                  <a:lnTo>
                    <a:pt x="658" y="64"/>
                  </a:lnTo>
                  <a:lnTo>
                    <a:pt x="645" y="57"/>
                  </a:lnTo>
                  <a:lnTo>
                    <a:pt x="632" y="50"/>
                  </a:lnTo>
                  <a:lnTo>
                    <a:pt x="618" y="45"/>
                  </a:lnTo>
                  <a:lnTo>
                    <a:pt x="604" y="40"/>
                  </a:lnTo>
                  <a:lnTo>
                    <a:pt x="590" y="35"/>
                  </a:lnTo>
                  <a:lnTo>
                    <a:pt x="561" y="28"/>
                  </a:lnTo>
                  <a:lnTo>
                    <a:pt x="532" y="22"/>
                  </a:lnTo>
                  <a:lnTo>
                    <a:pt x="503" y="19"/>
                  </a:lnTo>
                  <a:lnTo>
                    <a:pt x="503" y="19"/>
                  </a:lnTo>
                  <a:lnTo>
                    <a:pt x="420" y="8"/>
                  </a:lnTo>
                  <a:lnTo>
                    <a:pt x="378" y="4"/>
                  </a:lnTo>
                  <a:lnTo>
                    <a:pt x="336" y="1"/>
                  </a:lnTo>
                  <a:lnTo>
                    <a:pt x="294" y="0"/>
                  </a:lnTo>
                  <a:lnTo>
                    <a:pt x="252" y="1"/>
                  </a:lnTo>
                  <a:lnTo>
                    <a:pt x="230" y="2"/>
                  </a:lnTo>
                  <a:lnTo>
                    <a:pt x="210" y="4"/>
                  </a:lnTo>
                  <a:lnTo>
                    <a:pt x="188" y="6"/>
                  </a:lnTo>
                  <a:lnTo>
                    <a:pt x="167" y="9"/>
                  </a:lnTo>
                  <a:lnTo>
                    <a:pt x="167" y="9"/>
                  </a:lnTo>
                  <a:lnTo>
                    <a:pt x="146" y="14"/>
                  </a:lnTo>
                  <a:lnTo>
                    <a:pt x="124" y="19"/>
                  </a:lnTo>
                  <a:lnTo>
                    <a:pt x="103" y="25"/>
                  </a:lnTo>
                  <a:lnTo>
                    <a:pt x="82" y="32"/>
                  </a:lnTo>
                  <a:lnTo>
                    <a:pt x="62" y="41"/>
                  </a:lnTo>
                  <a:lnTo>
                    <a:pt x="41" y="49"/>
                  </a:lnTo>
                  <a:lnTo>
                    <a:pt x="22" y="60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2" y="83"/>
                  </a:lnTo>
                  <a:lnTo>
                    <a:pt x="5" y="84"/>
                  </a:lnTo>
                  <a:lnTo>
                    <a:pt x="7" y="84"/>
                  </a:lnTo>
                  <a:lnTo>
                    <a:pt x="9" y="83"/>
                  </a:lnTo>
                  <a:lnTo>
                    <a:pt x="9" y="83"/>
                  </a:lnTo>
                  <a:lnTo>
                    <a:pt x="26" y="72"/>
                  </a:lnTo>
                  <a:lnTo>
                    <a:pt x="43" y="63"/>
                  </a:lnTo>
                  <a:lnTo>
                    <a:pt x="62" y="55"/>
                  </a:lnTo>
                  <a:lnTo>
                    <a:pt x="80" y="47"/>
                  </a:lnTo>
                  <a:lnTo>
                    <a:pt x="98" y="40"/>
                  </a:lnTo>
                  <a:lnTo>
                    <a:pt x="118" y="34"/>
                  </a:lnTo>
                  <a:lnTo>
                    <a:pt x="136" y="29"/>
                  </a:lnTo>
                  <a:lnTo>
                    <a:pt x="156" y="25"/>
                  </a:lnTo>
                  <a:lnTo>
                    <a:pt x="176" y="21"/>
                  </a:lnTo>
                  <a:lnTo>
                    <a:pt x="196" y="18"/>
                  </a:lnTo>
                  <a:lnTo>
                    <a:pt x="235" y="15"/>
                  </a:lnTo>
                  <a:lnTo>
                    <a:pt x="274" y="13"/>
                  </a:lnTo>
                  <a:lnTo>
                    <a:pt x="314" y="14"/>
                  </a:lnTo>
                  <a:lnTo>
                    <a:pt x="314" y="14"/>
                  </a:lnTo>
                  <a:lnTo>
                    <a:pt x="357" y="16"/>
                  </a:lnTo>
                  <a:lnTo>
                    <a:pt x="400" y="19"/>
                  </a:lnTo>
                  <a:lnTo>
                    <a:pt x="442" y="25"/>
                  </a:lnTo>
                  <a:lnTo>
                    <a:pt x="486" y="29"/>
                  </a:lnTo>
                  <a:lnTo>
                    <a:pt x="486" y="29"/>
                  </a:lnTo>
                  <a:lnTo>
                    <a:pt x="514" y="33"/>
                  </a:lnTo>
                  <a:lnTo>
                    <a:pt x="542" y="37"/>
                  </a:lnTo>
                  <a:lnTo>
                    <a:pt x="570" y="43"/>
                  </a:lnTo>
                  <a:lnTo>
                    <a:pt x="597" y="50"/>
                  </a:lnTo>
                  <a:lnTo>
                    <a:pt x="597" y="50"/>
                  </a:lnTo>
                  <a:lnTo>
                    <a:pt x="612" y="56"/>
                  </a:lnTo>
                  <a:lnTo>
                    <a:pt x="627" y="62"/>
                  </a:lnTo>
                  <a:lnTo>
                    <a:pt x="641" y="70"/>
                  </a:lnTo>
                  <a:lnTo>
                    <a:pt x="654" y="79"/>
                  </a:lnTo>
                  <a:lnTo>
                    <a:pt x="667" y="88"/>
                  </a:lnTo>
                  <a:lnTo>
                    <a:pt x="677" y="99"/>
                  </a:lnTo>
                  <a:lnTo>
                    <a:pt x="687" y="111"/>
                  </a:lnTo>
                  <a:lnTo>
                    <a:pt x="696" y="125"/>
                  </a:lnTo>
                  <a:lnTo>
                    <a:pt x="696" y="125"/>
                  </a:lnTo>
                  <a:lnTo>
                    <a:pt x="698" y="127"/>
                  </a:lnTo>
                  <a:lnTo>
                    <a:pt x="700" y="128"/>
                  </a:lnTo>
                  <a:lnTo>
                    <a:pt x="702" y="128"/>
                  </a:lnTo>
                  <a:lnTo>
                    <a:pt x="704" y="127"/>
                  </a:lnTo>
                  <a:lnTo>
                    <a:pt x="707" y="126"/>
                  </a:lnTo>
                  <a:lnTo>
                    <a:pt x="708" y="124"/>
                  </a:lnTo>
                  <a:lnTo>
                    <a:pt x="708" y="121"/>
                  </a:lnTo>
                  <a:lnTo>
                    <a:pt x="707" y="119"/>
                  </a:lnTo>
                  <a:lnTo>
                    <a:pt x="707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68128535-AFEE-B0C8-E69F-F5F0FC219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" y="656"/>
              <a:ext cx="142" cy="31"/>
            </a:xfrm>
            <a:custGeom>
              <a:avLst/>
              <a:gdLst>
                <a:gd name="T0" fmla="*/ 564 w 568"/>
                <a:gd name="T1" fmla="*/ 41 h 121"/>
                <a:gd name="T2" fmla="*/ 564 w 568"/>
                <a:gd name="T3" fmla="*/ 41 h 121"/>
                <a:gd name="T4" fmla="*/ 508 w 568"/>
                <a:gd name="T5" fmla="*/ 26 h 121"/>
                <a:gd name="T6" fmla="*/ 480 w 568"/>
                <a:gd name="T7" fmla="*/ 20 h 121"/>
                <a:gd name="T8" fmla="*/ 452 w 568"/>
                <a:gd name="T9" fmla="*/ 14 h 121"/>
                <a:gd name="T10" fmla="*/ 424 w 568"/>
                <a:gd name="T11" fmla="*/ 9 h 121"/>
                <a:gd name="T12" fmla="*/ 395 w 568"/>
                <a:gd name="T13" fmla="*/ 4 h 121"/>
                <a:gd name="T14" fmla="*/ 366 w 568"/>
                <a:gd name="T15" fmla="*/ 1 h 121"/>
                <a:gd name="T16" fmla="*/ 338 w 568"/>
                <a:gd name="T17" fmla="*/ 0 h 121"/>
                <a:gd name="T18" fmla="*/ 338 w 568"/>
                <a:gd name="T19" fmla="*/ 0 h 121"/>
                <a:gd name="T20" fmla="*/ 308 w 568"/>
                <a:gd name="T21" fmla="*/ 0 h 121"/>
                <a:gd name="T22" fmla="*/ 280 w 568"/>
                <a:gd name="T23" fmla="*/ 1 h 121"/>
                <a:gd name="T24" fmla="*/ 252 w 568"/>
                <a:gd name="T25" fmla="*/ 3 h 121"/>
                <a:gd name="T26" fmla="*/ 223 w 568"/>
                <a:gd name="T27" fmla="*/ 9 h 121"/>
                <a:gd name="T28" fmla="*/ 223 w 568"/>
                <a:gd name="T29" fmla="*/ 9 h 121"/>
                <a:gd name="T30" fmla="*/ 196 w 568"/>
                <a:gd name="T31" fmla="*/ 15 h 121"/>
                <a:gd name="T32" fmla="*/ 169 w 568"/>
                <a:gd name="T33" fmla="*/ 25 h 121"/>
                <a:gd name="T34" fmla="*/ 142 w 568"/>
                <a:gd name="T35" fmla="*/ 36 h 121"/>
                <a:gd name="T36" fmla="*/ 117 w 568"/>
                <a:gd name="T37" fmla="*/ 48 h 121"/>
                <a:gd name="T38" fmla="*/ 117 w 568"/>
                <a:gd name="T39" fmla="*/ 48 h 121"/>
                <a:gd name="T40" fmla="*/ 88 w 568"/>
                <a:gd name="T41" fmla="*/ 62 h 121"/>
                <a:gd name="T42" fmla="*/ 59 w 568"/>
                <a:gd name="T43" fmla="*/ 78 h 121"/>
                <a:gd name="T44" fmla="*/ 3 w 568"/>
                <a:gd name="T45" fmla="*/ 109 h 121"/>
                <a:gd name="T46" fmla="*/ 3 w 568"/>
                <a:gd name="T47" fmla="*/ 109 h 121"/>
                <a:gd name="T48" fmla="*/ 1 w 568"/>
                <a:gd name="T49" fmla="*/ 111 h 121"/>
                <a:gd name="T50" fmla="*/ 0 w 568"/>
                <a:gd name="T51" fmla="*/ 113 h 121"/>
                <a:gd name="T52" fmla="*/ 0 w 568"/>
                <a:gd name="T53" fmla="*/ 116 h 121"/>
                <a:gd name="T54" fmla="*/ 1 w 568"/>
                <a:gd name="T55" fmla="*/ 118 h 121"/>
                <a:gd name="T56" fmla="*/ 2 w 568"/>
                <a:gd name="T57" fmla="*/ 120 h 121"/>
                <a:gd name="T58" fmla="*/ 4 w 568"/>
                <a:gd name="T59" fmla="*/ 121 h 121"/>
                <a:gd name="T60" fmla="*/ 7 w 568"/>
                <a:gd name="T61" fmla="*/ 121 h 121"/>
                <a:gd name="T62" fmla="*/ 10 w 568"/>
                <a:gd name="T63" fmla="*/ 120 h 121"/>
                <a:gd name="T64" fmla="*/ 10 w 568"/>
                <a:gd name="T65" fmla="*/ 120 h 121"/>
                <a:gd name="T66" fmla="*/ 58 w 568"/>
                <a:gd name="T67" fmla="*/ 93 h 121"/>
                <a:gd name="T68" fmla="*/ 108 w 568"/>
                <a:gd name="T69" fmla="*/ 66 h 121"/>
                <a:gd name="T70" fmla="*/ 134 w 568"/>
                <a:gd name="T71" fmla="*/ 54 h 121"/>
                <a:gd name="T72" fmla="*/ 159 w 568"/>
                <a:gd name="T73" fmla="*/ 42 h 121"/>
                <a:gd name="T74" fmla="*/ 186 w 568"/>
                <a:gd name="T75" fmla="*/ 32 h 121"/>
                <a:gd name="T76" fmla="*/ 212 w 568"/>
                <a:gd name="T77" fmla="*/ 25 h 121"/>
                <a:gd name="T78" fmla="*/ 212 w 568"/>
                <a:gd name="T79" fmla="*/ 25 h 121"/>
                <a:gd name="T80" fmla="*/ 241 w 568"/>
                <a:gd name="T81" fmla="*/ 18 h 121"/>
                <a:gd name="T82" fmla="*/ 267 w 568"/>
                <a:gd name="T83" fmla="*/ 15 h 121"/>
                <a:gd name="T84" fmla="*/ 297 w 568"/>
                <a:gd name="T85" fmla="*/ 13 h 121"/>
                <a:gd name="T86" fmla="*/ 325 w 568"/>
                <a:gd name="T87" fmla="*/ 12 h 121"/>
                <a:gd name="T88" fmla="*/ 353 w 568"/>
                <a:gd name="T89" fmla="*/ 13 h 121"/>
                <a:gd name="T90" fmla="*/ 381 w 568"/>
                <a:gd name="T91" fmla="*/ 16 h 121"/>
                <a:gd name="T92" fmla="*/ 409 w 568"/>
                <a:gd name="T93" fmla="*/ 20 h 121"/>
                <a:gd name="T94" fmla="*/ 437 w 568"/>
                <a:gd name="T95" fmla="*/ 24 h 121"/>
                <a:gd name="T96" fmla="*/ 437 w 568"/>
                <a:gd name="T97" fmla="*/ 24 h 121"/>
                <a:gd name="T98" fmla="*/ 468 w 568"/>
                <a:gd name="T99" fmla="*/ 30 h 121"/>
                <a:gd name="T100" fmla="*/ 499 w 568"/>
                <a:gd name="T101" fmla="*/ 38 h 121"/>
                <a:gd name="T102" fmla="*/ 529 w 568"/>
                <a:gd name="T103" fmla="*/ 45 h 121"/>
                <a:gd name="T104" fmla="*/ 560 w 568"/>
                <a:gd name="T105" fmla="*/ 54 h 121"/>
                <a:gd name="T106" fmla="*/ 560 w 568"/>
                <a:gd name="T107" fmla="*/ 54 h 121"/>
                <a:gd name="T108" fmla="*/ 563 w 568"/>
                <a:gd name="T109" fmla="*/ 54 h 121"/>
                <a:gd name="T110" fmla="*/ 565 w 568"/>
                <a:gd name="T111" fmla="*/ 53 h 121"/>
                <a:gd name="T112" fmla="*/ 567 w 568"/>
                <a:gd name="T113" fmla="*/ 52 h 121"/>
                <a:gd name="T114" fmla="*/ 568 w 568"/>
                <a:gd name="T115" fmla="*/ 50 h 121"/>
                <a:gd name="T116" fmla="*/ 568 w 568"/>
                <a:gd name="T117" fmla="*/ 47 h 121"/>
                <a:gd name="T118" fmla="*/ 567 w 568"/>
                <a:gd name="T119" fmla="*/ 44 h 121"/>
                <a:gd name="T120" fmla="*/ 566 w 568"/>
                <a:gd name="T121" fmla="*/ 42 h 121"/>
                <a:gd name="T122" fmla="*/ 564 w 568"/>
                <a:gd name="T123" fmla="*/ 41 h 121"/>
                <a:gd name="T124" fmla="*/ 564 w 568"/>
                <a:gd name="T125" fmla="*/ 4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8" h="121">
                  <a:moveTo>
                    <a:pt x="564" y="41"/>
                  </a:moveTo>
                  <a:lnTo>
                    <a:pt x="564" y="41"/>
                  </a:lnTo>
                  <a:lnTo>
                    <a:pt x="508" y="26"/>
                  </a:lnTo>
                  <a:lnTo>
                    <a:pt x="480" y="20"/>
                  </a:lnTo>
                  <a:lnTo>
                    <a:pt x="452" y="14"/>
                  </a:lnTo>
                  <a:lnTo>
                    <a:pt x="424" y="9"/>
                  </a:lnTo>
                  <a:lnTo>
                    <a:pt x="395" y="4"/>
                  </a:lnTo>
                  <a:lnTo>
                    <a:pt x="366" y="1"/>
                  </a:lnTo>
                  <a:lnTo>
                    <a:pt x="338" y="0"/>
                  </a:lnTo>
                  <a:lnTo>
                    <a:pt x="338" y="0"/>
                  </a:lnTo>
                  <a:lnTo>
                    <a:pt x="308" y="0"/>
                  </a:lnTo>
                  <a:lnTo>
                    <a:pt x="280" y="1"/>
                  </a:lnTo>
                  <a:lnTo>
                    <a:pt x="252" y="3"/>
                  </a:lnTo>
                  <a:lnTo>
                    <a:pt x="223" y="9"/>
                  </a:lnTo>
                  <a:lnTo>
                    <a:pt x="223" y="9"/>
                  </a:lnTo>
                  <a:lnTo>
                    <a:pt x="196" y="15"/>
                  </a:lnTo>
                  <a:lnTo>
                    <a:pt x="169" y="25"/>
                  </a:lnTo>
                  <a:lnTo>
                    <a:pt x="142" y="36"/>
                  </a:lnTo>
                  <a:lnTo>
                    <a:pt x="117" y="48"/>
                  </a:lnTo>
                  <a:lnTo>
                    <a:pt x="117" y="48"/>
                  </a:lnTo>
                  <a:lnTo>
                    <a:pt x="88" y="62"/>
                  </a:lnTo>
                  <a:lnTo>
                    <a:pt x="59" y="78"/>
                  </a:lnTo>
                  <a:lnTo>
                    <a:pt x="3" y="109"/>
                  </a:lnTo>
                  <a:lnTo>
                    <a:pt x="3" y="109"/>
                  </a:lnTo>
                  <a:lnTo>
                    <a:pt x="1" y="111"/>
                  </a:lnTo>
                  <a:lnTo>
                    <a:pt x="0" y="113"/>
                  </a:lnTo>
                  <a:lnTo>
                    <a:pt x="0" y="116"/>
                  </a:lnTo>
                  <a:lnTo>
                    <a:pt x="1" y="118"/>
                  </a:lnTo>
                  <a:lnTo>
                    <a:pt x="2" y="120"/>
                  </a:lnTo>
                  <a:lnTo>
                    <a:pt x="4" y="121"/>
                  </a:lnTo>
                  <a:lnTo>
                    <a:pt x="7" y="121"/>
                  </a:lnTo>
                  <a:lnTo>
                    <a:pt x="10" y="120"/>
                  </a:lnTo>
                  <a:lnTo>
                    <a:pt x="10" y="120"/>
                  </a:lnTo>
                  <a:lnTo>
                    <a:pt x="58" y="93"/>
                  </a:lnTo>
                  <a:lnTo>
                    <a:pt x="108" y="66"/>
                  </a:lnTo>
                  <a:lnTo>
                    <a:pt x="134" y="54"/>
                  </a:lnTo>
                  <a:lnTo>
                    <a:pt x="159" y="42"/>
                  </a:lnTo>
                  <a:lnTo>
                    <a:pt x="186" y="32"/>
                  </a:lnTo>
                  <a:lnTo>
                    <a:pt x="212" y="25"/>
                  </a:lnTo>
                  <a:lnTo>
                    <a:pt x="212" y="25"/>
                  </a:lnTo>
                  <a:lnTo>
                    <a:pt x="241" y="18"/>
                  </a:lnTo>
                  <a:lnTo>
                    <a:pt x="267" y="15"/>
                  </a:lnTo>
                  <a:lnTo>
                    <a:pt x="297" y="13"/>
                  </a:lnTo>
                  <a:lnTo>
                    <a:pt x="325" y="12"/>
                  </a:lnTo>
                  <a:lnTo>
                    <a:pt x="353" y="13"/>
                  </a:lnTo>
                  <a:lnTo>
                    <a:pt x="381" y="16"/>
                  </a:lnTo>
                  <a:lnTo>
                    <a:pt x="409" y="20"/>
                  </a:lnTo>
                  <a:lnTo>
                    <a:pt x="437" y="24"/>
                  </a:lnTo>
                  <a:lnTo>
                    <a:pt x="437" y="24"/>
                  </a:lnTo>
                  <a:lnTo>
                    <a:pt x="468" y="30"/>
                  </a:lnTo>
                  <a:lnTo>
                    <a:pt x="499" y="38"/>
                  </a:lnTo>
                  <a:lnTo>
                    <a:pt x="529" y="45"/>
                  </a:lnTo>
                  <a:lnTo>
                    <a:pt x="560" y="54"/>
                  </a:lnTo>
                  <a:lnTo>
                    <a:pt x="560" y="54"/>
                  </a:lnTo>
                  <a:lnTo>
                    <a:pt x="563" y="54"/>
                  </a:lnTo>
                  <a:lnTo>
                    <a:pt x="565" y="53"/>
                  </a:lnTo>
                  <a:lnTo>
                    <a:pt x="567" y="52"/>
                  </a:lnTo>
                  <a:lnTo>
                    <a:pt x="568" y="50"/>
                  </a:lnTo>
                  <a:lnTo>
                    <a:pt x="568" y="47"/>
                  </a:lnTo>
                  <a:lnTo>
                    <a:pt x="567" y="44"/>
                  </a:lnTo>
                  <a:lnTo>
                    <a:pt x="566" y="42"/>
                  </a:lnTo>
                  <a:lnTo>
                    <a:pt x="564" y="41"/>
                  </a:lnTo>
                  <a:lnTo>
                    <a:pt x="564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99F3CCFD-A2BB-2C8F-14CC-23ADDFAE4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" y="751"/>
              <a:ext cx="77" cy="124"/>
            </a:xfrm>
            <a:custGeom>
              <a:avLst/>
              <a:gdLst>
                <a:gd name="T0" fmla="*/ 0 w 307"/>
                <a:gd name="T1" fmla="*/ 247 h 494"/>
                <a:gd name="T2" fmla="*/ 3 w 307"/>
                <a:gd name="T3" fmla="*/ 297 h 494"/>
                <a:gd name="T4" fmla="*/ 12 w 307"/>
                <a:gd name="T5" fmla="*/ 343 h 494"/>
                <a:gd name="T6" fmla="*/ 26 w 307"/>
                <a:gd name="T7" fmla="*/ 385 h 494"/>
                <a:gd name="T8" fmla="*/ 45 w 307"/>
                <a:gd name="T9" fmla="*/ 422 h 494"/>
                <a:gd name="T10" fmla="*/ 68 w 307"/>
                <a:gd name="T11" fmla="*/ 452 h 494"/>
                <a:gd name="T12" fmla="*/ 94 w 307"/>
                <a:gd name="T13" fmla="*/ 475 h 494"/>
                <a:gd name="T14" fmla="*/ 123 w 307"/>
                <a:gd name="T15" fmla="*/ 489 h 494"/>
                <a:gd name="T16" fmla="*/ 154 w 307"/>
                <a:gd name="T17" fmla="*/ 494 h 494"/>
                <a:gd name="T18" fmla="*/ 169 w 307"/>
                <a:gd name="T19" fmla="*/ 493 h 494"/>
                <a:gd name="T20" fmla="*/ 200 w 307"/>
                <a:gd name="T21" fmla="*/ 483 h 494"/>
                <a:gd name="T22" fmla="*/ 228 w 307"/>
                <a:gd name="T23" fmla="*/ 464 h 494"/>
                <a:gd name="T24" fmla="*/ 251 w 307"/>
                <a:gd name="T25" fmla="*/ 438 h 494"/>
                <a:gd name="T26" fmla="*/ 273 w 307"/>
                <a:gd name="T27" fmla="*/ 404 h 494"/>
                <a:gd name="T28" fmla="*/ 289 w 307"/>
                <a:gd name="T29" fmla="*/ 364 h 494"/>
                <a:gd name="T30" fmla="*/ 301 w 307"/>
                <a:gd name="T31" fmla="*/ 320 h 494"/>
                <a:gd name="T32" fmla="*/ 307 w 307"/>
                <a:gd name="T33" fmla="*/ 273 h 494"/>
                <a:gd name="T34" fmla="*/ 307 w 307"/>
                <a:gd name="T35" fmla="*/ 247 h 494"/>
                <a:gd name="T36" fmla="*/ 305 w 307"/>
                <a:gd name="T37" fmla="*/ 197 h 494"/>
                <a:gd name="T38" fmla="*/ 296 w 307"/>
                <a:gd name="T39" fmla="*/ 152 h 494"/>
                <a:gd name="T40" fmla="*/ 282 w 307"/>
                <a:gd name="T41" fmla="*/ 109 h 494"/>
                <a:gd name="T42" fmla="*/ 263 w 307"/>
                <a:gd name="T43" fmla="*/ 73 h 494"/>
                <a:gd name="T44" fmla="*/ 239 w 307"/>
                <a:gd name="T45" fmla="*/ 42 h 494"/>
                <a:gd name="T46" fmla="*/ 214 w 307"/>
                <a:gd name="T47" fmla="*/ 20 h 494"/>
                <a:gd name="T48" fmla="*/ 185 w 307"/>
                <a:gd name="T49" fmla="*/ 6 h 494"/>
                <a:gd name="T50" fmla="*/ 154 w 307"/>
                <a:gd name="T51" fmla="*/ 0 h 494"/>
                <a:gd name="T52" fmla="*/ 138 w 307"/>
                <a:gd name="T53" fmla="*/ 1 h 494"/>
                <a:gd name="T54" fmla="*/ 108 w 307"/>
                <a:gd name="T55" fmla="*/ 11 h 494"/>
                <a:gd name="T56" fmla="*/ 81 w 307"/>
                <a:gd name="T57" fmla="*/ 31 h 494"/>
                <a:gd name="T58" fmla="*/ 56 w 307"/>
                <a:gd name="T59" fmla="*/ 56 h 494"/>
                <a:gd name="T60" fmla="*/ 35 w 307"/>
                <a:gd name="T61" fmla="*/ 90 h 494"/>
                <a:gd name="T62" fmla="*/ 18 w 307"/>
                <a:gd name="T63" fmla="*/ 130 h 494"/>
                <a:gd name="T64" fmla="*/ 7 w 307"/>
                <a:gd name="T65" fmla="*/ 174 h 494"/>
                <a:gd name="T66" fmla="*/ 1 w 307"/>
                <a:gd name="T67" fmla="*/ 222 h 494"/>
                <a:gd name="T68" fmla="*/ 0 w 307"/>
                <a:gd name="T69" fmla="*/ 24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7" h="494">
                  <a:moveTo>
                    <a:pt x="0" y="247"/>
                  </a:moveTo>
                  <a:lnTo>
                    <a:pt x="0" y="247"/>
                  </a:lnTo>
                  <a:lnTo>
                    <a:pt x="1" y="273"/>
                  </a:lnTo>
                  <a:lnTo>
                    <a:pt x="3" y="297"/>
                  </a:lnTo>
                  <a:lnTo>
                    <a:pt x="7" y="320"/>
                  </a:lnTo>
                  <a:lnTo>
                    <a:pt x="12" y="343"/>
                  </a:lnTo>
                  <a:lnTo>
                    <a:pt x="18" y="364"/>
                  </a:lnTo>
                  <a:lnTo>
                    <a:pt x="26" y="385"/>
                  </a:lnTo>
                  <a:lnTo>
                    <a:pt x="35" y="404"/>
                  </a:lnTo>
                  <a:lnTo>
                    <a:pt x="45" y="422"/>
                  </a:lnTo>
                  <a:lnTo>
                    <a:pt x="56" y="438"/>
                  </a:lnTo>
                  <a:lnTo>
                    <a:pt x="68" y="452"/>
                  </a:lnTo>
                  <a:lnTo>
                    <a:pt x="81" y="464"/>
                  </a:lnTo>
                  <a:lnTo>
                    <a:pt x="94" y="475"/>
                  </a:lnTo>
                  <a:lnTo>
                    <a:pt x="108" y="483"/>
                  </a:lnTo>
                  <a:lnTo>
                    <a:pt x="123" y="489"/>
                  </a:lnTo>
                  <a:lnTo>
                    <a:pt x="138" y="493"/>
                  </a:lnTo>
                  <a:lnTo>
                    <a:pt x="154" y="494"/>
                  </a:lnTo>
                  <a:lnTo>
                    <a:pt x="154" y="494"/>
                  </a:lnTo>
                  <a:lnTo>
                    <a:pt x="169" y="493"/>
                  </a:lnTo>
                  <a:lnTo>
                    <a:pt x="185" y="489"/>
                  </a:lnTo>
                  <a:lnTo>
                    <a:pt x="200" y="483"/>
                  </a:lnTo>
                  <a:lnTo>
                    <a:pt x="214" y="475"/>
                  </a:lnTo>
                  <a:lnTo>
                    <a:pt x="228" y="464"/>
                  </a:lnTo>
                  <a:lnTo>
                    <a:pt x="239" y="452"/>
                  </a:lnTo>
                  <a:lnTo>
                    <a:pt x="251" y="438"/>
                  </a:lnTo>
                  <a:lnTo>
                    <a:pt x="263" y="422"/>
                  </a:lnTo>
                  <a:lnTo>
                    <a:pt x="273" y="404"/>
                  </a:lnTo>
                  <a:lnTo>
                    <a:pt x="282" y="385"/>
                  </a:lnTo>
                  <a:lnTo>
                    <a:pt x="289" y="364"/>
                  </a:lnTo>
                  <a:lnTo>
                    <a:pt x="296" y="343"/>
                  </a:lnTo>
                  <a:lnTo>
                    <a:pt x="301" y="320"/>
                  </a:lnTo>
                  <a:lnTo>
                    <a:pt x="305" y="297"/>
                  </a:lnTo>
                  <a:lnTo>
                    <a:pt x="307" y="273"/>
                  </a:lnTo>
                  <a:lnTo>
                    <a:pt x="307" y="247"/>
                  </a:lnTo>
                  <a:lnTo>
                    <a:pt x="307" y="247"/>
                  </a:lnTo>
                  <a:lnTo>
                    <a:pt x="307" y="222"/>
                  </a:lnTo>
                  <a:lnTo>
                    <a:pt x="305" y="197"/>
                  </a:lnTo>
                  <a:lnTo>
                    <a:pt x="301" y="174"/>
                  </a:lnTo>
                  <a:lnTo>
                    <a:pt x="296" y="152"/>
                  </a:lnTo>
                  <a:lnTo>
                    <a:pt x="289" y="130"/>
                  </a:lnTo>
                  <a:lnTo>
                    <a:pt x="282" y="109"/>
                  </a:lnTo>
                  <a:lnTo>
                    <a:pt x="273" y="90"/>
                  </a:lnTo>
                  <a:lnTo>
                    <a:pt x="263" y="73"/>
                  </a:lnTo>
                  <a:lnTo>
                    <a:pt x="251" y="56"/>
                  </a:lnTo>
                  <a:lnTo>
                    <a:pt x="239" y="42"/>
                  </a:lnTo>
                  <a:lnTo>
                    <a:pt x="228" y="31"/>
                  </a:lnTo>
                  <a:lnTo>
                    <a:pt x="214" y="20"/>
                  </a:lnTo>
                  <a:lnTo>
                    <a:pt x="200" y="11"/>
                  </a:lnTo>
                  <a:lnTo>
                    <a:pt x="185" y="6"/>
                  </a:lnTo>
                  <a:lnTo>
                    <a:pt x="169" y="1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38" y="1"/>
                  </a:lnTo>
                  <a:lnTo>
                    <a:pt x="123" y="6"/>
                  </a:lnTo>
                  <a:lnTo>
                    <a:pt x="108" y="11"/>
                  </a:lnTo>
                  <a:lnTo>
                    <a:pt x="94" y="20"/>
                  </a:lnTo>
                  <a:lnTo>
                    <a:pt x="81" y="31"/>
                  </a:lnTo>
                  <a:lnTo>
                    <a:pt x="68" y="42"/>
                  </a:lnTo>
                  <a:lnTo>
                    <a:pt x="56" y="56"/>
                  </a:lnTo>
                  <a:lnTo>
                    <a:pt x="45" y="73"/>
                  </a:lnTo>
                  <a:lnTo>
                    <a:pt x="35" y="90"/>
                  </a:lnTo>
                  <a:lnTo>
                    <a:pt x="26" y="109"/>
                  </a:lnTo>
                  <a:lnTo>
                    <a:pt x="18" y="130"/>
                  </a:lnTo>
                  <a:lnTo>
                    <a:pt x="12" y="152"/>
                  </a:lnTo>
                  <a:lnTo>
                    <a:pt x="7" y="174"/>
                  </a:lnTo>
                  <a:lnTo>
                    <a:pt x="3" y="197"/>
                  </a:lnTo>
                  <a:lnTo>
                    <a:pt x="1" y="222"/>
                  </a:lnTo>
                  <a:lnTo>
                    <a:pt x="0" y="247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9B34A02F-CF20-0D2E-B4E9-8F3486479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" y="763"/>
              <a:ext cx="77" cy="124"/>
            </a:xfrm>
            <a:custGeom>
              <a:avLst/>
              <a:gdLst>
                <a:gd name="T0" fmla="*/ 0 w 309"/>
                <a:gd name="T1" fmla="*/ 246 h 494"/>
                <a:gd name="T2" fmla="*/ 3 w 309"/>
                <a:gd name="T3" fmla="*/ 296 h 494"/>
                <a:gd name="T4" fmla="*/ 12 w 309"/>
                <a:gd name="T5" fmla="*/ 342 h 494"/>
                <a:gd name="T6" fmla="*/ 27 w 309"/>
                <a:gd name="T7" fmla="*/ 384 h 494"/>
                <a:gd name="T8" fmla="*/ 45 w 309"/>
                <a:gd name="T9" fmla="*/ 421 h 494"/>
                <a:gd name="T10" fmla="*/ 68 w 309"/>
                <a:gd name="T11" fmla="*/ 451 h 494"/>
                <a:gd name="T12" fmla="*/ 94 w 309"/>
                <a:gd name="T13" fmla="*/ 474 h 494"/>
                <a:gd name="T14" fmla="*/ 123 w 309"/>
                <a:gd name="T15" fmla="*/ 488 h 494"/>
                <a:gd name="T16" fmla="*/ 154 w 309"/>
                <a:gd name="T17" fmla="*/ 494 h 494"/>
                <a:gd name="T18" fmla="*/ 171 w 309"/>
                <a:gd name="T19" fmla="*/ 493 h 494"/>
                <a:gd name="T20" fmla="*/ 200 w 309"/>
                <a:gd name="T21" fmla="*/ 483 h 494"/>
                <a:gd name="T22" fmla="*/ 228 w 309"/>
                <a:gd name="T23" fmla="*/ 463 h 494"/>
                <a:gd name="T24" fmla="*/ 253 w 309"/>
                <a:gd name="T25" fmla="*/ 437 h 494"/>
                <a:gd name="T26" fmla="*/ 273 w 309"/>
                <a:gd name="T27" fmla="*/ 404 h 494"/>
                <a:gd name="T28" fmla="*/ 290 w 309"/>
                <a:gd name="T29" fmla="*/ 364 h 494"/>
                <a:gd name="T30" fmla="*/ 301 w 309"/>
                <a:gd name="T31" fmla="*/ 320 h 494"/>
                <a:gd name="T32" fmla="*/ 308 w 309"/>
                <a:gd name="T33" fmla="*/ 272 h 494"/>
                <a:gd name="T34" fmla="*/ 309 w 309"/>
                <a:gd name="T35" fmla="*/ 246 h 494"/>
                <a:gd name="T36" fmla="*/ 305 w 309"/>
                <a:gd name="T37" fmla="*/ 197 h 494"/>
                <a:gd name="T38" fmla="*/ 297 w 309"/>
                <a:gd name="T39" fmla="*/ 150 h 494"/>
                <a:gd name="T40" fmla="*/ 282 w 309"/>
                <a:gd name="T41" fmla="*/ 109 h 494"/>
                <a:gd name="T42" fmla="*/ 263 w 309"/>
                <a:gd name="T43" fmla="*/ 72 h 494"/>
                <a:gd name="T44" fmla="*/ 241 w 309"/>
                <a:gd name="T45" fmla="*/ 42 h 494"/>
                <a:gd name="T46" fmla="*/ 215 w 309"/>
                <a:gd name="T47" fmla="*/ 19 h 494"/>
                <a:gd name="T48" fmla="*/ 186 w 309"/>
                <a:gd name="T49" fmla="*/ 4 h 494"/>
                <a:gd name="T50" fmla="*/ 154 w 309"/>
                <a:gd name="T51" fmla="*/ 0 h 494"/>
                <a:gd name="T52" fmla="*/ 138 w 309"/>
                <a:gd name="T53" fmla="*/ 1 h 494"/>
                <a:gd name="T54" fmla="*/ 109 w 309"/>
                <a:gd name="T55" fmla="*/ 11 h 494"/>
                <a:gd name="T56" fmla="*/ 81 w 309"/>
                <a:gd name="T57" fmla="*/ 29 h 494"/>
                <a:gd name="T58" fmla="*/ 56 w 309"/>
                <a:gd name="T59" fmla="*/ 56 h 494"/>
                <a:gd name="T60" fmla="*/ 36 w 309"/>
                <a:gd name="T61" fmla="*/ 90 h 494"/>
                <a:gd name="T62" fmla="*/ 19 w 309"/>
                <a:gd name="T63" fmla="*/ 128 h 494"/>
                <a:gd name="T64" fmla="*/ 8 w 309"/>
                <a:gd name="T65" fmla="*/ 173 h 494"/>
                <a:gd name="T66" fmla="*/ 1 w 309"/>
                <a:gd name="T67" fmla="*/ 221 h 494"/>
                <a:gd name="T68" fmla="*/ 0 w 309"/>
                <a:gd name="T69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9" h="494">
                  <a:moveTo>
                    <a:pt x="0" y="246"/>
                  </a:moveTo>
                  <a:lnTo>
                    <a:pt x="0" y="246"/>
                  </a:lnTo>
                  <a:lnTo>
                    <a:pt x="1" y="272"/>
                  </a:lnTo>
                  <a:lnTo>
                    <a:pt x="3" y="296"/>
                  </a:lnTo>
                  <a:lnTo>
                    <a:pt x="8" y="320"/>
                  </a:lnTo>
                  <a:lnTo>
                    <a:pt x="12" y="342"/>
                  </a:lnTo>
                  <a:lnTo>
                    <a:pt x="19" y="364"/>
                  </a:lnTo>
                  <a:lnTo>
                    <a:pt x="27" y="384"/>
                  </a:lnTo>
                  <a:lnTo>
                    <a:pt x="36" y="404"/>
                  </a:lnTo>
                  <a:lnTo>
                    <a:pt x="45" y="421"/>
                  </a:lnTo>
                  <a:lnTo>
                    <a:pt x="56" y="437"/>
                  </a:lnTo>
                  <a:lnTo>
                    <a:pt x="68" y="451"/>
                  </a:lnTo>
                  <a:lnTo>
                    <a:pt x="81" y="463"/>
                  </a:lnTo>
                  <a:lnTo>
                    <a:pt x="94" y="474"/>
                  </a:lnTo>
                  <a:lnTo>
                    <a:pt x="109" y="483"/>
                  </a:lnTo>
                  <a:lnTo>
                    <a:pt x="123" y="488"/>
                  </a:lnTo>
                  <a:lnTo>
                    <a:pt x="138" y="493"/>
                  </a:lnTo>
                  <a:lnTo>
                    <a:pt x="154" y="494"/>
                  </a:lnTo>
                  <a:lnTo>
                    <a:pt x="154" y="494"/>
                  </a:lnTo>
                  <a:lnTo>
                    <a:pt x="171" y="493"/>
                  </a:lnTo>
                  <a:lnTo>
                    <a:pt x="186" y="488"/>
                  </a:lnTo>
                  <a:lnTo>
                    <a:pt x="200" y="483"/>
                  </a:lnTo>
                  <a:lnTo>
                    <a:pt x="215" y="474"/>
                  </a:lnTo>
                  <a:lnTo>
                    <a:pt x="228" y="463"/>
                  </a:lnTo>
                  <a:lnTo>
                    <a:pt x="241" y="451"/>
                  </a:lnTo>
                  <a:lnTo>
                    <a:pt x="253" y="437"/>
                  </a:lnTo>
                  <a:lnTo>
                    <a:pt x="263" y="421"/>
                  </a:lnTo>
                  <a:lnTo>
                    <a:pt x="273" y="404"/>
                  </a:lnTo>
                  <a:lnTo>
                    <a:pt x="282" y="384"/>
                  </a:lnTo>
                  <a:lnTo>
                    <a:pt x="290" y="364"/>
                  </a:lnTo>
                  <a:lnTo>
                    <a:pt x="297" y="342"/>
                  </a:lnTo>
                  <a:lnTo>
                    <a:pt x="301" y="320"/>
                  </a:lnTo>
                  <a:lnTo>
                    <a:pt x="305" y="296"/>
                  </a:lnTo>
                  <a:lnTo>
                    <a:pt x="308" y="272"/>
                  </a:lnTo>
                  <a:lnTo>
                    <a:pt x="309" y="246"/>
                  </a:lnTo>
                  <a:lnTo>
                    <a:pt x="309" y="246"/>
                  </a:lnTo>
                  <a:lnTo>
                    <a:pt x="308" y="221"/>
                  </a:lnTo>
                  <a:lnTo>
                    <a:pt x="305" y="197"/>
                  </a:lnTo>
                  <a:lnTo>
                    <a:pt x="301" y="173"/>
                  </a:lnTo>
                  <a:lnTo>
                    <a:pt x="297" y="150"/>
                  </a:lnTo>
                  <a:lnTo>
                    <a:pt x="290" y="128"/>
                  </a:lnTo>
                  <a:lnTo>
                    <a:pt x="282" y="109"/>
                  </a:lnTo>
                  <a:lnTo>
                    <a:pt x="273" y="90"/>
                  </a:lnTo>
                  <a:lnTo>
                    <a:pt x="263" y="72"/>
                  </a:lnTo>
                  <a:lnTo>
                    <a:pt x="253" y="56"/>
                  </a:lnTo>
                  <a:lnTo>
                    <a:pt x="241" y="42"/>
                  </a:lnTo>
                  <a:lnTo>
                    <a:pt x="228" y="29"/>
                  </a:lnTo>
                  <a:lnTo>
                    <a:pt x="215" y="19"/>
                  </a:lnTo>
                  <a:lnTo>
                    <a:pt x="200" y="11"/>
                  </a:lnTo>
                  <a:lnTo>
                    <a:pt x="186" y="4"/>
                  </a:lnTo>
                  <a:lnTo>
                    <a:pt x="171" y="1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38" y="1"/>
                  </a:lnTo>
                  <a:lnTo>
                    <a:pt x="123" y="4"/>
                  </a:lnTo>
                  <a:lnTo>
                    <a:pt x="109" y="11"/>
                  </a:lnTo>
                  <a:lnTo>
                    <a:pt x="94" y="19"/>
                  </a:lnTo>
                  <a:lnTo>
                    <a:pt x="81" y="29"/>
                  </a:lnTo>
                  <a:lnTo>
                    <a:pt x="68" y="42"/>
                  </a:lnTo>
                  <a:lnTo>
                    <a:pt x="56" y="56"/>
                  </a:lnTo>
                  <a:lnTo>
                    <a:pt x="45" y="72"/>
                  </a:lnTo>
                  <a:lnTo>
                    <a:pt x="36" y="90"/>
                  </a:lnTo>
                  <a:lnTo>
                    <a:pt x="27" y="109"/>
                  </a:lnTo>
                  <a:lnTo>
                    <a:pt x="19" y="128"/>
                  </a:lnTo>
                  <a:lnTo>
                    <a:pt x="12" y="150"/>
                  </a:lnTo>
                  <a:lnTo>
                    <a:pt x="8" y="173"/>
                  </a:lnTo>
                  <a:lnTo>
                    <a:pt x="3" y="197"/>
                  </a:lnTo>
                  <a:lnTo>
                    <a:pt x="1" y="221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096E1CC-B4FA-2DC6-6C8C-B249B2409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3" y="1067"/>
              <a:ext cx="312" cy="150"/>
            </a:xfrm>
            <a:custGeom>
              <a:avLst/>
              <a:gdLst>
                <a:gd name="T0" fmla="*/ 0 w 1250"/>
                <a:gd name="T1" fmla="*/ 101 h 603"/>
                <a:gd name="T2" fmla="*/ 4 w 1250"/>
                <a:gd name="T3" fmla="*/ 133 h 603"/>
                <a:gd name="T4" fmla="*/ 13 w 1250"/>
                <a:gd name="T5" fmla="*/ 168 h 603"/>
                <a:gd name="T6" fmla="*/ 28 w 1250"/>
                <a:gd name="T7" fmla="*/ 206 h 603"/>
                <a:gd name="T8" fmla="*/ 49 w 1250"/>
                <a:gd name="T9" fmla="*/ 246 h 603"/>
                <a:gd name="T10" fmla="*/ 76 w 1250"/>
                <a:gd name="T11" fmla="*/ 288 h 603"/>
                <a:gd name="T12" fmla="*/ 107 w 1250"/>
                <a:gd name="T13" fmla="*/ 330 h 603"/>
                <a:gd name="T14" fmla="*/ 143 w 1250"/>
                <a:gd name="T15" fmla="*/ 372 h 603"/>
                <a:gd name="T16" fmla="*/ 183 w 1250"/>
                <a:gd name="T17" fmla="*/ 412 h 603"/>
                <a:gd name="T18" fmla="*/ 228 w 1250"/>
                <a:gd name="T19" fmla="*/ 451 h 603"/>
                <a:gd name="T20" fmla="*/ 275 w 1250"/>
                <a:gd name="T21" fmla="*/ 486 h 603"/>
                <a:gd name="T22" fmla="*/ 327 w 1250"/>
                <a:gd name="T23" fmla="*/ 519 h 603"/>
                <a:gd name="T24" fmla="*/ 382 w 1250"/>
                <a:gd name="T25" fmla="*/ 547 h 603"/>
                <a:gd name="T26" fmla="*/ 439 w 1250"/>
                <a:gd name="T27" fmla="*/ 570 h 603"/>
                <a:gd name="T28" fmla="*/ 499 w 1250"/>
                <a:gd name="T29" fmla="*/ 588 h 603"/>
                <a:gd name="T30" fmla="*/ 561 w 1250"/>
                <a:gd name="T31" fmla="*/ 599 h 603"/>
                <a:gd name="T32" fmla="*/ 625 w 1250"/>
                <a:gd name="T33" fmla="*/ 603 h 603"/>
                <a:gd name="T34" fmla="*/ 657 w 1250"/>
                <a:gd name="T35" fmla="*/ 602 h 603"/>
                <a:gd name="T36" fmla="*/ 720 w 1250"/>
                <a:gd name="T37" fmla="*/ 594 h 603"/>
                <a:gd name="T38" fmla="*/ 781 w 1250"/>
                <a:gd name="T39" fmla="*/ 581 h 603"/>
                <a:gd name="T40" fmla="*/ 839 w 1250"/>
                <a:gd name="T41" fmla="*/ 562 h 603"/>
                <a:gd name="T42" fmla="*/ 895 w 1250"/>
                <a:gd name="T43" fmla="*/ 537 h 603"/>
                <a:gd name="T44" fmla="*/ 949 w 1250"/>
                <a:gd name="T45" fmla="*/ 508 h 603"/>
                <a:gd name="T46" fmla="*/ 999 w 1250"/>
                <a:gd name="T47" fmla="*/ 475 h 603"/>
                <a:gd name="T48" fmla="*/ 1045 w 1250"/>
                <a:gd name="T49" fmla="*/ 440 h 603"/>
                <a:gd name="T50" fmla="*/ 1087 w 1250"/>
                <a:gd name="T51" fmla="*/ 402 h 603"/>
                <a:gd name="T52" fmla="*/ 1125 w 1250"/>
                <a:gd name="T53" fmla="*/ 362 h 603"/>
                <a:gd name="T54" fmla="*/ 1160 w 1250"/>
                <a:gd name="T55" fmla="*/ 322 h 603"/>
                <a:gd name="T56" fmla="*/ 1188 w 1250"/>
                <a:gd name="T57" fmla="*/ 281 h 603"/>
                <a:gd name="T58" fmla="*/ 1211 w 1250"/>
                <a:gd name="T59" fmla="*/ 242 h 603"/>
                <a:gd name="T60" fmla="*/ 1230 w 1250"/>
                <a:gd name="T61" fmla="*/ 203 h 603"/>
                <a:gd name="T62" fmla="*/ 1243 w 1250"/>
                <a:gd name="T63" fmla="*/ 168 h 603"/>
                <a:gd name="T64" fmla="*/ 1249 w 1250"/>
                <a:gd name="T65" fmla="*/ 133 h 603"/>
                <a:gd name="T66" fmla="*/ 1250 w 1250"/>
                <a:gd name="T67" fmla="*/ 118 h 603"/>
                <a:gd name="T68" fmla="*/ 1247 w 1250"/>
                <a:gd name="T69" fmla="*/ 91 h 603"/>
                <a:gd name="T70" fmla="*/ 1237 w 1250"/>
                <a:gd name="T71" fmla="*/ 68 h 603"/>
                <a:gd name="T72" fmla="*/ 1222 w 1250"/>
                <a:gd name="T73" fmla="*/ 50 h 603"/>
                <a:gd name="T74" fmla="*/ 1201 w 1250"/>
                <a:gd name="T75" fmla="*/ 35 h 603"/>
                <a:gd name="T76" fmla="*/ 1175 w 1250"/>
                <a:gd name="T77" fmla="*/ 24 h 603"/>
                <a:gd name="T78" fmla="*/ 1143 w 1250"/>
                <a:gd name="T79" fmla="*/ 16 h 603"/>
                <a:gd name="T80" fmla="*/ 1107 w 1250"/>
                <a:gd name="T81" fmla="*/ 12 h 603"/>
                <a:gd name="T82" fmla="*/ 1023 w 1250"/>
                <a:gd name="T83" fmla="*/ 9 h 603"/>
                <a:gd name="T84" fmla="*/ 868 w 1250"/>
                <a:gd name="T85" fmla="*/ 13 h 603"/>
                <a:gd name="T86" fmla="*/ 688 w 1250"/>
                <a:gd name="T87" fmla="*/ 21 h 603"/>
                <a:gd name="T88" fmla="*/ 625 w 1250"/>
                <a:gd name="T89" fmla="*/ 21 h 603"/>
                <a:gd name="T90" fmla="*/ 499 w 1250"/>
                <a:gd name="T91" fmla="*/ 17 h 603"/>
                <a:gd name="T92" fmla="*/ 382 w 1250"/>
                <a:gd name="T93" fmla="*/ 11 h 603"/>
                <a:gd name="T94" fmla="*/ 228 w 1250"/>
                <a:gd name="T95" fmla="*/ 1 h 603"/>
                <a:gd name="T96" fmla="*/ 143 w 1250"/>
                <a:gd name="T97" fmla="*/ 1 h 603"/>
                <a:gd name="T98" fmla="*/ 107 w 1250"/>
                <a:gd name="T99" fmla="*/ 4 h 603"/>
                <a:gd name="T100" fmla="*/ 76 w 1250"/>
                <a:gd name="T101" fmla="*/ 11 h 603"/>
                <a:gd name="T102" fmla="*/ 49 w 1250"/>
                <a:gd name="T103" fmla="*/ 21 h 603"/>
                <a:gd name="T104" fmla="*/ 28 w 1250"/>
                <a:gd name="T105" fmla="*/ 34 h 603"/>
                <a:gd name="T106" fmla="*/ 13 w 1250"/>
                <a:gd name="T107" fmla="*/ 51 h 603"/>
                <a:gd name="T108" fmla="*/ 4 w 1250"/>
                <a:gd name="T109" fmla="*/ 72 h 603"/>
                <a:gd name="T110" fmla="*/ 0 w 1250"/>
                <a:gd name="T111" fmla="*/ 101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0" h="603">
                  <a:moveTo>
                    <a:pt x="0" y="101"/>
                  </a:moveTo>
                  <a:lnTo>
                    <a:pt x="0" y="101"/>
                  </a:lnTo>
                  <a:lnTo>
                    <a:pt x="2" y="116"/>
                  </a:lnTo>
                  <a:lnTo>
                    <a:pt x="4" y="133"/>
                  </a:lnTo>
                  <a:lnTo>
                    <a:pt x="7" y="150"/>
                  </a:lnTo>
                  <a:lnTo>
                    <a:pt x="13" y="168"/>
                  </a:lnTo>
                  <a:lnTo>
                    <a:pt x="20" y="187"/>
                  </a:lnTo>
                  <a:lnTo>
                    <a:pt x="28" y="206"/>
                  </a:lnTo>
                  <a:lnTo>
                    <a:pt x="38" y="226"/>
                  </a:lnTo>
                  <a:lnTo>
                    <a:pt x="49" y="246"/>
                  </a:lnTo>
                  <a:lnTo>
                    <a:pt x="62" y="267"/>
                  </a:lnTo>
                  <a:lnTo>
                    <a:pt x="76" y="288"/>
                  </a:lnTo>
                  <a:lnTo>
                    <a:pt x="91" y="309"/>
                  </a:lnTo>
                  <a:lnTo>
                    <a:pt x="107" y="330"/>
                  </a:lnTo>
                  <a:lnTo>
                    <a:pt x="124" y="351"/>
                  </a:lnTo>
                  <a:lnTo>
                    <a:pt x="143" y="372"/>
                  </a:lnTo>
                  <a:lnTo>
                    <a:pt x="162" y="392"/>
                  </a:lnTo>
                  <a:lnTo>
                    <a:pt x="183" y="412"/>
                  </a:lnTo>
                  <a:lnTo>
                    <a:pt x="205" y="431"/>
                  </a:lnTo>
                  <a:lnTo>
                    <a:pt x="228" y="451"/>
                  </a:lnTo>
                  <a:lnTo>
                    <a:pt x="252" y="469"/>
                  </a:lnTo>
                  <a:lnTo>
                    <a:pt x="275" y="486"/>
                  </a:lnTo>
                  <a:lnTo>
                    <a:pt x="301" y="502"/>
                  </a:lnTo>
                  <a:lnTo>
                    <a:pt x="327" y="519"/>
                  </a:lnTo>
                  <a:lnTo>
                    <a:pt x="354" y="534"/>
                  </a:lnTo>
                  <a:lnTo>
                    <a:pt x="382" y="547"/>
                  </a:lnTo>
                  <a:lnTo>
                    <a:pt x="410" y="560"/>
                  </a:lnTo>
                  <a:lnTo>
                    <a:pt x="439" y="570"/>
                  </a:lnTo>
                  <a:lnTo>
                    <a:pt x="468" y="580"/>
                  </a:lnTo>
                  <a:lnTo>
                    <a:pt x="499" y="588"/>
                  </a:lnTo>
                  <a:lnTo>
                    <a:pt x="530" y="594"/>
                  </a:lnTo>
                  <a:lnTo>
                    <a:pt x="561" y="599"/>
                  </a:lnTo>
                  <a:lnTo>
                    <a:pt x="592" y="602"/>
                  </a:lnTo>
                  <a:lnTo>
                    <a:pt x="625" y="603"/>
                  </a:lnTo>
                  <a:lnTo>
                    <a:pt x="625" y="603"/>
                  </a:lnTo>
                  <a:lnTo>
                    <a:pt x="657" y="602"/>
                  </a:lnTo>
                  <a:lnTo>
                    <a:pt x="688" y="600"/>
                  </a:lnTo>
                  <a:lnTo>
                    <a:pt x="720" y="594"/>
                  </a:lnTo>
                  <a:lnTo>
                    <a:pt x="751" y="589"/>
                  </a:lnTo>
                  <a:lnTo>
                    <a:pt x="781" y="581"/>
                  </a:lnTo>
                  <a:lnTo>
                    <a:pt x="810" y="572"/>
                  </a:lnTo>
                  <a:lnTo>
                    <a:pt x="839" y="562"/>
                  </a:lnTo>
                  <a:lnTo>
                    <a:pt x="868" y="550"/>
                  </a:lnTo>
                  <a:lnTo>
                    <a:pt x="895" y="537"/>
                  </a:lnTo>
                  <a:lnTo>
                    <a:pt x="922" y="523"/>
                  </a:lnTo>
                  <a:lnTo>
                    <a:pt x="949" y="508"/>
                  </a:lnTo>
                  <a:lnTo>
                    <a:pt x="974" y="492"/>
                  </a:lnTo>
                  <a:lnTo>
                    <a:pt x="999" y="475"/>
                  </a:lnTo>
                  <a:lnTo>
                    <a:pt x="1023" y="457"/>
                  </a:lnTo>
                  <a:lnTo>
                    <a:pt x="1045" y="440"/>
                  </a:lnTo>
                  <a:lnTo>
                    <a:pt x="1067" y="420"/>
                  </a:lnTo>
                  <a:lnTo>
                    <a:pt x="1087" y="402"/>
                  </a:lnTo>
                  <a:lnTo>
                    <a:pt x="1107" y="381"/>
                  </a:lnTo>
                  <a:lnTo>
                    <a:pt x="1125" y="362"/>
                  </a:lnTo>
                  <a:lnTo>
                    <a:pt x="1143" y="341"/>
                  </a:lnTo>
                  <a:lnTo>
                    <a:pt x="1160" y="322"/>
                  </a:lnTo>
                  <a:lnTo>
                    <a:pt x="1175" y="301"/>
                  </a:lnTo>
                  <a:lnTo>
                    <a:pt x="1188" y="281"/>
                  </a:lnTo>
                  <a:lnTo>
                    <a:pt x="1201" y="261"/>
                  </a:lnTo>
                  <a:lnTo>
                    <a:pt x="1211" y="242"/>
                  </a:lnTo>
                  <a:lnTo>
                    <a:pt x="1222" y="223"/>
                  </a:lnTo>
                  <a:lnTo>
                    <a:pt x="1230" y="203"/>
                  </a:lnTo>
                  <a:lnTo>
                    <a:pt x="1237" y="185"/>
                  </a:lnTo>
                  <a:lnTo>
                    <a:pt x="1243" y="168"/>
                  </a:lnTo>
                  <a:lnTo>
                    <a:pt x="1247" y="150"/>
                  </a:lnTo>
                  <a:lnTo>
                    <a:pt x="1249" y="133"/>
                  </a:lnTo>
                  <a:lnTo>
                    <a:pt x="1250" y="118"/>
                  </a:lnTo>
                  <a:lnTo>
                    <a:pt x="1250" y="118"/>
                  </a:lnTo>
                  <a:lnTo>
                    <a:pt x="1249" y="104"/>
                  </a:lnTo>
                  <a:lnTo>
                    <a:pt x="1247" y="91"/>
                  </a:lnTo>
                  <a:lnTo>
                    <a:pt x="1243" y="79"/>
                  </a:lnTo>
                  <a:lnTo>
                    <a:pt x="1237" y="68"/>
                  </a:lnTo>
                  <a:lnTo>
                    <a:pt x="1230" y="58"/>
                  </a:lnTo>
                  <a:lnTo>
                    <a:pt x="1222" y="50"/>
                  </a:lnTo>
                  <a:lnTo>
                    <a:pt x="1211" y="42"/>
                  </a:lnTo>
                  <a:lnTo>
                    <a:pt x="1201" y="35"/>
                  </a:lnTo>
                  <a:lnTo>
                    <a:pt x="1188" y="29"/>
                  </a:lnTo>
                  <a:lnTo>
                    <a:pt x="1175" y="24"/>
                  </a:lnTo>
                  <a:lnTo>
                    <a:pt x="1160" y="21"/>
                  </a:lnTo>
                  <a:lnTo>
                    <a:pt x="1143" y="16"/>
                  </a:lnTo>
                  <a:lnTo>
                    <a:pt x="1125" y="14"/>
                  </a:lnTo>
                  <a:lnTo>
                    <a:pt x="1107" y="12"/>
                  </a:lnTo>
                  <a:lnTo>
                    <a:pt x="1067" y="9"/>
                  </a:lnTo>
                  <a:lnTo>
                    <a:pt x="1023" y="9"/>
                  </a:lnTo>
                  <a:lnTo>
                    <a:pt x="974" y="10"/>
                  </a:lnTo>
                  <a:lnTo>
                    <a:pt x="868" y="13"/>
                  </a:lnTo>
                  <a:lnTo>
                    <a:pt x="751" y="18"/>
                  </a:lnTo>
                  <a:lnTo>
                    <a:pt x="688" y="21"/>
                  </a:lnTo>
                  <a:lnTo>
                    <a:pt x="625" y="21"/>
                  </a:lnTo>
                  <a:lnTo>
                    <a:pt x="625" y="21"/>
                  </a:lnTo>
                  <a:lnTo>
                    <a:pt x="561" y="21"/>
                  </a:lnTo>
                  <a:lnTo>
                    <a:pt x="499" y="17"/>
                  </a:lnTo>
                  <a:lnTo>
                    <a:pt x="439" y="14"/>
                  </a:lnTo>
                  <a:lnTo>
                    <a:pt x="382" y="11"/>
                  </a:lnTo>
                  <a:lnTo>
                    <a:pt x="275" y="3"/>
                  </a:lnTo>
                  <a:lnTo>
                    <a:pt x="228" y="1"/>
                  </a:lnTo>
                  <a:lnTo>
                    <a:pt x="183" y="0"/>
                  </a:lnTo>
                  <a:lnTo>
                    <a:pt x="143" y="1"/>
                  </a:lnTo>
                  <a:lnTo>
                    <a:pt x="124" y="2"/>
                  </a:lnTo>
                  <a:lnTo>
                    <a:pt x="107" y="4"/>
                  </a:lnTo>
                  <a:lnTo>
                    <a:pt x="91" y="8"/>
                  </a:lnTo>
                  <a:lnTo>
                    <a:pt x="76" y="11"/>
                  </a:lnTo>
                  <a:lnTo>
                    <a:pt x="62" y="15"/>
                  </a:lnTo>
                  <a:lnTo>
                    <a:pt x="49" y="21"/>
                  </a:lnTo>
                  <a:lnTo>
                    <a:pt x="38" y="26"/>
                  </a:lnTo>
                  <a:lnTo>
                    <a:pt x="28" y="34"/>
                  </a:lnTo>
                  <a:lnTo>
                    <a:pt x="20" y="41"/>
                  </a:lnTo>
                  <a:lnTo>
                    <a:pt x="13" y="51"/>
                  </a:lnTo>
                  <a:lnTo>
                    <a:pt x="7" y="62"/>
                  </a:lnTo>
                  <a:lnTo>
                    <a:pt x="4" y="72"/>
                  </a:lnTo>
                  <a:lnTo>
                    <a:pt x="2" y="85"/>
                  </a:lnTo>
                  <a:lnTo>
                    <a:pt x="0" y="101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77753CC-35FF-0A50-818B-A64FAB6E9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1" y="1065"/>
              <a:ext cx="316" cy="154"/>
            </a:xfrm>
            <a:custGeom>
              <a:avLst/>
              <a:gdLst>
                <a:gd name="T0" fmla="*/ 4 w 1263"/>
                <a:gd name="T1" fmla="*/ 144 h 615"/>
                <a:gd name="T2" fmla="*/ 39 w 1263"/>
                <a:gd name="T3" fmla="*/ 236 h 615"/>
                <a:gd name="T4" fmla="*/ 116 w 1263"/>
                <a:gd name="T5" fmla="*/ 351 h 615"/>
                <a:gd name="T6" fmla="*/ 231 w 1263"/>
                <a:gd name="T7" fmla="*/ 462 h 615"/>
                <a:gd name="T8" fmla="*/ 354 w 1263"/>
                <a:gd name="T9" fmla="*/ 543 h 615"/>
                <a:gd name="T10" fmla="*/ 453 w 1263"/>
                <a:gd name="T11" fmla="*/ 586 h 615"/>
                <a:gd name="T12" fmla="*/ 539 w 1263"/>
                <a:gd name="T13" fmla="*/ 607 h 615"/>
                <a:gd name="T14" fmla="*/ 650 w 1263"/>
                <a:gd name="T15" fmla="*/ 615 h 615"/>
                <a:gd name="T16" fmla="*/ 740 w 1263"/>
                <a:gd name="T17" fmla="*/ 605 h 615"/>
                <a:gd name="T18" fmla="*/ 848 w 1263"/>
                <a:gd name="T19" fmla="*/ 573 h 615"/>
                <a:gd name="T20" fmla="*/ 926 w 1263"/>
                <a:gd name="T21" fmla="*/ 538 h 615"/>
                <a:gd name="T22" fmla="*/ 1065 w 1263"/>
                <a:gd name="T23" fmla="*/ 441 h 615"/>
                <a:gd name="T24" fmla="*/ 1172 w 1263"/>
                <a:gd name="T25" fmla="*/ 330 h 615"/>
                <a:gd name="T26" fmla="*/ 1240 w 1263"/>
                <a:gd name="T27" fmla="*/ 218 h 615"/>
                <a:gd name="T28" fmla="*/ 1258 w 1263"/>
                <a:gd name="T29" fmla="*/ 162 h 615"/>
                <a:gd name="T30" fmla="*/ 1260 w 1263"/>
                <a:gd name="T31" fmla="*/ 102 h 615"/>
                <a:gd name="T32" fmla="*/ 1241 w 1263"/>
                <a:gd name="T33" fmla="*/ 59 h 615"/>
                <a:gd name="T34" fmla="*/ 1190 w 1263"/>
                <a:gd name="T35" fmla="*/ 27 h 615"/>
                <a:gd name="T36" fmla="*/ 1132 w 1263"/>
                <a:gd name="T37" fmla="*/ 14 h 615"/>
                <a:gd name="T38" fmla="*/ 1027 w 1263"/>
                <a:gd name="T39" fmla="*/ 8 h 615"/>
                <a:gd name="T40" fmla="*/ 729 w 1263"/>
                <a:gd name="T41" fmla="*/ 19 h 615"/>
                <a:gd name="T42" fmla="*/ 510 w 1263"/>
                <a:gd name="T43" fmla="*/ 18 h 615"/>
                <a:gd name="T44" fmla="*/ 264 w 1263"/>
                <a:gd name="T45" fmla="*/ 2 h 615"/>
                <a:gd name="T46" fmla="*/ 134 w 1263"/>
                <a:gd name="T47" fmla="*/ 2 h 615"/>
                <a:gd name="T48" fmla="*/ 72 w 1263"/>
                <a:gd name="T49" fmla="*/ 13 h 615"/>
                <a:gd name="T50" fmla="*/ 23 w 1263"/>
                <a:gd name="T51" fmla="*/ 42 h 615"/>
                <a:gd name="T52" fmla="*/ 2 w 1263"/>
                <a:gd name="T53" fmla="*/ 83 h 615"/>
                <a:gd name="T54" fmla="*/ 2 w 1263"/>
                <a:gd name="T55" fmla="*/ 111 h 615"/>
                <a:gd name="T56" fmla="*/ 12 w 1263"/>
                <a:gd name="T57" fmla="*/ 109 h 615"/>
                <a:gd name="T58" fmla="*/ 18 w 1263"/>
                <a:gd name="T59" fmla="*/ 75 h 615"/>
                <a:gd name="T60" fmla="*/ 51 w 1263"/>
                <a:gd name="T61" fmla="*/ 36 h 615"/>
                <a:gd name="T62" fmla="*/ 102 w 1263"/>
                <a:gd name="T63" fmla="*/ 18 h 615"/>
                <a:gd name="T64" fmla="*/ 197 w 1263"/>
                <a:gd name="T65" fmla="*/ 13 h 615"/>
                <a:gd name="T66" fmla="*/ 416 w 1263"/>
                <a:gd name="T67" fmla="*/ 26 h 615"/>
                <a:gd name="T68" fmla="*/ 681 w 1263"/>
                <a:gd name="T69" fmla="*/ 33 h 615"/>
                <a:gd name="T70" fmla="*/ 937 w 1263"/>
                <a:gd name="T71" fmla="*/ 23 h 615"/>
                <a:gd name="T72" fmla="*/ 1100 w 1263"/>
                <a:gd name="T73" fmla="*/ 23 h 615"/>
                <a:gd name="T74" fmla="*/ 1182 w 1263"/>
                <a:gd name="T75" fmla="*/ 37 h 615"/>
                <a:gd name="T76" fmla="*/ 1225 w 1263"/>
                <a:gd name="T77" fmla="*/ 62 h 615"/>
                <a:gd name="T78" fmla="*/ 1248 w 1263"/>
                <a:gd name="T79" fmla="*/ 108 h 615"/>
                <a:gd name="T80" fmla="*/ 1246 w 1263"/>
                <a:gd name="T81" fmla="*/ 156 h 615"/>
                <a:gd name="T82" fmla="*/ 1220 w 1263"/>
                <a:gd name="T83" fmla="*/ 231 h 615"/>
                <a:gd name="T84" fmla="*/ 1129 w 1263"/>
                <a:gd name="T85" fmla="*/ 363 h 615"/>
                <a:gd name="T86" fmla="*/ 1019 w 1263"/>
                <a:gd name="T87" fmla="*/ 462 h 615"/>
                <a:gd name="T88" fmla="*/ 873 w 1263"/>
                <a:gd name="T89" fmla="*/ 548 h 615"/>
                <a:gd name="T90" fmla="*/ 774 w 1263"/>
                <a:gd name="T91" fmla="*/ 584 h 615"/>
                <a:gd name="T92" fmla="*/ 688 w 1263"/>
                <a:gd name="T93" fmla="*/ 599 h 615"/>
                <a:gd name="T94" fmla="*/ 577 w 1263"/>
                <a:gd name="T95" fmla="*/ 599 h 615"/>
                <a:gd name="T96" fmla="*/ 493 w 1263"/>
                <a:gd name="T97" fmla="*/ 584 h 615"/>
                <a:gd name="T98" fmla="*/ 412 w 1263"/>
                <a:gd name="T99" fmla="*/ 557 h 615"/>
                <a:gd name="T100" fmla="*/ 238 w 1263"/>
                <a:gd name="T101" fmla="*/ 452 h 615"/>
                <a:gd name="T102" fmla="*/ 126 w 1263"/>
                <a:gd name="T103" fmla="*/ 341 h 615"/>
                <a:gd name="T104" fmla="*/ 50 w 1263"/>
                <a:gd name="T105" fmla="*/ 229 h 615"/>
                <a:gd name="T106" fmla="*/ 18 w 1263"/>
                <a:gd name="T107" fmla="*/ 149 h 615"/>
                <a:gd name="T108" fmla="*/ 12 w 1263"/>
                <a:gd name="T109" fmla="*/ 103 h 615"/>
                <a:gd name="T110" fmla="*/ 2 w 1263"/>
                <a:gd name="T111" fmla="*/ 101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63" h="615">
                  <a:moveTo>
                    <a:pt x="0" y="107"/>
                  </a:moveTo>
                  <a:lnTo>
                    <a:pt x="0" y="107"/>
                  </a:lnTo>
                  <a:lnTo>
                    <a:pt x="0" y="119"/>
                  </a:lnTo>
                  <a:lnTo>
                    <a:pt x="2" y="131"/>
                  </a:lnTo>
                  <a:lnTo>
                    <a:pt x="4" y="144"/>
                  </a:lnTo>
                  <a:lnTo>
                    <a:pt x="6" y="157"/>
                  </a:lnTo>
                  <a:lnTo>
                    <a:pt x="15" y="182"/>
                  </a:lnTo>
                  <a:lnTo>
                    <a:pt x="24" y="206"/>
                  </a:lnTo>
                  <a:lnTo>
                    <a:pt x="24" y="206"/>
                  </a:lnTo>
                  <a:lnTo>
                    <a:pt x="39" y="236"/>
                  </a:lnTo>
                  <a:lnTo>
                    <a:pt x="55" y="265"/>
                  </a:lnTo>
                  <a:lnTo>
                    <a:pt x="73" y="293"/>
                  </a:lnTo>
                  <a:lnTo>
                    <a:pt x="93" y="320"/>
                  </a:lnTo>
                  <a:lnTo>
                    <a:pt x="93" y="320"/>
                  </a:lnTo>
                  <a:lnTo>
                    <a:pt x="116" y="351"/>
                  </a:lnTo>
                  <a:lnTo>
                    <a:pt x="142" y="380"/>
                  </a:lnTo>
                  <a:lnTo>
                    <a:pt x="169" y="408"/>
                  </a:lnTo>
                  <a:lnTo>
                    <a:pt x="198" y="435"/>
                  </a:lnTo>
                  <a:lnTo>
                    <a:pt x="198" y="435"/>
                  </a:lnTo>
                  <a:lnTo>
                    <a:pt x="231" y="462"/>
                  </a:lnTo>
                  <a:lnTo>
                    <a:pt x="264" y="488"/>
                  </a:lnTo>
                  <a:lnTo>
                    <a:pt x="299" y="512"/>
                  </a:lnTo>
                  <a:lnTo>
                    <a:pt x="334" y="533"/>
                  </a:lnTo>
                  <a:lnTo>
                    <a:pt x="334" y="533"/>
                  </a:lnTo>
                  <a:lnTo>
                    <a:pt x="354" y="543"/>
                  </a:lnTo>
                  <a:lnTo>
                    <a:pt x="373" y="553"/>
                  </a:lnTo>
                  <a:lnTo>
                    <a:pt x="392" y="562"/>
                  </a:lnTo>
                  <a:lnTo>
                    <a:pt x="413" y="571"/>
                  </a:lnTo>
                  <a:lnTo>
                    <a:pt x="432" y="579"/>
                  </a:lnTo>
                  <a:lnTo>
                    <a:pt x="453" y="586"/>
                  </a:lnTo>
                  <a:lnTo>
                    <a:pt x="473" y="593"/>
                  </a:lnTo>
                  <a:lnTo>
                    <a:pt x="495" y="598"/>
                  </a:lnTo>
                  <a:lnTo>
                    <a:pt x="495" y="598"/>
                  </a:lnTo>
                  <a:lnTo>
                    <a:pt x="516" y="603"/>
                  </a:lnTo>
                  <a:lnTo>
                    <a:pt x="539" y="607"/>
                  </a:lnTo>
                  <a:lnTo>
                    <a:pt x="561" y="611"/>
                  </a:lnTo>
                  <a:lnTo>
                    <a:pt x="583" y="613"/>
                  </a:lnTo>
                  <a:lnTo>
                    <a:pt x="605" y="614"/>
                  </a:lnTo>
                  <a:lnTo>
                    <a:pt x="628" y="615"/>
                  </a:lnTo>
                  <a:lnTo>
                    <a:pt x="650" y="615"/>
                  </a:lnTo>
                  <a:lnTo>
                    <a:pt x="673" y="613"/>
                  </a:lnTo>
                  <a:lnTo>
                    <a:pt x="673" y="613"/>
                  </a:lnTo>
                  <a:lnTo>
                    <a:pt x="694" y="612"/>
                  </a:lnTo>
                  <a:lnTo>
                    <a:pt x="717" y="609"/>
                  </a:lnTo>
                  <a:lnTo>
                    <a:pt x="740" y="605"/>
                  </a:lnTo>
                  <a:lnTo>
                    <a:pt x="761" y="600"/>
                  </a:lnTo>
                  <a:lnTo>
                    <a:pt x="783" y="595"/>
                  </a:lnTo>
                  <a:lnTo>
                    <a:pt x="804" y="588"/>
                  </a:lnTo>
                  <a:lnTo>
                    <a:pt x="826" y="582"/>
                  </a:lnTo>
                  <a:lnTo>
                    <a:pt x="848" y="573"/>
                  </a:lnTo>
                  <a:lnTo>
                    <a:pt x="848" y="573"/>
                  </a:lnTo>
                  <a:lnTo>
                    <a:pt x="867" y="566"/>
                  </a:lnTo>
                  <a:lnTo>
                    <a:pt x="887" y="557"/>
                  </a:lnTo>
                  <a:lnTo>
                    <a:pt x="907" y="547"/>
                  </a:lnTo>
                  <a:lnTo>
                    <a:pt x="926" y="538"/>
                  </a:lnTo>
                  <a:lnTo>
                    <a:pt x="964" y="516"/>
                  </a:lnTo>
                  <a:lnTo>
                    <a:pt x="1001" y="492"/>
                  </a:lnTo>
                  <a:lnTo>
                    <a:pt x="1001" y="492"/>
                  </a:lnTo>
                  <a:lnTo>
                    <a:pt x="1033" y="467"/>
                  </a:lnTo>
                  <a:lnTo>
                    <a:pt x="1065" y="441"/>
                  </a:lnTo>
                  <a:lnTo>
                    <a:pt x="1096" y="414"/>
                  </a:lnTo>
                  <a:lnTo>
                    <a:pt x="1125" y="385"/>
                  </a:lnTo>
                  <a:lnTo>
                    <a:pt x="1125" y="385"/>
                  </a:lnTo>
                  <a:lnTo>
                    <a:pt x="1149" y="358"/>
                  </a:lnTo>
                  <a:lnTo>
                    <a:pt x="1172" y="330"/>
                  </a:lnTo>
                  <a:lnTo>
                    <a:pt x="1194" y="300"/>
                  </a:lnTo>
                  <a:lnTo>
                    <a:pt x="1213" y="270"/>
                  </a:lnTo>
                  <a:lnTo>
                    <a:pt x="1213" y="270"/>
                  </a:lnTo>
                  <a:lnTo>
                    <a:pt x="1227" y="244"/>
                  </a:lnTo>
                  <a:lnTo>
                    <a:pt x="1240" y="218"/>
                  </a:lnTo>
                  <a:lnTo>
                    <a:pt x="1245" y="204"/>
                  </a:lnTo>
                  <a:lnTo>
                    <a:pt x="1250" y="190"/>
                  </a:lnTo>
                  <a:lnTo>
                    <a:pt x="1254" y="176"/>
                  </a:lnTo>
                  <a:lnTo>
                    <a:pt x="1258" y="162"/>
                  </a:lnTo>
                  <a:lnTo>
                    <a:pt x="1258" y="162"/>
                  </a:lnTo>
                  <a:lnTo>
                    <a:pt x="1260" y="150"/>
                  </a:lnTo>
                  <a:lnTo>
                    <a:pt x="1262" y="138"/>
                  </a:lnTo>
                  <a:lnTo>
                    <a:pt x="1263" y="126"/>
                  </a:lnTo>
                  <a:lnTo>
                    <a:pt x="1262" y="114"/>
                  </a:lnTo>
                  <a:lnTo>
                    <a:pt x="1260" y="102"/>
                  </a:lnTo>
                  <a:lnTo>
                    <a:pt x="1257" y="91"/>
                  </a:lnTo>
                  <a:lnTo>
                    <a:pt x="1254" y="80"/>
                  </a:lnTo>
                  <a:lnTo>
                    <a:pt x="1248" y="70"/>
                  </a:lnTo>
                  <a:lnTo>
                    <a:pt x="1248" y="70"/>
                  </a:lnTo>
                  <a:lnTo>
                    <a:pt x="1241" y="59"/>
                  </a:lnTo>
                  <a:lnTo>
                    <a:pt x="1232" y="50"/>
                  </a:lnTo>
                  <a:lnTo>
                    <a:pt x="1223" y="43"/>
                  </a:lnTo>
                  <a:lnTo>
                    <a:pt x="1212" y="36"/>
                  </a:lnTo>
                  <a:lnTo>
                    <a:pt x="1201" y="31"/>
                  </a:lnTo>
                  <a:lnTo>
                    <a:pt x="1190" y="27"/>
                  </a:lnTo>
                  <a:lnTo>
                    <a:pt x="1179" y="23"/>
                  </a:lnTo>
                  <a:lnTo>
                    <a:pt x="1167" y="20"/>
                  </a:lnTo>
                  <a:lnTo>
                    <a:pt x="1167" y="20"/>
                  </a:lnTo>
                  <a:lnTo>
                    <a:pt x="1149" y="16"/>
                  </a:lnTo>
                  <a:lnTo>
                    <a:pt x="1132" y="14"/>
                  </a:lnTo>
                  <a:lnTo>
                    <a:pt x="1114" y="11"/>
                  </a:lnTo>
                  <a:lnTo>
                    <a:pt x="1097" y="9"/>
                  </a:lnTo>
                  <a:lnTo>
                    <a:pt x="1061" y="8"/>
                  </a:lnTo>
                  <a:lnTo>
                    <a:pt x="1027" y="8"/>
                  </a:lnTo>
                  <a:lnTo>
                    <a:pt x="1027" y="8"/>
                  </a:lnTo>
                  <a:lnTo>
                    <a:pt x="979" y="8"/>
                  </a:lnTo>
                  <a:lnTo>
                    <a:pt x="933" y="10"/>
                  </a:lnTo>
                  <a:lnTo>
                    <a:pt x="839" y="15"/>
                  </a:lnTo>
                  <a:lnTo>
                    <a:pt x="839" y="15"/>
                  </a:lnTo>
                  <a:lnTo>
                    <a:pt x="729" y="19"/>
                  </a:lnTo>
                  <a:lnTo>
                    <a:pt x="674" y="20"/>
                  </a:lnTo>
                  <a:lnTo>
                    <a:pt x="619" y="20"/>
                  </a:lnTo>
                  <a:lnTo>
                    <a:pt x="619" y="20"/>
                  </a:lnTo>
                  <a:lnTo>
                    <a:pt x="564" y="19"/>
                  </a:lnTo>
                  <a:lnTo>
                    <a:pt x="510" y="18"/>
                  </a:lnTo>
                  <a:lnTo>
                    <a:pt x="455" y="15"/>
                  </a:lnTo>
                  <a:lnTo>
                    <a:pt x="401" y="11"/>
                  </a:lnTo>
                  <a:lnTo>
                    <a:pt x="401" y="11"/>
                  </a:lnTo>
                  <a:lnTo>
                    <a:pt x="309" y="5"/>
                  </a:lnTo>
                  <a:lnTo>
                    <a:pt x="264" y="2"/>
                  </a:lnTo>
                  <a:lnTo>
                    <a:pt x="218" y="1"/>
                  </a:lnTo>
                  <a:lnTo>
                    <a:pt x="218" y="1"/>
                  </a:lnTo>
                  <a:lnTo>
                    <a:pt x="184" y="0"/>
                  </a:lnTo>
                  <a:lnTo>
                    <a:pt x="151" y="1"/>
                  </a:lnTo>
                  <a:lnTo>
                    <a:pt x="134" y="2"/>
                  </a:lnTo>
                  <a:lnTo>
                    <a:pt x="116" y="3"/>
                  </a:lnTo>
                  <a:lnTo>
                    <a:pt x="100" y="6"/>
                  </a:lnTo>
                  <a:lnTo>
                    <a:pt x="84" y="9"/>
                  </a:lnTo>
                  <a:lnTo>
                    <a:pt x="84" y="9"/>
                  </a:lnTo>
                  <a:lnTo>
                    <a:pt x="72" y="13"/>
                  </a:lnTo>
                  <a:lnTo>
                    <a:pt x="61" y="17"/>
                  </a:lnTo>
                  <a:lnTo>
                    <a:pt x="51" y="21"/>
                  </a:lnTo>
                  <a:lnTo>
                    <a:pt x="41" y="27"/>
                  </a:lnTo>
                  <a:lnTo>
                    <a:pt x="31" y="33"/>
                  </a:lnTo>
                  <a:lnTo>
                    <a:pt x="23" y="42"/>
                  </a:lnTo>
                  <a:lnTo>
                    <a:pt x="15" y="5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5" y="71"/>
                  </a:lnTo>
                  <a:lnTo>
                    <a:pt x="2" y="83"/>
                  </a:lnTo>
                  <a:lnTo>
                    <a:pt x="0" y="95"/>
                  </a:lnTo>
                  <a:lnTo>
                    <a:pt x="0" y="107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4" y="112"/>
                  </a:lnTo>
                  <a:lnTo>
                    <a:pt x="6" y="113"/>
                  </a:lnTo>
                  <a:lnTo>
                    <a:pt x="9" y="112"/>
                  </a:lnTo>
                  <a:lnTo>
                    <a:pt x="11" y="111"/>
                  </a:lnTo>
                  <a:lnTo>
                    <a:pt x="12" y="109"/>
                  </a:lnTo>
                  <a:lnTo>
                    <a:pt x="13" y="107"/>
                  </a:lnTo>
                  <a:lnTo>
                    <a:pt x="13" y="107"/>
                  </a:lnTo>
                  <a:lnTo>
                    <a:pt x="13" y="96"/>
                  </a:lnTo>
                  <a:lnTo>
                    <a:pt x="15" y="85"/>
                  </a:lnTo>
                  <a:lnTo>
                    <a:pt x="18" y="75"/>
                  </a:lnTo>
                  <a:lnTo>
                    <a:pt x="22" y="65"/>
                  </a:lnTo>
                  <a:lnTo>
                    <a:pt x="27" y="57"/>
                  </a:lnTo>
                  <a:lnTo>
                    <a:pt x="33" y="49"/>
                  </a:lnTo>
                  <a:lnTo>
                    <a:pt x="41" y="42"/>
                  </a:lnTo>
                  <a:lnTo>
                    <a:pt x="51" y="36"/>
                  </a:lnTo>
                  <a:lnTo>
                    <a:pt x="51" y="36"/>
                  </a:lnTo>
                  <a:lnTo>
                    <a:pt x="63" y="30"/>
                  </a:lnTo>
                  <a:lnTo>
                    <a:pt x="75" y="24"/>
                  </a:lnTo>
                  <a:lnTo>
                    <a:pt x="88" y="21"/>
                  </a:lnTo>
                  <a:lnTo>
                    <a:pt x="102" y="18"/>
                  </a:lnTo>
                  <a:lnTo>
                    <a:pt x="116" y="17"/>
                  </a:lnTo>
                  <a:lnTo>
                    <a:pt x="129" y="15"/>
                  </a:lnTo>
                  <a:lnTo>
                    <a:pt x="157" y="14"/>
                  </a:lnTo>
                  <a:lnTo>
                    <a:pt x="157" y="14"/>
                  </a:lnTo>
                  <a:lnTo>
                    <a:pt x="197" y="13"/>
                  </a:lnTo>
                  <a:lnTo>
                    <a:pt x="237" y="14"/>
                  </a:lnTo>
                  <a:lnTo>
                    <a:pt x="276" y="16"/>
                  </a:lnTo>
                  <a:lnTo>
                    <a:pt x="316" y="18"/>
                  </a:lnTo>
                  <a:lnTo>
                    <a:pt x="316" y="18"/>
                  </a:lnTo>
                  <a:lnTo>
                    <a:pt x="416" y="26"/>
                  </a:lnTo>
                  <a:lnTo>
                    <a:pt x="516" y="31"/>
                  </a:lnTo>
                  <a:lnTo>
                    <a:pt x="516" y="31"/>
                  </a:lnTo>
                  <a:lnTo>
                    <a:pt x="571" y="33"/>
                  </a:lnTo>
                  <a:lnTo>
                    <a:pt x="626" y="33"/>
                  </a:lnTo>
                  <a:lnTo>
                    <a:pt x="681" y="33"/>
                  </a:lnTo>
                  <a:lnTo>
                    <a:pt x="738" y="32"/>
                  </a:lnTo>
                  <a:lnTo>
                    <a:pt x="738" y="32"/>
                  </a:lnTo>
                  <a:lnTo>
                    <a:pt x="837" y="28"/>
                  </a:lnTo>
                  <a:lnTo>
                    <a:pt x="937" y="23"/>
                  </a:lnTo>
                  <a:lnTo>
                    <a:pt x="937" y="23"/>
                  </a:lnTo>
                  <a:lnTo>
                    <a:pt x="977" y="22"/>
                  </a:lnTo>
                  <a:lnTo>
                    <a:pt x="1018" y="21"/>
                  </a:lnTo>
                  <a:lnTo>
                    <a:pt x="1059" y="21"/>
                  </a:lnTo>
                  <a:lnTo>
                    <a:pt x="1100" y="23"/>
                  </a:lnTo>
                  <a:lnTo>
                    <a:pt x="1100" y="23"/>
                  </a:lnTo>
                  <a:lnTo>
                    <a:pt x="1127" y="26"/>
                  </a:lnTo>
                  <a:lnTo>
                    <a:pt x="1141" y="28"/>
                  </a:lnTo>
                  <a:lnTo>
                    <a:pt x="1155" y="30"/>
                  </a:lnTo>
                  <a:lnTo>
                    <a:pt x="1169" y="33"/>
                  </a:lnTo>
                  <a:lnTo>
                    <a:pt x="1182" y="37"/>
                  </a:lnTo>
                  <a:lnTo>
                    <a:pt x="1195" y="43"/>
                  </a:lnTo>
                  <a:lnTo>
                    <a:pt x="1208" y="49"/>
                  </a:lnTo>
                  <a:lnTo>
                    <a:pt x="1208" y="49"/>
                  </a:lnTo>
                  <a:lnTo>
                    <a:pt x="1216" y="55"/>
                  </a:lnTo>
                  <a:lnTo>
                    <a:pt x="1225" y="62"/>
                  </a:lnTo>
                  <a:lnTo>
                    <a:pt x="1231" y="70"/>
                  </a:lnTo>
                  <a:lnTo>
                    <a:pt x="1238" y="78"/>
                  </a:lnTo>
                  <a:lnTo>
                    <a:pt x="1242" y="87"/>
                  </a:lnTo>
                  <a:lnTo>
                    <a:pt x="1245" y="97"/>
                  </a:lnTo>
                  <a:lnTo>
                    <a:pt x="1248" y="108"/>
                  </a:lnTo>
                  <a:lnTo>
                    <a:pt x="1249" y="118"/>
                  </a:lnTo>
                  <a:lnTo>
                    <a:pt x="1249" y="118"/>
                  </a:lnTo>
                  <a:lnTo>
                    <a:pt x="1249" y="131"/>
                  </a:lnTo>
                  <a:lnTo>
                    <a:pt x="1248" y="143"/>
                  </a:lnTo>
                  <a:lnTo>
                    <a:pt x="1246" y="156"/>
                  </a:lnTo>
                  <a:lnTo>
                    <a:pt x="1243" y="168"/>
                  </a:lnTo>
                  <a:lnTo>
                    <a:pt x="1236" y="192"/>
                  </a:lnTo>
                  <a:lnTo>
                    <a:pt x="1227" y="215"/>
                  </a:lnTo>
                  <a:lnTo>
                    <a:pt x="1227" y="215"/>
                  </a:lnTo>
                  <a:lnTo>
                    <a:pt x="1220" y="231"/>
                  </a:lnTo>
                  <a:lnTo>
                    <a:pt x="1211" y="247"/>
                  </a:lnTo>
                  <a:lnTo>
                    <a:pt x="1194" y="277"/>
                  </a:lnTo>
                  <a:lnTo>
                    <a:pt x="1173" y="306"/>
                  </a:lnTo>
                  <a:lnTo>
                    <a:pt x="1152" y="334"/>
                  </a:lnTo>
                  <a:lnTo>
                    <a:pt x="1129" y="363"/>
                  </a:lnTo>
                  <a:lnTo>
                    <a:pt x="1104" y="387"/>
                  </a:lnTo>
                  <a:lnTo>
                    <a:pt x="1078" y="412"/>
                  </a:lnTo>
                  <a:lnTo>
                    <a:pt x="1052" y="436"/>
                  </a:lnTo>
                  <a:lnTo>
                    <a:pt x="1052" y="436"/>
                  </a:lnTo>
                  <a:lnTo>
                    <a:pt x="1019" y="462"/>
                  </a:lnTo>
                  <a:lnTo>
                    <a:pt x="984" y="487"/>
                  </a:lnTo>
                  <a:lnTo>
                    <a:pt x="949" y="509"/>
                  </a:lnTo>
                  <a:lnTo>
                    <a:pt x="912" y="530"/>
                  </a:lnTo>
                  <a:lnTo>
                    <a:pt x="893" y="540"/>
                  </a:lnTo>
                  <a:lnTo>
                    <a:pt x="873" y="548"/>
                  </a:lnTo>
                  <a:lnTo>
                    <a:pt x="854" y="557"/>
                  </a:lnTo>
                  <a:lnTo>
                    <a:pt x="835" y="565"/>
                  </a:lnTo>
                  <a:lnTo>
                    <a:pt x="815" y="572"/>
                  </a:lnTo>
                  <a:lnTo>
                    <a:pt x="795" y="578"/>
                  </a:lnTo>
                  <a:lnTo>
                    <a:pt x="774" y="584"/>
                  </a:lnTo>
                  <a:lnTo>
                    <a:pt x="754" y="588"/>
                  </a:lnTo>
                  <a:lnTo>
                    <a:pt x="754" y="588"/>
                  </a:lnTo>
                  <a:lnTo>
                    <a:pt x="732" y="593"/>
                  </a:lnTo>
                  <a:lnTo>
                    <a:pt x="709" y="597"/>
                  </a:lnTo>
                  <a:lnTo>
                    <a:pt x="688" y="599"/>
                  </a:lnTo>
                  <a:lnTo>
                    <a:pt x="665" y="601"/>
                  </a:lnTo>
                  <a:lnTo>
                    <a:pt x="643" y="602"/>
                  </a:lnTo>
                  <a:lnTo>
                    <a:pt x="621" y="602"/>
                  </a:lnTo>
                  <a:lnTo>
                    <a:pt x="598" y="601"/>
                  </a:lnTo>
                  <a:lnTo>
                    <a:pt x="577" y="599"/>
                  </a:lnTo>
                  <a:lnTo>
                    <a:pt x="577" y="599"/>
                  </a:lnTo>
                  <a:lnTo>
                    <a:pt x="555" y="597"/>
                  </a:lnTo>
                  <a:lnTo>
                    <a:pt x="535" y="594"/>
                  </a:lnTo>
                  <a:lnTo>
                    <a:pt x="513" y="589"/>
                  </a:lnTo>
                  <a:lnTo>
                    <a:pt x="493" y="584"/>
                  </a:lnTo>
                  <a:lnTo>
                    <a:pt x="472" y="579"/>
                  </a:lnTo>
                  <a:lnTo>
                    <a:pt x="452" y="572"/>
                  </a:lnTo>
                  <a:lnTo>
                    <a:pt x="432" y="565"/>
                  </a:lnTo>
                  <a:lnTo>
                    <a:pt x="412" y="557"/>
                  </a:lnTo>
                  <a:lnTo>
                    <a:pt x="412" y="557"/>
                  </a:lnTo>
                  <a:lnTo>
                    <a:pt x="375" y="540"/>
                  </a:lnTo>
                  <a:lnTo>
                    <a:pt x="340" y="521"/>
                  </a:lnTo>
                  <a:lnTo>
                    <a:pt x="304" y="500"/>
                  </a:lnTo>
                  <a:lnTo>
                    <a:pt x="271" y="477"/>
                  </a:lnTo>
                  <a:lnTo>
                    <a:pt x="238" y="452"/>
                  </a:lnTo>
                  <a:lnTo>
                    <a:pt x="207" y="425"/>
                  </a:lnTo>
                  <a:lnTo>
                    <a:pt x="178" y="397"/>
                  </a:lnTo>
                  <a:lnTo>
                    <a:pt x="149" y="368"/>
                  </a:lnTo>
                  <a:lnTo>
                    <a:pt x="149" y="368"/>
                  </a:lnTo>
                  <a:lnTo>
                    <a:pt x="126" y="341"/>
                  </a:lnTo>
                  <a:lnTo>
                    <a:pt x="104" y="313"/>
                  </a:lnTo>
                  <a:lnTo>
                    <a:pt x="83" y="285"/>
                  </a:lnTo>
                  <a:lnTo>
                    <a:pt x="64" y="255"/>
                  </a:lnTo>
                  <a:lnTo>
                    <a:pt x="64" y="255"/>
                  </a:lnTo>
                  <a:lnTo>
                    <a:pt x="50" y="229"/>
                  </a:lnTo>
                  <a:lnTo>
                    <a:pt x="37" y="203"/>
                  </a:lnTo>
                  <a:lnTo>
                    <a:pt x="27" y="177"/>
                  </a:lnTo>
                  <a:lnTo>
                    <a:pt x="22" y="163"/>
                  </a:lnTo>
                  <a:lnTo>
                    <a:pt x="18" y="149"/>
                  </a:lnTo>
                  <a:lnTo>
                    <a:pt x="18" y="149"/>
                  </a:lnTo>
                  <a:lnTo>
                    <a:pt x="14" y="128"/>
                  </a:lnTo>
                  <a:lnTo>
                    <a:pt x="13" y="117"/>
                  </a:lnTo>
                  <a:lnTo>
                    <a:pt x="13" y="107"/>
                  </a:lnTo>
                  <a:lnTo>
                    <a:pt x="13" y="107"/>
                  </a:lnTo>
                  <a:lnTo>
                    <a:pt x="12" y="103"/>
                  </a:lnTo>
                  <a:lnTo>
                    <a:pt x="11" y="101"/>
                  </a:lnTo>
                  <a:lnTo>
                    <a:pt x="9" y="100"/>
                  </a:lnTo>
                  <a:lnTo>
                    <a:pt x="6" y="100"/>
                  </a:lnTo>
                  <a:lnTo>
                    <a:pt x="4" y="100"/>
                  </a:lnTo>
                  <a:lnTo>
                    <a:pt x="2" y="101"/>
                  </a:lnTo>
                  <a:lnTo>
                    <a:pt x="0" y="103"/>
                  </a:lnTo>
                  <a:lnTo>
                    <a:pt x="0" y="107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079FBC94-53A4-285E-65D7-4AC37E8D0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2286"/>
              <a:ext cx="2434" cy="1332"/>
            </a:xfrm>
            <a:custGeom>
              <a:avLst/>
              <a:gdLst>
                <a:gd name="T0" fmla="*/ 6914 w 9739"/>
                <a:gd name="T1" fmla="*/ 2070 h 5329"/>
                <a:gd name="T2" fmla="*/ 8464 w 9739"/>
                <a:gd name="T3" fmla="*/ 144 h 5329"/>
                <a:gd name="T4" fmla="*/ 8522 w 9739"/>
                <a:gd name="T5" fmla="*/ 71 h 5329"/>
                <a:gd name="T6" fmla="*/ 9072 w 9739"/>
                <a:gd name="T7" fmla="*/ 520 h 5329"/>
                <a:gd name="T8" fmla="*/ 9726 w 9739"/>
                <a:gd name="T9" fmla="*/ 1047 h 5329"/>
                <a:gd name="T10" fmla="*/ 9646 w 9739"/>
                <a:gd name="T11" fmla="*/ 1209 h 5329"/>
                <a:gd name="T12" fmla="*/ 8898 w 9739"/>
                <a:gd name="T13" fmla="*/ 2674 h 5329"/>
                <a:gd name="T14" fmla="*/ 8381 w 9739"/>
                <a:gd name="T15" fmla="*/ 3576 h 5329"/>
                <a:gd name="T16" fmla="*/ 7959 w 9739"/>
                <a:gd name="T17" fmla="*/ 4114 h 5329"/>
                <a:gd name="T18" fmla="*/ 7490 w 9739"/>
                <a:gd name="T19" fmla="*/ 4627 h 5329"/>
                <a:gd name="T20" fmla="*/ 7230 w 9739"/>
                <a:gd name="T21" fmla="*/ 4814 h 5329"/>
                <a:gd name="T22" fmla="*/ 6981 w 9739"/>
                <a:gd name="T23" fmla="*/ 4883 h 5329"/>
                <a:gd name="T24" fmla="*/ 6733 w 9739"/>
                <a:gd name="T25" fmla="*/ 4848 h 5329"/>
                <a:gd name="T26" fmla="*/ 6401 w 9739"/>
                <a:gd name="T27" fmla="*/ 4698 h 5329"/>
                <a:gd name="T28" fmla="*/ 5998 w 9739"/>
                <a:gd name="T29" fmla="*/ 4374 h 5329"/>
                <a:gd name="T30" fmla="*/ 5708 w 9739"/>
                <a:gd name="T31" fmla="*/ 3981 h 5329"/>
                <a:gd name="T32" fmla="*/ 5103 w 9739"/>
                <a:gd name="T33" fmla="*/ 3037 h 5329"/>
                <a:gd name="T34" fmla="*/ 5034 w 9739"/>
                <a:gd name="T35" fmla="*/ 3390 h 5329"/>
                <a:gd name="T36" fmla="*/ 5038 w 9739"/>
                <a:gd name="T37" fmla="*/ 4100 h 5329"/>
                <a:gd name="T38" fmla="*/ 5122 w 9739"/>
                <a:gd name="T39" fmla="*/ 4626 h 5329"/>
                <a:gd name="T40" fmla="*/ 5100 w 9739"/>
                <a:gd name="T41" fmla="*/ 4909 h 5329"/>
                <a:gd name="T42" fmla="*/ 5016 w 9739"/>
                <a:gd name="T43" fmla="*/ 5133 h 5329"/>
                <a:gd name="T44" fmla="*/ 4901 w 9739"/>
                <a:gd name="T45" fmla="*/ 5163 h 5329"/>
                <a:gd name="T46" fmla="*/ 3922 w 9739"/>
                <a:gd name="T47" fmla="*/ 5280 h 5329"/>
                <a:gd name="T48" fmla="*/ 2817 w 9739"/>
                <a:gd name="T49" fmla="*/ 5318 h 5329"/>
                <a:gd name="T50" fmla="*/ 1103 w 9739"/>
                <a:gd name="T51" fmla="*/ 5202 h 5329"/>
                <a:gd name="T52" fmla="*/ 231 w 9739"/>
                <a:gd name="T53" fmla="*/ 5125 h 5329"/>
                <a:gd name="T54" fmla="*/ 156 w 9739"/>
                <a:gd name="T55" fmla="*/ 5036 h 5329"/>
                <a:gd name="T56" fmla="*/ 49 w 9739"/>
                <a:gd name="T57" fmla="*/ 4794 h 5329"/>
                <a:gd name="T58" fmla="*/ 13 w 9739"/>
                <a:gd name="T59" fmla="*/ 4457 h 5329"/>
                <a:gd name="T60" fmla="*/ 28 w 9739"/>
                <a:gd name="T61" fmla="*/ 4068 h 5329"/>
                <a:gd name="T62" fmla="*/ 4 w 9739"/>
                <a:gd name="T63" fmla="*/ 4274 h 5329"/>
                <a:gd name="T64" fmla="*/ 19 w 9739"/>
                <a:gd name="T65" fmla="*/ 4729 h 5329"/>
                <a:gd name="T66" fmla="*/ 143 w 9739"/>
                <a:gd name="T67" fmla="*/ 5040 h 5329"/>
                <a:gd name="T68" fmla="*/ 248 w 9739"/>
                <a:gd name="T69" fmla="*/ 5139 h 5329"/>
                <a:gd name="T70" fmla="*/ 2321 w 9739"/>
                <a:gd name="T71" fmla="*/ 5306 h 5329"/>
                <a:gd name="T72" fmla="*/ 3577 w 9739"/>
                <a:gd name="T73" fmla="*/ 5316 h 5329"/>
                <a:gd name="T74" fmla="*/ 4984 w 9739"/>
                <a:gd name="T75" fmla="*/ 5163 h 5329"/>
                <a:gd name="T76" fmla="*/ 5077 w 9739"/>
                <a:gd name="T77" fmla="*/ 5010 h 5329"/>
                <a:gd name="T78" fmla="*/ 5138 w 9739"/>
                <a:gd name="T79" fmla="*/ 4770 h 5329"/>
                <a:gd name="T80" fmla="*/ 5082 w 9739"/>
                <a:gd name="T81" fmla="*/ 4324 h 5329"/>
                <a:gd name="T82" fmla="*/ 5034 w 9739"/>
                <a:gd name="T83" fmla="*/ 3793 h 5329"/>
                <a:gd name="T84" fmla="*/ 5089 w 9739"/>
                <a:gd name="T85" fmla="*/ 3120 h 5329"/>
                <a:gd name="T86" fmla="*/ 5511 w 9739"/>
                <a:gd name="T87" fmla="*/ 3690 h 5329"/>
                <a:gd name="T88" fmla="*/ 5957 w 9739"/>
                <a:gd name="T89" fmla="*/ 4349 h 5329"/>
                <a:gd name="T90" fmla="*/ 6281 w 9739"/>
                <a:gd name="T91" fmla="*/ 4631 h 5329"/>
                <a:gd name="T92" fmla="*/ 6675 w 9739"/>
                <a:gd name="T93" fmla="*/ 4841 h 5329"/>
                <a:gd name="T94" fmla="*/ 6924 w 9739"/>
                <a:gd name="T95" fmla="*/ 4896 h 5329"/>
                <a:gd name="T96" fmla="*/ 7156 w 9739"/>
                <a:gd name="T97" fmla="*/ 4861 h 5329"/>
                <a:gd name="T98" fmla="*/ 7365 w 9739"/>
                <a:gd name="T99" fmla="*/ 4745 h 5329"/>
                <a:gd name="T100" fmla="*/ 7742 w 9739"/>
                <a:gd name="T101" fmla="*/ 4387 h 5329"/>
                <a:gd name="T102" fmla="*/ 8283 w 9739"/>
                <a:gd name="T103" fmla="*/ 3737 h 5329"/>
                <a:gd name="T104" fmla="*/ 8687 w 9739"/>
                <a:gd name="T105" fmla="*/ 3087 h 5329"/>
                <a:gd name="T106" fmla="*/ 9482 w 9739"/>
                <a:gd name="T107" fmla="*/ 1570 h 5329"/>
                <a:gd name="T108" fmla="*/ 9738 w 9739"/>
                <a:gd name="T109" fmla="*/ 1048 h 5329"/>
                <a:gd name="T110" fmla="*/ 8521 w 9739"/>
                <a:gd name="T111" fmla="*/ 59 h 5329"/>
                <a:gd name="T112" fmla="*/ 6957 w 9739"/>
                <a:gd name="T113" fmla="*/ 2002 h 5329"/>
                <a:gd name="T114" fmla="*/ 6922 w 9739"/>
                <a:gd name="T115" fmla="*/ 2061 h 5329"/>
                <a:gd name="T116" fmla="*/ 6905 w 9739"/>
                <a:gd name="T117" fmla="*/ 2008 h 5329"/>
                <a:gd name="T118" fmla="*/ 6239 w 9739"/>
                <a:gd name="T119" fmla="*/ 3 h 5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739" h="5329">
                  <a:moveTo>
                    <a:pt x="6228" y="9"/>
                  </a:moveTo>
                  <a:lnTo>
                    <a:pt x="6228" y="9"/>
                  </a:lnTo>
                  <a:lnTo>
                    <a:pt x="6459" y="707"/>
                  </a:lnTo>
                  <a:lnTo>
                    <a:pt x="6459" y="707"/>
                  </a:lnTo>
                  <a:lnTo>
                    <a:pt x="6826" y="1812"/>
                  </a:lnTo>
                  <a:lnTo>
                    <a:pt x="6826" y="1812"/>
                  </a:lnTo>
                  <a:lnTo>
                    <a:pt x="6910" y="2066"/>
                  </a:lnTo>
                  <a:lnTo>
                    <a:pt x="6910" y="2066"/>
                  </a:lnTo>
                  <a:lnTo>
                    <a:pt x="6912" y="2068"/>
                  </a:lnTo>
                  <a:lnTo>
                    <a:pt x="6914" y="2070"/>
                  </a:lnTo>
                  <a:lnTo>
                    <a:pt x="6917" y="2070"/>
                  </a:lnTo>
                  <a:lnTo>
                    <a:pt x="6921" y="2068"/>
                  </a:lnTo>
                  <a:lnTo>
                    <a:pt x="6921" y="2068"/>
                  </a:lnTo>
                  <a:lnTo>
                    <a:pt x="7312" y="1580"/>
                  </a:lnTo>
                  <a:lnTo>
                    <a:pt x="7312" y="1580"/>
                  </a:lnTo>
                  <a:lnTo>
                    <a:pt x="8056" y="653"/>
                  </a:lnTo>
                  <a:lnTo>
                    <a:pt x="8056" y="653"/>
                  </a:lnTo>
                  <a:lnTo>
                    <a:pt x="8361" y="272"/>
                  </a:lnTo>
                  <a:lnTo>
                    <a:pt x="8361" y="272"/>
                  </a:lnTo>
                  <a:lnTo>
                    <a:pt x="8464" y="144"/>
                  </a:lnTo>
                  <a:lnTo>
                    <a:pt x="8464" y="144"/>
                  </a:lnTo>
                  <a:lnTo>
                    <a:pt x="8477" y="128"/>
                  </a:lnTo>
                  <a:lnTo>
                    <a:pt x="8493" y="112"/>
                  </a:lnTo>
                  <a:lnTo>
                    <a:pt x="8507" y="94"/>
                  </a:lnTo>
                  <a:lnTo>
                    <a:pt x="8512" y="86"/>
                  </a:lnTo>
                  <a:lnTo>
                    <a:pt x="8518" y="77"/>
                  </a:lnTo>
                  <a:lnTo>
                    <a:pt x="8518" y="77"/>
                  </a:lnTo>
                  <a:lnTo>
                    <a:pt x="8519" y="74"/>
                  </a:lnTo>
                  <a:lnTo>
                    <a:pt x="8521" y="72"/>
                  </a:lnTo>
                  <a:lnTo>
                    <a:pt x="8522" y="71"/>
                  </a:lnTo>
                  <a:lnTo>
                    <a:pt x="8521" y="71"/>
                  </a:lnTo>
                  <a:lnTo>
                    <a:pt x="8514" y="70"/>
                  </a:lnTo>
                  <a:lnTo>
                    <a:pt x="8514" y="70"/>
                  </a:lnTo>
                  <a:lnTo>
                    <a:pt x="8520" y="73"/>
                  </a:lnTo>
                  <a:lnTo>
                    <a:pt x="8525" y="77"/>
                  </a:lnTo>
                  <a:lnTo>
                    <a:pt x="8535" y="86"/>
                  </a:lnTo>
                  <a:lnTo>
                    <a:pt x="8535" y="86"/>
                  </a:lnTo>
                  <a:lnTo>
                    <a:pt x="8649" y="179"/>
                  </a:lnTo>
                  <a:lnTo>
                    <a:pt x="8649" y="179"/>
                  </a:lnTo>
                  <a:lnTo>
                    <a:pt x="9072" y="520"/>
                  </a:lnTo>
                  <a:lnTo>
                    <a:pt x="9072" y="520"/>
                  </a:lnTo>
                  <a:lnTo>
                    <a:pt x="9519" y="881"/>
                  </a:lnTo>
                  <a:lnTo>
                    <a:pt x="9519" y="881"/>
                  </a:lnTo>
                  <a:lnTo>
                    <a:pt x="9670" y="1002"/>
                  </a:lnTo>
                  <a:lnTo>
                    <a:pt x="9670" y="1002"/>
                  </a:lnTo>
                  <a:lnTo>
                    <a:pt x="9713" y="1036"/>
                  </a:lnTo>
                  <a:lnTo>
                    <a:pt x="9713" y="1036"/>
                  </a:lnTo>
                  <a:lnTo>
                    <a:pt x="9723" y="1046"/>
                  </a:lnTo>
                  <a:lnTo>
                    <a:pt x="9725" y="1047"/>
                  </a:lnTo>
                  <a:lnTo>
                    <a:pt x="9726" y="1047"/>
                  </a:lnTo>
                  <a:lnTo>
                    <a:pt x="9727" y="1045"/>
                  </a:lnTo>
                  <a:lnTo>
                    <a:pt x="9727" y="1042"/>
                  </a:lnTo>
                  <a:lnTo>
                    <a:pt x="9727" y="1042"/>
                  </a:lnTo>
                  <a:lnTo>
                    <a:pt x="9726" y="1046"/>
                  </a:lnTo>
                  <a:lnTo>
                    <a:pt x="9724" y="1053"/>
                  </a:lnTo>
                  <a:lnTo>
                    <a:pt x="9718" y="1065"/>
                  </a:lnTo>
                  <a:lnTo>
                    <a:pt x="9710" y="1078"/>
                  </a:lnTo>
                  <a:lnTo>
                    <a:pt x="9705" y="1087"/>
                  </a:lnTo>
                  <a:lnTo>
                    <a:pt x="9705" y="1087"/>
                  </a:lnTo>
                  <a:lnTo>
                    <a:pt x="9646" y="1209"/>
                  </a:lnTo>
                  <a:lnTo>
                    <a:pt x="9646" y="1209"/>
                  </a:lnTo>
                  <a:lnTo>
                    <a:pt x="9542" y="1420"/>
                  </a:lnTo>
                  <a:lnTo>
                    <a:pt x="9436" y="1631"/>
                  </a:lnTo>
                  <a:lnTo>
                    <a:pt x="9436" y="1631"/>
                  </a:lnTo>
                  <a:lnTo>
                    <a:pt x="9285" y="1930"/>
                  </a:lnTo>
                  <a:lnTo>
                    <a:pt x="9209" y="2080"/>
                  </a:lnTo>
                  <a:lnTo>
                    <a:pt x="9132" y="2229"/>
                  </a:lnTo>
                  <a:lnTo>
                    <a:pt x="9055" y="2378"/>
                  </a:lnTo>
                  <a:lnTo>
                    <a:pt x="8977" y="2526"/>
                  </a:lnTo>
                  <a:lnTo>
                    <a:pt x="8898" y="2674"/>
                  </a:lnTo>
                  <a:lnTo>
                    <a:pt x="8818" y="2822"/>
                  </a:lnTo>
                  <a:lnTo>
                    <a:pt x="8818" y="2822"/>
                  </a:lnTo>
                  <a:lnTo>
                    <a:pt x="8742" y="2962"/>
                  </a:lnTo>
                  <a:lnTo>
                    <a:pt x="8664" y="3101"/>
                  </a:lnTo>
                  <a:lnTo>
                    <a:pt x="8586" y="3239"/>
                  </a:lnTo>
                  <a:lnTo>
                    <a:pt x="8505" y="3376"/>
                  </a:lnTo>
                  <a:lnTo>
                    <a:pt x="8505" y="3376"/>
                  </a:lnTo>
                  <a:lnTo>
                    <a:pt x="8443" y="3477"/>
                  </a:lnTo>
                  <a:lnTo>
                    <a:pt x="8413" y="3526"/>
                  </a:lnTo>
                  <a:lnTo>
                    <a:pt x="8381" y="3576"/>
                  </a:lnTo>
                  <a:lnTo>
                    <a:pt x="8348" y="3625"/>
                  </a:lnTo>
                  <a:lnTo>
                    <a:pt x="8316" y="3673"/>
                  </a:lnTo>
                  <a:lnTo>
                    <a:pt x="8282" y="3721"/>
                  </a:lnTo>
                  <a:lnTo>
                    <a:pt x="8245" y="3767"/>
                  </a:lnTo>
                  <a:lnTo>
                    <a:pt x="8245" y="3767"/>
                  </a:lnTo>
                  <a:lnTo>
                    <a:pt x="8175" y="3855"/>
                  </a:lnTo>
                  <a:lnTo>
                    <a:pt x="8103" y="3941"/>
                  </a:lnTo>
                  <a:lnTo>
                    <a:pt x="8030" y="4028"/>
                  </a:lnTo>
                  <a:lnTo>
                    <a:pt x="7959" y="4114"/>
                  </a:lnTo>
                  <a:lnTo>
                    <a:pt x="7959" y="4114"/>
                  </a:lnTo>
                  <a:lnTo>
                    <a:pt x="7876" y="4214"/>
                  </a:lnTo>
                  <a:lnTo>
                    <a:pt x="7791" y="4313"/>
                  </a:lnTo>
                  <a:lnTo>
                    <a:pt x="7749" y="4362"/>
                  </a:lnTo>
                  <a:lnTo>
                    <a:pt x="7705" y="4410"/>
                  </a:lnTo>
                  <a:lnTo>
                    <a:pt x="7660" y="4458"/>
                  </a:lnTo>
                  <a:lnTo>
                    <a:pt x="7616" y="4505"/>
                  </a:lnTo>
                  <a:lnTo>
                    <a:pt x="7616" y="4505"/>
                  </a:lnTo>
                  <a:lnTo>
                    <a:pt x="7575" y="4546"/>
                  </a:lnTo>
                  <a:lnTo>
                    <a:pt x="7533" y="4587"/>
                  </a:lnTo>
                  <a:lnTo>
                    <a:pt x="7490" y="4627"/>
                  </a:lnTo>
                  <a:lnTo>
                    <a:pt x="7446" y="4666"/>
                  </a:lnTo>
                  <a:lnTo>
                    <a:pt x="7399" y="4703"/>
                  </a:lnTo>
                  <a:lnTo>
                    <a:pt x="7377" y="4721"/>
                  </a:lnTo>
                  <a:lnTo>
                    <a:pt x="7353" y="4739"/>
                  </a:lnTo>
                  <a:lnTo>
                    <a:pt x="7328" y="4755"/>
                  </a:lnTo>
                  <a:lnTo>
                    <a:pt x="7305" y="4771"/>
                  </a:lnTo>
                  <a:lnTo>
                    <a:pt x="7279" y="4786"/>
                  </a:lnTo>
                  <a:lnTo>
                    <a:pt x="7254" y="4801"/>
                  </a:lnTo>
                  <a:lnTo>
                    <a:pt x="7254" y="4801"/>
                  </a:lnTo>
                  <a:lnTo>
                    <a:pt x="7230" y="4814"/>
                  </a:lnTo>
                  <a:lnTo>
                    <a:pt x="7205" y="4826"/>
                  </a:lnTo>
                  <a:lnTo>
                    <a:pt x="7182" y="4837"/>
                  </a:lnTo>
                  <a:lnTo>
                    <a:pt x="7157" y="4847"/>
                  </a:lnTo>
                  <a:lnTo>
                    <a:pt x="7133" y="4855"/>
                  </a:lnTo>
                  <a:lnTo>
                    <a:pt x="7108" y="4863"/>
                  </a:lnTo>
                  <a:lnTo>
                    <a:pt x="7084" y="4868"/>
                  </a:lnTo>
                  <a:lnTo>
                    <a:pt x="7058" y="4874"/>
                  </a:lnTo>
                  <a:lnTo>
                    <a:pt x="7033" y="4878"/>
                  </a:lnTo>
                  <a:lnTo>
                    <a:pt x="7007" y="4881"/>
                  </a:lnTo>
                  <a:lnTo>
                    <a:pt x="6981" y="4883"/>
                  </a:lnTo>
                  <a:lnTo>
                    <a:pt x="6955" y="4883"/>
                  </a:lnTo>
                  <a:lnTo>
                    <a:pt x="6929" y="4883"/>
                  </a:lnTo>
                  <a:lnTo>
                    <a:pt x="6902" y="4881"/>
                  </a:lnTo>
                  <a:lnTo>
                    <a:pt x="6877" y="4879"/>
                  </a:lnTo>
                  <a:lnTo>
                    <a:pt x="6850" y="4875"/>
                  </a:lnTo>
                  <a:lnTo>
                    <a:pt x="6850" y="4875"/>
                  </a:lnTo>
                  <a:lnTo>
                    <a:pt x="6820" y="4869"/>
                  </a:lnTo>
                  <a:lnTo>
                    <a:pt x="6791" y="4863"/>
                  </a:lnTo>
                  <a:lnTo>
                    <a:pt x="6762" y="4855"/>
                  </a:lnTo>
                  <a:lnTo>
                    <a:pt x="6733" y="4848"/>
                  </a:lnTo>
                  <a:lnTo>
                    <a:pt x="6704" y="4839"/>
                  </a:lnTo>
                  <a:lnTo>
                    <a:pt x="6676" y="4829"/>
                  </a:lnTo>
                  <a:lnTo>
                    <a:pt x="6648" y="4820"/>
                  </a:lnTo>
                  <a:lnTo>
                    <a:pt x="6620" y="4808"/>
                  </a:lnTo>
                  <a:lnTo>
                    <a:pt x="6592" y="4797"/>
                  </a:lnTo>
                  <a:lnTo>
                    <a:pt x="6564" y="4784"/>
                  </a:lnTo>
                  <a:lnTo>
                    <a:pt x="6536" y="4771"/>
                  </a:lnTo>
                  <a:lnTo>
                    <a:pt x="6509" y="4758"/>
                  </a:lnTo>
                  <a:lnTo>
                    <a:pt x="6455" y="4729"/>
                  </a:lnTo>
                  <a:lnTo>
                    <a:pt x="6401" y="4698"/>
                  </a:lnTo>
                  <a:lnTo>
                    <a:pt x="6349" y="4665"/>
                  </a:lnTo>
                  <a:lnTo>
                    <a:pt x="6299" y="4631"/>
                  </a:lnTo>
                  <a:lnTo>
                    <a:pt x="6249" y="4594"/>
                  </a:lnTo>
                  <a:lnTo>
                    <a:pt x="6200" y="4557"/>
                  </a:lnTo>
                  <a:lnTo>
                    <a:pt x="6153" y="4518"/>
                  </a:lnTo>
                  <a:lnTo>
                    <a:pt x="6108" y="4478"/>
                  </a:lnTo>
                  <a:lnTo>
                    <a:pt x="6063" y="4438"/>
                  </a:lnTo>
                  <a:lnTo>
                    <a:pt x="6020" y="4398"/>
                  </a:lnTo>
                  <a:lnTo>
                    <a:pt x="6020" y="4398"/>
                  </a:lnTo>
                  <a:lnTo>
                    <a:pt x="5998" y="4374"/>
                  </a:lnTo>
                  <a:lnTo>
                    <a:pt x="5975" y="4351"/>
                  </a:lnTo>
                  <a:lnTo>
                    <a:pt x="5954" y="4327"/>
                  </a:lnTo>
                  <a:lnTo>
                    <a:pt x="5932" y="4302"/>
                  </a:lnTo>
                  <a:lnTo>
                    <a:pt x="5891" y="4251"/>
                  </a:lnTo>
                  <a:lnTo>
                    <a:pt x="5851" y="4199"/>
                  </a:lnTo>
                  <a:lnTo>
                    <a:pt x="5813" y="4147"/>
                  </a:lnTo>
                  <a:lnTo>
                    <a:pt x="5777" y="4091"/>
                  </a:lnTo>
                  <a:lnTo>
                    <a:pt x="5742" y="4036"/>
                  </a:lnTo>
                  <a:lnTo>
                    <a:pt x="5708" y="3981"/>
                  </a:lnTo>
                  <a:lnTo>
                    <a:pt x="5708" y="3981"/>
                  </a:lnTo>
                  <a:lnTo>
                    <a:pt x="5638" y="3867"/>
                  </a:lnTo>
                  <a:lnTo>
                    <a:pt x="5566" y="3753"/>
                  </a:lnTo>
                  <a:lnTo>
                    <a:pt x="5495" y="3640"/>
                  </a:lnTo>
                  <a:lnTo>
                    <a:pt x="5421" y="3528"/>
                  </a:lnTo>
                  <a:lnTo>
                    <a:pt x="5421" y="3528"/>
                  </a:lnTo>
                  <a:lnTo>
                    <a:pt x="5341" y="3405"/>
                  </a:lnTo>
                  <a:lnTo>
                    <a:pt x="5262" y="3285"/>
                  </a:lnTo>
                  <a:lnTo>
                    <a:pt x="5106" y="3039"/>
                  </a:lnTo>
                  <a:lnTo>
                    <a:pt x="5106" y="3039"/>
                  </a:lnTo>
                  <a:lnTo>
                    <a:pt x="5103" y="3037"/>
                  </a:lnTo>
                  <a:lnTo>
                    <a:pt x="5100" y="3036"/>
                  </a:lnTo>
                  <a:lnTo>
                    <a:pt x="5096" y="3038"/>
                  </a:lnTo>
                  <a:lnTo>
                    <a:pt x="5094" y="3039"/>
                  </a:lnTo>
                  <a:lnTo>
                    <a:pt x="5094" y="3041"/>
                  </a:lnTo>
                  <a:lnTo>
                    <a:pt x="5094" y="3041"/>
                  </a:lnTo>
                  <a:lnTo>
                    <a:pt x="5078" y="3111"/>
                  </a:lnTo>
                  <a:lnTo>
                    <a:pt x="5064" y="3180"/>
                  </a:lnTo>
                  <a:lnTo>
                    <a:pt x="5052" y="3250"/>
                  </a:lnTo>
                  <a:lnTo>
                    <a:pt x="5042" y="3320"/>
                  </a:lnTo>
                  <a:lnTo>
                    <a:pt x="5034" y="3390"/>
                  </a:lnTo>
                  <a:lnTo>
                    <a:pt x="5027" y="3461"/>
                  </a:lnTo>
                  <a:lnTo>
                    <a:pt x="5023" y="3532"/>
                  </a:lnTo>
                  <a:lnTo>
                    <a:pt x="5020" y="3603"/>
                  </a:lnTo>
                  <a:lnTo>
                    <a:pt x="5019" y="3674"/>
                  </a:lnTo>
                  <a:lnTo>
                    <a:pt x="5019" y="3746"/>
                  </a:lnTo>
                  <a:lnTo>
                    <a:pt x="5020" y="3817"/>
                  </a:lnTo>
                  <a:lnTo>
                    <a:pt x="5023" y="3888"/>
                  </a:lnTo>
                  <a:lnTo>
                    <a:pt x="5027" y="3959"/>
                  </a:lnTo>
                  <a:lnTo>
                    <a:pt x="5032" y="4030"/>
                  </a:lnTo>
                  <a:lnTo>
                    <a:pt x="5038" y="4100"/>
                  </a:lnTo>
                  <a:lnTo>
                    <a:pt x="5046" y="4170"/>
                  </a:lnTo>
                  <a:lnTo>
                    <a:pt x="5046" y="4170"/>
                  </a:lnTo>
                  <a:lnTo>
                    <a:pt x="5050" y="4206"/>
                  </a:lnTo>
                  <a:lnTo>
                    <a:pt x="5055" y="4241"/>
                  </a:lnTo>
                  <a:lnTo>
                    <a:pt x="5067" y="4311"/>
                  </a:lnTo>
                  <a:lnTo>
                    <a:pt x="5095" y="4451"/>
                  </a:lnTo>
                  <a:lnTo>
                    <a:pt x="5107" y="4520"/>
                  </a:lnTo>
                  <a:lnTo>
                    <a:pt x="5114" y="4556"/>
                  </a:lnTo>
                  <a:lnTo>
                    <a:pt x="5118" y="4591"/>
                  </a:lnTo>
                  <a:lnTo>
                    <a:pt x="5122" y="4626"/>
                  </a:lnTo>
                  <a:lnTo>
                    <a:pt x="5124" y="4662"/>
                  </a:lnTo>
                  <a:lnTo>
                    <a:pt x="5126" y="4696"/>
                  </a:lnTo>
                  <a:lnTo>
                    <a:pt x="5126" y="4732"/>
                  </a:lnTo>
                  <a:lnTo>
                    <a:pt x="5126" y="4732"/>
                  </a:lnTo>
                  <a:lnTo>
                    <a:pt x="5125" y="4762"/>
                  </a:lnTo>
                  <a:lnTo>
                    <a:pt x="5123" y="4793"/>
                  </a:lnTo>
                  <a:lnTo>
                    <a:pt x="5119" y="4822"/>
                  </a:lnTo>
                  <a:lnTo>
                    <a:pt x="5114" y="4851"/>
                  </a:lnTo>
                  <a:lnTo>
                    <a:pt x="5107" y="4880"/>
                  </a:lnTo>
                  <a:lnTo>
                    <a:pt x="5100" y="4909"/>
                  </a:lnTo>
                  <a:lnTo>
                    <a:pt x="5090" y="4937"/>
                  </a:lnTo>
                  <a:lnTo>
                    <a:pt x="5080" y="4965"/>
                  </a:lnTo>
                  <a:lnTo>
                    <a:pt x="5080" y="4965"/>
                  </a:lnTo>
                  <a:lnTo>
                    <a:pt x="5059" y="5021"/>
                  </a:lnTo>
                  <a:lnTo>
                    <a:pt x="5036" y="5075"/>
                  </a:lnTo>
                  <a:lnTo>
                    <a:pt x="5036" y="5075"/>
                  </a:lnTo>
                  <a:lnTo>
                    <a:pt x="5031" y="5092"/>
                  </a:lnTo>
                  <a:lnTo>
                    <a:pt x="5024" y="5113"/>
                  </a:lnTo>
                  <a:lnTo>
                    <a:pt x="5021" y="5124"/>
                  </a:lnTo>
                  <a:lnTo>
                    <a:pt x="5016" y="5133"/>
                  </a:lnTo>
                  <a:lnTo>
                    <a:pt x="5012" y="5140"/>
                  </a:lnTo>
                  <a:lnTo>
                    <a:pt x="5009" y="5146"/>
                  </a:lnTo>
                  <a:lnTo>
                    <a:pt x="5009" y="5146"/>
                  </a:lnTo>
                  <a:lnTo>
                    <a:pt x="5006" y="5147"/>
                  </a:lnTo>
                  <a:lnTo>
                    <a:pt x="5001" y="5149"/>
                  </a:lnTo>
                  <a:lnTo>
                    <a:pt x="4993" y="5150"/>
                  </a:lnTo>
                  <a:lnTo>
                    <a:pt x="4976" y="5151"/>
                  </a:lnTo>
                  <a:lnTo>
                    <a:pt x="4976" y="5151"/>
                  </a:lnTo>
                  <a:lnTo>
                    <a:pt x="4901" y="5163"/>
                  </a:lnTo>
                  <a:lnTo>
                    <a:pt x="4901" y="5163"/>
                  </a:lnTo>
                  <a:lnTo>
                    <a:pt x="4771" y="5183"/>
                  </a:lnTo>
                  <a:lnTo>
                    <a:pt x="4640" y="5201"/>
                  </a:lnTo>
                  <a:lnTo>
                    <a:pt x="4640" y="5201"/>
                  </a:lnTo>
                  <a:lnTo>
                    <a:pt x="4538" y="5214"/>
                  </a:lnTo>
                  <a:lnTo>
                    <a:pt x="4435" y="5227"/>
                  </a:lnTo>
                  <a:lnTo>
                    <a:pt x="4333" y="5239"/>
                  </a:lnTo>
                  <a:lnTo>
                    <a:pt x="4230" y="5250"/>
                  </a:lnTo>
                  <a:lnTo>
                    <a:pt x="4128" y="5260"/>
                  </a:lnTo>
                  <a:lnTo>
                    <a:pt x="4024" y="5270"/>
                  </a:lnTo>
                  <a:lnTo>
                    <a:pt x="3922" y="5280"/>
                  </a:lnTo>
                  <a:lnTo>
                    <a:pt x="3819" y="5287"/>
                  </a:lnTo>
                  <a:lnTo>
                    <a:pt x="3819" y="5287"/>
                  </a:lnTo>
                  <a:lnTo>
                    <a:pt x="3693" y="5297"/>
                  </a:lnTo>
                  <a:lnTo>
                    <a:pt x="3568" y="5305"/>
                  </a:lnTo>
                  <a:lnTo>
                    <a:pt x="3443" y="5311"/>
                  </a:lnTo>
                  <a:lnTo>
                    <a:pt x="3318" y="5315"/>
                  </a:lnTo>
                  <a:lnTo>
                    <a:pt x="3193" y="5319"/>
                  </a:lnTo>
                  <a:lnTo>
                    <a:pt x="3067" y="5321"/>
                  </a:lnTo>
                  <a:lnTo>
                    <a:pt x="2942" y="5320"/>
                  </a:lnTo>
                  <a:lnTo>
                    <a:pt x="2817" y="5318"/>
                  </a:lnTo>
                  <a:lnTo>
                    <a:pt x="2817" y="5318"/>
                  </a:lnTo>
                  <a:lnTo>
                    <a:pt x="2697" y="5313"/>
                  </a:lnTo>
                  <a:lnTo>
                    <a:pt x="2577" y="5308"/>
                  </a:lnTo>
                  <a:lnTo>
                    <a:pt x="2458" y="5301"/>
                  </a:lnTo>
                  <a:lnTo>
                    <a:pt x="2338" y="5295"/>
                  </a:lnTo>
                  <a:lnTo>
                    <a:pt x="2100" y="5278"/>
                  </a:lnTo>
                  <a:lnTo>
                    <a:pt x="1860" y="5261"/>
                  </a:lnTo>
                  <a:lnTo>
                    <a:pt x="1860" y="5261"/>
                  </a:lnTo>
                  <a:lnTo>
                    <a:pt x="1482" y="5232"/>
                  </a:lnTo>
                  <a:lnTo>
                    <a:pt x="1103" y="5202"/>
                  </a:lnTo>
                  <a:lnTo>
                    <a:pt x="725" y="5170"/>
                  </a:lnTo>
                  <a:lnTo>
                    <a:pt x="346" y="5136"/>
                  </a:lnTo>
                  <a:lnTo>
                    <a:pt x="346" y="5136"/>
                  </a:lnTo>
                  <a:lnTo>
                    <a:pt x="318" y="5134"/>
                  </a:lnTo>
                  <a:lnTo>
                    <a:pt x="288" y="5133"/>
                  </a:lnTo>
                  <a:lnTo>
                    <a:pt x="273" y="5132"/>
                  </a:lnTo>
                  <a:lnTo>
                    <a:pt x="258" y="5131"/>
                  </a:lnTo>
                  <a:lnTo>
                    <a:pt x="244" y="5129"/>
                  </a:lnTo>
                  <a:lnTo>
                    <a:pt x="231" y="5125"/>
                  </a:lnTo>
                  <a:lnTo>
                    <a:pt x="231" y="5125"/>
                  </a:lnTo>
                  <a:lnTo>
                    <a:pt x="228" y="5124"/>
                  </a:lnTo>
                  <a:lnTo>
                    <a:pt x="231" y="5126"/>
                  </a:lnTo>
                  <a:lnTo>
                    <a:pt x="231" y="5126"/>
                  </a:lnTo>
                  <a:lnTo>
                    <a:pt x="227" y="5123"/>
                  </a:lnTo>
                  <a:lnTo>
                    <a:pt x="222" y="5119"/>
                  </a:lnTo>
                  <a:lnTo>
                    <a:pt x="215" y="5110"/>
                  </a:lnTo>
                  <a:lnTo>
                    <a:pt x="215" y="5110"/>
                  </a:lnTo>
                  <a:lnTo>
                    <a:pt x="193" y="5086"/>
                  </a:lnTo>
                  <a:lnTo>
                    <a:pt x="174" y="5062"/>
                  </a:lnTo>
                  <a:lnTo>
                    <a:pt x="156" y="5036"/>
                  </a:lnTo>
                  <a:lnTo>
                    <a:pt x="138" y="5010"/>
                  </a:lnTo>
                  <a:lnTo>
                    <a:pt x="138" y="5010"/>
                  </a:lnTo>
                  <a:lnTo>
                    <a:pt x="122" y="4984"/>
                  </a:lnTo>
                  <a:lnTo>
                    <a:pt x="108" y="4958"/>
                  </a:lnTo>
                  <a:lnTo>
                    <a:pt x="95" y="4931"/>
                  </a:lnTo>
                  <a:lnTo>
                    <a:pt x="84" y="4904"/>
                  </a:lnTo>
                  <a:lnTo>
                    <a:pt x="74" y="4877"/>
                  </a:lnTo>
                  <a:lnTo>
                    <a:pt x="64" y="4849"/>
                  </a:lnTo>
                  <a:lnTo>
                    <a:pt x="55" y="4822"/>
                  </a:lnTo>
                  <a:lnTo>
                    <a:pt x="49" y="4794"/>
                  </a:lnTo>
                  <a:lnTo>
                    <a:pt x="42" y="4766"/>
                  </a:lnTo>
                  <a:lnTo>
                    <a:pt x="36" y="4736"/>
                  </a:lnTo>
                  <a:lnTo>
                    <a:pt x="32" y="4708"/>
                  </a:lnTo>
                  <a:lnTo>
                    <a:pt x="27" y="4679"/>
                  </a:lnTo>
                  <a:lnTo>
                    <a:pt x="24" y="4650"/>
                  </a:lnTo>
                  <a:lnTo>
                    <a:pt x="21" y="4620"/>
                  </a:lnTo>
                  <a:lnTo>
                    <a:pt x="18" y="4560"/>
                  </a:lnTo>
                  <a:lnTo>
                    <a:pt x="18" y="4560"/>
                  </a:lnTo>
                  <a:lnTo>
                    <a:pt x="15" y="4508"/>
                  </a:lnTo>
                  <a:lnTo>
                    <a:pt x="13" y="4457"/>
                  </a:lnTo>
                  <a:lnTo>
                    <a:pt x="13" y="4405"/>
                  </a:lnTo>
                  <a:lnTo>
                    <a:pt x="14" y="4353"/>
                  </a:lnTo>
                  <a:lnTo>
                    <a:pt x="15" y="4301"/>
                  </a:lnTo>
                  <a:lnTo>
                    <a:pt x="18" y="4249"/>
                  </a:lnTo>
                  <a:lnTo>
                    <a:pt x="24" y="4145"/>
                  </a:lnTo>
                  <a:lnTo>
                    <a:pt x="24" y="4145"/>
                  </a:lnTo>
                  <a:lnTo>
                    <a:pt x="29" y="4072"/>
                  </a:lnTo>
                  <a:lnTo>
                    <a:pt x="29" y="4072"/>
                  </a:lnTo>
                  <a:lnTo>
                    <a:pt x="29" y="4070"/>
                  </a:lnTo>
                  <a:lnTo>
                    <a:pt x="28" y="4068"/>
                  </a:lnTo>
                  <a:lnTo>
                    <a:pt x="26" y="4067"/>
                  </a:lnTo>
                  <a:lnTo>
                    <a:pt x="24" y="4067"/>
                  </a:lnTo>
                  <a:lnTo>
                    <a:pt x="21" y="4067"/>
                  </a:lnTo>
                  <a:lnTo>
                    <a:pt x="19" y="4068"/>
                  </a:lnTo>
                  <a:lnTo>
                    <a:pt x="18" y="4070"/>
                  </a:lnTo>
                  <a:lnTo>
                    <a:pt x="17" y="4072"/>
                  </a:lnTo>
                  <a:lnTo>
                    <a:pt x="17" y="4072"/>
                  </a:lnTo>
                  <a:lnTo>
                    <a:pt x="11" y="4139"/>
                  </a:lnTo>
                  <a:lnTo>
                    <a:pt x="7" y="4207"/>
                  </a:lnTo>
                  <a:lnTo>
                    <a:pt x="4" y="4274"/>
                  </a:lnTo>
                  <a:lnTo>
                    <a:pt x="1" y="4341"/>
                  </a:lnTo>
                  <a:lnTo>
                    <a:pt x="1" y="4341"/>
                  </a:lnTo>
                  <a:lnTo>
                    <a:pt x="0" y="4400"/>
                  </a:lnTo>
                  <a:lnTo>
                    <a:pt x="0" y="4460"/>
                  </a:lnTo>
                  <a:lnTo>
                    <a:pt x="0" y="4520"/>
                  </a:lnTo>
                  <a:lnTo>
                    <a:pt x="3" y="4580"/>
                  </a:lnTo>
                  <a:lnTo>
                    <a:pt x="8" y="4640"/>
                  </a:lnTo>
                  <a:lnTo>
                    <a:pt x="10" y="4669"/>
                  </a:lnTo>
                  <a:lnTo>
                    <a:pt x="14" y="4700"/>
                  </a:lnTo>
                  <a:lnTo>
                    <a:pt x="19" y="4729"/>
                  </a:lnTo>
                  <a:lnTo>
                    <a:pt x="25" y="4758"/>
                  </a:lnTo>
                  <a:lnTo>
                    <a:pt x="32" y="4787"/>
                  </a:lnTo>
                  <a:lnTo>
                    <a:pt x="38" y="4815"/>
                  </a:lnTo>
                  <a:lnTo>
                    <a:pt x="38" y="4815"/>
                  </a:lnTo>
                  <a:lnTo>
                    <a:pt x="51" y="4855"/>
                  </a:lnTo>
                  <a:lnTo>
                    <a:pt x="65" y="4894"/>
                  </a:lnTo>
                  <a:lnTo>
                    <a:pt x="81" y="4932"/>
                  </a:lnTo>
                  <a:lnTo>
                    <a:pt x="100" y="4970"/>
                  </a:lnTo>
                  <a:lnTo>
                    <a:pt x="120" y="5005"/>
                  </a:lnTo>
                  <a:lnTo>
                    <a:pt x="143" y="5040"/>
                  </a:lnTo>
                  <a:lnTo>
                    <a:pt x="166" y="5073"/>
                  </a:lnTo>
                  <a:lnTo>
                    <a:pt x="193" y="5106"/>
                  </a:lnTo>
                  <a:lnTo>
                    <a:pt x="193" y="5106"/>
                  </a:lnTo>
                  <a:lnTo>
                    <a:pt x="206" y="5121"/>
                  </a:lnTo>
                  <a:lnTo>
                    <a:pt x="212" y="5126"/>
                  </a:lnTo>
                  <a:lnTo>
                    <a:pt x="218" y="5131"/>
                  </a:lnTo>
                  <a:lnTo>
                    <a:pt x="224" y="5134"/>
                  </a:lnTo>
                  <a:lnTo>
                    <a:pt x="231" y="5136"/>
                  </a:lnTo>
                  <a:lnTo>
                    <a:pt x="239" y="5138"/>
                  </a:lnTo>
                  <a:lnTo>
                    <a:pt x="248" y="5139"/>
                  </a:lnTo>
                  <a:lnTo>
                    <a:pt x="248" y="5139"/>
                  </a:lnTo>
                  <a:lnTo>
                    <a:pt x="578" y="5171"/>
                  </a:lnTo>
                  <a:lnTo>
                    <a:pt x="908" y="5199"/>
                  </a:lnTo>
                  <a:lnTo>
                    <a:pt x="1238" y="5227"/>
                  </a:lnTo>
                  <a:lnTo>
                    <a:pt x="1569" y="5253"/>
                  </a:lnTo>
                  <a:lnTo>
                    <a:pt x="1569" y="5253"/>
                  </a:lnTo>
                  <a:lnTo>
                    <a:pt x="1819" y="5271"/>
                  </a:lnTo>
                  <a:lnTo>
                    <a:pt x="2071" y="5289"/>
                  </a:lnTo>
                  <a:lnTo>
                    <a:pt x="2196" y="5297"/>
                  </a:lnTo>
                  <a:lnTo>
                    <a:pt x="2321" y="5306"/>
                  </a:lnTo>
                  <a:lnTo>
                    <a:pt x="2447" y="5312"/>
                  </a:lnTo>
                  <a:lnTo>
                    <a:pt x="2572" y="5318"/>
                  </a:lnTo>
                  <a:lnTo>
                    <a:pt x="2697" y="5323"/>
                  </a:lnTo>
                  <a:lnTo>
                    <a:pt x="2823" y="5326"/>
                  </a:lnTo>
                  <a:lnTo>
                    <a:pt x="2948" y="5329"/>
                  </a:lnTo>
                  <a:lnTo>
                    <a:pt x="3075" y="5329"/>
                  </a:lnTo>
                  <a:lnTo>
                    <a:pt x="3200" y="5329"/>
                  </a:lnTo>
                  <a:lnTo>
                    <a:pt x="3326" y="5327"/>
                  </a:lnTo>
                  <a:lnTo>
                    <a:pt x="3451" y="5323"/>
                  </a:lnTo>
                  <a:lnTo>
                    <a:pt x="3577" y="5316"/>
                  </a:lnTo>
                  <a:lnTo>
                    <a:pt x="3577" y="5316"/>
                  </a:lnTo>
                  <a:lnTo>
                    <a:pt x="3754" y="5306"/>
                  </a:lnTo>
                  <a:lnTo>
                    <a:pt x="3930" y="5293"/>
                  </a:lnTo>
                  <a:lnTo>
                    <a:pt x="4106" y="5277"/>
                  </a:lnTo>
                  <a:lnTo>
                    <a:pt x="4282" y="5258"/>
                  </a:lnTo>
                  <a:lnTo>
                    <a:pt x="4458" y="5238"/>
                  </a:lnTo>
                  <a:lnTo>
                    <a:pt x="4634" y="5215"/>
                  </a:lnTo>
                  <a:lnTo>
                    <a:pt x="4808" y="5190"/>
                  </a:lnTo>
                  <a:lnTo>
                    <a:pt x="4984" y="5163"/>
                  </a:lnTo>
                  <a:lnTo>
                    <a:pt x="4984" y="5163"/>
                  </a:lnTo>
                  <a:lnTo>
                    <a:pt x="4998" y="5162"/>
                  </a:lnTo>
                  <a:lnTo>
                    <a:pt x="5007" y="5161"/>
                  </a:lnTo>
                  <a:lnTo>
                    <a:pt x="5013" y="5158"/>
                  </a:lnTo>
                  <a:lnTo>
                    <a:pt x="5013" y="5158"/>
                  </a:lnTo>
                  <a:lnTo>
                    <a:pt x="5016" y="5156"/>
                  </a:lnTo>
                  <a:lnTo>
                    <a:pt x="5020" y="5151"/>
                  </a:lnTo>
                  <a:lnTo>
                    <a:pt x="5024" y="5141"/>
                  </a:lnTo>
                  <a:lnTo>
                    <a:pt x="5031" y="5122"/>
                  </a:lnTo>
                  <a:lnTo>
                    <a:pt x="5031" y="5122"/>
                  </a:lnTo>
                  <a:lnTo>
                    <a:pt x="5077" y="5010"/>
                  </a:lnTo>
                  <a:lnTo>
                    <a:pt x="5077" y="5010"/>
                  </a:lnTo>
                  <a:lnTo>
                    <a:pt x="5096" y="4959"/>
                  </a:lnTo>
                  <a:lnTo>
                    <a:pt x="5105" y="4933"/>
                  </a:lnTo>
                  <a:lnTo>
                    <a:pt x="5112" y="4908"/>
                  </a:lnTo>
                  <a:lnTo>
                    <a:pt x="5120" y="4882"/>
                  </a:lnTo>
                  <a:lnTo>
                    <a:pt x="5126" y="4856"/>
                  </a:lnTo>
                  <a:lnTo>
                    <a:pt x="5132" y="4829"/>
                  </a:lnTo>
                  <a:lnTo>
                    <a:pt x="5135" y="4802"/>
                  </a:lnTo>
                  <a:lnTo>
                    <a:pt x="5135" y="4802"/>
                  </a:lnTo>
                  <a:lnTo>
                    <a:pt x="5138" y="4770"/>
                  </a:lnTo>
                  <a:lnTo>
                    <a:pt x="5139" y="4737"/>
                  </a:lnTo>
                  <a:lnTo>
                    <a:pt x="5139" y="4705"/>
                  </a:lnTo>
                  <a:lnTo>
                    <a:pt x="5137" y="4672"/>
                  </a:lnTo>
                  <a:lnTo>
                    <a:pt x="5135" y="4639"/>
                  </a:lnTo>
                  <a:lnTo>
                    <a:pt x="5132" y="4607"/>
                  </a:lnTo>
                  <a:lnTo>
                    <a:pt x="5122" y="4542"/>
                  </a:lnTo>
                  <a:lnTo>
                    <a:pt x="5122" y="4542"/>
                  </a:lnTo>
                  <a:lnTo>
                    <a:pt x="5109" y="4470"/>
                  </a:lnTo>
                  <a:lnTo>
                    <a:pt x="5096" y="4396"/>
                  </a:lnTo>
                  <a:lnTo>
                    <a:pt x="5082" y="4324"/>
                  </a:lnTo>
                  <a:lnTo>
                    <a:pt x="5070" y="4251"/>
                  </a:lnTo>
                  <a:lnTo>
                    <a:pt x="5070" y="4251"/>
                  </a:lnTo>
                  <a:lnTo>
                    <a:pt x="5064" y="4212"/>
                  </a:lnTo>
                  <a:lnTo>
                    <a:pt x="5060" y="4174"/>
                  </a:lnTo>
                  <a:lnTo>
                    <a:pt x="5051" y="4097"/>
                  </a:lnTo>
                  <a:lnTo>
                    <a:pt x="5046" y="4019"/>
                  </a:lnTo>
                  <a:lnTo>
                    <a:pt x="5040" y="3941"/>
                  </a:lnTo>
                  <a:lnTo>
                    <a:pt x="5040" y="3941"/>
                  </a:lnTo>
                  <a:lnTo>
                    <a:pt x="5037" y="3867"/>
                  </a:lnTo>
                  <a:lnTo>
                    <a:pt x="5034" y="3793"/>
                  </a:lnTo>
                  <a:lnTo>
                    <a:pt x="5033" y="3720"/>
                  </a:lnTo>
                  <a:lnTo>
                    <a:pt x="5033" y="3645"/>
                  </a:lnTo>
                  <a:lnTo>
                    <a:pt x="5035" y="3572"/>
                  </a:lnTo>
                  <a:lnTo>
                    <a:pt x="5038" y="3498"/>
                  </a:lnTo>
                  <a:lnTo>
                    <a:pt x="5043" y="3425"/>
                  </a:lnTo>
                  <a:lnTo>
                    <a:pt x="5051" y="3351"/>
                  </a:lnTo>
                  <a:lnTo>
                    <a:pt x="5051" y="3351"/>
                  </a:lnTo>
                  <a:lnTo>
                    <a:pt x="5061" y="3274"/>
                  </a:lnTo>
                  <a:lnTo>
                    <a:pt x="5074" y="3197"/>
                  </a:lnTo>
                  <a:lnTo>
                    <a:pt x="5089" y="3120"/>
                  </a:lnTo>
                  <a:lnTo>
                    <a:pt x="5106" y="3045"/>
                  </a:lnTo>
                  <a:lnTo>
                    <a:pt x="5106" y="3045"/>
                  </a:lnTo>
                  <a:lnTo>
                    <a:pt x="5094" y="3046"/>
                  </a:lnTo>
                  <a:lnTo>
                    <a:pt x="5094" y="3046"/>
                  </a:lnTo>
                  <a:lnTo>
                    <a:pt x="5264" y="3310"/>
                  </a:lnTo>
                  <a:lnTo>
                    <a:pt x="5350" y="3442"/>
                  </a:lnTo>
                  <a:lnTo>
                    <a:pt x="5436" y="3573"/>
                  </a:lnTo>
                  <a:lnTo>
                    <a:pt x="5436" y="3573"/>
                  </a:lnTo>
                  <a:lnTo>
                    <a:pt x="5475" y="3631"/>
                  </a:lnTo>
                  <a:lnTo>
                    <a:pt x="5511" y="3690"/>
                  </a:lnTo>
                  <a:lnTo>
                    <a:pt x="5585" y="3807"/>
                  </a:lnTo>
                  <a:lnTo>
                    <a:pt x="5658" y="3925"/>
                  </a:lnTo>
                  <a:lnTo>
                    <a:pt x="5730" y="4044"/>
                  </a:lnTo>
                  <a:lnTo>
                    <a:pt x="5730" y="4044"/>
                  </a:lnTo>
                  <a:lnTo>
                    <a:pt x="5765" y="4097"/>
                  </a:lnTo>
                  <a:lnTo>
                    <a:pt x="5800" y="4150"/>
                  </a:lnTo>
                  <a:lnTo>
                    <a:pt x="5837" y="4202"/>
                  </a:lnTo>
                  <a:lnTo>
                    <a:pt x="5875" y="4251"/>
                  </a:lnTo>
                  <a:lnTo>
                    <a:pt x="5915" y="4301"/>
                  </a:lnTo>
                  <a:lnTo>
                    <a:pt x="5957" y="4349"/>
                  </a:lnTo>
                  <a:lnTo>
                    <a:pt x="5977" y="4372"/>
                  </a:lnTo>
                  <a:lnTo>
                    <a:pt x="6000" y="4395"/>
                  </a:lnTo>
                  <a:lnTo>
                    <a:pt x="6023" y="4417"/>
                  </a:lnTo>
                  <a:lnTo>
                    <a:pt x="6045" y="4439"/>
                  </a:lnTo>
                  <a:lnTo>
                    <a:pt x="6045" y="4439"/>
                  </a:lnTo>
                  <a:lnTo>
                    <a:pt x="6090" y="4480"/>
                  </a:lnTo>
                  <a:lnTo>
                    <a:pt x="6137" y="4519"/>
                  </a:lnTo>
                  <a:lnTo>
                    <a:pt x="6184" y="4558"/>
                  </a:lnTo>
                  <a:lnTo>
                    <a:pt x="6233" y="4595"/>
                  </a:lnTo>
                  <a:lnTo>
                    <a:pt x="6281" y="4631"/>
                  </a:lnTo>
                  <a:lnTo>
                    <a:pt x="6332" y="4664"/>
                  </a:lnTo>
                  <a:lnTo>
                    <a:pt x="6384" y="4698"/>
                  </a:lnTo>
                  <a:lnTo>
                    <a:pt x="6435" y="4728"/>
                  </a:lnTo>
                  <a:lnTo>
                    <a:pt x="6435" y="4728"/>
                  </a:lnTo>
                  <a:lnTo>
                    <a:pt x="6487" y="4757"/>
                  </a:lnTo>
                  <a:lnTo>
                    <a:pt x="6540" y="4783"/>
                  </a:lnTo>
                  <a:lnTo>
                    <a:pt x="6593" y="4809"/>
                  </a:lnTo>
                  <a:lnTo>
                    <a:pt x="6620" y="4820"/>
                  </a:lnTo>
                  <a:lnTo>
                    <a:pt x="6648" y="4831"/>
                  </a:lnTo>
                  <a:lnTo>
                    <a:pt x="6675" y="4841"/>
                  </a:lnTo>
                  <a:lnTo>
                    <a:pt x="6703" y="4851"/>
                  </a:lnTo>
                  <a:lnTo>
                    <a:pt x="6731" y="4860"/>
                  </a:lnTo>
                  <a:lnTo>
                    <a:pt x="6760" y="4868"/>
                  </a:lnTo>
                  <a:lnTo>
                    <a:pt x="6788" y="4876"/>
                  </a:lnTo>
                  <a:lnTo>
                    <a:pt x="6817" y="4881"/>
                  </a:lnTo>
                  <a:lnTo>
                    <a:pt x="6846" y="4888"/>
                  </a:lnTo>
                  <a:lnTo>
                    <a:pt x="6875" y="4892"/>
                  </a:lnTo>
                  <a:lnTo>
                    <a:pt x="6875" y="4892"/>
                  </a:lnTo>
                  <a:lnTo>
                    <a:pt x="6899" y="4894"/>
                  </a:lnTo>
                  <a:lnTo>
                    <a:pt x="6924" y="4896"/>
                  </a:lnTo>
                  <a:lnTo>
                    <a:pt x="6948" y="4897"/>
                  </a:lnTo>
                  <a:lnTo>
                    <a:pt x="6971" y="4897"/>
                  </a:lnTo>
                  <a:lnTo>
                    <a:pt x="6995" y="4896"/>
                  </a:lnTo>
                  <a:lnTo>
                    <a:pt x="7019" y="4894"/>
                  </a:lnTo>
                  <a:lnTo>
                    <a:pt x="7041" y="4891"/>
                  </a:lnTo>
                  <a:lnTo>
                    <a:pt x="7065" y="4887"/>
                  </a:lnTo>
                  <a:lnTo>
                    <a:pt x="7088" y="4881"/>
                  </a:lnTo>
                  <a:lnTo>
                    <a:pt x="7110" y="4876"/>
                  </a:lnTo>
                  <a:lnTo>
                    <a:pt x="7133" y="4869"/>
                  </a:lnTo>
                  <a:lnTo>
                    <a:pt x="7156" y="4861"/>
                  </a:lnTo>
                  <a:lnTo>
                    <a:pt x="7177" y="4852"/>
                  </a:lnTo>
                  <a:lnTo>
                    <a:pt x="7200" y="4843"/>
                  </a:lnTo>
                  <a:lnTo>
                    <a:pt x="7222" y="4833"/>
                  </a:lnTo>
                  <a:lnTo>
                    <a:pt x="7244" y="4822"/>
                  </a:lnTo>
                  <a:lnTo>
                    <a:pt x="7244" y="4822"/>
                  </a:lnTo>
                  <a:lnTo>
                    <a:pt x="7269" y="4808"/>
                  </a:lnTo>
                  <a:lnTo>
                    <a:pt x="7294" y="4793"/>
                  </a:lnTo>
                  <a:lnTo>
                    <a:pt x="7318" y="4777"/>
                  </a:lnTo>
                  <a:lnTo>
                    <a:pt x="7342" y="4761"/>
                  </a:lnTo>
                  <a:lnTo>
                    <a:pt x="7365" y="4745"/>
                  </a:lnTo>
                  <a:lnTo>
                    <a:pt x="7389" y="4728"/>
                  </a:lnTo>
                  <a:lnTo>
                    <a:pt x="7434" y="4692"/>
                  </a:lnTo>
                  <a:lnTo>
                    <a:pt x="7478" y="4655"/>
                  </a:lnTo>
                  <a:lnTo>
                    <a:pt x="7520" y="4616"/>
                  </a:lnTo>
                  <a:lnTo>
                    <a:pt x="7562" y="4577"/>
                  </a:lnTo>
                  <a:lnTo>
                    <a:pt x="7603" y="4537"/>
                  </a:lnTo>
                  <a:lnTo>
                    <a:pt x="7603" y="4537"/>
                  </a:lnTo>
                  <a:lnTo>
                    <a:pt x="7651" y="4488"/>
                  </a:lnTo>
                  <a:lnTo>
                    <a:pt x="7697" y="4438"/>
                  </a:lnTo>
                  <a:lnTo>
                    <a:pt x="7742" y="4387"/>
                  </a:lnTo>
                  <a:lnTo>
                    <a:pt x="7788" y="4337"/>
                  </a:lnTo>
                  <a:lnTo>
                    <a:pt x="7832" y="4286"/>
                  </a:lnTo>
                  <a:lnTo>
                    <a:pt x="7876" y="4234"/>
                  </a:lnTo>
                  <a:lnTo>
                    <a:pt x="7962" y="4129"/>
                  </a:lnTo>
                  <a:lnTo>
                    <a:pt x="7962" y="4129"/>
                  </a:lnTo>
                  <a:lnTo>
                    <a:pt x="8071" y="4000"/>
                  </a:lnTo>
                  <a:lnTo>
                    <a:pt x="8125" y="3935"/>
                  </a:lnTo>
                  <a:lnTo>
                    <a:pt x="8179" y="3870"/>
                  </a:lnTo>
                  <a:lnTo>
                    <a:pt x="8232" y="3804"/>
                  </a:lnTo>
                  <a:lnTo>
                    <a:pt x="8283" y="3737"/>
                  </a:lnTo>
                  <a:lnTo>
                    <a:pt x="8332" y="3669"/>
                  </a:lnTo>
                  <a:lnTo>
                    <a:pt x="8357" y="3635"/>
                  </a:lnTo>
                  <a:lnTo>
                    <a:pt x="8381" y="3600"/>
                  </a:lnTo>
                  <a:lnTo>
                    <a:pt x="8381" y="3600"/>
                  </a:lnTo>
                  <a:lnTo>
                    <a:pt x="8421" y="3536"/>
                  </a:lnTo>
                  <a:lnTo>
                    <a:pt x="8460" y="3474"/>
                  </a:lnTo>
                  <a:lnTo>
                    <a:pt x="8499" y="3410"/>
                  </a:lnTo>
                  <a:lnTo>
                    <a:pt x="8538" y="3346"/>
                  </a:lnTo>
                  <a:lnTo>
                    <a:pt x="8614" y="3216"/>
                  </a:lnTo>
                  <a:lnTo>
                    <a:pt x="8687" y="3087"/>
                  </a:lnTo>
                  <a:lnTo>
                    <a:pt x="8687" y="3087"/>
                  </a:lnTo>
                  <a:lnTo>
                    <a:pt x="8774" y="2930"/>
                  </a:lnTo>
                  <a:lnTo>
                    <a:pt x="8859" y="2774"/>
                  </a:lnTo>
                  <a:lnTo>
                    <a:pt x="8944" y="2617"/>
                  </a:lnTo>
                  <a:lnTo>
                    <a:pt x="9028" y="2459"/>
                  </a:lnTo>
                  <a:lnTo>
                    <a:pt x="9110" y="2300"/>
                  </a:lnTo>
                  <a:lnTo>
                    <a:pt x="9192" y="2142"/>
                  </a:lnTo>
                  <a:lnTo>
                    <a:pt x="9354" y="1824"/>
                  </a:lnTo>
                  <a:lnTo>
                    <a:pt x="9354" y="1824"/>
                  </a:lnTo>
                  <a:lnTo>
                    <a:pt x="9482" y="1570"/>
                  </a:lnTo>
                  <a:lnTo>
                    <a:pt x="9607" y="1317"/>
                  </a:lnTo>
                  <a:lnTo>
                    <a:pt x="9607" y="1317"/>
                  </a:lnTo>
                  <a:lnTo>
                    <a:pt x="9639" y="1254"/>
                  </a:lnTo>
                  <a:lnTo>
                    <a:pt x="9672" y="1190"/>
                  </a:lnTo>
                  <a:lnTo>
                    <a:pt x="9689" y="1157"/>
                  </a:lnTo>
                  <a:lnTo>
                    <a:pt x="9704" y="1125"/>
                  </a:lnTo>
                  <a:lnTo>
                    <a:pt x="9719" y="1093"/>
                  </a:lnTo>
                  <a:lnTo>
                    <a:pt x="9733" y="1060"/>
                  </a:lnTo>
                  <a:lnTo>
                    <a:pt x="9733" y="1060"/>
                  </a:lnTo>
                  <a:lnTo>
                    <a:pt x="9738" y="1048"/>
                  </a:lnTo>
                  <a:lnTo>
                    <a:pt x="9738" y="1048"/>
                  </a:lnTo>
                  <a:lnTo>
                    <a:pt x="9739" y="1044"/>
                  </a:lnTo>
                  <a:lnTo>
                    <a:pt x="9739" y="1042"/>
                  </a:lnTo>
                  <a:lnTo>
                    <a:pt x="9737" y="1040"/>
                  </a:lnTo>
                  <a:lnTo>
                    <a:pt x="9737" y="1040"/>
                  </a:lnTo>
                  <a:lnTo>
                    <a:pt x="8674" y="182"/>
                  </a:lnTo>
                  <a:lnTo>
                    <a:pt x="8674" y="182"/>
                  </a:lnTo>
                  <a:lnTo>
                    <a:pt x="8523" y="60"/>
                  </a:lnTo>
                  <a:lnTo>
                    <a:pt x="8523" y="60"/>
                  </a:lnTo>
                  <a:lnTo>
                    <a:pt x="8521" y="59"/>
                  </a:lnTo>
                  <a:lnTo>
                    <a:pt x="8519" y="59"/>
                  </a:lnTo>
                  <a:lnTo>
                    <a:pt x="8517" y="59"/>
                  </a:lnTo>
                  <a:lnTo>
                    <a:pt x="8514" y="60"/>
                  </a:lnTo>
                  <a:lnTo>
                    <a:pt x="8514" y="60"/>
                  </a:lnTo>
                  <a:lnTo>
                    <a:pt x="8038" y="654"/>
                  </a:lnTo>
                  <a:lnTo>
                    <a:pt x="8038" y="654"/>
                  </a:lnTo>
                  <a:lnTo>
                    <a:pt x="7218" y="1676"/>
                  </a:lnTo>
                  <a:lnTo>
                    <a:pt x="7218" y="1676"/>
                  </a:lnTo>
                  <a:lnTo>
                    <a:pt x="6957" y="2002"/>
                  </a:lnTo>
                  <a:lnTo>
                    <a:pt x="6957" y="2002"/>
                  </a:lnTo>
                  <a:lnTo>
                    <a:pt x="6946" y="2015"/>
                  </a:lnTo>
                  <a:lnTo>
                    <a:pt x="6933" y="2029"/>
                  </a:lnTo>
                  <a:lnTo>
                    <a:pt x="6921" y="2044"/>
                  </a:lnTo>
                  <a:lnTo>
                    <a:pt x="6915" y="2051"/>
                  </a:lnTo>
                  <a:lnTo>
                    <a:pt x="6912" y="2058"/>
                  </a:lnTo>
                  <a:lnTo>
                    <a:pt x="6912" y="2058"/>
                  </a:lnTo>
                  <a:lnTo>
                    <a:pt x="6917" y="2062"/>
                  </a:lnTo>
                  <a:lnTo>
                    <a:pt x="6921" y="2063"/>
                  </a:lnTo>
                  <a:lnTo>
                    <a:pt x="6922" y="2062"/>
                  </a:lnTo>
                  <a:lnTo>
                    <a:pt x="6922" y="2061"/>
                  </a:lnTo>
                  <a:lnTo>
                    <a:pt x="6922" y="2061"/>
                  </a:lnTo>
                  <a:lnTo>
                    <a:pt x="6922" y="2058"/>
                  </a:lnTo>
                  <a:lnTo>
                    <a:pt x="6920" y="2055"/>
                  </a:lnTo>
                  <a:lnTo>
                    <a:pt x="6919" y="2053"/>
                  </a:lnTo>
                  <a:lnTo>
                    <a:pt x="6919" y="2050"/>
                  </a:lnTo>
                  <a:lnTo>
                    <a:pt x="6919" y="2050"/>
                  </a:lnTo>
                  <a:lnTo>
                    <a:pt x="6916" y="2040"/>
                  </a:lnTo>
                  <a:lnTo>
                    <a:pt x="6913" y="2029"/>
                  </a:lnTo>
                  <a:lnTo>
                    <a:pt x="6905" y="2008"/>
                  </a:lnTo>
                  <a:lnTo>
                    <a:pt x="6905" y="2008"/>
                  </a:lnTo>
                  <a:lnTo>
                    <a:pt x="6558" y="965"/>
                  </a:lnTo>
                  <a:lnTo>
                    <a:pt x="6558" y="965"/>
                  </a:lnTo>
                  <a:lnTo>
                    <a:pt x="6481" y="729"/>
                  </a:lnTo>
                  <a:lnTo>
                    <a:pt x="6404" y="493"/>
                  </a:lnTo>
                  <a:lnTo>
                    <a:pt x="6326" y="257"/>
                  </a:lnTo>
                  <a:lnTo>
                    <a:pt x="6247" y="22"/>
                  </a:lnTo>
                  <a:lnTo>
                    <a:pt x="6247" y="22"/>
                  </a:lnTo>
                  <a:lnTo>
                    <a:pt x="6241" y="6"/>
                  </a:lnTo>
                  <a:lnTo>
                    <a:pt x="6241" y="6"/>
                  </a:lnTo>
                  <a:lnTo>
                    <a:pt x="6239" y="3"/>
                  </a:lnTo>
                  <a:lnTo>
                    <a:pt x="6237" y="2"/>
                  </a:lnTo>
                  <a:lnTo>
                    <a:pt x="6235" y="0"/>
                  </a:lnTo>
                  <a:lnTo>
                    <a:pt x="6233" y="2"/>
                  </a:lnTo>
                  <a:lnTo>
                    <a:pt x="6231" y="3"/>
                  </a:lnTo>
                  <a:lnTo>
                    <a:pt x="6230" y="4"/>
                  </a:lnTo>
                  <a:lnTo>
                    <a:pt x="6228" y="6"/>
                  </a:lnTo>
                  <a:lnTo>
                    <a:pt x="6228" y="9"/>
                  </a:lnTo>
                  <a:lnTo>
                    <a:pt x="622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48E2A8E0-1C89-7250-7EA3-2F0A2C404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2234"/>
              <a:ext cx="185" cy="438"/>
            </a:xfrm>
            <a:custGeom>
              <a:avLst/>
              <a:gdLst>
                <a:gd name="T0" fmla="*/ 1 w 743"/>
                <a:gd name="T1" fmla="*/ 10 h 1750"/>
                <a:gd name="T2" fmla="*/ 98 w 743"/>
                <a:gd name="T3" fmla="*/ 171 h 1750"/>
                <a:gd name="T4" fmla="*/ 194 w 743"/>
                <a:gd name="T5" fmla="*/ 334 h 1750"/>
                <a:gd name="T6" fmla="*/ 242 w 743"/>
                <a:gd name="T7" fmla="*/ 416 h 1750"/>
                <a:gd name="T8" fmla="*/ 333 w 743"/>
                <a:gd name="T9" fmla="*/ 580 h 1750"/>
                <a:gd name="T10" fmla="*/ 379 w 743"/>
                <a:gd name="T11" fmla="*/ 663 h 1750"/>
                <a:gd name="T12" fmla="*/ 465 w 743"/>
                <a:gd name="T13" fmla="*/ 825 h 1750"/>
                <a:gd name="T14" fmla="*/ 525 w 743"/>
                <a:gd name="T15" fmla="*/ 950 h 1750"/>
                <a:gd name="T16" fmla="*/ 544 w 743"/>
                <a:gd name="T17" fmla="*/ 991 h 1750"/>
                <a:gd name="T18" fmla="*/ 578 w 743"/>
                <a:gd name="T19" fmla="*/ 1076 h 1750"/>
                <a:gd name="T20" fmla="*/ 609 w 743"/>
                <a:gd name="T21" fmla="*/ 1162 h 1750"/>
                <a:gd name="T22" fmla="*/ 636 w 743"/>
                <a:gd name="T23" fmla="*/ 1250 h 1750"/>
                <a:gd name="T24" fmla="*/ 659 w 743"/>
                <a:gd name="T25" fmla="*/ 1338 h 1750"/>
                <a:gd name="T26" fmla="*/ 669 w 743"/>
                <a:gd name="T27" fmla="*/ 1383 h 1750"/>
                <a:gd name="T28" fmla="*/ 695 w 743"/>
                <a:gd name="T29" fmla="*/ 1519 h 1750"/>
                <a:gd name="T30" fmla="*/ 725 w 743"/>
                <a:gd name="T31" fmla="*/ 1700 h 1750"/>
                <a:gd name="T32" fmla="*/ 731 w 743"/>
                <a:gd name="T33" fmla="*/ 1746 h 1750"/>
                <a:gd name="T34" fmla="*/ 732 w 743"/>
                <a:gd name="T35" fmla="*/ 1749 h 1750"/>
                <a:gd name="T36" fmla="*/ 736 w 743"/>
                <a:gd name="T37" fmla="*/ 1750 h 1750"/>
                <a:gd name="T38" fmla="*/ 741 w 743"/>
                <a:gd name="T39" fmla="*/ 1749 h 1750"/>
                <a:gd name="T40" fmla="*/ 743 w 743"/>
                <a:gd name="T41" fmla="*/ 1746 h 1750"/>
                <a:gd name="T42" fmla="*/ 743 w 743"/>
                <a:gd name="T43" fmla="*/ 1742 h 1750"/>
                <a:gd name="T44" fmla="*/ 715 w 743"/>
                <a:gd name="T45" fmla="*/ 1560 h 1750"/>
                <a:gd name="T46" fmla="*/ 690 w 743"/>
                <a:gd name="T47" fmla="*/ 1424 h 1750"/>
                <a:gd name="T48" fmla="*/ 681 w 743"/>
                <a:gd name="T49" fmla="*/ 1378 h 1750"/>
                <a:gd name="T50" fmla="*/ 660 w 743"/>
                <a:gd name="T51" fmla="*/ 1289 h 1750"/>
                <a:gd name="T52" fmla="*/ 635 w 743"/>
                <a:gd name="T53" fmla="*/ 1201 h 1750"/>
                <a:gd name="T54" fmla="*/ 606 w 743"/>
                <a:gd name="T55" fmla="*/ 1114 h 1750"/>
                <a:gd name="T56" fmla="*/ 574 w 743"/>
                <a:gd name="T57" fmla="*/ 1028 h 1750"/>
                <a:gd name="T58" fmla="*/ 555 w 743"/>
                <a:gd name="T59" fmla="*/ 986 h 1750"/>
                <a:gd name="T60" fmla="*/ 518 w 743"/>
                <a:gd name="T61" fmla="*/ 903 h 1750"/>
                <a:gd name="T62" fmla="*/ 456 w 743"/>
                <a:gd name="T63" fmla="*/ 780 h 1750"/>
                <a:gd name="T64" fmla="*/ 413 w 743"/>
                <a:gd name="T65" fmla="*/ 699 h 1750"/>
                <a:gd name="T66" fmla="*/ 323 w 743"/>
                <a:gd name="T67" fmla="*/ 534 h 1750"/>
                <a:gd name="T68" fmla="*/ 230 w 743"/>
                <a:gd name="T69" fmla="*/ 369 h 1750"/>
                <a:gd name="T70" fmla="*/ 182 w 743"/>
                <a:gd name="T71" fmla="*/ 287 h 1750"/>
                <a:gd name="T72" fmla="*/ 86 w 743"/>
                <a:gd name="T73" fmla="*/ 124 h 1750"/>
                <a:gd name="T74" fmla="*/ 37 w 743"/>
                <a:gd name="T75" fmla="*/ 43 h 1750"/>
                <a:gd name="T76" fmla="*/ 12 w 743"/>
                <a:gd name="T77" fmla="*/ 3 h 1750"/>
                <a:gd name="T78" fmla="*/ 8 w 743"/>
                <a:gd name="T79" fmla="*/ 0 h 1750"/>
                <a:gd name="T80" fmla="*/ 3 w 743"/>
                <a:gd name="T81" fmla="*/ 1 h 1750"/>
                <a:gd name="T82" fmla="*/ 0 w 743"/>
                <a:gd name="T83" fmla="*/ 4 h 1750"/>
                <a:gd name="T84" fmla="*/ 1 w 743"/>
                <a:gd name="T85" fmla="*/ 10 h 1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3" h="1750">
                  <a:moveTo>
                    <a:pt x="1" y="10"/>
                  </a:moveTo>
                  <a:lnTo>
                    <a:pt x="1" y="10"/>
                  </a:lnTo>
                  <a:lnTo>
                    <a:pt x="50" y="91"/>
                  </a:lnTo>
                  <a:lnTo>
                    <a:pt x="98" y="171"/>
                  </a:lnTo>
                  <a:lnTo>
                    <a:pt x="147" y="252"/>
                  </a:lnTo>
                  <a:lnTo>
                    <a:pt x="194" y="334"/>
                  </a:lnTo>
                  <a:lnTo>
                    <a:pt x="194" y="334"/>
                  </a:lnTo>
                  <a:lnTo>
                    <a:pt x="242" y="416"/>
                  </a:lnTo>
                  <a:lnTo>
                    <a:pt x="288" y="498"/>
                  </a:lnTo>
                  <a:lnTo>
                    <a:pt x="333" y="580"/>
                  </a:lnTo>
                  <a:lnTo>
                    <a:pt x="379" y="663"/>
                  </a:lnTo>
                  <a:lnTo>
                    <a:pt x="379" y="663"/>
                  </a:lnTo>
                  <a:lnTo>
                    <a:pt x="422" y="743"/>
                  </a:lnTo>
                  <a:lnTo>
                    <a:pt x="465" y="825"/>
                  </a:lnTo>
                  <a:lnTo>
                    <a:pt x="506" y="907"/>
                  </a:lnTo>
                  <a:lnTo>
                    <a:pt x="525" y="950"/>
                  </a:lnTo>
                  <a:lnTo>
                    <a:pt x="544" y="991"/>
                  </a:lnTo>
                  <a:lnTo>
                    <a:pt x="544" y="991"/>
                  </a:lnTo>
                  <a:lnTo>
                    <a:pt x="562" y="1033"/>
                  </a:lnTo>
                  <a:lnTo>
                    <a:pt x="578" y="1076"/>
                  </a:lnTo>
                  <a:lnTo>
                    <a:pt x="594" y="1119"/>
                  </a:lnTo>
                  <a:lnTo>
                    <a:pt x="609" y="1162"/>
                  </a:lnTo>
                  <a:lnTo>
                    <a:pt x="623" y="1206"/>
                  </a:lnTo>
                  <a:lnTo>
                    <a:pt x="636" y="1250"/>
                  </a:lnTo>
                  <a:lnTo>
                    <a:pt x="648" y="1294"/>
                  </a:lnTo>
                  <a:lnTo>
                    <a:pt x="659" y="1338"/>
                  </a:lnTo>
                  <a:lnTo>
                    <a:pt x="659" y="1338"/>
                  </a:lnTo>
                  <a:lnTo>
                    <a:pt x="669" y="1383"/>
                  </a:lnTo>
                  <a:lnTo>
                    <a:pt x="678" y="1428"/>
                  </a:lnTo>
                  <a:lnTo>
                    <a:pt x="695" y="1519"/>
                  </a:lnTo>
                  <a:lnTo>
                    <a:pt x="711" y="1610"/>
                  </a:lnTo>
                  <a:lnTo>
                    <a:pt x="725" y="1700"/>
                  </a:lnTo>
                  <a:lnTo>
                    <a:pt x="725" y="1700"/>
                  </a:lnTo>
                  <a:lnTo>
                    <a:pt x="731" y="1746"/>
                  </a:lnTo>
                  <a:lnTo>
                    <a:pt x="731" y="1746"/>
                  </a:lnTo>
                  <a:lnTo>
                    <a:pt x="732" y="1749"/>
                  </a:lnTo>
                  <a:lnTo>
                    <a:pt x="733" y="1750"/>
                  </a:lnTo>
                  <a:lnTo>
                    <a:pt x="736" y="1750"/>
                  </a:lnTo>
                  <a:lnTo>
                    <a:pt x="739" y="1750"/>
                  </a:lnTo>
                  <a:lnTo>
                    <a:pt x="741" y="1749"/>
                  </a:lnTo>
                  <a:lnTo>
                    <a:pt x="742" y="1748"/>
                  </a:lnTo>
                  <a:lnTo>
                    <a:pt x="743" y="1746"/>
                  </a:lnTo>
                  <a:lnTo>
                    <a:pt x="743" y="1742"/>
                  </a:lnTo>
                  <a:lnTo>
                    <a:pt x="743" y="1742"/>
                  </a:lnTo>
                  <a:lnTo>
                    <a:pt x="730" y="1651"/>
                  </a:lnTo>
                  <a:lnTo>
                    <a:pt x="715" y="1560"/>
                  </a:lnTo>
                  <a:lnTo>
                    <a:pt x="699" y="1469"/>
                  </a:lnTo>
                  <a:lnTo>
                    <a:pt x="690" y="1424"/>
                  </a:lnTo>
                  <a:lnTo>
                    <a:pt x="681" y="1378"/>
                  </a:lnTo>
                  <a:lnTo>
                    <a:pt x="681" y="1378"/>
                  </a:lnTo>
                  <a:lnTo>
                    <a:pt x="671" y="1333"/>
                  </a:lnTo>
                  <a:lnTo>
                    <a:pt x="660" y="1289"/>
                  </a:lnTo>
                  <a:lnTo>
                    <a:pt x="648" y="1244"/>
                  </a:lnTo>
                  <a:lnTo>
                    <a:pt x="635" y="1201"/>
                  </a:lnTo>
                  <a:lnTo>
                    <a:pt x="621" y="1157"/>
                  </a:lnTo>
                  <a:lnTo>
                    <a:pt x="606" y="1114"/>
                  </a:lnTo>
                  <a:lnTo>
                    <a:pt x="591" y="1071"/>
                  </a:lnTo>
                  <a:lnTo>
                    <a:pt x="574" y="1028"/>
                  </a:lnTo>
                  <a:lnTo>
                    <a:pt x="574" y="1028"/>
                  </a:lnTo>
                  <a:lnTo>
                    <a:pt x="555" y="986"/>
                  </a:lnTo>
                  <a:lnTo>
                    <a:pt x="537" y="944"/>
                  </a:lnTo>
                  <a:lnTo>
                    <a:pt x="518" y="903"/>
                  </a:lnTo>
                  <a:lnTo>
                    <a:pt x="497" y="862"/>
                  </a:lnTo>
                  <a:lnTo>
                    <a:pt x="456" y="780"/>
                  </a:lnTo>
                  <a:lnTo>
                    <a:pt x="413" y="699"/>
                  </a:lnTo>
                  <a:lnTo>
                    <a:pt x="413" y="699"/>
                  </a:lnTo>
                  <a:lnTo>
                    <a:pt x="368" y="617"/>
                  </a:lnTo>
                  <a:lnTo>
                    <a:pt x="323" y="534"/>
                  </a:lnTo>
                  <a:lnTo>
                    <a:pt x="276" y="452"/>
                  </a:lnTo>
                  <a:lnTo>
                    <a:pt x="230" y="369"/>
                  </a:lnTo>
                  <a:lnTo>
                    <a:pt x="230" y="369"/>
                  </a:lnTo>
                  <a:lnTo>
                    <a:pt x="182" y="287"/>
                  </a:lnTo>
                  <a:lnTo>
                    <a:pt x="135" y="206"/>
                  </a:lnTo>
                  <a:lnTo>
                    <a:pt x="86" y="124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8A2EC2B-EFB8-78AB-9A34-A40EAAAC8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2822"/>
              <a:ext cx="96" cy="130"/>
            </a:xfrm>
            <a:custGeom>
              <a:avLst/>
              <a:gdLst>
                <a:gd name="T0" fmla="*/ 372 w 384"/>
                <a:gd name="T1" fmla="*/ 3 h 517"/>
                <a:gd name="T2" fmla="*/ 372 w 384"/>
                <a:gd name="T3" fmla="*/ 3 h 517"/>
                <a:gd name="T4" fmla="*/ 342 w 384"/>
                <a:gd name="T5" fmla="*/ 56 h 517"/>
                <a:gd name="T6" fmla="*/ 311 w 384"/>
                <a:gd name="T7" fmla="*/ 108 h 517"/>
                <a:gd name="T8" fmla="*/ 277 w 384"/>
                <a:gd name="T9" fmla="*/ 160 h 517"/>
                <a:gd name="T10" fmla="*/ 243 w 384"/>
                <a:gd name="T11" fmla="*/ 210 h 517"/>
                <a:gd name="T12" fmla="*/ 243 w 384"/>
                <a:gd name="T13" fmla="*/ 210 h 517"/>
                <a:gd name="T14" fmla="*/ 207 w 384"/>
                <a:gd name="T15" fmla="*/ 260 h 517"/>
                <a:gd name="T16" fmla="*/ 171 w 384"/>
                <a:gd name="T17" fmla="*/ 309 h 517"/>
                <a:gd name="T18" fmla="*/ 133 w 384"/>
                <a:gd name="T19" fmla="*/ 356 h 517"/>
                <a:gd name="T20" fmla="*/ 94 w 384"/>
                <a:gd name="T21" fmla="*/ 404 h 517"/>
                <a:gd name="T22" fmla="*/ 94 w 384"/>
                <a:gd name="T23" fmla="*/ 404 h 517"/>
                <a:gd name="T24" fmla="*/ 49 w 384"/>
                <a:gd name="T25" fmla="*/ 456 h 517"/>
                <a:gd name="T26" fmla="*/ 1 w 384"/>
                <a:gd name="T27" fmla="*/ 505 h 517"/>
                <a:gd name="T28" fmla="*/ 1 w 384"/>
                <a:gd name="T29" fmla="*/ 505 h 517"/>
                <a:gd name="T30" fmla="*/ 0 w 384"/>
                <a:gd name="T31" fmla="*/ 509 h 517"/>
                <a:gd name="T32" fmla="*/ 0 w 384"/>
                <a:gd name="T33" fmla="*/ 511 h 517"/>
                <a:gd name="T34" fmla="*/ 0 w 384"/>
                <a:gd name="T35" fmla="*/ 513 h 517"/>
                <a:gd name="T36" fmla="*/ 2 w 384"/>
                <a:gd name="T37" fmla="*/ 515 h 517"/>
                <a:gd name="T38" fmla="*/ 5 w 384"/>
                <a:gd name="T39" fmla="*/ 516 h 517"/>
                <a:gd name="T40" fmla="*/ 7 w 384"/>
                <a:gd name="T41" fmla="*/ 517 h 517"/>
                <a:gd name="T42" fmla="*/ 9 w 384"/>
                <a:gd name="T43" fmla="*/ 516 h 517"/>
                <a:gd name="T44" fmla="*/ 11 w 384"/>
                <a:gd name="T45" fmla="*/ 515 h 517"/>
                <a:gd name="T46" fmla="*/ 11 w 384"/>
                <a:gd name="T47" fmla="*/ 515 h 517"/>
                <a:gd name="T48" fmla="*/ 53 w 384"/>
                <a:gd name="T49" fmla="*/ 470 h 517"/>
                <a:gd name="T50" fmla="*/ 94 w 384"/>
                <a:gd name="T51" fmla="*/ 424 h 517"/>
                <a:gd name="T52" fmla="*/ 133 w 384"/>
                <a:gd name="T53" fmla="*/ 377 h 517"/>
                <a:gd name="T54" fmla="*/ 172 w 384"/>
                <a:gd name="T55" fmla="*/ 329 h 517"/>
                <a:gd name="T56" fmla="*/ 172 w 384"/>
                <a:gd name="T57" fmla="*/ 329 h 517"/>
                <a:gd name="T58" fmla="*/ 208 w 384"/>
                <a:gd name="T59" fmla="*/ 280 h 517"/>
                <a:gd name="T60" fmla="*/ 245 w 384"/>
                <a:gd name="T61" fmla="*/ 231 h 517"/>
                <a:gd name="T62" fmla="*/ 280 w 384"/>
                <a:gd name="T63" fmla="*/ 180 h 517"/>
                <a:gd name="T64" fmla="*/ 313 w 384"/>
                <a:gd name="T65" fmla="*/ 128 h 517"/>
                <a:gd name="T66" fmla="*/ 313 w 384"/>
                <a:gd name="T67" fmla="*/ 128 h 517"/>
                <a:gd name="T68" fmla="*/ 349 w 384"/>
                <a:gd name="T69" fmla="*/ 70 h 517"/>
                <a:gd name="T70" fmla="*/ 383 w 384"/>
                <a:gd name="T71" fmla="*/ 10 h 517"/>
                <a:gd name="T72" fmla="*/ 383 w 384"/>
                <a:gd name="T73" fmla="*/ 10 h 517"/>
                <a:gd name="T74" fmla="*/ 384 w 384"/>
                <a:gd name="T75" fmla="*/ 7 h 517"/>
                <a:gd name="T76" fmla="*/ 384 w 384"/>
                <a:gd name="T77" fmla="*/ 4 h 517"/>
                <a:gd name="T78" fmla="*/ 383 w 384"/>
                <a:gd name="T79" fmla="*/ 2 h 517"/>
                <a:gd name="T80" fmla="*/ 381 w 384"/>
                <a:gd name="T81" fmla="*/ 1 h 517"/>
                <a:gd name="T82" fmla="*/ 379 w 384"/>
                <a:gd name="T83" fmla="*/ 0 h 517"/>
                <a:gd name="T84" fmla="*/ 377 w 384"/>
                <a:gd name="T85" fmla="*/ 0 h 517"/>
                <a:gd name="T86" fmla="*/ 374 w 384"/>
                <a:gd name="T87" fmla="*/ 1 h 517"/>
                <a:gd name="T88" fmla="*/ 372 w 384"/>
                <a:gd name="T89" fmla="*/ 3 h 517"/>
                <a:gd name="T90" fmla="*/ 372 w 384"/>
                <a:gd name="T91" fmla="*/ 3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4" h="517">
                  <a:moveTo>
                    <a:pt x="372" y="3"/>
                  </a:moveTo>
                  <a:lnTo>
                    <a:pt x="372" y="3"/>
                  </a:lnTo>
                  <a:lnTo>
                    <a:pt x="342" y="56"/>
                  </a:lnTo>
                  <a:lnTo>
                    <a:pt x="311" y="108"/>
                  </a:lnTo>
                  <a:lnTo>
                    <a:pt x="277" y="160"/>
                  </a:lnTo>
                  <a:lnTo>
                    <a:pt x="243" y="210"/>
                  </a:lnTo>
                  <a:lnTo>
                    <a:pt x="243" y="210"/>
                  </a:lnTo>
                  <a:lnTo>
                    <a:pt x="207" y="260"/>
                  </a:lnTo>
                  <a:lnTo>
                    <a:pt x="171" y="309"/>
                  </a:lnTo>
                  <a:lnTo>
                    <a:pt x="133" y="356"/>
                  </a:lnTo>
                  <a:lnTo>
                    <a:pt x="94" y="404"/>
                  </a:lnTo>
                  <a:lnTo>
                    <a:pt x="94" y="404"/>
                  </a:lnTo>
                  <a:lnTo>
                    <a:pt x="49" y="456"/>
                  </a:lnTo>
                  <a:lnTo>
                    <a:pt x="1" y="505"/>
                  </a:lnTo>
                  <a:lnTo>
                    <a:pt x="1" y="505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0" y="513"/>
                  </a:lnTo>
                  <a:lnTo>
                    <a:pt x="2" y="515"/>
                  </a:lnTo>
                  <a:lnTo>
                    <a:pt x="5" y="516"/>
                  </a:lnTo>
                  <a:lnTo>
                    <a:pt x="7" y="517"/>
                  </a:lnTo>
                  <a:lnTo>
                    <a:pt x="9" y="516"/>
                  </a:lnTo>
                  <a:lnTo>
                    <a:pt x="11" y="515"/>
                  </a:lnTo>
                  <a:lnTo>
                    <a:pt x="11" y="515"/>
                  </a:lnTo>
                  <a:lnTo>
                    <a:pt x="53" y="470"/>
                  </a:lnTo>
                  <a:lnTo>
                    <a:pt x="94" y="424"/>
                  </a:lnTo>
                  <a:lnTo>
                    <a:pt x="133" y="377"/>
                  </a:lnTo>
                  <a:lnTo>
                    <a:pt x="172" y="329"/>
                  </a:lnTo>
                  <a:lnTo>
                    <a:pt x="172" y="329"/>
                  </a:lnTo>
                  <a:lnTo>
                    <a:pt x="208" y="280"/>
                  </a:lnTo>
                  <a:lnTo>
                    <a:pt x="245" y="231"/>
                  </a:lnTo>
                  <a:lnTo>
                    <a:pt x="280" y="180"/>
                  </a:lnTo>
                  <a:lnTo>
                    <a:pt x="313" y="128"/>
                  </a:lnTo>
                  <a:lnTo>
                    <a:pt x="313" y="128"/>
                  </a:lnTo>
                  <a:lnTo>
                    <a:pt x="349" y="70"/>
                  </a:lnTo>
                  <a:lnTo>
                    <a:pt x="383" y="10"/>
                  </a:lnTo>
                  <a:lnTo>
                    <a:pt x="383" y="10"/>
                  </a:lnTo>
                  <a:lnTo>
                    <a:pt x="384" y="7"/>
                  </a:lnTo>
                  <a:lnTo>
                    <a:pt x="384" y="4"/>
                  </a:lnTo>
                  <a:lnTo>
                    <a:pt x="383" y="2"/>
                  </a:lnTo>
                  <a:lnTo>
                    <a:pt x="381" y="1"/>
                  </a:lnTo>
                  <a:lnTo>
                    <a:pt x="379" y="0"/>
                  </a:lnTo>
                  <a:lnTo>
                    <a:pt x="377" y="0"/>
                  </a:lnTo>
                  <a:lnTo>
                    <a:pt x="374" y="1"/>
                  </a:lnTo>
                  <a:lnTo>
                    <a:pt x="372" y="3"/>
                  </a:lnTo>
                  <a:lnTo>
                    <a:pt x="37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C7FB7BC-5CC8-01D7-D32F-508884A1A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2497"/>
              <a:ext cx="103" cy="506"/>
            </a:xfrm>
            <a:custGeom>
              <a:avLst/>
              <a:gdLst>
                <a:gd name="T0" fmla="*/ 390 w 409"/>
                <a:gd name="T1" fmla="*/ 7 h 2025"/>
                <a:gd name="T2" fmla="*/ 396 w 409"/>
                <a:gd name="T3" fmla="*/ 208 h 2025"/>
                <a:gd name="T4" fmla="*/ 393 w 409"/>
                <a:gd name="T5" fmla="*/ 409 h 2025"/>
                <a:gd name="T6" fmla="*/ 388 w 409"/>
                <a:gd name="T7" fmla="*/ 510 h 2025"/>
                <a:gd name="T8" fmla="*/ 370 w 409"/>
                <a:gd name="T9" fmla="*/ 711 h 2025"/>
                <a:gd name="T10" fmla="*/ 357 w 409"/>
                <a:gd name="T11" fmla="*/ 811 h 2025"/>
                <a:gd name="T12" fmla="*/ 325 w 409"/>
                <a:gd name="T13" fmla="*/ 1010 h 2025"/>
                <a:gd name="T14" fmla="*/ 283 w 409"/>
                <a:gd name="T15" fmla="*/ 1207 h 2025"/>
                <a:gd name="T16" fmla="*/ 258 w 409"/>
                <a:gd name="T17" fmla="*/ 1304 h 2025"/>
                <a:gd name="T18" fmla="*/ 203 w 409"/>
                <a:gd name="T19" fmla="*/ 1497 h 2025"/>
                <a:gd name="T20" fmla="*/ 171 w 409"/>
                <a:gd name="T21" fmla="*/ 1594 h 2025"/>
                <a:gd name="T22" fmla="*/ 101 w 409"/>
                <a:gd name="T23" fmla="*/ 1784 h 2025"/>
                <a:gd name="T24" fmla="*/ 21 w 409"/>
                <a:gd name="T25" fmla="*/ 1971 h 2025"/>
                <a:gd name="T26" fmla="*/ 1 w 409"/>
                <a:gd name="T27" fmla="*/ 2015 h 2025"/>
                <a:gd name="T28" fmla="*/ 0 w 409"/>
                <a:gd name="T29" fmla="*/ 2018 h 2025"/>
                <a:gd name="T30" fmla="*/ 2 w 409"/>
                <a:gd name="T31" fmla="*/ 2022 h 2025"/>
                <a:gd name="T32" fmla="*/ 6 w 409"/>
                <a:gd name="T33" fmla="*/ 2025 h 2025"/>
                <a:gd name="T34" fmla="*/ 10 w 409"/>
                <a:gd name="T35" fmla="*/ 2024 h 2025"/>
                <a:gd name="T36" fmla="*/ 11 w 409"/>
                <a:gd name="T37" fmla="*/ 2021 h 2025"/>
                <a:gd name="T38" fmla="*/ 93 w 409"/>
                <a:gd name="T39" fmla="*/ 1837 h 2025"/>
                <a:gd name="T40" fmla="*/ 166 w 409"/>
                <a:gd name="T41" fmla="*/ 1649 h 2025"/>
                <a:gd name="T42" fmla="*/ 199 w 409"/>
                <a:gd name="T43" fmla="*/ 1553 h 2025"/>
                <a:gd name="T44" fmla="*/ 257 w 409"/>
                <a:gd name="T45" fmla="*/ 1359 h 2025"/>
                <a:gd name="T46" fmla="*/ 283 w 409"/>
                <a:gd name="T47" fmla="*/ 1262 h 2025"/>
                <a:gd name="T48" fmla="*/ 327 w 409"/>
                <a:gd name="T49" fmla="*/ 1064 h 2025"/>
                <a:gd name="T50" fmla="*/ 363 w 409"/>
                <a:gd name="T51" fmla="*/ 863 h 2025"/>
                <a:gd name="T52" fmla="*/ 377 w 409"/>
                <a:gd name="T53" fmla="*/ 764 h 2025"/>
                <a:gd name="T54" fmla="*/ 397 w 409"/>
                <a:gd name="T55" fmla="*/ 563 h 2025"/>
                <a:gd name="T56" fmla="*/ 404 w 409"/>
                <a:gd name="T57" fmla="*/ 461 h 2025"/>
                <a:gd name="T58" fmla="*/ 409 w 409"/>
                <a:gd name="T59" fmla="*/ 259 h 2025"/>
                <a:gd name="T60" fmla="*/ 405 w 409"/>
                <a:gd name="T61" fmla="*/ 57 h 2025"/>
                <a:gd name="T62" fmla="*/ 403 w 409"/>
                <a:gd name="T63" fmla="*/ 7 h 2025"/>
                <a:gd name="T64" fmla="*/ 402 w 409"/>
                <a:gd name="T65" fmla="*/ 4 h 2025"/>
                <a:gd name="T66" fmla="*/ 398 w 409"/>
                <a:gd name="T67" fmla="*/ 1 h 2025"/>
                <a:gd name="T68" fmla="*/ 393 w 409"/>
                <a:gd name="T69" fmla="*/ 1 h 2025"/>
                <a:gd name="T70" fmla="*/ 390 w 409"/>
                <a:gd name="T71" fmla="*/ 4 h 2025"/>
                <a:gd name="T72" fmla="*/ 390 w 409"/>
                <a:gd name="T73" fmla="*/ 7 h 2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9" h="2025">
                  <a:moveTo>
                    <a:pt x="390" y="7"/>
                  </a:moveTo>
                  <a:lnTo>
                    <a:pt x="390" y="7"/>
                  </a:lnTo>
                  <a:lnTo>
                    <a:pt x="394" y="107"/>
                  </a:lnTo>
                  <a:lnTo>
                    <a:pt x="396" y="208"/>
                  </a:lnTo>
                  <a:lnTo>
                    <a:pt x="396" y="308"/>
                  </a:lnTo>
                  <a:lnTo>
                    <a:pt x="393" y="409"/>
                  </a:lnTo>
                  <a:lnTo>
                    <a:pt x="393" y="409"/>
                  </a:lnTo>
                  <a:lnTo>
                    <a:pt x="388" y="510"/>
                  </a:lnTo>
                  <a:lnTo>
                    <a:pt x="380" y="611"/>
                  </a:lnTo>
                  <a:lnTo>
                    <a:pt x="370" y="711"/>
                  </a:lnTo>
                  <a:lnTo>
                    <a:pt x="357" y="811"/>
                  </a:lnTo>
                  <a:lnTo>
                    <a:pt x="357" y="811"/>
                  </a:lnTo>
                  <a:lnTo>
                    <a:pt x="342" y="911"/>
                  </a:lnTo>
                  <a:lnTo>
                    <a:pt x="325" y="1010"/>
                  </a:lnTo>
                  <a:lnTo>
                    <a:pt x="306" y="1109"/>
                  </a:lnTo>
                  <a:lnTo>
                    <a:pt x="283" y="1207"/>
                  </a:lnTo>
                  <a:lnTo>
                    <a:pt x="283" y="1207"/>
                  </a:lnTo>
                  <a:lnTo>
                    <a:pt x="258" y="1304"/>
                  </a:lnTo>
                  <a:lnTo>
                    <a:pt x="232" y="1401"/>
                  </a:lnTo>
                  <a:lnTo>
                    <a:pt x="203" y="1497"/>
                  </a:lnTo>
                  <a:lnTo>
                    <a:pt x="171" y="1594"/>
                  </a:lnTo>
                  <a:lnTo>
                    <a:pt x="171" y="1594"/>
                  </a:lnTo>
                  <a:lnTo>
                    <a:pt x="138" y="1689"/>
                  </a:lnTo>
                  <a:lnTo>
                    <a:pt x="101" y="1784"/>
                  </a:lnTo>
                  <a:lnTo>
                    <a:pt x="62" y="1878"/>
                  </a:lnTo>
                  <a:lnTo>
                    <a:pt x="21" y="1971"/>
                  </a:lnTo>
                  <a:lnTo>
                    <a:pt x="21" y="1971"/>
                  </a:lnTo>
                  <a:lnTo>
                    <a:pt x="1" y="2015"/>
                  </a:lnTo>
                  <a:lnTo>
                    <a:pt x="1" y="2015"/>
                  </a:lnTo>
                  <a:lnTo>
                    <a:pt x="0" y="2018"/>
                  </a:lnTo>
                  <a:lnTo>
                    <a:pt x="1" y="2020"/>
                  </a:lnTo>
                  <a:lnTo>
                    <a:pt x="2" y="2022"/>
                  </a:lnTo>
                  <a:lnTo>
                    <a:pt x="4" y="2024"/>
                  </a:lnTo>
                  <a:lnTo>
                    <a:pt x="6" y="2025"/>
                  </a:lnTo>
                  <a:lnTo>
                    <a:pt x="8" y="2025"/>
                  </a:lnTo>
                  <a:lnTo>
                    <a:pt x="10" y="2024"/>
                  </a:lnTo>
                  <a:lnTo>
                    <a:pt x="11" y="2021"/>
                  </a:lnTo>
                  <a:lnTo>
                    <a:pt x="11" y="2021"/>
                  </a:lnTo>
                  <a:lnTo>
                    <a:pt x="53" y="1930"/>
                  </a:lnTo>
                  <a:lnTo>
                    <a:pt x="93" y="1837"/>
                  </a:lnTo>
                  <a:lnTo>
                    <a:pt x="131" y="1743"/>
                  </a:lnTo>
                  <a:lnTo>
                    <a:pt x="166" y="1649"/>
                  </a:lnTo>
                  <a:lnTo>
                    <a:pt x="166" y="1649"/>
                  </a:lnTo>
                  <a:lnTo>
                    <a:pt x="199" y="1553"/>
                  </a:lnTo>
                  <a:lnTo>
                    <a:pt x="229" y="1456"/>
                  </a:lnTo>
                  <a:lnTo>
                    <a:pt x="257" y="1359"/>
                  </a:lnTo>
                  <a:lnTo>
                    <a:pt x="283" y="1262"/>
                  </a:lnTo>
                  <a:lnTo>
                    <a:pt x="283" y="1262"/>
                  </a:lnTo>
                  <a:lnTo>
                    <a:pt x="307" y="1163"/>
                  </a:lnTo>
                  <a:lnTo>
                    <a:pt x="327" y="1064"/>
                  </a:lnTo>
                  <a:lnTo>
                    <a:pt x="347" y="964"/>
                  </a:lnTo>
                  <a:lnTo>
                    <a:pt x="363" y="863"/>
                  </a:lnTo>
                  <a:lnTo>
                    <a:pt x="363" y="863"/>
                  </a:lnTo>
                  <a:lnTo>
                    <a:pt x="377" y="764"/>
                  </a:lnTo>
                  <a:lnTo>
                    <a:pt x="388" y="663"/>
                  </a:lnTo>
                  <a:lnTo>
                    <a:pt x="397" y="563"/>
                  </a:lnTo>
                  <a:lnTo>
                    <a:pt x="404" y="461"/>
                  </a:lnTo>
                  <a:lnTo>
                    <a:pt x="404" y="461"/>
                  </a:lnTo>
                  <a:lnTo>
                    <a:pt x="408" y="361"/>
                  </a:lnTo>
                  <a:lnTo>
                    <a:pt x="409" y="259"/>
                  </a:lnTo>
                  <a:lnTo>
                    <a:pt x="408" y="159"/>
                  </a:lnTo>
                  <a:lnTo>
                    <a:pt x="405" y="57"/>
                  </a:lnTo>
                  <a:lnTo>
                    <a:pt x="405" y="57"/>
                  </a:lnTo>
                  <a:lnTo>
                    <a:pt x="403" y="7"/>
                  </a:lnTo>
                  <a:lnTo>
                    <a:pt x="403" y="7"/>
                  </a:lnTo>
                  <a:lnTo>
                    <a:pt x="402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3" y="1"/>
                  </a:lnTo>
                  <a:lnTo>
                    <a:pt x="391" y="2"/>
                  </a:lnTo>
                  <a:lnTo>
                    <a:pt x="390" y="4"/>
                  </a:lnTo>
                  <a:lnTo>
                    <a:pt x="390" y="7"/>
                  </a:lnTo>
                  <a:lnTo>
                    <a:pt x="39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2CF6EF48-2656-8906-399B-8EA71F188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245"/>
              <a:ext cx="338" cy="397"/>
            </a:xfrm>
            <a:custGeom>
              <a:avLst/>
              <a:gdLst>
                <a:gd name="T0" fmla="*/ 1323 w 1354"/>
                <a:gd name="T1" fmla="*/ 53 h 1589"/>
                <a:gd name="T2" fmla="*/ 1261 w 1354"/>
                <a:gd name="T3" fmla="*/ 193 h 1589"/>
                <a:gd name="T4" fmla="*/ 1189 w 1354"/>
                <a:gd name="T5" fmla="*/ 329 h 1589"/>
                <a:gd name="T6" fmla="*/ 1137 w 1354"/>
                <a:gd name="T7" fmla="*/ 418 h 1589"/>
                <a:gd name="T8" fmla="*/ 1050 w 1354"/>
                <a:gd name="T9" fmla="*/ 545 h 1589"/>
                <a:gd name="T10" fmla="*/ 955 w 1354"/>
                <a:gd name="T11" fmla="*/ 666 h 1589"/>
                <a:gd name="T12" fmla="*/ 889 w 1354"/>
                <a:gd name="T13" fmla="*/ 743 h 1589"/>
                <a:gd name="T14" fmla="*/ 781 w 1354"/>
                <a:gd name="T15" fmla="*/ 853 h 1589"/>
                <a:gd name="T16" fmla="*/ 666 w 1354"/>
                <a:gd name="T17" fmla="*/ 955 h 1589"/>
                <a:gd name="T18" fmla="*/ 586 w 1354"/>
                <a:gd name="T19" fmla="*/ 1018 h 1589"/>
                <a:gd name="T20" fmla="*/ 459 w 1354"/>
                <a:gd name="T21" fmla="*/ 1107 h 1589"/>
                <a:gd name="T22" fmla="*/ 368 w 1354"/>
                <a:gd name="T23" fmla="*/ 1163 h 1589"/>
                <a:gd name="T24" fmla="*/ 225 w 1354"/>
                <a:gd name="T25" fmla="*/ 1246 h 1589"/>
                <a:gd name="T26" fmla="*/ 156 w 1354"/>
                <a:gd name="T27" fmla="*/ 1294 h 1589"/>
                <a:gd name="T28" fmla="*/ 94 w 1354"/>
                <a:gd name="T29" fmla="*/ 1351 h 1589"/>
                <a:gd name="T30" fmla="*/ 62 w 1354"/>
                <a:gd name="T31" fmla="*/ 1391 h 1589"/>
                <a:gd name="T32" fmla="*/ 23 w 1354"/>
                <a:gd name="T33" fmla="*/ 1458 h 1589"/>
                <a:gd name="T34" fmla="*/ 2 w 1354"/>
                <a:gd name="T35" fmla="*/ 1534 h 1589"/>
                <a:gd name="T36" fmla="*/ 0 w 1354"/>
                <a:gd name="T37" fmla="*/ 1582 h 1589"/>
                <a:gd name="T38" fmla="*/ 2 w 1354"/>
                <a:gd name="T39" fmla="*/ 1587 h 1589"/>
                <a:gd name="T40" fmla="*/ 10 w 1354"/>
                <a:gd name="T41" fmla="*/ 1589 h 1589"/>
                <a:gd name="T42" fmla="*/ 13 w 1354"/>
                <a:gd name="T43" fmla="*/ 1582 h 1589"/>
                <a:gd name="T44" fmla="*/ 13 w 1354"/>
                <a:gd name="T45" fmla="*/ 1556 h 1589"/>
                <a:gd name="T46" fmla="*/ 18 w 1354"/>
                <a:gd name="T47" fmla="*/ 1518 h 1589"/>
                <a:gd name="T48" fmla="*/ 39 w 1354"/>
                <a:gd name="T49" fmla="*/ 1455 h 1589"/>
                <a:gd name="T50" fmla="*/ 80 w 1354"/>
                <a:gd name="T51" fmla="*/ 1388 h 1589"/>
                <a:gd name="T52" fmla="*/ 118 w 1354"/>
                <a:gd name="T53" fmla="*/ 1346 h 1589"/>
                <a:gd name="T54" fmla="*/ 181 w 1354"/>
                <a:gd name="T55" fmla="*/ 1292 h 1589"/>
                <a:gd name="T56" fmla="*/ 252 w 1354"/>
                <a:gd name="T57" fmla="*/ 1245 h 1589"/>
                <a:gd name="T58" fmla="*/ 346 w 1354"/>
                <a:gd name="T59" fmla="*/ 1190 h 1589"/>
                <a:gd name="T60" fmla="*/ 440 w 1354"/>
                <a:gd name="T61" fmla="*/ 1135 h 1589"/>
                <a:gd name="T62" fmla="*/ 566 w 1354"/>
                <a:gd name="T63" fmla="*/ 1049 h 1589"/>
                <a:gd name="T64" fmla="*/ 647 w 1354"/>
                <a:gd name="T65" fmla="*/ 987 h 1589"/>
                <a:gd name="T66" fmla="*/ 764 w 1354"/>
                <a:gd name="T67" fmla="*/ 887 h 1589"/>
                <a:gd name="T68" fmla="*/ 872 w 1354"/>
                <a:gd name="T69" fmla="*/ 780 h 1589"/>
                <a:gd name="T70" fmla="*/ 940 w 1354"/>
                <a:gd name="T71" fmla="*/ 704 h 1589"/>
                <a:gd name="T72" fmla="*/ 1036 w 1354"/>
                <a:gd name="T73" fmla="*/ 585 h 1589"/>
                <a:gd name="T74" fmla="*/ 1125 w 1354"/>
                <a:gd name="T75" fmla="*/ 461 h 1589"/>
                <a:gd name="T76" fmla="*/ 1179 w 1354"/>
                <a:gd name="T77" fmla="*/ 375 h 1589"/>
                <a:gd name="T78" fmla="*/ 1252 w 1354"/>
                <a:gd name="T79" fmla="*/ 241 h 1589"/>
                <a:gd name="T80" fmla="*/ 1317 w 1354"/>
                <a:gd name="T81" fmla="*/ 101 h 1589"/>
                <a:gd name="T82" fmla="*/ 1353 w 1354"/>
                <a:gd name="T83" fmla="*/ 8 h 1589"/>
                <a:gd name="T84" fmla="*/ 1353 w 1354"/>
                <a:gd name="T85" fmla="*/ 3 h 1589"/>
                <a:gd name="T86" fmla="*/ 1347 w 1354"/>
                <a:gd name="T87" fmla="*/ 0 h 1589"/>
                <a:gd name="T88" fmla="*/ 1341 w 1354"/>
                <a:gd name="T89" fmla="*/ 4 h 1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54" h="1589">
                  <a:moveTo>
                    <a:pt x="1341" y="4"/>
                  </a:moveTo>
                  <a:lnTo>
                    <a:pt x="1341" y="4"/>
                  </a:lnTo>
                  <a:lnTo>
                    <a:pt x="1323" y="53"/>
                  </a:lnTo>
                  <a:lnTo>
                    <a:pt x="1304" y="100"/>
                  </a:lnTo>
                  <a:lnTo>
                    <a:pt x="1283" y="147"/>
                  </a:lnTo>
                  <a:lnTo>
                    <a:pt x="1261" y="193"/>
                  </a:lnTo>
                  <a:lnTo>
                    <a:pt x="1238" y="240"/>
                  </a:lnTo>
                  <a:lnTo>
                    <a:pt x="1214" y="285"/>
                  </a:lnTo>
                  <a:lnTo>
                    <a:pt x="1189" y="329"/>
                  </a:lnTo>
                  <a:lnTo>
                    <a:pt x="1164" y="373"/>
                  </a:lnTo>
                  <a:lnTo>
                    <a:pt x="1164" y="373"/>
                  </a:lnTo>
                  <a:lnTo>
                    <a:pt x="1137" y="418"/>
                  </a:lnTo>
                  <a:lnTo>
                    <a:pt x="1110" y="461"/>
                  </a:lnTo>
                  <a:lnTo>
                    <a:pt x="1081" y="503"/>
                  </a:lnTo>
                  <a:lnTo>
                    <a:pt x="1050" y="545"/>
                  </a:lnTo>
                  <a:lnTo>
                    <a:pt x="1020" y="586"/>
                  </a:lnTo>
                  <a:lnTo>
                    <a:pt x="989" y="626"/>
                  </a:lnTo>
                  <a:lnTo>
                    <a:pt x="955" y="666"/>
                  </a:lnTo>
                  <a:lnTo>
                    <a:pt x="923" y="705"/>
                  </a:lnTo>
                  <a:lnTo>
                    <a:pt x="923" y="705"/>
                  </a:lnTo>
                  <a:lnTo>
                    <a:pt x="889" y="743"/>
                  </a:lnTo>
                  <a:lnTo>
                    <a:pt x="853" y="781"/>
                  </a:lnTo>
                  <a:lnTo>
                    <a:pt x="817" y="817"/>
                  </a:lnTo>
                  <a:lnTo>
                    <a:pt x="781" y="853"/>
                  </a:lnTo>
                  <a:lnTo>
                    <a:pt x="743" y="888"/>
                  </a:lnTo>
                  <a:lnTo>
                    <a:pt x="705" y="921"/>
                  </a:lnTo>
                  <a:lnTo>
                    <a:pt x="666" y="955"/>
                  </a:lnTo>
                  <a:lnTo>
                    <a:pt x="627" y="987"/>
                  </a:lnTo>
                  <a:lnTo>
                    <a:pt x="627" y="987"/>
                  </a:lnTo>
                  <a:lnTo>
                    <a:pt x="586" y="1018"/>
                  </a:lnTo>
                  <a:lnTo>
                    <a:pt x="545" y="1049"/>
                  </a:lnTo>
                  <a:lnTo>
                    <a:pt x="503" y="1079"/>
                  </a:lnTo>
                  <a:lnTo>
                    <a:pt x="459" y="1107"/>
                  </a:lnTo>
                  <a:lnTo>
                    <a:pt x="459" y="1107"/>
                  </a:lnTo>
                  <a:lnTo>
                    <a:pt x="414" y="1136"/>
                  </a:lnTo>
                  <a:lnTo>
                    <a:pt x="368" y="1163"/>
                  </a:lnTo>
                  <a:lnTo>
                    <a:pt x="274" y="1217"/>
                  </a:lnTo>
                  <a:lnTo>
                    <a:pt x="274" y="1217"/>
                  </a:lnTo>
                  <a:lnTo>
                    <a:pt x="225" y="1246"/>
                  </a:lnTo>
                  <a:lnTo>
                    <a:pt x="203" y="1261"/>
                  </a:lnTo>
                  <a:lnTo>
                    <a:pt x="179" y="1278"/>
                  </a:lnTo>
                  <a:lnTo>
                    <a:pt x="156" y="1294"/>
                  </a:lnTo>
                  <a:lnTo>
                    <a:pt x="135" y="1312"/>
                  </a:lnTo>
                  <a:lnTo>
                    <a:pt x="114" y="1331"/>
                  </a:lnTo>
                  <a:lnTo>
                    <a:pt x="94" y="1351"/>
                  </a:lnTo>
                  <a:lnTo>
                    <a:pt x="94" y="1351"/>
                  </a:lnTo>
                  <a:lnTo>
                    <a:pt x="78" y="1371"/>
                  </a:lnTo>
                  <a:lnTo>
                    <a:pt x="62" y="1391"/>
                  </a:lnTo>
                  <a:lnTo>
                    <a:pt x="48" y="1413"/>
                  </a:lnTo>
                  <a:lnTo>
                    <a:pt x="35" y="1435"/>
                  </a:lnTo>
                  <a:lnTo>
                    <a:pt x="23" y="1458"/>
                  </a:lnTo>
                  <a:lnTo>
                    <a:pt x="14" y="1483"/>
                  </a:lnTo>
                  <a:lnTo>
                    <a:pt x="7" y="1508"/>
                  </a:lnTo>
                  <a:lnTo>
                    <a:pt x="2" y="1534"/>
                  </a:lnTo>
                  <a:lnTo>
                    <a:pt x="2" y="1534"/>
                  </a:lnTo>
                  <a:lnTo>
                    <a:pt x="0" y="1557"/>
                  </a:lnTo>
                  <a:lnTo>
                    <a:pt x="0" y="1582"/>
                  </a:lnTo>
                  <a:lnTo>
                    <a:pt x="0" y="1582"/>
                  </a:lnTo>
                  <a:lnTo>
                    <a:pt x="1" y="1586"/>
                  </a:lnTo>
                  <a:lnTo>
                    <a:pt x="2" y="1587"/>
                  </a:lnTo>
                  <a:lnTo>
                    <a:pt x="4" y="1589"/>
                  </a:lnTo>
                  <a:lnTo>
                    <a:pt x="8" y="1589"/>
                  </a:lnTo>
                  <a:lnTo>
                    <a:pt x="10" y="1589"/>
                  </a:lnTo>
                  <a:lnTo>
                    <a:pt x="12" y="1587"/>
                  </a:lnTo>
                  <a:lnTo>
                    <a:pt x="13" y="1586"/>
                  </a:lnTo>
                  <a:lnTo>
                    <a:pt x="13" y="1582"/>
                  </a:lnTo>
                  <a:lnTo>
                    <a:pt x="13" y="1582"/>
                  </a:lnTo>
                  <a:lnTo>
                    <a:pt x="13" y="1569"/>
                  </a:lnTo>
                  <a:lnTo>
                    <a:pt x="13" y="1556"/>
                  </a:lnTo>
                  <a:lnTo>
                    <a:pt x="14" y="1542"/>
                  </a:lnTo>
                  <a:lnTo>
                    <a:pt x="16" y="1529"/>
                  </a:lnTo>
                  <a:lnTo>
                    <a:pt x="18" y="1518"/>
                  </a:lnTo>
                  <a:lnTo>
                    <a:pt x="21" y="1505"/>
                  </a:lnTo>
                  <a:lnTo>
                    <a:pt x="29" y="1480"/>
                  </a:lnTo>
                  <a:lnTo>
                    <a:pt x="39" y="1455"/>
                  </a:lnTo>
                  <a:lnTo>
                    <a:pt x="51" y="1432"/>
                  </a:lnTo>
                  <a:lnTo>
                    <a:pt x="65" y="1409"/>
                  </a:lnTo>
                  <a:lnTo>
                    <a:pt x="80" y="1388"/>
                  </a:lnTo>
                  <a:lnTo>
                    <a:pt x="80" y="1388"/>
                  </a:lnTo>
                  <a:lnTo>
                    <a:pt x="98" y="1366"/>
                  </a:lnTo>
                  <a:lnTo>
                    <a:pt x="118" y="1346"/>
                  </a:lnTo>
                  <a:lnTo>
                    <a:pt x="138" y="1326"/>
                  </a:lnTo>
                  <a:lnTo>
                    <a:pt x="160" y="1309"/>
                  </a:lnTo>
                  <a:lnTo>
                    <a:pt x="181" y="1292"/>
                  </a:lnTo>
                  <a:lnTo>
                    <a:pt x="205" y="1276"/>
                  </a:lnTo>
                  <a:lnTo>
                    <a:pt x="228" y="1260"/>
                  </a:lnTo>
                  <a:lnTo>
                    <a:pt x="252" y="1245"/>
                  </a:lnTo>
                  <a:lnTo>
                    <a:pt x="252" y="1245"/>
                  </a:lnTo>
                  <a:lnTo>
                    <a:pt x="299" y="1217"/>
                  </a:lnTo>
                  <a:lnTo>
                    <a:pt x="346" y="1190"/>
                  </a:lnTo>
                  <a:lnTo>
                    <a:pt x="394" y="1163"/>
                  </a:lnTo>
                  <a:lnTo>
                    <a:pt x="440" y="1135"/>
                  </a:lnTo>
                  <a:lnTo>
                    <a:pt x="440" y="1135"/>
                  </a:lnTo>
                  <a:lnTo>
                    <a:pt x="483" y="1107"/>
                  </a:lnTo>
                  <a:lnTo>
                    <a:pt x="525" y="1079"/>
                  </a:lnTo>
                  <a:lnTo>
                    <a:pt x="566" y="1049"/>
                  </a:lnTo>
                  <a:lnTo>
                    <a:pt x="607" y="1018"/>
                  </a:lnTo>
                  <a:lnTo>
                    <a:pt x="607" y="1018"/>
                  </a:lnTo>
                  <a:lnTo>
                    <a:pt x="647" y="987"/>
                  </a:lnTo>
                  <a:lnTo>
                    <a:pt x="687" y="955"/>
                  </a:lnTo>
                  <a:lnTo>
                    <a:pt x="726" y="921"/>
                  </a:lnTo>
                  <a:lnTo>
                    <a:pt x="764" y="887"/>
                  </a:lnTo>
                  <a:lnTo>
                    <a:pt x="800" y="852"/>
                  </a:lnTo>
                  <a:lnTo>
                    <a:pt x="837" y="816"/>
                  </a:lnTo>
                  <a:lnTo>
                    <a:pt x="872" y="780"/>
                  </a:lnTo>
                  <a:lnTo>
                    <a:pt x="907" y="742"/>
                  </a:lnTo>
                  <a:lnTo>
                    <a:pt x="907" y="742"/>
                  </a:lnTo>
                  <a:lnTo>
                    <a:pt x="940" y="704"/>
                  </a:lnTo>
                  <a:lnTo>
                    <a:pt x="974" y="665"/>
                  </a:lnTo>
                  <a:lnTo>
                    <a:pt x="1006" y="625"/>
                  </a:lnTo>
                  <a:lnTo>
                    <a:pt x="1036" y="585"/>
                  </a:lnTo>
                  <a:lnTo>
                    <a:pt x="1067" y="544"/>
                  </a:lnTo>
                  <a:lnTo>
                    <a:pt x="1096" y="503"/>
                  </a:lnTo>
                  <a:lnTo>
                    <a:pt x="1125" y="461"/>
                  </a:lnTo>
                  <a:lnTo>
                    <a:pt x="1152" y="418"/>
                  </a:lnTo>
                  <a:lnTo>
                    <a:pt x="1152" y="418"/>
                  </a:lnTo>
                  <a:lnTo>
                    <a:pt x="1179" y="375"/>
                  </a:lnTo>
                  <a:lnTo>
                    <a:pt x="1205" y="330"/>
                  </a:lnTo>
                  <a:lnTo>
                    <a:pt x="1228" y="286"/>
                  </a:lnTo>
                  <a:lnTo>
                    <a:pt x="1252" y="241"/>
                  </a:lnTo>
                  <a:lnTo>
                    <a:pt x="1275" y="194"/>
                  </a:lnTo>
                  <a:lnTo>
                    <a:pt x="1296" y="148"/>
                  </a:lnTo>
                  <a:lnTo>
                    <a:pt x="1317" y="101"/>
                  </a:lnTo>
                  <a:lnTo>
                    <a:pt x="1336" y="54"/>
                  </a:lnTo>
                  <a:lnTo>
                    <a:pt x="1336" y="54"/>
                  </a:lnTo>
                  <a:lnTo>
                    <a:pt x="1353" y="8"/>
                  </a:lnTo>
                  <a:lnTo>
                    <a:pt x="1353" y="8"/>
                  </a:lnTo>
                  <a:lnTo>
                    <a:pt x="1354" y="5"/>
                  </a:lnTo>
                  <a:lnTo>
                    <a:pt x="1353" y="3"/>
                  </a:lnTo>
                  <a:lnTo>
                    <a:pt x="1352" y="1"/>
                  </a:lnTo>
                  <a:lnTo>
                    <a:pt x="1350" y="1"/>
                  </a:lnTo>
                  <a:lnTo>
                    <a:pt x="1347" y="0"/>
                  </a:lnTo>
                  <a:lnTo>
                    <a:pt x="1345" y="1"/>
                  </a:lnTo>
                  <a:lnTo>
                    <a:pt x="1343" y="2"/>
                  </a:lnTo>
                  <a:lnTo>
                    <a:pt x="1341" y="4"/>
                  </a:lnTo>
                  <a:lnTo>
                    <a:pt x="134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83B15B8B-C749-1709-F411-585D039A3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1375"/>
              <a:ext cx="126" cy="204"/>
            </a:xfrm>
            <a:custGeom>
              <a:avLst/>
              <a:gdLst>
                <a:gd name="T0" fmla="*/ 493 w 503"/>
                <a:gd name="T1" fmla="*/ 1 h 812"/>
                <a:gd name="T2" fmla="*/ 419 w 503"/>
                <a:gd name="T3" fmla="*/ 58 h 812"/>
                <a:gd name="T4" fmla="*/ 349 w 503"/>
                <a:gd name="T5" fmla="*/ 122 h 812"/>
                <a:gd name="T6" fmla="*/ 315 w 503"/>
                <a:gd name="T7" fmla="*/ 155 h 812"/>
                <a:gd name="T8" fmla="*/ 254 w 503"/>
                <a:gd name="T9" fmla="*/ 227 h 812"/>
                <a:gd name="T10" fmla="*/ 225 w 503"/>
                <a:gd name="T11" fmla="*/ 263 h 812"/>
                <a:gd name="T12" fmla="*/ 171 w 503"/>
                <a:gd name="T13" fmla="*/ 342 h 812"/>
                <a:gd name="T14" fmla="*/ 124 w 503"/>
                <a:gd name="T15" fmla="*/ 424 h 812"/>
                <a:gd name="T16" fmla="*/ 103 w 503"/>
                <a:gd name="T17" fmla="*/ 466 h 812"/>
                <a:gd name="T18" fmla="*/ 65 w 503"/>
                <a:gd name="T19" fmla="*/ 553 h 812"/>
                <a:gd name="T20" fmla="*/ 49 w 503"/>
                <a:gd name="T21" fmla="*/ 597 h 812"/>
                <a:gd name="T22" fmla="*/ 22 w 503"/>
                <a:gd name="T23" fmla="*/ 688 h 812"/>
                <a:gd name="T24" fmla="*/ 3 w 503"/>
                <a:gd name="T25" fmla="*/ 781 h 812"/>
                <a:gd name="T26" fmla="*/ 0 w 503"/>
                <a:gd name="T27" fmla="*/ 805 h 812"/>
                <a:gd name="T28" fmla="*/ 0 w 503"/>
                <a:gd name="T29" fmla="*/ 807 h 812"/>
                <a:gd name="T30" fmla="*/ 3 w 503"/>
                <a:gd name="T31" fmla="*/ 811 h 812"/>
                <a:gd name="T32" fmla="*/ 7 w 503"/>
                <a:gd name="T33" fmla="*/ 812 h 812"/>
                <a:gd name="T34" fmla="*/ 11 w 503"/>
                <a:gd name="T35" fmla="*/ 810 h 812"/>
                <a:gd name="T36" fmla="*/ 11 w 503"/>
                <a:gd name="T37" fmla="*/ 808 h 812"/>
                <a:gd name="T38" fmla="*/ 29 w 503"/>
                <a:gd name="T39" fmla="*/ 716 h 812"/>
                <a:gd name="T40" fmla="*/ 53 w 503"/>
                <a:gd name="T41" fmla="*/ 625 h 812"/>
                <a:gd name="T42" fmla="*/ 69 w 503"/>
                <a:gd name="T43" fmla="*/ 581 h 812"/>
                <a:gd name="T44" fmla="*/ 104 w 503"/>
                <a:gd name="T45" fmla="*/ 495 h 812"/>
                <a:gd name="T46" fmla="*/ 124 w 503"/>
                <a:gd name="T47" fmla="*/ 452 h 812"/>
                <a:gd name="T48" fmla="*/ 169 w 503"/>
                <a:gd name="T49" fmla="*/ 370 h 812"/>
                <a:gd name="T50" fmla="*/ 221 w 503"/>
                <a:gd name="T51" fmla="*/ 291 h 812"/>
                <a:gd name="T52" fmla="*/ 249 w 503"/>
                <a:gd name="T53" fmla="*/ 254 h 812"/>
                <a:gd name="T54" fmla="*/ 309 w 503"/>
                <a:gd name="T55" fmla="*/ 182 h 812"/>
                <a:gd name="T56" fmla="*/ 340 w 503"/>
                <a:gd name="T57" fmla="*/ 148 h 812"/>
                <a:gd name="T58" fmla="*/ 408 w 503"/>
                <a:gd name="T59" fmla="*/ 84 h 812"/>
                <a:gd name="T60" fmla="*/ 481 w 503"/>
                <a:gd name="T61" fmla="*/ 26 h 812"/>
                <a:gd name="T62" fmla="*/ 501 w 503"/>
                <a:gd name="T63" fmla="*/ 12 h 812"/>
                <a:gd name="T64" fmla="*/ 502 w 503"/>
                <a:gd name="T65" fmla="*/ 10 h 812"/>
                <a:gd name="T66" fmla="*/ 503 w 503"/>
                <a:gd name="T67" fmla="*/ 4 h 812"/>
                <a:gd name="T68" fmla="*/ 501 w 503"/>
                <a:gd name="T69" fmla="*/ 1 h 812"/>
                <a:gd name="T70" fmla="*/ 497 w 503"/>
                <a:gd name="T71" fmla="*/ 0 h 812"/>
                <a:gd name="T72" fmla="*/ 493 w 503"/>
                <a:gd name="T73" fmla="*/ 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3" h="812">
                  <a:moveTo>
                    <a:pt x="493" y="1"/>
                  </a:moveTo>
                  <a:lnTo>
                    <a:pt x="493" y="1"/>
                  </a:lnTo>
                  <a:lnTo>
                    <a:pt x="456" y="29"/>
                  </a:lnTo>
                  <a:lnTo>
                    <a:pt x="419" y="58"/>
                  </a:lnTo>
                  <a:lnTo>
                    <a:pt x="383" y="89"/>
                  </a:lnTo>
                  <a:lnTo>
                    <a:pt x="349" y="122"/>
                  </a:lnTo>
                  <a:lnTo>
                    <a:pt x="349" y="122"/>
                  </a:lnTo>
                  <a:lnTo>
                    <a:pt x="315" y="155"/>
                  </a:lnTo>
                  <a:lnTo>
                    <a:pt x="284" y="190"/>
                  </a:lnTo>
                  <a:lnTo>
                    <a:pt x="254" y="227"/>
                  </a:lnTo>
                  <a:lnTo>
                    <a:pt x="225" y="263"/>
                  </a:lnTo>
                  <a:lnTo>
                    <a:pt x="225" y="263"/>
                  </a:lnTo>
                  <a:lnTo>
                    <a:pt x="197" y="302"/>
                  </a:lnTo>
                  <a:lnTo>
                    <a:pt x="171" y="342"/>
                  </a:lnTo>
                  <a:lnTo>
                    <a:pt x="147" y="382"/>
                  </a:lnTo>
                  <a:lnTo>
                    <a:pt x="124" y="424"/>
                  </a:lnTo>
                  <a:lnTo>
                    <a:pt x="124" y="424"/>
                  </a:lnTo>
                  <a:lnTo>
                    <a:pt x="103" y="466"/>
                  </a:lnTo>
                  <a:lnTo>
                    <a:pt x="84" y="510"/>
                  </a:lnTo>
                  <a:lnTo>
                    <a:pt x="65" y="553"/>
                  </a:lnTo>
                  <a:lnTo>
                    <a:pt x="49" y="597"/>
                  </a:lnTo>
                  <a:lnTo>
                    <a:pt x="49" y="597"/>
                  </a:lnTo>
                  <a:lnTo>
                    <a:pt x="35" y="643"/>
                  </a:lnTo>
                  <a:lnTo>
                    <a:pt x="22" y="688"/>
                  </a:lnTo>
                  <a:lnTo>
                    <a:pt x="11" y="734"/>
                  </a:lnTo>
                  <a:lnTo>
                    <a:pt x="3" y="781"/>
                  </a:lnTo>
                  <a:lnTo>
                    <a:pt x="3" y="781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0" y="807"/>
                  </a:lnTo>
                  <a:lnTo>
                    <a:pt x="1" y="810"/>
                  </a:lnTo>
                  <a:lnTo>
                    <a:pt x="3" y="811"/>
                  </a:lnTo>
                  <a:lnTo>
                    <a:pt x="5" y="812"/>
                  </a:lnTo>
                  <a:lnTo>
                    <a:pt x="7" y="812"/>
                  </a:lnTo>
                  <a:lnTo>
                    <a:pt x="9" y="812"/>
                  </a:lnTo>
                  <a:lnTo>
                    <a:pt x="11" y="810"/>
                  </a:lnTo>
                  <a:lnTo>
                    <a:pt x="11" y="808"/>
                  </a:lnTo>
                  <a:lnTo>
                    <a:pt x="11" y="808"/>
                  </a:lnTo>
                  <a:lnTo>
                    <a:pt x="20" y="761"/>
                  </a:lnTo>
                  <a:lnTo>
                    <a:pt x="29" y="716"/>
                  </a:lnTo>
                  <a:lnTo>
                    <a:pt x="40" y="671"/>
                  </a:lnTo>
                  <a:lnTo>
                    <a:pt x="53" y="625"/>
                  </a:lnTo>
                  <a:lnTo>
                    <a:pt x="53" y="625"/>
                  </a:lnTo>
                  <a:lnTo>
                    <a:pt x="69" y="581"/>
                  </a:lnTo>
                  <a:lnTo>
                    <a:pt x="86" y="538"/>
                  </a:lnTo>
                  <a:lnTo>
                    <a:pt x="104" y="495"/>
                  </a:lnTo>
                  <a:lnTo>
                    <a:pt x="124" y="452"/>
                  </a:lnTo>
                  <a:lnTo>
                    <a:pt x="124" y="452"/>
                  </a:lnTo>
                  <a:lnTo>
                    <a:pt x="146" y="410"/>
                  </a:lnTo>
                  <a:lnTo>
                    <a:pt x="169" y="370"/>
                  </a:lnTo>
                  <a:lnTo>
                    <a:pt x="195" y="330"/>
                  </a:lnTo>
                  <a:lnTo>
                    <a:pt x="221" y="291"/>
                  </a:lnTo>
                  <a:lnTo>
                    <a:pt x="221" y="291"/>
                  </a:lnTo>
                  <a:lnTo>
                    <a:pt x="249" y="254"/>
                  </a:lnTo>
                  <a:lnTo>
                    <a:pt x="278" y="217"/>
                  </a:lnTo>
                  <a:lnTo>
                    <a:pt x="309" y="182"/>
                  </a:lnTo>
                  <a:lnTo>
                    <a:pt x="340" y="148"/>
                  </a:lnTo>
                  <a:lnTo>
                    <a:pt x="340" y="148"/>
                  </a:lnTo>
                  <a:lnTo>
                    <a:pt x="374" y="115"/>
                  </a:lnTo>
                  <a:lnTo>
                    <a:pt x="408" y="84"/>
                  </a:lnTo>
                  <a:lnTo>
                    <a:pt x="444" y="54"/>
                  </a:lnTo>
                  <a:lnTo>
                    <a:pt x="481" y="26"/>
                  </a:lnTo>
                  <a:lnTo>
                    <a:pt x="481" y="26"/>
                  </a:lnTo>
                  <a:lnTo>
                    <a:pt x="501" y="12"/>
                  </a:lnTo>
                  <a:lnTo>
                    <a:pt x="501" y="12"/>
                  </a:lnTo>
                  <a:lnTo>
                    <a:pt x="502" y="10"/>
                  </a:lnTo>
                  <a:lnTo>
                    <a:pt x="503" y="7"/>
                  </a:lnTo>
                  <a:lnTo>
                    <a:pt x="503" y="4"/>
                  </a:lnTo>
                  <a:lnTo>
                    <a:pt x="502" y="2"/>
                  </a:lnTo>
                  <a:lnTo>
                    <a:pt x="501" y="1"/>
                  </a:lnTo>
                  <a:lnTo>
                    <a:pt x="499" y="0"/>
                  </a:lnTo>
                  <a:lnTo>
                    <a:pt x="497" y="0"/>
                  </a:lnTo>
                  <a:lnTo>
                    <a:pt x="493" y="1"/>
                  </a:lnTo>
                  <a:lnTo>
                    <a:pt x="4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47BDDAD0-7BAE-9CAE-2B55-EFE7A7871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5" y="3567"/>
              <a:ext cx="360" cy="743"/>
            </a:xfrm>
            <a:custGeom>
              <a:avLst/>
              <a:gdLst>
                <a:gd name="T0" fmla="*/ 1430 w 1441"/>
                <a:gd name="T1" fmla="*/ 2 h 2971"/>
                <a:gd name="T2" fmla="*/ 1380 w 1441"/>
                <a:gd name="T3" fmla="*/ 60 h 2971"/>
                <a:gd name="T4" fmla="*/ 1332 w 1441"/>
                <a:gd name="T5" fmla="*/ 118 h 2971"/>
                <a:gd name="T6" fmla="*/ 1286 w 1441"/>
                <a:gd name="T7" fmla="*/ 178 h 2971"/>
                <a:gd name="T8" fmla="*/ 1199 w 1441"/>
                <a:gd name="T9" fmla="*/ 305 h 2971"/>
                <a:gd name="T10" fmla="*/ 1121 w 1441"/>
                <a:gd name="T11" fmla="*/ 434 h 2971"/>
                <a:gd name="T12" fmla="*/ 1083 w 1441"/>
                <a:gd name="T13" fmla="*/ 500 h 2971"/>
                <a:gd name="T14" fmla="*/ 1005 w 1441"/>
                <a:gd name="T15" fmla="*/ 646 h 2971"/>
                <a:gd name="T16" fmla="*/ 930 w 1441"/>
                <a:gd name="T17" fmla="*/ 793 h 2971"/>
                <a:gd name="T18" fmla="*/ 778 w 1441"/>
                <a:gd name="T19" fmla="*/ 1087 h 2971"/>
                <a:gd name="T20" fmla="*/ 627 w 1441"/>
                <a:gd name="T21" fmla="*/ 1380 h 2971"/>
                <a:gd name="T22" fmla="*/ 480 w 1441"/>
                <a:gd name="T23" fmla="*/ 1674 h 2971"/>
                <a:gd name="T24" fmla="*/ 408 w 1441"/>
                <a:gd name="T25" fmla="*/ 1820 h 2971"/>
                <a:gd name="T26" fmla="*/ 337 w 1441"/>
                <a:gd name="T27" fmla="*/ 1968 h 2971"/>
                <a:gd name="T28" fmla="*/ 270 w 1441"/>
                <a:gd name="T29" fmla="*/ 2118 h 2971"/>
                <a:gd name="T30" fmla="*/ 207 w 1441"/>
                <a:gd name="T31" fmla="*/ 2270 h 2971"/>
                <a:gd name="T32" fmla="*/ 178 w 1441"/>
                <a:gd name="T33" fmla="*/ 2344 h 2971"/>
                <a:gd name="T34" fmla="*/ 124 w 1441"/>
                <a:gd name="T35" fmla="*/ 2497 h 2971"/>
                <a:gd name="T36" fmla="*/ 76 w 1441"/>
                <a:gd name="T37" fmla="*/ 2650 h 2971"/>
                <a:gd name="T38" fmla="*/ 34 w 1441"/>
                <a:gd name="T39" fmla="*/ 2806 h 2971"/>
                <a:gd name="T40" fmla="*/ 17 w 1441"/>
                <a:gd name="T41" fmla="*/ 2883 h 2971"/>
                <a:gd name="T42" fmla="*/ 0 w 1441"/>
                <a:gd name="T43" fmla="*/ 2963 h 2971"/>
                <a:gd name="T44" fmla="*/ 2 w 1441"/>
                <a:gd name="T45" fmla="*/ 2969 h 2971"/>
                <a:gd name="T46" fmla="*/ 6 w 1441"/>
                <a:gd name="T47" fmla="*/ 2971 h 2971"/>
                <a:gd name="T48" fmla="*/ 10 w 1441"/>
                <a:gd name="T49" fmla="*/ 2971 h 2971"/>
                <a:gd name="T50" fmla="*/ 12 w 1441"/>
                <a:gd name="T51" fmla="*/ 2967 h 2971"/>
                <a:gd name="T52" fmla="*/ 28 w 1441"/>
                <a:gd name="T53" fmla="*/ 2888 h 2971"/>
                <a:gd name="T54" fmla="*/ 66 w 1441"/>
                <a:gd name="T55" fmla="*/ 2733 h 2971"/>
                <a:gd name="T56" fmla="*/ 110 w 1441"/>
                <a:gd name="T57" fmla="*/ 2580 h 2971"/>
                <a:gd name="T58" fmla="*/ 161 w 1441"/>
                <a:gd name="T59" fmla="*/ 2428 h 2971"/>
                <a:gd name="T60" fmla="*/ 189 w 1441"/>
                <a:gd name="T61" fmla="*/ 2353 h 2971"/>
                <a:gd name="T62" fmla="*/ 248 w 1441"/>
                <a:gd name="T63" fmla="*/ 2200 h 2971"/>
                <a:gd name="T64" fmla="*/ 314 w 1441"/>
                <a:gd name="T65" fmla="*/ 2048 h 2971"/>
                <a:gd name="T66" fmla="*/ 384 w 1441"/>
                <a:gd name="T67" fmla="*/ 1900 h 2971"/>
                <a:gd name="T68" fmla="*/ 457 w 1441"/>
                <a:gd name="T69" fmla="*/ 1751 h 2971"/>
                <a:gd name="T70" fmla="*/ 601 w 1441"/>
                <a:gd name="T71" fmla="*/ 1460 h 2971"/>
                <a:gd name="T72" fmla="*/ 750 w 1441"/>
                <a:gd name="T73" fmla="*/ 1168 h 2971"/>
                <a:gd name="T74" fmla="*/ 902 w 1441"/>
                <a:gd name="T75" fmla="*/ 875 h 2971"/>
                <a:gd name="T76" fmla="*/ 1054 w 1441"/>
                <a:gd name="T77" fmla="*/ 581 h 2971"/>
                <a:gd name="T78" fmla="*/ 1127 w 1441"/>
                <a:gd name="T79" fmla="*/ 447 h 2971"/>
                <a:gd name="T80" fmla="*/ 1207 w 1441"/>
                <a:gd name="T81" fmla="*/ 316 h 2971"/>
                <a:gd name="T82" fmla="*/ 1293 w 1441"/>
                <a:gd name="T83" fmla="*/ 189 h 2971"/>
                <a:gd name="T84" fmla="*/ 1340 w 1441"/>
                <a:gd name="T85" fmla="*/ 128 h 2971"/>
                <a:gd name="T86" fmla="*/ 1388 w 1441"/>
                <a:gd name="T87" fmla="*/ 69 h 2971"/>
                <a:gd name="T88" fmla="*/ 1414 w 1441"/>
                <a:gd name="T89" fmla="*/ 40 h 2971"/>
                <a:gd name="T90" fmla="*/ 1440 w 1441"/>
                <a:gd name="T91" fmla="*/ 11 h 2971"/>
                <a:gd name="T92" fmla="*/ 1441 w 1441"/>
                <a:gd name="T93" fmla="*/ 7 h 2971"/>
                <a:gd name="T94" fmla="*/ 1439 w 1441"/>
                <a:gd name="T95" fmla="*/ 2 h 2971"/>
                <a:gd name="T96" fmla="*/ 1436 w 1441"/>
                <a:gd name="T97" fmla="*/ 0 h 2971"/>
                <a:gd name="T98" fmla="*/ 1430 w 1441"/>
                <a:gd name="T99" fmla="*/ 2 h 2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41" h="2971">
                  <a:moveTo>
                    <a:pt x="1430" y="2"/>
                  </a:moveTo>
                  <a:lnTo>
                    <a:pt x="1430" y="2"/>
                  </a:lnTo>
                  <a:lnTo>
                    <a:pt x="1405" y="30"/>
                  </a:lnTo>
                  <a:lnTo>
                    <a:pt x="1380" y="60"/>
                  </a:lnTo>
                  <a:lnTo>
                    <a:pt x="1356" y="89"/>
                  </a:lnTo>
                  <a:lnTo>
                    <a:pt x="1332" y="118"/>
                  </a:lnTo>
                  <a:lnTo>
                    <a:pt x="1308" y="148"/>
                  </a:lnTo>
                  <a:lnTo>
                    <a:pt x="1286" y="178"/>
                  </a:lnTo>
                  <a:lnTo>
                    <a:pt x="1242" y="241"/>
                  </a:lnTo>
                  <a:lnTo>
                    <a:pt x="1199" y="305"/>
                  </a:lnTo>
                  <a:lnTo>
                    <a:pt x="1160" y="369"/>
                  </a:lnTo>
                  <a:lnTo>
                    <a:pt x="1121" y="434"/>
                  </a:lnTo>
                  <a:lnTo>
                    <a:pt x="1083" y="500"/>
                  </a:lnTo>
                  <a:lnTo>
                    <a:pt x="1083" y="500"/>
                  </a:lnTo>
                  <a:lnTo>
                    <a:pt x="1043" y="573"/>
                  </a:lnTo>
                  <a:lnTo>
                    <a:pt x="1005" y="646"/>
                  </a:lnTo>
                  <a:lnTo>
                    <a:pt x="930" y="793"/>
                  </a:lnTo>
                  <a:lnTo>
                    <a:pt x="930" y="793"/>
                  </a:lnTo>
                  <a:lnTo>
                    <a:pt x="778" y="1087"/>
                  </a:lnTo>
                  <a:lnTo>
                    <a:pt x="778" y="1087"/>
                  </a:lnTo>
                  <a:lnTo>
                    <a:pt x="702" y="1233"/>
                  </a:lnTo>
                  <a:lnTo>
                    <a:pt x="627" y="1380"/>
                  </a:lnTo>
                  <a:lnTo>
                    <a:pt x="553" y="1527"/>
                  </a:lnTo>
                  <a:lnTo>
                    <a:pt x="480" y="1674"/>
                  </a:lnTo>
                  <a:lnTo>
                    <a:pt x="480" y="1674"/>
                  </a:lnTo>
                  <a:lnTo>
                    <a:pt x="408" y="1820"/>
                  </a:lnTo>
                  <a:lnTo>
                    <a:pt x="372" y="1895"/>
                  </a:lnTo>
                  <a:lnTo>
                    <a:pt x="337" y="1968"/>
                  </a:lnTo>
                  <a:lnTo>
                    <a:pt x="303" y="2043"/>
                  </a:lnTo>
                  <a:lnTo>
                    <a:pt x="270" y="2118"/>
                  </a:lnTo>
                  <a:lnTo>
                    <a:pt x="238" y="2193"/>
                  </a:lnTo>
                  <a:lnTo>
                    <a:pt x="207" y="2270"/>
                  </a:lnTo>
                  <a:lnTo>
                    <a:pt x="207" y="2270"/>
                  </a:lnTo>
                  <a:lnTo>
                    <a:pt x="178" y="2344"/>
                  </a:lnTo>
                  <a:lnTo>
                    <a:pt x="150" y="2420"/>
                  </a:lnTo>
                  <a:lnTo>
                    <a:pt x="124" y="2497"/>
                  </a:lnTo>
                  <a:lnTo>
                    <a:pt x="100" y="2572"/>
                  </a:lnTo>
                  <a:lnTo>
                    <a:pt x="76" y="2650"/>
                  </a:lnTo>
                  <a:lnTo>
                    <a:pt x="54" y="2727"/>
                  </a:lnTo>
                  <a:lnTo>
                    <a:pt x="34" y="2806"/>
                  </a:lnTo>
                  <a:lnTo>
                    <a:pt x="17" y="2883"/>
                  </a:lnTo>
                  <a:lnTo>
                    <a:pt x="17" y="2883"/>
                  </a:lnTo>
                  <a:lnTo>
                    <a:pt x="0" y="2963"/>
                  </a:lnTo>
                  <a:lnTo>
                    <a:pt x="0" y="2963"/>
                  </a:lnTo>
                  <a:lnTo>
                    <a:pt x="0" y="2966"/>
                  </a:lnTo>
                  <a:lnTo>
                    <a:pt x="2" y="2969"/>
                  </a:lnTo>
                  <a:lnTo>
                    <a:pt x="4" y="2970"/>
                  </a:lnTo>
                  <a:lnTo>
                    <a:pt x="6" y="2971"/>
                  </a:lnTo>
                  <a:lnTo>
                    <a:pt x="8" y="2971"/>
                  </a:lnTo>
                  <a:lnTo>
                    <a:pt x="10" y="2971"/>
                  </a:lnTo>
                  <a:lnTo>
                    <a:pt x="12" y="2969"/>
                  </a:lnTo>
                  <a:lnTo>
                    <a:pt x="12" y="2967"/>
                  </a:lnTo>
                  <a:lnTo>
                    <a:pt x="12" y="2967"/>
                  </a:lnTo>
                  <a:lnTo>
                    <a:pt x="28" y="2888"/>
                  </a:lnTo>
                  <a:lnTo>
                    <a:pt x="47" y="2810"/>
                  </a:lnTo>
                  <a:lnTo>
                    <a:pt x="66" y="2733"/>
                  </a:lnTo>
                  <a:lnTo>
                    <a:pt x="88" y="2656"/>
                  </a:lnTo>
                  <a:lnTo>
                    <a:pt x="110" y="2580"/>
                  </a:lnTo>
                  <a:lnTo>
                    <a:pt x="135" y="2503"/>
                  </a:lnTo>
                  <a:lnTo>
                    <a:pt x="161" y="2428"/>
                  </a:lnTo>
                  <a:lnTo>
                    <a:pt x="189" y="2353"/>
                  </a:lnTo>
                  <a:lnTo>
                    <a:pt x="189" y="2353"/>
                  </a:lnTo>
                  <a:lnTo>
                    <a:pt x="218" y="2276"/>
                  </a:lnTo>
                  <a:lnTo>
                    <a:pt x="248" y="2200"/>
                  </a:lnTo>
                  <a:lnTo>
                    <a:pt x="281" y="2124"/>
                  </a:lnTo>
                  <a:lnTo>
                    <a:pt x="314" y="2048"/>
                  </a:lnTo>
                  <a:lnTo>
                    <a:pt x="314" y="2048"/>
                  </a:lnTo>
                  <a:lnTo>
                    <a:pt x="384" y="1900"/>
                  </a:lnTo>
                  <a:lnTo>
                    <a:pt x="457" y="1751"/>
                  </a:lnTo>
                  <a:lnTo>
                    <a:pt x="457" y="1751"/>
                  </a:lnTo>
                  <a:lnTo>
                    <a:pt x="528" y="1605"/>
                  </a:lnTo>
                  <a:lnTo>
                    <a:pt x="601" y="1460"/>
                  </a:lnTo>
                  <a:lnTo>
                    <a:pt x="675" y="1314"/>
                  </a:lnTo>
                  <a:lnTo>
                    <a:pt x="750" y="1168"/>
                  </a:lnTo>
                  <a:lnTo>
                    <a:pt x="750" y="1168"/>
                  </a:lnTo>
                  <a:lnTo>
                    <a:pt x="902" y="875"/>
                  </a:lnTo>
                  <a:lnTo>
                    <a:pt x="1054" y="581"/>
                  </a:lnTo>
                  <a:lnTo>
                    <a:pt x="1054" y="581"/>
                  </a:lnTo>
                  <a:lnTo>
                    <a:pt x="1090" y="514"/>
                  </a:lnTo>
                  <a:lnTo>
                    <a:pt x="1127" y="447"/>
                  </a:lnTo>
                  <a:lnTo>
                    <a:pt x="1166" y="380"/>
                  </a:lnTo>
                  <a:lnTo>
                    <a:pt x="1207" y="316"/>
                  </a:lnTo>
                  <a:lnTo>
                    <a:pt x="1249" y="252"/>
                  </a:lnTo>
                  <a:lnTo>
                    <a:pt x="1293" y="189"/>
                  </a:lnTo>
                  <a:lnTo>
                    <a:pt x="1317" y="158"/>
                  </a:lnTo>
                  <a:lnTo>
                    <a:pt x="1340" y="128"/>
                  </a:lnTo>
                  <a:lnTo>
                    <a:pt x="1364" y="99"/>
                  </a:lnTo>
                  <a:lnTo>
                    <a:pt x="1388" y="69"/>
                  </a:lnTo>
                  <a:lnTo>
                    <a:pt x="1388" y="69"/>
                  </a:lnTo>
                  <a:lnTo>
                    <a:pt x="1414" y="40"/>
                  </a:lnTo>
                  <a:lnTo>
                    <a:pt x="1440" y="11"/>
                  </a:lnTo>
                  <a:lnTo>
                    <a:pt x="1440" y="11"/>
                  </a:lnTo>
                  <a:lnTo>
                    <a:pt x="1441" y="9"/>
                  </a:lnTo>
                  <a:lnTo>
                    <a:pt x="1441" y="7"/>
                  </a:lnTo>
                  <a:lnTo>
                    <a:pt x="1441" y="5"/>
                  </a:lnTo>
                  <a:lnTo>
                    <a:pt x="1439" y="2"/>
                  </a:lnTo>
                  <a:lnTo>
                    <a:pt x="1438" y="0"/>
                  </a:lnTo>
                  <a:lnTo>
                    <a:pt x="1436" y="0"/>
                  </a:lnTo>
                  <a:lnTo>
                    <a:pt x="1432" y="0"/>
                  </a:lnTo>
                  <a:lnTo>
                    <a:pt x="1430" y="2"/>
                  </a:lnTo>
                  <a:lnTo>
                    <a:pt x="14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1B2A45E-B4CB-CB8A-7270-9AE295C99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6" y="3569"/>
              <a:ext cx="231" cy="741"/>
            </a:xfrm>
            <a:custGeom>
              <a:avLst/>
              <a:gdLst>
                <a:gd name="T0" fmla="*/ 0 w 926"/>
                <a:gd name="T1" fmla="*/ 9 h 2965"/>
                <a:gd name="T2" fmla="*/ 123 w 926"/>
                <a:gd name="T3" fmla="*/ 287 h 2965"/>
                <a:gd name="T4" fmla="*/ 247 w 926"/>
                <a:gd name="T5" fmla="*/ 564 h 2965"/>
                <a:gd name="T6" fmla="*/ 370 w 926"/>
                <a:gd name="T7" fmla="*/ 846 h 2965"/>
                <a:gd name="T8" fmla="*/ 429 w 926"/>
                <a:gd name="T9" fmla="*/ 988 h 2965"/>
                <a:gd name="T10" fmla="*/ 485 w 926"/>
                <a:gd name="T11" fmla="*/ 1132 h 2965"/>
                <a:gd name="T12" fmla="*/ 512 w 926"/>
                <a:gd name="T13" fmla="*/ 1204 h 2965"/>
                <a:gd name="T14" fmla="*/ 517 w 926"/>
                <a:gd name="T15" fmla="*/ 1219 h 2965"/>
                <a:gd name="T16" fmla="*/ 539 w 926"/>
                <a:gd name="T17" fmla="*/ 1264 h 2965"/>
                <a:gd name="T18" fmla="*/ 553 w 926"/>
                <a:gd name="T19" fmla="*/ 1296 h 2965"/>
                <a:gd name="T20" fmla="*/ 568 w 926"/>
                <a:gd name="T21" fmla="*/ 1328 h 2965"/>
                <a:gd name="T22" fmla="*/ 581 w 926"/>
                <a:gd name="T23" fmla="*/ 1365 h 2965"/>
                <a:gd name="T24" fmla="*/ 593 w 926"/>
                <a:gd name="T25" fmla="*/ 1402 h 2965"/>
                <a:gd name="T26" fmla="*/ 641 w 926"/>
                <a:gd name="T27" fmla="*/ 1547 h 2965"/>
                <a:gd name="T28" fmla="*/ 687 w 926"/>
                <a:gd name="T29" fmla="*/ 1691 h 2965"/>
                <a:gd name="T30" fmla="*/ 708 w 926"/>
                <a:gd name="T31" fmla="*/ 1765 h 2965"/>
                <a:gd name="T32" fmla="*/ 748 w 926"/>
                <a:gd name="T33" fmla="*/ 1911 h 2965"/>
                <a:gd name="T34" fmla="*/ 786 w 926"/>
                <a:gd name="T35" fmla="*/ 2058 h 2965"/>
                <a:gd name="T36" fmla="*/ 819 w 926"/>
                <a:gd name="T37" fmla="*/ 2206 h 2965"/>
                <a:gd name="T38" fmla="*/ 834 w 926"/>
                <a:gd name="T39" fmla="*/ 2280 h 2965"/>
                <a:gd name="T40" fmla="*/ 860 w 926"/>
                <a:gd name="T41" fmla="*/ 2429 h 2965"/>
                <a:gd name="T42" fmla="*/ 883 w 926"/>
                <a:gd name="T43" fmla="*/ 2580 h 2965"/>
                <a:gd name="T44" fmla="*/ 899 w 926"/>
                <a:gd name="T45" fmla="*/ 2732 h 2965"/>
                <a:gd name="T46" fmla="*/ 910 w 926"/>
                <a:gd name="T47" fmla="*/ 2884 h 2965"/>
                <a:gd name="T48" fmla="*/ 913 w 926"/>
                <a:gd name="T49" fmla="*/ 2959 h 2965"/>
                <a:gd name="T50" fmla="*/ 914 w 926"/>
                <a:gd name="T51" fmla="*/ 2962 h 2965"/>
                <a:gd name="T52" fmla="*/ 917 w 926"/>
                <a:gd name="T53" fmla="*/ 2965 h 2965"/>
                <a:gd name="T54" fmla="*/ 922 w 926"/>
                <a:gd name="T55" fmla="*/ 2965 h 2965"/>
                <a:gd name="T56" fmla="*/ 926 w 926"/>
                <a:gd name="T57" fmla="*/ 2962 h 2965"/>
                <a:gd name="T58" fmla="*/ 926 w 926"/>
                <a:gd name="T59" fmla="*/ 2959 h 2965"/>
                <a:gd name="T60" fmla="*/ 918 w 926"/>
                <a:gd name="T61" fmla="*/ 2808 h 2965"/>
                <a:gd name="T62" fmla="*/ 904 w 926"/>
                <a:gd name="T63" fmla="*/ 2657 h 2965"/>
                <a:gd name="T64" fmla="*/ 885 w 926"/>
                <a:gd name="T65" fmla="*/ 2507 h 2965"/>
                <a:gd name="T66" fmla="*/ 861 w 926"/>
                <a:gd name="T67" fmla="*/ 2358 h 2965"/>
                <a:gd name="T68" fmla="*/ 847 w 926"/>
                <a:gd name="T69" fmla="*/ 2283 h 2965"/>
                <a:gd name="T70" fmla="*/ 816 w 926"/>
                <a:gd name="T71" fmla="*/ 2133 h 2965"/>
                <a:gd name="T72" fmla="*/ 782 w 926"/>
                <a:gd name="T73" fmla="*/ 1984 h 2965"/>
                <a:gd name="T74" fmla="*/ 742 w 926"/>
                <a:gd name="T75" fmla="*/ 1837 h 2965"/>
                <a:gd name="T76" fmla="*/ 721 w 926"/>
                <a:gd name="T77" fmla="*/ 1764 h 2965"/>
                <a:gd name="T78" fmla="*/ 677 w 926"/>
                <a:gd name="T79" fmla="*/ 1618 h 2965"/>
                <a:gd name="T80" fmla="*/ 631 w 926"/>
                <a:gd name="T81" fmla="*/ 1472 h 2965"/>
                <a:gd name="T82" fmla="*/ 607 w 926"/>
                <a:gd name="T83" fmla="*/ 1399 h 2965"/>
                <a:gd name="T84" fmla="*/ 581 w 926"/>
                <a:gd name="T85" fmla="*/ 1326 h 2965"/>
                <a:gd name="T86" fmla="*/ 567 w 926"/>
                <a:gd name="T87" fmla="*/ 1294 h 2965"/>
                <a:gd name="T88" fmla="*/ 537 w 926"/>
                <a:gd name="T89" fmla="*/ 1230 h 2965"/>
                <a:gd name="T90" fmla="*/ 523 w 926"/>
                <a:gd name="T91" fmla="*/ 1198 h 2965"/>
                <a:gd name="T92" fmla="*/ 468 w 926"/>
                <a:gd name="T93" fmla="*/ 1055 h 2965"/>
                <a:gd name="T94" fmla="*/ 352 w 926"/>
                <a:gd name="T95" fmla="*/ 771 h 2965"/>
                <a:gd name="T96" fmla="*/ 291 w 926"/>
                <a:gd name="T97" fmla="*/ 631 h 2965"/>
                <a:gd name="T98" fmla="*/ 166 w 926"/>
                <a:gd name="T99" fmla="*/ 351 h 2965"/>
                <a:gd name="T100" fmla="*/ 41 w 926"/>
                <a:gd name="T101" fmla="*/ 71 h 2965"/>
                <a:gd name="T102" fmla="*/ 12 w 926"/>
                <a:gd name="T103" fmla="*/ 3 h 2965"/>
                <a:gd name="T104" fmla="*/ 9 w 926"/>
                <a:gd name="T105" fmla="*/ 0 h 2965"/>
                <a:gd name="T106" fmla="*/ 5 w 926"/>
                <a:gd name="T107" fmla="*/ 0 h 2965"/>
                <a:gd name="T108" fmla="*/ 2 w 926"/>
                <a:gd name="T109" fmla="*/ 2 h 2965"/>
                <a:gd name="T110" fmla="*/ 0 w 926"/>
                <a:gd name="T111" fmla="*/ 6 h 2965"/>
                <a:gd name="T112" fmla="*/ 0 w 926"/>
                <a:gd name="T113" fmla="*/ 9 h 2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26" h="2965">
                  <a:moveTo>
                    <a:pt x="0" y="9"/>
                  </a:moveTo>
                  <a:lnTo>
                    <a:pt x="0" y="9"/>
                  </a:lnTo>
                  <a:lnTo>
                    <a:pt x="60" y="148"/>
                  </a:lnTo>
                  <a:lnTo>
                    <a:pt x="123" y="287"/>
                  </a:lnTo>
                  <a:lnTo>
                    <a:pt x="247" y="564"/>
                  </a:lnTo>
                  <a:lnTo>
                    <a:pt x="247" y="564"/>
                  </a:lnTo>
                  <a:lnTo>
                    <a:pt x="309" y="704"/>
                  </a:lnTo>
                  <a:lnTo>
                    <a:pt x="370" y="846"/>
                  </a:lnTo>
                  <a:lnTo>
                    <a:pt x="400" y="917"/>
                  </a:lnTo>
                  <a:lnTo>
                    <a:pt x="429" y="988"/>
                  </a:lnTo>
                  <a:lnTo>
                    <a:pt x="457" y="1061"/>
                  </a:lnTo>
                  <a:lnTo>
                    <a:pt x="485" y="1132"/>
                  </a:lnTo>
                  <a:lnTo>
                    <a:pt x="485" y="1132"/>
                  </a:lnTo>
                  <a:lnTo>
                    <a:pt x="512" y="1204"/>
                  </a:lnTo>
                  <a:lnTo>
                    <a:pt x="512" y="1204"/>
                  </a:lnTo>
                  <a:lnTo>
                    <a:pt x="517" y="1219"/>
                  </a:lnTo>
                  <a:lnTo>
                    <a:pt x="525" y="1234"/>
                  </a:lnTo>
                  <a:lnTo>
                    <a:pt x="539" y="1264"/>
                  </a:lnTo>
                  <a:lnTo>
                    <a:pt x="539" y="1264"/>
                  </a:lnTo>
                  <a:lnTo>
                    <a:pt x="553" y="1296"/>
                  </a:lnTo>
                  <a:lnTo>
                    <a:pt x="568" y="1328"/>
                  </a:lnTo>
                  <a:lnTo>
                    <a:pt x="568" y="1328"/>
                  </a:lnTo>
                  <a:lnTo>
                    <a:pt x="574" y="1347"/>
                  </a:lnTo>
                  <a:lnTo>
                    <a:pt x="581" y="1365"/>
                  </a:lnTo>
                  <a:lnTo>
                    <a:pt x="593" y="1402"/>
                  </a:lnTo>
                  <a:lnTo>
                    <a:pt x="593" y="1402"/>
                  </a:lnTo>
                  <a:lnTo>
                    <a:pt x="618" y="1474"/>
                  </a:lnTo>
                  <a:lnTo>
                    <a:pt x="641" y="1547"/>
                  </a:lnTo>
                  <a:lnTo>
                    <a:pt x="664" y="1619"/>
                  </a:lnTo>
                  <a:lnTo>
                    <a:pt x="687" y="1691"/>
                  </a:lnTo>
                  <a:lnTo>
                    <a:pt x="687" y="1691"/>
                  </a:lnTo>
                  <a:lnTo>
                    <a:pt x="708" y="1765"/>
                  </a:lnTo>
                  <a:lnTo>
                    <a:pt x="729" y="1837"/>
                  </a:lnTo>
                  <a:lnTo>
                    <a:pt x="748" y="1911"/>
                  </a:lnTo>
                  <a:lnTo>
                    <a:pt x="767" y="1984"/>
                  </a:lnTo>
                  <a:lnTo>
                    <a:pt x="786" y="2058"/>
                  </a:lnTo>
                  <a:lnTo>
                    <a:pt x="803" y="2131"/>
                  </a:lnTo>
                  <a:lnTo>
                    <a:pt x="819" y="2206"/>
                  </a:lnTo>
                  <a:lnTo>
                    <a:pt x="834" y="2280"/>
                  </a:lnTo>
                  <a:lnTo>
                    <a:pt x="834" y="2280"/>
                  </a:lnTo>
                  <a:lnTo>
                    <a:pt x="847" y="2355"/>
                  </a:lnTo>
                  <a:lnTo>
                    <a:pt x="860" y="2429"/>
                  </a:lnTo>
                  <a:lnTo>
                    <a:pt x="872" y="2505"/>
                  </a:lnTo>
                  <a:lnTo>
                    <a:pt x="883" y="2580"/>
                  </a:lnTo>
                  <a:lnTo>
                    <a:pt x="892" y="2656"/>
                  </a:lnTo>
                  <a:lnTo>
                    <a:pt x="899" y="2732"/>
                  </a:lnTo>
                  <a:lnTo>
                    <a:pt x="906" y="2807"/>
                  </a:lnTo>
                  <a:lnTo>
                    <a:pt x="910" y="2884"/>
                  </a:lnTo>
                  <a:lnTo>
                    <a:pt x="910" y="2884"/>
                  </a:lnTo>
                  <a:lnTo>
                    <a:pt x="913" y="2959"/>
                  </a:lnTo>
                  <a:lnTo>
                    <a:pt x="913" y="2959"/>
                  </a:lnTo>
                  <a:lnTo>
                    <a:pt x="914" y="2962"/>
                  </a:lnTo>
                  <a:lnTo>
                    <a:pt x="915" y="2964"/>
                  </a:lnTo>
                  <a:lnTo>
                    <a:pt x="917" y="2965"/>
                  </a:lnTo>
                  <a:lnTo>
                    <a:pt x="920" y="2965"/>
                  </a:lnTo>
                  <a:lnTo>
                    <a:pt x="922" y="2965"/>
                  </a:lnTo>
                  <a:lnTo>
                    <a:pt x="924" y="2964"/>
                  </a:lnTo>
                  <a:lnTo>
                    <a:pt x="926" y="2962"/>
                  </a:lnTo>
                  <a:lnTo>
                    <a:pt x="926" y="2959"/>
                  </a:lnTo>
                  <a:lnTo>
                    <a:pt x="926" y="2959"/>
                  </a:lnTo>
                  <a:lnTo>
                    <a:pt x="923" y="2883"/>
                  </a:lnTo>
                  <a:lnTo>
                    <a:pt x="918" y="2808"/>
                  </a:lnTo>
                  <a:lnTo>
                    <a:pt x="912" y="2733"/>
                  </a:lnTo>
                  <a:lnTo>
                    <a:pt x="904" y="2657"/>
                  </a:lnTo>
                  <a:lnTo>
                    <a:pt x="896" y="2583"/>
                  </a:lnTo>
                  <a:lnTo>
                    <a:pt x="885" y="2507"/>
                  </a:lnTo>
                  <a:lnTo>
                    <a:pt x="874" y="2432"/>
                  </a:lnTo>
                  <a:lnTo>
                    <a:pt x="861" y="2358"/>
                  </a:lnTo>
                  <a:lnTo>
                    <a:pt x="861" y="2358"/>
                  </a:lnTo>
                  <a:lnTo>
                    <a:pt x="847" y="2283"/>
                  </a:lnTo>
                  <a:lnTo>
                    <a:pt x="832" y="2208"/>
                  </a:lnTo>
                  <a:lnTo>
                    <a:pt x="816" y="2133"/>
                  </a:lnTo>
                  <a:lnTo>
                    <a:pt x="799" y="2059"/>
                  </a:lnTo>
                  <a:lnTo>
                    <a:pt x="782" y="1984"/>
                  </a:lnTo>
                  <a:lnTo>
                    <a:pt x="762" y="1911"/>
                  </a:lnTo>
                  <a:lnTo>
                    <a:pt x="742" y="1837"/>
                  </a:lnTo>
                  <a:lnTo>
                    <a:pt x="721" y="1764"/>
                  </a:lnTo>
                  <a:lnTo>
                    <a:pt x="721" y="1764"/>
                  </a:lnTo>
                  <a:lnTo>
                    <a:pt x="700" y="1690"/>
                  </a:lnTo>
                  <a:lnTo>
                    <a:pt x="677" y="1618"/>
                  </a:lnTo>
                  <a:lnTo>
                    <a:pt x="654" y="1544"/>
                  </a:lnTo>
                  <a:lnTo>
                    <a:pt x="631" y="1472"/>
                  </a:lnTo>
                  <a:lnTo>
                    <a:pt x="631" y="1472"/>
                  </a:lnTo>
                  <a:lnTo>
                    <a:pt x="607" y="1399"/>
                  </a:lnTo>
                  <a:lnTo>
                    <a:pt x="594" y="1363"/>
                  </a:lnTo>
                  <a:lnTo>
                    <a:pt x="581" y="1326"/>
                  </a:lnTo>
                  <a:lnTo>
                    <a:pt x="581" y="1326"/>
                  </a:lnTo>
                  <a:lnTo>
                    <a:pt x="567" y="1294"/>
                  </a:lnTo>
                  <a:lnTo>
                    <a:pt x="552" y="1263"/>
                  </a:lnTo>
                  <a:lnTo>
                    <a:pt x="537" y="1230"/>
                  </a:lnTo>
                  <a:lnTo>
                    <a:pt x="529" y="1214"/>
                  </a:lnTo>
                  <a:lnTo>
                    <a:pt x="523" y="1198"/>
                  </a:lnTo>
                  <a:lnTo>
                    <a:pt x="523" y="1198"/>
                  </a:lnTo>
                  <a:lnTo>
                    <a:pt x="468" y="1055"/>
                  </a:lnTo>
                  <a:lnTo>
                    <a:pt x="411" y="913"/>
                  </a:lnTo>
                  <a:lnTo>
                    <a:pt x="352" y="771"/>
                  </a:lnTo>
                  <a:lnTo>
                    <a:pt x="291" y="631"/>
                  </a:lnTo>
                  <a:lnTo>
                    <a:pt x="291" y="631"/>
                  </a:lnTo>
                  <a:lnTo>
                    <a:pt x="228" y="491"/>
                  </a:lnTo>
                  <a:lnTo>
                    <a:pt x="166" y="351"/>
                  </a:lnTo>
                  <a:lnTo>
                    <a:pt x="103" y="211"/>
                  </a:lnTo>
                  <a:lnTo>
                    <a:pt x="41" y="71"/>
                  </a:lnTo>
                  <a:lnTo>
                    <a:pt x="41" y="7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2E6B834-443D-D780-2C69-E29C2ACCA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3662"/>
              <a:ext cx="78" cy="371"/>
            </a:xfrm>
            <a:custGeom>
              <a:avLst/>
              <a:gdLst>
                <a:gd name="T0" fmla="*/ 298 w 311"/>
                <a:gd name="T1" fmla="*/ 5 h 1486"/>
                <a:gd name="T2" fmla="*/ 298 w 311"/>
                <a:gd name="T3" fmla="*/ 5 h 1486"/>
                <a:gd name="T4" fmla="*/ 261 w 311"/>
                <a:gd name="T5" fmla="*/ 147 h 1486"/>
                <a:gd name="T6" fmla="*/ 225 w 311"/>
                <a:gd name="T7" fmla="*/ 289 h 1486"/>
                <a:gd name="T8" fmla="*/ 225 w 311"/>
                <a:gd name="T9" fmla="*/ 289 h 1486"/>
                <a:gd name="T10" fmla="*/ 192 w 311"/>
                <a:gd name="T11" fmla="*/ 433 h 1486"/>
                <a:gd name="T12" fmla="*/ 160 w 311"/>
                <a:gd name="T13" fmla="*/ 575 h 1486"/>
                <a:gd name="T14" fmla="*/ 160 w 311"/>
                <a:gd name="T15" fmla="*/ 575 h 1486"/>
                <a:gd name="T16" fmla="*/ 129 w 311"/>
                <a:gd name="T17" fmla="*/ 719 h 1486"/>
                <a:gd name="T18" fmla="*/ 101 w 311"/>
                <a:gd name="T19" fmla="*/ 863 h 1486"/>
                <a:gd name="T20" fmla="*/ 101 w 311"/>
                <a:gd name="T21" fmla="*/ 863 h 1486"/>
                <a:gd name="T22" fmla="*/ 74 w 311"/>
                <a:gd name="T23" fmla="*/ 1006 h 1486"/>
                <a:gd name="T24" fmla="*/ 50 w 311"/>
                <a:gd name="T25" fmla="*/ 1151 h 1486"/>
                <a:gd name="T26" fmla="*/ 50 w 311"/>
                <a:gd name="T27" fmla="*/ 1151 h 1486"/>
                <a:gd name="T28" fmla="*/ 26 w 311"/>
                <a:gd name="T29" fmla="*/ 1296 h 1486"/>
                <a:gd name="T30" fmla="*/ 4 w 311"/>
                <a:gd name="T31" fmla="*/ 1440 h 1486"/>
                <a:gd name="T32" fmla="*/ 4 w 311"/>
                <a:gd name="T33" fmla="*/ 1440 h 1486"/>
                <a:gd name="T34" fmla="*/ 0 w 311"/>
                <a:gd name="T35" fmla="*/ 1478 h 1486"/>
                <a:gd name="T36" fmla="*/ 0 w 311"/>
                <a:gd name="T37" fmla="*/ 1478 h 1486"/>
                <a:gd name="T38" fmla="*/ 0 w 311"/>
                <a:gd name="T39" fmla="*/ 1480 h 1486"/>
                <a:gd name="T40" fmla="*/ 1 w 311"/>
                <a:gd name="T41" fmla="*/ 1483 h 1486"/>
                <a:gd name="T42" fmla="*/ 3 w 311"/>
                <a:gd name="T43" fmla="*/ 1485 h 1486"/>
                <a:gd name="T44" fmla="*/ 5 w 311"/>
                <a:gd name="T45" fmla="*/ 1486 h 1486"/>
                <a:gd name="T46" fmla="*/ 8 w 311"/>
                <a:gd name="T47" fmla="*/ 1486 h 1486"/>
                <a:gd name="T48" fmla="*/ 10 w 311"/>
                <a:gd name="T49" fmla="*/ 1485 h 1486"/>
                <a:gd name="T50" fmla="*/ 11 w 311"/>
                <a:gd name="T51" fmla="*/ 1484 h 1486"/>
                <a:gd name="T52" fmla="*/ 12 w 311"/>
                <a:gd name="T53" fmla="*/ 1482 h 1486"/>
                <a:gd name="T54" fmla="*/ 12 w 311"/>
                <a:gd name="T55" fmla="*/ 1482 h 1486"/>
                <a:gd name="T56" fmla="*/ 33 w 311"/>
                <a:gd name="T57" fmla="*/ 1336 h 1486"/>
                <a:gd name="T58" fmla="*/ 56 w 311"/>
                <a:gd name="T59" fmla="*/ 1191 h 1486"/>
                <a:gd name="T60" fmla="*/ 56 w 311"/>
                <a:gd name="T61" fmla="*/ 1191 h 1486"/>
                <a:gd name="T62" fmla="*/ 81 w 311"/>
                <a:gd name="T63" fmla="*/ 1047 h 1486"/>
                <a:gd name="T64" fmla="*/ 107 w 311"/>
                <a:gd name="T65" fmla="*/ 902 h 1486"/>
                <a:gd name="T66" fmla="*/ 107 w 311"/>
                <a:gd name="T67" fmla="*/ 902 h 1486"/>
                <a:gd name="T68" fmla="*/ 135 w 311"/>
                <a:gd name="T69" fmla="*/ 759 h 1486"/>
                <a:gd name="T70" fmla="*/ 165 w 311"/>
                <a:gd name="T71" fmla="*/ 615 h 1486"/>
                <a:gd name="T72" fmla="*/ 165 w 311"/>
                <a:gd name="T73" fmla="*/ 615 h 1486"/>
                <a:gd name="T74" fmla="*/ 196 w 311"/>
                <a:gd name="T75" fmla="*/ 471 h 1486"/>
                <a:gd name="T76" fmla="*/ 230 w 311"/>
                <a:gd name="T77" fmla="*/ 329 h 1486"/>
                <a:gd name="T78" fmla="*/ 230 w 311"/>
                <a:gd name="T79" fmla="*/ 329 h 1486"/>
                <a:gd name="T80" fmla="*/ 264 w 311"/>
                <a:gd name="T81" fmla="*/ 186 h 1486"/>
                <a:gd name="T82" fmla="*/ 301 w 311"/>
                <a:gd name="T83" fmla="*/ 45 h 1486"/>
                <a:gd name="T84" fmla="*/ 301 w 311"/>
                <a:gd name="T85" fmla="*/ 45 h 1486"/>
                <a:gd name="T86" fmla="*/ 311 w 311"/>
                <a:gd name="T87" fmla="*/ 9 h 1486"/>
                <a:gd name="T88" fmla="*/ 311 w 311"/>
                <a:gd name="T89" fmla="*/ 9 h 1486"/>
                <a:gd name="T90" fmla="*/ 311 w 311"/>
                <a:gd name="T91" fmla="*/ 6 h 1486"/>
                <a:gd name="T92" fmla="*/ 309 w 311"/>
                <a:gd name="T93" fmla="*/ 4 h 1486"/>
                <a:gd name="T94" fmla="*/ 308 w 311"/>
                <a:gd name="T95" fmla="*/ 2 h 1486"/>
                <a:gd name="T96" fmla="*/ 306 w 311"/>
                <a:gd name="T97" fmla="*/ 0 h 1486"/>
                <a:gd name="T98" fmla="*/ 303 w 311"/>
                <a:gd name="T99" fmla="*/ 0 h 1486"/>
                <a:gd name="T100" fmla="*/ 301 w 311"/>
                <a:gd name="T101" fmla="*/ 2 h 1486"/>
                <a:gd name="T102" fmla="*/ 299 w 311"/>
                <a:gd name="T103" fmla="*/ 3 h 1486"/>
                <a:gd name="T104" fmla="*/ 298 w 311"/>
                <a:gd name="T105" fmla="*/ 5 h 1486"/>
                <a:gd name="T106" fmla="*/ 298 w 311"/>
                <a:gd name="T107" fmla="*/ 5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1" h="1486">
                  <a:moveTo>
                    <a:pt x="298" y="5"/>
                  </a:moveTo>
                  <a:lnTo>
                    <a:pt x="298" y="5"/>
                  </a:lnTo>
                  <a:lnTo>
                    <a:pt x="261" y="147"/>
                  </a:lnTo>
                  <a:lnTo>
                    <a:pt x="225" y="289"/>
                  </a:lnTo>
                  <a:lnTo>
                    <a:pt x="225" y="289"/>
                  </a:lnTo>
                  <a:lnTo>
                    <a:pt x="192" y="433"/>
                  </a:lnTo>
                  <a:lnTo>
                    <a:pt x="160" y="575"/>
                  </a:lnTo>
                  <a:lnTo>
                    <a:pt x="160" y="575"/>
                  </a:lnTo>
                  <a:lnTo>
                    <a:pt x="129" y="719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74" y="1006"/>
                  </a:lnTo>
                  <a:lnTo>
                    <a:pt x="50" y="1151"/>
                  </a:lnTo>
                  <a:lnTo>
                    <a:pt x="50" y="1151"/>
                  </a:lnTo>
                  <a:lnTo>
                    <a:pt x="26" y="1296"/>
                  </a:lnTo>
                  <a:lnTo>
                    <a:pt x="4" y="1440"/>
                  </a:lnTo>
                  <a:lnTo>
                    <a:pt x="4" y="1440"/>
                  </a:lnTo>
                  <a:lnTo>
                    <a:pt x="0" y="1478"/>
                  </a:lnTo>
                  <a:lnTo>
                    <a:pt x="0" y="1478"/>
                  </a:lnTo>
                  <a:lnTo>
                    <a:pt x="0" y="1480"/>
                  </a:lnTo>
                  <a:lnTo>
                    <a:pt x="1" y="1483"/>
                  </a:lnTo>
                  <a:lnTo>
                    <a:pt x="3" y="1485"/>
                  </a:lnTo>
                  <a:lnTo>
                    <a:pt x="5" y="1486"/>
                  </a:lnTo>
                  <a:lnTo>
                    <a:pt x="8" y="1486"/>
                  </a:lnTo>
                  <a:lnTo>
                    <a:pt x="10" y="1485"/>
                  </a:lnTo>
                  <a:lnTo>
                    <a:pt x="11" y="1484"/>
                  </a:lnTo>
                  <a:lnTo>
                    <a:pt x="12" y="1482"/>
                  </a:lnTo>
                  <a:lnTo>
                    <a:pt x="12" y="1482"/>
                  </a:lnTo>
                  <a:lnTo>
                    <a:pt x="33" y="1336"/>
                  </a:lnTo>
                  <a:lnTo>
                    <a:pt x="56" y="1191"/>
                  </a:lnTo>
                  <a:lnTo>
                    <a:pt x="56" y="1191"/>
                  </a:lnTo>
                  <a:lnTo>
                    <a:pt x="81" y="1047"/>
                  </a:lnTo>
                  <a:lnTo>
                    <a:pt x="107" y="902"/>
                  </a:lnTo>
                  <a:lnTo>
                    <a:pt x="107" y="902"/>
                  </a:lnTo>
                  <a:lnTo>
                    <a:pt x="135" y="759"/>
                  </a:lnTo>
                  <a:lnTo>
                    <a:pt x="165" y="615"/>
                  </a:lnTo>
                  <a:lnTo>
                    <a:pt x="165" y="615"/>
                  </a:lnTo>
                  <a:lnTo>
                    <a:pt x="196" y="471"/>
                  </a:lnTo>
                  <a:lnTo>
                    <a:pt x="230" y="329"/>
                  </a:lnTo>
                  <a:lnTo>
                    <a:pt x="230" y="329"/>
                  </a:lnTo>
                  <a:lnTo>
                    <a:pt x="264" y="186"/>
                  </a:lnTo>
                  <a:lnTo>
                    <a:pt x="301" y="45"/>
                  </a:lnTo>
                  <a:lnTo>
                    <a:pt x="301" y="45"/>
                  </a:lnTo>
                  <a:lnTo>
                    <a:pt x="311" y="9"/>
                  </a:lnTo>
                  <a:lnTo>
                    <a:pt x="311" y="9"/>
                  </a:lnTo>
                  <a:lnTo>
                    <a:pt x="311" y="6"/>
                  </a:lnTo>
                  <a:lnTo>
                    <a:pt x="309" y="4"/>
                  </a:lnTo>
                  <a:lnTo>
                    <a:pt x="308" y="2"/>
                  </a:lnTo>
                  <a:lnTo>
                    <a:pt x="306" y="0"/>
                  </a:lnTo>
                  <a:lnTo>
                    <a:pt x="303" y="0"/>
                  </a:lnTo>
                  <a:lnTo>
                    <a:pt x="301" y="2"/>
                  </a:lnTo>
                  <a:lnTo>
                    <a:pt x="299" y="3"/>
                  </a:lnTo>
                  <a:lnTo>
                    <a:pt x="298" y="5"/>
                  </a:lnTo>
                  <a:lnTo>
                    <a:pt x="29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D51861B5-DB4D-5F8E-0F29-901C9F812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3641"/>
              <a:ext cx="118" cy="270"/>
            </a:xfrm>
            <a:custGeom>
              <a:avLst/>
              <a:gdLst>
                <a:gd name="T0" fmla="*/ 8 w 470"/>
                <a:gd name="T1" fmla="*/ 1079 h 1081"/>
                <a:gd name="T2" fmla="*/ 127 w 470"/>
                <a:gd name="T3" fmla="*/ 1042 h 1081"/>
                <a:gd name="T4" fmla="*/ 186 w 470"/>
                <a:gd name="T5" fmla="*/ 1023 h 1081"/>
                <a:gd name="T6" fmla="*/ 226 w 470"/>
                <a:gd name="T7" fmla="*/ 1010 h 1081"/>
                <a:gd name="T8" fmla="*/ 238 w 470"/>
                <a:gd name="T9" fmla="*/ 1004 h 1081"/>
                <a:gd name="T10" fmla="*/ 244 w 470"/>
                <a:gd name="T11" fmla="*/ 1000 h 1081"/>
                <a:gd name="T12" fmla="*/ 251 w 470"/>
                <a:gd name="T13" fmla="*/ 990 h 1081"/>
                <a:gd name="T14" fmla="*/ 258 w 470"/>
                <a:gd name="T15" fmla="*/ 973 h 1081"/>
                <a:gd name="T16" fmla="*/ 261 w 470"/>
                <a:gd name="T17" fmla="*/ 961 h 1081"/>
                <a:gd name="T18" fmla="*/ 275 w 470"/>
                <a:gd name="T19" fmla="*/ 900 h 1081"/>
                <a:gd name="T20" fmla="*/ 302 w 470"/>
                <a:gd name="T21" fmla="*/ 777 h 1081"/>
                <a:gd name="T22" fmla="*/ 356 w 470"/>
                <a:gd name="T23" fmla="*/ 532 h 1081"/>
                <a:gd name="T24" fmla="*/ 410 w 470"/>
                <a:gd name="T25" fmla="*/ 284 h 1081"/>
                <a:gd name="T26" fmla="*/ 463 w 470"/>
                <a:gd name="T27" fmla="*/ 39 h 1081"/>
                <a:gd name="T28" fmla="*/ 470 w 470"/>
                <a:gd name="T29" fmla="*/ 9 h 1081"/>
                <a:gd name="T30" fmla="*/ 470 w 470"/>
                <a:gd name="T31" fmla="*/ 4 h 1081"/>
                <a:gd name="T32" fmla="*/ 466 w 470"/>
                <a:gd name="T33" fmla="*/ 1 h 1081"/>
                <a:gd name="T34" fmla="*/ 461 w 470"/>
                <a:gd name="T35" fmla="*/ 1 h 1081"/>
                <a:gd name="T36" fmla="*/ 458 w 470"/>
                <a:gd name="T37" fmla="*/ 6 h 1081"/>
                <a:gd name="T38" fmla="*/ 404 w 470"/>
                <a:gd name="T39" fmla="*/ 248 h 1081"/>
                <a:gd name="T40" fmla="*/ 351 w 470"/>
                <a:gd name="T41" fmla="*/ 491 h 1081"/>
                <a:gd name="T42" fmla="*/ 297 w 470"/>
                <a:gd name="T43" fmla="*/ 734 h 1081"/>
                <a:gd name="T44" fmla="*/ 272 w 470"/>
                <a:gd name="T45" fmla="*/ 855 h 1081"/>
                <a:gd name="T46" fmla="*/ 258 w 470"/>
                <a:gd name="T47" fmla="*/ 915 h 1081"/>
                <a:gd name="T48" fmla="*/ 252 w 470"/>
                <a:gd name="T49" fmla="*/ 944 h 1081"/>
                <a:gd name="T50" fmla="*/ 245 w 470"/>
                <a:gd name="T51" fmla="*/ 971 h 1081"/>
                <a:gd name="T52" fmla="*/ 242 w 470"/>
                <a:gd name="T53" fmla="*/ 978 h 1081"/>
                <a:gd name="T54" fmla="*/ 236 w 470"/>
                <a:gd name="T55" fmla="*/ 988 h 1081"/>
                <a:gd name="T56" fmla="*/ 232 w 470"/>
                <a:gd name="T57" fmla="*/ 992 h 1081"/>
                <a:gd name="T58" fmla="*/ 221 w 470"/>
                <a:gd name="T59" fmla="*/ 998 h 1081"/>
                <a:gd name="T60" fmla="*/ 209 w 470"/>
                <a:gd name="T61" fmla="*/ 1003 h 1081"/>
                <a:gd name="T62" fmla="*/ 152 w 470"/>
                <a:gd name="T63" fmla="*/ 1021 h 1081"/>
                <a:gd name="T64" fmla="*/ 34 w 470"/>
                <a:gd name="T65" fmla="*/ 1058 h 1081"/>
                <a:gd name="T66" fmla="*/ 5 w 470"/>
                <a:gd name="T67" fmla="*/ 1068 h 1081"/>
                <a:gd name="T68" fmla="*/ 1 w 470"/>
                <a:gd name="T69" fmla="*/ 1071 h 1081"/>
                <a:gd name="T70" fmla="*/ 1 w 470"/>
                <a:gd name="T71" fmla="*/ 1075 h 1081"/>
                <a:gd name="T72" fmla="*/ 3 w 470"/>
                <a:gd name="T73" fmla="*/ 1079 h 1081"/>
                <a:gd name="T74" fmla="*/ 8 w 470"/>
                <a:gd name="T75" fmla="*/ 1079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0" h="1081">
                  <a:moveTo>
                    <a:pt x="8" y="1079"/>
                  </a:moveTo>
                  <a:lnTo>
                    <a:pt x="8" y="1079"/>
                  </a:lnTo>
                  <a:lnTo>
                    <a:pt x="127" y="1042"/>
                  </a:lnTo>
                  <a:lnTo>
                    <a:pt x="127" y="1042"/>
                  </a:lnTo>
                  <a:lnTo>
                    <a:pt x="186" y="1023"/>
                  </a:lnTo>
                  <a:lnTo>
                    <a:pt x="186" y="1023"/>
                  </a:lnTo>
                  <a:lnTo>
                    <a:pt x="213" y="1016"/>
                  </a:lnTo>
                  <a:lnTo>
                    <a:pt x="226" y="1010"/>
                  </a:lnTo>
                  <a:lnTo>
                    <a:pt x="233" y="1007"/>
                  </a:lnTo>
                  <a:lnTo>
                    <a:pt x="238" y="1004"/>
                  </a:lnTo>
                  <a:lnTo>
                    <a:pt x="238" y="1004"/>
                  </a:lnTo>
                  <a:lnTo>
                    <a:pt x="244" y="1000"/>
                  </a:lnTo>
                  <a:lnTo>
                    <a:pt x="248" y="995"/>
                  </a:lnTo>
                  <a:lnTo>
                    <a:pt x="251" y="990"/>
                  </a:lnTo>
                  <a:lnTo>
                    <a:pt x="253" y="984"/>
                  </a:lnTo>
                  <a:lnTo>
                    <a:pt x="258" y="973"/>
                  </a:lnTo>
                  <a:lnTo>
                    <a:pt x="261" y="961"/>
                  </a:lnTo>
                  <a:lnTo>
                    <a:pt x="261" y="961"/>
                  </a:lnTo>
                  <a:lnTo>
                    <a:pt x="275" y="900"/>
                  </a:lnTo>
                  <a:lnTo>
                    <a:pt x="275" y="900"/>
                  </a:lnTo>
                  <a:lnTo>
                    <a:pt x="302" y="777"/>
                  </a:lnTo>
                  <a:lnTo>
                    <a:pt x="302" y="777"/>
                  </a:lnTo>
                  <a:lnTo>
                    <a:pt x="356" y="532"/>
                  </a:lnTo>
                  <a:lnTo>
                    <a:pt x="356" y="532"/>
                  </a:lnTo>
                  <a:lnTo>
                    <a:pt x="410" y="284"/>
                  </a:lnTo>
                  <a:lnTo>
                    <a:pt x="410" y="284"/>
                  </a:lnTo>
                  <a:lnTo>
                    <a:pt x="463" y="39"/>
                  </a:lnTo>
                  <a:lnTo>
                    <a:pt x="463" y="39"/>
                  </a:lnTo>
                  <a:lnTo>
                    <a:pt x="470" y="9"/>
                  </a:lnTo>
                  <a:lnTo>
                    <a:pt x="470" y="9"/>
                  </a:lnTo>
                  <a:lnTo>
                    <a:pt x="470" y="6"/>
                  </a:lnTo>
                  <a:lnTo>
                    <a:pt x="470" y="4"/>
                  </a:lnTo>
                  <a:lnTo>
                    <a:pt x="468" y="2"/>
                  </a:lnTo>
                  <a:lnTo>
                    <a:pt x="466" y="1"/>
                  </a:lnTo>
                  <a:lnTo>
                    <a:pt x="463" y="0"/>
                  </a:lnTo>
                  <a:lnTo>
                    <a:pt x="461" y="1"/>
                  </a:lnTo>
                  <a:lnTo>
                    <a:pt x="459" y="2"/>
                  </a:lnTo>
                  <a:lnTo>
                    <a:pt x="458" y="6"/>
                  </a:lnTo>
                  <a:lnTo>
                    <a:pt x="458" y="6"/>
                  </a:lnTo>
                  <a:lnTo>
                    <a:pt x="404" y="248"/>
                  </a:lnTo>
                  <a:lnTo>
                    <a:pt x="404" y="248"/>
                  </a:lnTo>
                  <a:lnTo>
                    <a:pt x="351" y="491"/>
                  </a:lnTo>
                  <a:lnTo>
                    <a:pt x="351" y="491"/>
                  </a:lnTo>
                  <a:lnTo>
                    <a:pt x="297" y="734"/>
                  </a:lnTo>
                  <a:lnTo>
                    <a:pt x="297" y="734"/>
                  </a:lnTo>
                  <a:lnTo>
                    <a:pt x="272" y="855"/>
                  </a:lnTo>
                  <a:lnTo>
                    <a:pt x="272" y="855"/>
                  </a:lnTo>
                  <a:lnTo>
                    <a:pt x="258" y="915"/>
                  </a:lnTo>
                  <a:lnTo>
                    <a:pt x="258" y="915"/>
                  </a:lnTo>
                  <a:lnTo>
                    <a:pt x="252" y="944"/>
                  </a:lnTo>
                  <a:lnTo>
                    <a:pt x="249" y="957"/>
                  </a:lnTo>
                  <a:lnTo>
                    <a:pt x="245" y="971"/>
                  </a:lnTo>
                  <a:lnTo>
                    <a:pt x="245" y="971"/>
                  </a:lnTo>
                  <a:lnTo>
                    <a:pt x="242" y="978"/>
                  </a:lnTo>
                  <a:lnTo>
                    <a:pt x="240" y="983"/>
                  </a:lnTo>
                  <a:lnTo>
                    <a:pt x="236" y="988"/>
                  </a:lnTo>
                  <a:lnTo>
                    <a:pt x="232" y="992"/>
                  </a:lnTo>
                  <a:lnTo>
                    <a:pt x="232" y="992"/>
                  </a:lnTo>
                  <a:lnTo>
                    <a:pt x="226" y="995"/>
                  </a:lnTo>
                  <a:lnTo>
                    <a:pt x="221" y="998"/>
                  </a:lnTo>
                  <a:lnTo>
                    <a:pt x="209" y="1003"/>
                  </a:lnTo>
                  <a:lnTo>
                    <a:pt x="209" y="1003"/>
                  </a:lnTo>
                  <a:lnTo>
                    <a:pt x="152" y="1021"/>
                  </a:lnTo>
                  <a:lnTo>
                    <a:pt x="152" y="1021"/>
                  </a:lnTo>
                  <a:lnTo>
                    <a:pt x="34" y="1058"/>
                  </a:lnTo>
                  <a:lnTo>
                    <a:pt x="34" y="1058"/>
                  </a:lnTo>
                  <a:lnTo>
                    <a:pt x="5" y="1068"/>
                  </a:lnTo>
                  <a:lnTo>
                    <a:pt x="5" y="1068"/>
                  </a:lnTo>
                  <a:lnTo>
                    <a:pt x="2" y="1069"/>
                  </a:lnTo>
                  <a:lnTo>
                    <a:pt x="1" y="1071"/>
                  </a:lnTo>
                  <a:lnTo>
                    <a:pt x="0" y="1073"/>
                  </a:lnTo>
                  <a:lnTo>
                    <a:pt x="1" y="1075"/>
                  </a:lnTo>
                  <a:lnTo>
                    <a:pt x="2" y="1077"/>
                  </a:lnTo>
                  <a:lnTo>
                    <a:pt x="3" y="1079"/>
                  </a:lnTo>
                  <a:lnTo>
                    <a:pt x="5" y="1081"/>
                  </a:lnTo>
                  <a:lnTo>
                    <a:pt x="8" y="1079"/>
                  </a:lnTo>
                  <a:lnTo>
                    <a:pt x="8" y="10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1C2DB811-07BB-9069-7797-78D736AC8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2458"/>
              <a:ext cx="235" cy="169"/>
            </a:xfrm>
            <a:custGeom>
              <a:avLst/>
              <a:gdLst>
                <a:gd name="T0" fmla="*/ 2 w 940"/>
                <a:gd name="T1" fmla="*/ 11 h 673"/>
                <a:gd name="T2" fmla="*/ 82 w 940"/>
                <a:gd name="T3" fmla="*/ 88 h 673"/>
                <a:gd name="T4" fmla="*/ 166 w 940"/>
                <a:gd name="T5" fmla="*/ 164 h 673"/>
                <a:gd name="T6" fmla="*/ 208 w 940"/>
                <a:gd name="T7" fmla="*/ 201 h 673"/>
                <a:gd name="T8" fmla="*/ 294 w 940"/>
                <a:gd name="T9" fmla="*/ 271 h 673"/>
                <a:gd name="T10" fmla="*/ 337 w 940"/>
                <a:gd name="T11" fmla="*/ 305 h 673"/>
                <a:gd name="T12" fmla="*/ 428 w 940"/>
                <a:gd name="T13" fmla="*/ 372 h 673"/>
                <a:gd name="T14" fmla="*/ 519 w 940"/>
                <a:gd name="T15" fmla="*/ 436 h 673"/>
                <a:gd name="T16" fmla="*/ 566 w 940"/>
                <a:gd name="T17" fmla="*/ 466 h 673"/>
                <a:gd name="T18" fmla="*/ 661 w 940"/>
                <a:gd name="T19" fmla="*/ 526 h 673"/>
                <a:gd name="T20" fmla="*/ 708 w 940"/>
                <a:gd name="T21" fmla="*/ 554 h 673"/>
                <a:gd name="T22" fmla="*/ 806 w 940"/>
                <a:gd name="T23" fmla="*/ 608 h 673"/>
                <a:gd name="T24" fmla="*/ 905 w 940"/>
                <a:gd name="T25" fmla="*/ 659 h 673"/>
                <a:gd name="T26" fmla="*/ 930 w 940"/>
                <a:gd name="T27" fmla="*/ 672 h 673"/>
                <a:gd name="T28" fmla="*/ 933 w 940"/>
                <a:gd name="T29" fmla="*/ 673 h 673"/>
                <a:gd name="T30" fmla="*/ 938 w 940"/>
                <a:gd name="T31" fmla="*/ 671 h 673"/>
                <a:gd name="T32" fmla="*/ 940 w 940"/>
                <a:gd name="T33" fmla="*/ 666 h 673"/>
                <a:gd name="T34" fmla="*/ 939 w 940"/>
                <a:gd name="T35" fmla="*/ 662 h 673"/>
                <a:gd name="T36" fmla="*/ 937 w 940"/>
                <a:gd name="T37" fmla="*/ 661 h 673"/>
                <a:gd name="T38" fmla="*/ 837 w 940"/>
                <a:gd name="T39" fmla="*/ 610 h 673"/>
                <a:gd name="T40" fmla="*/ 739 w 940"/>
                <a:gd name="T41" fmla="*/ 557 h 673"/>
                <a:gd name="T42" fmla="*/ 691 w 940"/>
                <a:gd name="T43" fmla="*/ 529 h 673"/>
                <a:gd name="T44" fmla="*/ 597 w 940"/>
                <a:gd name="T45" fmla="*/ 471 h 673"/>
                <a:gd name="T46" fmla="*/ 550 w 940"/>
                <a:gd name="T47" fmla="*/ 440 h 673"/>
                <a:gd name="T48" fmla="*/ 458 w 940"/>
                <a:gd name="T49" fmla="*/ 378 h 673"/>
                <a:gd name="T50" fmla="*/ 367 w 940"/>
                <a:gd name="T51" fmla="*/ 312 h 673"/>
                <a:gd name="T52" fmla="*/ 323 w 940"/>
                <a:gd name="T53" fmla="*/ 278 h 673"/>
                <a:gd name="T54" fmla="*/ 237 w 940"/>
                <a:gd name="T55" fmla="*/ 208 h 673"/>
                <a:gd name="T56" fmla="*/ 194 w 940"/>
                <a:gd name="T57" fmla="*/ 171 h 673"/>
                <a:gd name="T58" fmla="*/ 111 w 940"/>
                <a:gd name="T59" fmla="*/ 98 h 673"/>
                <a:gd name="T60" fmla="*/ 30 w 940"/>
                <a:gd name="T61" fmla="*/ 20 h 673"/>
                <a:gd name="T62" fmla="*/ 10 w 940"/>
                <a:gd name="T63" fmla="*/ 1 h 673"/>
                <a:gd name="T64" fmla="*/ 8 w 940"/>
                <a:gd name="T65" fmla="*/ 0 h 673"/>
                <a:gd name="T66" fmla="*/ 4 w 940"/>
                <a:gd name="T67" fmla="*/ 0 h 673"/>
                <a:gd name="T68" fmla="*/ 1 w 940"/>
                <a:gd name="T69" fmla="*/ 3 h 673"/>
                <a:gd name="T70" fmla="*/ 0 w 940"/>
                <a:gd name="T71" fmla="*/ 8 h 673"/>
                <a:gd name="T72" fmla="*/ 2 w 940"/>
                <a:gd name="T73" fmla="*/ 11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40" h="673">
                  <a:moveTo>
                    <a:pt x="2" y="11"/>
                  </a:moveTo>
                  <a:lnTo>
                    <a:pt x="2" y="11"/>
                  </a:lnTo>
                  <a:lnTo>
                    <a:pt x="42" y="49"/>
                  </a:lnTo>
                  <a:lnTo>
                    <a:pt x="82" y="88"/>
                  </a:lnTo>
                  <a:lnTo>
                    <a:pt x="124" y="126"/>
                  </a:lnTo>
                  <a:lnTo>
                    <a:pt x="166" y="164"/>
                  </a:lnTo>
                  <a:lnTo>
                    <a:pt x="166" y="164"/>
                  </a:lnTo>
                  <a:lnTo>
                    <a:pt x="208" y="201"/>
                  </a:lnTo>
                  <a:lnTo>
                    <a:pt x="250" y="236"/>
                  </a:lnTo>
                  <a:lnTo>
                    <a:pt x="294" y="271"/>
                  </a:lnTo>
                  <a:lnTo>
                    <a:pt x="337" y="305"/>
                  </a:lnTo>
                  <a:lnTo>
                    <a:pt x="337" y="305"/>
                  </a:lnTo>
                  <a:lnTo>
                    <a:pt x="382" y="339"/>
                  </a:lnTo>
                  <a:lnTo>
                    <a:pt x="428" y="372"/>
                  </a:lnTo>
                  <a:lnTo>
                    <a:pt x="473" y="404"/>
                  </a:lnTo>
                  <a:lnTo>
                    <a:pt x="519" y="436"/>
                  </a:lnTo>
                  <a:lnTo>
                    <a:pt x="519" y="436"/>
                  </a:lnTo>
                  <a:lnTo>
                    <a:pt x="566" y="466"/>
                  </a:lnTo>
                  <a:lnTo>
                    <a:pt x="613" y="497"/>
                  </a:lnTo>
                  <a:lnTo>
                    <a:pt x="661" y="526"/>
                  </a:lnTo>
                  <a:lnTo>
                    <a:pt x="708" y="554"/>
                  </a:lnTo>
                  <a:lnTo>
                    <a:pt x="708" y="554"/>
                  </a:lnTo>
                  <a:lnTo>
                    <a:pt x="757" y="581"/>
                  </a:lnTo>
                  <a:lnTo>
                    <a:pt x="806" y="608"/>
                  </a:lnTo>
                  <a:lnTo>
                    <a:pt x="856" y="634"/>
                  </a:lnTo>
                  <a:lnTo>
                    <a:pt x="905" y="659"/>
                  </a:lnTo>
                  <a:lnTo>
                    <a:pt x="905" y="659"/>
                  </a:lnTo>
                  <a:lnTo>
                    <a:pt x="930" y="672"/>
                  </a:lnTo>
                  <a:lnTo>
                    <a:pt x="930" y="672"/>
                  </a:lnTo>
                  <a:lnTo>
                    <a:pt x="933" y="673"/>
                  </a:lnTo>
                  <a:lnTo>
                    <a:pt x="936" y="672"/>
                  </a:lnTo>
                  <a:lnTo>
                    <a:pt x="938" y="671"/>
                  </a:lnTo>
                  <a:lnTo>
                    <a:pt x="940" y="668"/>
                  </a:lnTo>
                  <a:lnTo>
                    <a:pt x="940" y="666"/>
                  </a:lnTo>
                  <a:lnTo>
                    <a:pt x="940" y="664"/>
                  </a:lnTo>
                  <a:lnTo>
                    <a:pt x="939" y="662"/>
                  </a:lnTo>
                  <a:lnTo>
                    <a:pt x="937" y="661"/>
                  </a:lnTo>
                  <a:lnTo>
                    <a:pt x="937" y="661"/>
                  </a:lnTo>
                  <a:lnTo>
                    <a:pt x="887" y="636"/>
                  </a:lnTo>
                  <a:lnTo>
                    <a:pt x="837" y="610"/>
                  </a:lnTo>
                  <a:lnTo>
                    <a:pt x="788" y="584"/>
                  </a:lnTo>
                  <a:lnTo>
                    <a:pt x="739" y="557"/>
                  </a:lnTo>
                  <a:lnTo>
                    <a:pt x="739" y="557"/>
                  </a:lnTo>
                  <a:lnTo>
                    <a:pt x="691" y="529"/>
                  </a:lnTo>
                  <a:lnTo>
                    <a:pt x="643" y="500"/>
                  </a:lnTo>
                  <a:lnTo>
                    <a:pt x="597" y="471"/>
                  </a:lnTo>
                  <a:lnTo>
                    <a:pt x="550" y="440"/>
                  </a:lnTo>
                  <a:lnTo>
                    <a:pt x="550" y="440"/>
                  </a:lnTo>
                  <a:lnTo>
                    <a:pt x="503" y="409"/>
                  </a:lnTo>
                  <a:lnTo>
                    <a:pt x="458" y="378"/>
                  </a:lnTo>
                  <a:lnTo>
                    <a:pt x="413" y="345"/>
                  </a:lnTo>
                  <a:lnTo>
                    <a:pt x="367" y="312"/>
                  </a:lnTo>
                  <a:lnTo>
                    <a:pt x="367" y="312"/>
                  </a:lnTo>
                  <a:lnTo>
                    <a:pt x="323" y="278"/>
                  </a:lnTo>
                  <a:lnTo>
                    <a:pt x="280" y="244"/>
                  </a:lnTo>
                  <a:lnTo>
                    <a:pt x="237" y="208"/>
                  </a:lnTo>
                  <a:lnTo>
                    <a:pt x="194" y="171"/>
                  </a:lnTo>
                  <a:lnTo>
                    <a:pt x="194" y="171"/>
                  </a:lnTo>
                  <a:lnTo>
                    <a:pt x="153" y="135"/>
                  </a:lnTo>
                  <a:lnTo>
                    <a:pt x="111" y="98"/>
                  </a:lnTo>
                  <a:lnTo>
                    <a:pt x="70" y="59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4704AA23-62A8-E1DC-7143-36E2B78A4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400"/>
              <a:ext cx="166" cy="173"/>
            </a:xfrm>
            <a:custGeom>
              <a:avLst/>
              <a:gdLst>
                <a:gd name="T0" fmla="*/ 3 w 663"/>
                <a:gd name="T1" fmla="*/ 12 h 693"/>
                <a:gd name="T2" fmla="*/ 80 w 663"/>
                <a:gd name="T3" fmla="*/ 64 h 693"/>
                <a:gd name="T4" fmla="*/ 153 w 663"/>
                <a:gd name="T5" fmla="*/ 119 h 693"/>
                <a:gd name="T6" fmla="*/ 189 w 663"/>
                <a:gd name="T7" fmla="*/ 148 h 693"/>
                <a:gd name="T8" fmla="*/ 259 w 663"/>
                <a:gd name="T9" fmla="*/ 209 h 693"/>
                <a:gd name="T10" fmla="*/ 293 w 663"/>
                <a:gd name="T11" fmla="*/ 240 h 693"/>
                <a:gd name="T12" fmla="*/ 359 w 663"/>
                <a:gd name="T13" fmla="*/ 304 h 693"/>
                <a:gd name="T14" fmla="*/ 422 w 663"/>
                <a:gd name="T15" fmla="*/ 372 h 693"/>
                <a:gd name="T16" fmla="*/ 452 w 663"/>
                <a:gd name="T17" fmla="*/ 406 h 693"/>
                <a:gd name="T18" fmla="*/ 509 w 663"/>
                <a:gd name="T19" fmla="*/ 479 h 693"/>
                <a:gd name="T20" fmla="*/ 537 w 663"/>
                <a:gd name="T21" fmla="*/ 515 h 693"/>
                <a:gd name="T22" fmla="*/ 590 w 663"/>
                <a:gd name="T23" fmla="*/ 591 h 693"/>
                <a:gd name="T24" fmla="*/ 638 w 663"/>
                <a:gd name="T25" fmla="*/ 669 h 693"/>
                <a:gd name="T26" fmla="*/ 650 w 663"/>
                <a:gd name="T27" fmla="*/ 689 h 693"/>
                <a:gd name="T28" fmla="*/ 652 w 663"/>
                <a:gd name="T29" fmla="*/ 692 h 693"/>
                <a:gd name="T30" fmla="*/ 657 w 663"/>
                <a:gd name="T31" fmla="*/ 693 h 693"/>
                <a:gd name="T32" fmla="*/ 661 w 663"/>
                <a:gd name="T33" fmla="*/ 689 h 693"/>
                <a:gd name="T34" fmla="*/ 663 w 663"/>
                <a:gd name="T35" fmla="*/ 685 h 693"/>
                <a:gd name="T36" fmla="*/ 662 w 663"/>
                <a:gd name="T37" fmla="*/ 683 h 693"/>
                <a:gd name="T38" fmla="*/ 613 w 663"/>
                <a:gd name="T39" fmla="*/ 604 h 693"/>
                <a:gd name="T40" fmla="*/ 561 w 663"/>
                <a:gd name="T41" fmla="*/ 526 h 693"/>
                <a:gd name="T42" fmla="*/ 534 w 663"/>
                <a:gd name="T43" fmla="*/ 490 h 693"/>
                <a:gd name="T44" fmla="*/ 477 w 663"/>
                <a:gd name="T45" fmla="*/ 416 h 693"/>
                <a:gd name="T46" fmla="*/ 446 w 663"/>
                <a:gd name="T47" fmla="*/ 380 h 693"/>
                <a:gd name="T48" fmla="*/ 384 w 663"/>
                <a:gd name="T49" fmla="*/ 311 h 693"/>
                <a:gd name="T50" fmla="*/ 318 w 663"/>
                <a:gd name="T51" fmla="*/ 245 h 693"/>
                <a:gd name="T52" fmla="*/ 285 w 663"/>
                <a:gd name="T53" fmla="*/ 214 h 693"/>
                <a:gd name="T54" fmla="*/ 215 w 663"/>
                <a:gd name="T55" fmla="*/ 153 h 693"/>
                <a:gd name="T56" fmla="*/ 179 w 663"/>
                <a:gd name="T57" fmla="*/ 123 h 693"/>
                <a:gd name="T58" fmla="*/ 106 w 663"/>
                <a:gd name="T59" fmla="*/ 67 h 693"/>
                <a:gd name="T60" fmla="*/ 29 w 663"/>
                <a:gd name="T61" fmla="*/ 14 h 693"/>
                <a:gd name="T62" fmla="*/ 10 w 663"/>
                <a:gd name="T63" fmla="*/ 1 h 693"/>
                <a:gd name="T64" fmla="*/ 7 w 663"/>
                <a:gd name="T65" fmla="*/ 0 h 693"/>
                <a:gd name="T66" fmla="*/ 2 w 663"/>
                <a:gd name="T67" fmla="*/ 1 h 693"/>
                <a:gd name="T68" fmla="*/ 0 w 663"/>
                <a:gd name="T69" fmla="*/ 6 h 693"/>
                <a:gd name="T70" fmla="*/ 1 w 663"/>
                <a:gd name="T71" fmla="*/ 10 h 693"/>
                <a:gd name="T72" fmla="*/ 3 w 663"/>
                <a:gd name="T73" fmla="*/ 12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3" h="693">
                  <a:moveTo>
                    <a:pt x="3" y="12"/>
                  </a:moveTo>
                  <a:lnTo>
                    <a:pt x="3" y="12"/>
                  </a:lnTo>
                  <a:lnTo>
                    <a:pt x="41" y="38"/>
                  </a:lnTo>
                  <a:lnTo>
                    <a:pt x="80" y="64"/>
                  </a:lnTo>
                  <a:lnTo>
                    <a:pt x="116" y="91"/>
                  </a:lnTo>
                  <a:lnTo>
                    <a:pt x="153" y="119"/>
                  </a:lnTo>
                  <a:lnTo>
                    <a:pt x="153" y="119"/>
                  </a:lnTo>
                  <a:lnTo>
                    <a:pt x="189" y="148"/>
                  </a:lnTo>
                  <a:lnTo>
                    <a:pt x="224" y="177"/>
                  </a:lnTo>
                  <a:lnTo>
                    <a:pt x="259" y="209"/>
                  </a:lnTo>
                  <a:lnTo>
                    <a:pt x="293" y="240"/>
                  </a:lnTo>
                  <a:lnTo>
                    <a:pt x="293" y="240"/>
                  </a:lnTo>
                  <a:lnTo>
                    <a:pt x="327" y="271"/>
                  </a:lnTo>
                  <a:lnTo>
                    <a:pt x="359" y="304"/>
                  </a:lnTo>
                  <a:lnTo>
                    <a:pt x="390" y="337"/>
                  </a:lnTo>
                  <a:lnTo>
                    <a:pt x="422" y="372"/>
                  </a:lnTo>
                  <a:lnTo>
                    <a:pt x="422" y="372"/>
                  </a:lnTo>
                  <a:lnTo>
                    <a:pt x="452" y="406"/>
                  </a:lnTo>
                  <a:lnTo>
                    <a:pt x="481" y="442"/>
                  </a:lnTo>
                  <a:lnTo>
                    <a:pt x="509" y="479"/>
                  </a:lnTo>
                  <a:lnTo>
                    <a:pt x="537" y="515"/>
                  </a:lnTo>
                  <a:lnTo>
                    <a:pt x="537" y="515"/>
                  </a:lnTo>
                  <a:lnTo>
                    <a:pt x="564" y="553"/>
                  </a:lnTo>
                  <a:lnTo>
                    <a:pt x="590" y="591"/>
                  </a:lnTo>
                  <a:lnTo>
                    <a:pt x="615" y="630"/>
                  </a:lnTo>
                  <a:lnTo>
                    <a:pt x="638" y="669"/>
                  </a:lnTo>
                  <a:lnTo>
                    <a:pt x="638" y="669"/>
                  </a:lnTo>
                  <a:lnTo>
                    <a:pt x="650" y="689"/>
                  </a:lnTo>
                  <a:lnTo>
                    <a:pt x="650" y="689"/>
                  </a:lnTo>
                  <a:lnTo>
                    <a:pt x="652" y="692"/>
                  </a:lnTo>
                  <a:lnTo>
                    <a:pt x="654" y="693"/>
                  </a:lnTo>
                  <a:lnTo>
                    <a:pt x="657" y="693"/>
                  </a:lnTo>
                  <a:lnTo>
                    <a:pt x="659" y="692"/>
                  </a:lnTo>
                  <a:lnTo>
                    <a:pt x="661" y="689"/>
                  </a:lnTo>
                  <a:lnTo>
                    <a:pt x="662" y="688"/>
                  </a:lnTo>
                  <a:lnTo>
                    <a:pt x="663" y="685"/>
                  </a:lnTo>
                  <a:lnTo>
                    <a:pt x="662" y="683"/>
                  </a:lnTo>
                  <a:lnTo>
                    <a:pt x="662" y="683"/>
                  </a:lnTo>
                  <a:lnTo>
                    <a:pt x="638" y="643"/>
                  </a:lnTo>
                  <a:lnTo>
                    <a:pt x="613" y="604"/>
                  </a:lnTo>
                  <a:lnTo>
                    <a:pt x="588" y="565"/>
                  </a:lnTo>
                  <a:lnTo>
                    <a:pt x="561" y="526"/>
                  </a:lnTo>
                  <a:lnTo>
                    <a:pt x="561" y="526"/>
                  </a:lnTo>
                  <a:lnTo>
                    <a:pt x="534" y="490"/>
                  </a:lnTo>
                  <a:lnTo>
                    <a:pt x="506" y="453"/>
                  </a:lnTo>
                  <a:lnTo>
                    <a:pt x="477" y="416"/>
                  </a:lnTo>
                  <a:lnTo>
                    <a:pt x="446" y="380"/>
                  </a:lnTo>
                  <a:lnTo>
                    <a:pt x="446" y="380"/>
                  </a:lnTo>
                  <a:lnTo>
                    <a:pt x="415" y="346"/>
                  </a:lnTo>
                  <a:lnTo>
                    <a:pt x="384" y="311"/>
                  </a:lnTo>
                  <a:lnTo>
                    <a:pt x="351" y="279"/>
                  </a:lnTo>
                  <a:lnTo>
                    <a:pt x="318" y="245"/>
                  </a:lnTo>
                  <a:lnTo>
                    <a:pt x="318" y="245"/>
                  </a:lnTo>
                  <a:lnTo>
                    <a:pt x="285" y="214"/>
                  </a:lnTo>
                  <a:lnTo>
                    <a:pt x="250" y="183"/>
                  </a:lnTo>
                  <a:lnTo>
                    <a:pt x="215" y="153"/>
                  </a:lnTo>
                  <a:lnTo>
                    <a:pt x="179" y="123"/>
                  </a:lnTo>
                  <a:lnTo>
                    <a:pt x="179" y="123"/>
                  </a:lnTo>
                  <a:lnTo>
                    <a:pt x="142" y="94"/>
                  </a:lnTo>
                  <a:lnTo>
                    <a:pt x="106" y="67"/>
                  </a:lnTo>
                  <a:lnTo>
                    <a:pt x="68" y="40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54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22C49-0ED7-79C0-32A4-EC135697D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3D1BFCDF-FA9F-A5B7-B415-028DA6C0FF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84350" y="0"/>
            <a:ext cx="8623300" cy="6858000"/>
            <a:chOff x="1124" y="0"/>
            <a:chExt cx="5432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30F6778-14E9-8683-1F3C-366755425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3" y="1739"/>
              <a:ext cx="1092" cy="710"/>
            </a:xfrm>
            <a:custGeom>
              <a:avLst/>
              <a:gdLst>
                <a:gd name="T0" fmla="*/ 1825 w 3276"/>
                <a:gd name="T1" fmla="*/ 825 h 2129"/>
                <a:gd name="T2" fmla="*/ 1954 w 3276"/>
                <a:gd name="T3" fmla="*/ 911 h 2129"/>
                <a:gd name="T4" fmla="*/ 2004 w 3276"/>
                <a:gd name="T5" fmla="*/ 963 h 2129"/>
                <a:gd name="T6" fmla="*/ 2026 w 3276"/>
                <a:gd name="T7" fmla="*/ 1026 h 2129"/>
                <a:gd name="T8" fmla="*/ 2028 w 3276"/>
                <a:gd name="T9" fmla="*/ 1083 h 2129"/>
                <a:gd name="T10" fmla="*/ 2011 w 3276"/>
                <a:gd name="T11" fmla="*/ 1128 h 2129"/>
                <a:gd name="T12" fmla="*/ 1944 w 3276"/>
                <a:gd name="T13" fmla="*/ 1160 h 2129"/>
                <a:gd name="T14" fmla="*/ 1823 w 3276"/>
                <a:gd name="T15" fmla="*/ 1163 h 2129"/>
                <a:gd name="T16" fmla="*/ 1662 w 3276"/>
                <a:gd name="T17" fmla="*/ 1155 h 2129"/>
                <a:gd name="T18" fmla="*/ 1370 w 3276"/>
                <a:gd name="T19" fmla="*/ 1276 h 2129"/>
                <a:gd name="T20" fmla="*/ 1260 w 3276"/>
                <a:gd name="T21" fmla="*/ 1349 h 2129"/>
                <a:gd name="T22" fmla="*/ 1246 w 3276"/>
                <a:gd name="T23" fmla="*/ 1385 h 2129"/>
                <a:gd name="T24" fmla="*/ 1256 w 3276"/>
                <a:gd name="T25" fmla="*/ 1430 h 2129"/>
                <a:gd name="T26" fmla="*/ 1324 w 3276"/>
                <a:gd name="T27" fmla="*/ 1491 h 2129"/>
                <a:gd name="T28" fmla="*/ 1392 w 3276"/>
                <a:gd name="T29" fmla="*/ 1508 h 2129"/>
                <a:gd name="T30" fmla="*/ 1318 w 3276"/>
                <a:gd name="T31" fmla="*/ 1562 h 2129"/>
                <a:gd name="T32" fmla="*/ 1279 w 3276"/>
                <a:gd name="T33" fmla="*/ 1607 h 2129"/>
                <a:gd name="T34" fmla="*/ 1263 w 3276"/>
                <a:gd name="T35" fmla="*/ 1659 h 2129"/>
                <a:gd name="T36" fmla="*/ 1274 w 3276"/>
                <a:gd name="T37" fmla="*/ 1685 h 2129"/>
                <a:gd name="T38" fmla="*/ 1353 w 3276"/>
                <a:gd name="T39" fmla="*/ 1741 h 2129"/>
                <a:gd name="T40" fmla="*/ 1430 w 3276"/>
                <a:gd name="T41" fmla="*/ 1765 h 2129"/>
                <a:gd name="T42" fmla="*/ 1493 w 3276"/>
                <a:gd name="T43" fmla="*/ 1776 h 2129"/>
                <a:gd name="T44" fmla="*/ 1431 w 3276"/>
                <a:gd name="T45" fmla="*/ 1843 h 2129"/>
                <a:gd name="T46" fmla="*/ 1377 w 3276"/>
                <a:gd name="T47" fmla="*/ 1886 h 2129"/>
                <a:gd name="T48" fmla="*/ 1256 w 3276"/>
                <a:gd name="T49" fmla="*/ 1920 h 2129"/>
                <a:gd name="T50" fmla="*/ 961 w 3276"/>
                <a:gd name="T51" fmla="*/ 1966 h 2129"/>
                <a:gd name="T52" fmla="*/ 830 w 3276"/>
                <a:gd name="T53" fmla="*/ 2002 h 2129"/>
                <a:gd name="T54" fmla="*/ 720 w 3276"/>
                <a:gd name="T55" fmla="*/ 2068 h 2129"/>
                <a:gd name="T56" fmla="*/ 621 w 3276"/>
                <a:gd name="T57" fmla="*/ 2129 h 2129"/>
                <a:gd name="T58" fmla="*/ 499 w 3276"/>
                <a:gd name="T59" fmla="*/ 1828 h 2129"/>
                <a:gd name="T60" fmla="*/ 360 w 3276"/>
                <a:gd name="T61" fmla="*/ 1560 h 2129"/>
                <a:gd name="T62" fmla="*/ 205 w 3276"/>
                <a:gd name="T63" fmla="*/ 1345 h 2129"/>
                <a:gd name="T64" fmla="*/ 48 w 3276"/>
                <a:gd name="T65" fmla="*/ 1179 h 2129"/>
                <a:gd name="T66" fmla="*/ 41 w 3276"/>
                <a:gd name="T67" fmla="*/ 1083 h 2129"/>
                <a:gd name="T68" fmla="*/ 154 w 3276"/>
                <a:gd name="T69" fmla="*/ 981 h 2129"/>
                <a:gd name="T70" fmla="*/ 406 w 3276"/>
                <a:gd name="T71" fmla="*/ 813 h 2129"/>
                <a:gd name="T72" fmla="*/ 849 w 3276"/>
                <a:gd name="T73" fmla="*/ 548 h 2129"/>
                <a:gd name="T74" fmla="*/ 1268 w 3276"/>
                <a:gd name="T75" fmla="*/ 330 h 2129"/>
                <a:gd name="T76" fmla="*/ 1532 w 3276"/>
                <a:gd name="T77" fmla="*/ 224 h 2129"/>
                <a:gd name="T78" fmla="*/ 1879 w 3276"/>
                <a:gd name="T79" fmla="*/ 131 h 2129"/>
                <a:gd name="T80" fmla="*/ 2307 w 3276"/>
                <a:gd name="T81" fmla="*/ 61 h 2129"/>
                <a:gd name="T82" fmla="*/ 2823 w 3276"/>
                <a:gd name="T83" fmla="*/ 8 h 2129"/>
                <a:gd name="T84" fmla="*/ 3084 w 3276"/>
                <a:gd name="T85" fmla="*/ 2 h 2129"/>
                <a:gd name="T86" fmla="*/ 3191 w 3276"/>
                <a:gd name="T87" fmla="*/ 24 h 2129"/>
                <a:gd name="T88" fmla="*/ 3260 w 3276"/>
                <a:gd name="T89" fmla="*/ 75 h 2129"/>
                <a:gd name="T90" fmla="*/ 3276 w 3276"/>
                <a:gd name="T91" fmla="*/ 134 h 2129"/>
                <a:gd name="T92" fmla="*/ 3248 w 3276"/>
                <a:gd name="T93" fmla="*/ 204 h 2129"/>
                <a:gd name="T94" fmla="*/ 3172 w 3276"/>
                <a:gd name="T95" fmla="*/ 282 h 2129"/>
                <a:gd name="T96" fmla="*/ 3047 w 3276"/>
                <a:gd name="T97" fmla="*/ 361 h 2129"/>
                <a:gd name="T98" fmla="*/ 2906 w 3276"/>
                <a:gd name="T99" fmla="*/ 415 h 2129"/>
                <a:gd name="T100" fmla="*/ 2604 w 3276"/>
                <a:gd name="T101" fmla="*/ 473 h 2129"/>
                <a:gd name="T102" fmla="*/ 2264 w 3276"/>
                <a:gd name="T103" fmla="*/ 512 h 2129"/>
                <a:gd name="T104" fmla="*/ 2054 w 3276"/>
                <a:gd name="T105" fmla="*/ 557 h 2129"/>
                <a:gd name="T106" fmla="*/ 1902 w 3276"/>
                <a:gd name="T107" fmla="*/ 617 h 2129"/>
                <a:gd name="T108" fmla="*/ 1768 w 3276"/>
                <a:gd name="T109" fmla="*/ 706 h 2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76" h="2129">
                  <a:moveTo>
                    <a:pt x="1710" y="763"/>
                  </a:moveTo>
                  <a:lnTo>
                    <a:pt x="1710" y="763"/>
                  </a:lnTo>
                  <a:lnTo>
                    <a:pt x="1740" y="778"/>
                  </a:lnTo>
                  <a:lnTo>
                    <a:pt x="1768" y="792"/>
                  </a:lnTo>
                  <a:lnTo>
                    <a:pt x="1797" y="809"/>
                  </a:lnTo>
                  <a:lnTo>
                    <a:pt x="1825" y="825"/>
                  </a:lnTo>
                  <a:lnTo>
                    <a:pt x="1853" y="842"/>
                  </a:lnTo>
                  <a:lnTo>
                    <a:pt x="1880" y="860"/>
                  </a:lnTo>
                  <a:lnTo>
                    <a:pt x="1908" y="877"/>
                  </a:lnTo>
                  <a:lnTo>
                    <a:pt x="1934" y="896"/>
                  </a:lnTo>
                  <a:lnTo>
                    <a:pt x="1934" y="896"/>
                  </a:lnTo>
                  <a:lnTo>
                    <a:pt x="1954" y="911"/>
                  </a:lnTo>
                  <a:lnTo>
                    <a:pt x="1973" y="926"/>
                  </a:lnTo>
                  <a:lnTo>
                    <a:pt x="1981" y="934"/>
                  </a:lnTo>
                  <a:lnTo>
                    <a:pt x="1990" y="943"/>
                  </a:lnTo>
                  <a:lnTo>
                    <a:pt x="1997" y="953"/>
                  </a:lnTo>
                  <a:lnTo>
                    <a:pt x="2004" y="963"/>
                  </a:lnTo>
                  <a:lnTo>
                    <a:pt x="2004" y="963"/>
                  </a:lnTo>
                  <a:lnTo>
                    <a:pt x="2010" y="973"/>
                  </a:lnTo>
                  <a:lnTo>
                    <a:pt x="2015" y="983"/>
                  </a:lnTo>
                  <a:lnTo>
                    <a:pt x="2019" y="993"/>
                  </a:lnTo>
                  <a:lnTo>
                    <a:pt x="2022" y="1005"/>
                  </a:lnTo>
                  <a:lnTo>
                    <a:pt x="2024" y="1015"/>
                  </a:lnTo>
                  <a:lnTo>
                    <a:pt x="2026" y="1026"/>
                  </a:lnTo>
                  <a:lnTo>
                    <a:pt x="2029" y="1048"/>
                  </a:lnTo>
                  <a:lnTo>
                    <a:pt x="2029" y="1048"/>
                  </a:lnTo>
                  <a:lnTo>
                    <a:pt x="2029" y="1052"/>
                  </a:lnTo>
                  <a:lnTo>
                    <a:pt x="2029" y="1052"/>
                  </a:lnTo>
                  <a:lnTo>
                    <a:pt x="2029" y="1073"/>
                  </a:lnTo>
                  <a:lnTo>
                    <a:pt x="2028" y="1083"/>
                  </a:lnTo>
                  <a:lnTo>
                    <a:pt x="2027" y="1092"/>
                  </a:lnTo>
                  <a:lnTo>
                    <a:pt x="2024" y="1102"/>
                  </a:lnTo>
                  <a:lnTo>
                    <a:pt x="2021" y="1112"/>
                  </a:lnTo>
                  <a:lnTo>
                    <a:pt x="2016" y="1120"/>
                  </a:lnTo>
                  <a:lnTo>
                    <a:pt x="2011" y="1128"/>
                  </a:lnTo>
                  <a:lnTo>
                    <a:pt x="2011" y="1128"/>
                  </a:lnTo>
                  <a:lnTo>
                    <a:pt x="2001" y="1137"/>
                  </a:lnTo>
                  <a:lnTo>
                    <a:pt x="1992" y="1144"/>
                  </a:lnTo>
                  <a:lnTo>
                    <a:pt x="1981" y="1149"/>
                  </a:lnTo>
                  <a:lnTo>
                    <a:pt x="1970" y="1154"/>
                  </a:lnTo>
                  <a:lnTo>
                    <a:pt x="1958" y="1157"/>
                  </a:lnTo>
                  <a:lnTo>
                    <a:pt x="1944" y="1160"/>
                  </a:lnTo>
                  <a:lnTo>
                    <a:pt x="1932" y="1162"/>
                  </a:lnTo>
                  <a:lnTo>
                    <a:pt x="1919" y="1163"/>
                  </a:lnTo>
                  <a:lnTo>
                    <a:pt x="1919" y="1163"/>
                  </a:lnTo>
                  <a:lnTo>
                    <a:pt x="1887" y="1164"/>
                  </a:lnTo>
                  <a:lnTo>
                    <a:pt x="1856" y="1164"/>
                  </a:lnTo>
                  <a:lnTo>
                    <a:pt x="1823" y="1163"/>
                  </a:lnTo>
                  <a:lnTo>
                    <a:pt x="1792" y="1161"/>
                  </a:lnTo>
                  <a:lnTo>
                    <a:pt x="1760" y="1157"/>
                  </a:lnTo>
                  <a:lnTo>
                    <a:pt x="1729" y="1153"/>
                  </a:lnTo>
                  <a:lnTo>
                    <a:pt x="1664" y="1144"/>
                  </a:lnTo>
                  <a:lnTo>
                    <a:pt x="1662" y="1155"/>
                  </a:lnTo>
                  <a:lnTo>
                    <a:pt x="1662" y="1155"/>
                  </a:lnTo>
                  <a:lnTo>
                    <a:pt x="1612" y="1170"/>
                  </a:lnTo>
                  <a:lnTo>
                    <a:pt x="1562" y="1187"/>
                  </a:lnTo>
                  <a:lnTo>
                    <a:pt x="1513" y="1206"/>
                  </a:lnTo>
                  <a:lnTo>
                    <a:pt x="1465" y="1227"/>
                  </a:lnTo>
                  <a:lnTo>
                    <a:pt x="1417" y="1250"/>
                  </a:lnTo>
                  <a:lnTo>
                    <a:pt x="1370" y="1276"/>
                  </a:lnTo>
                  <a:lnTo>
                    <a:pt x="1325" y="1303"/>
                  </a:lnTo>
                  <a:lnTo>
                    <a:pt x="1282" y="1332"/>
                  </a:lnTo>
                  <a:lnTo>
                    <a:pt x="1282" y="1332"/>
                  </a:lnTo>
                  <a:lnTo>
                    <a:pt x="1274" y="1337"/>
                  </a:lnTo>
                  <a:lnTo>
                    <a:pt x="1266" y="1343"/>
                  </a:lnTo>
                  <a:lnTo>
                    <a:pt x="1260" y="1349"/>
                  </a:lnTo>
                  <a:lnTo>
                    <a:pt x="1254" y="1357"/>
                  </a:lnTo>
                  <a:lnTo>
                    <a:pt x="1254" y="1357"/>
                  </a:lnTo>
                  <a:lnTo>
                    <a:pt x="1251" y="1363"/>
                  </a:lnTo>
                  <a:lnTo>
                    <a:pt x="1248" y="1371"/>
                  </a:lnTo>
                  <a:lnTo>
                    <a:pt x="1246" y="1378"/>
                  </a:lnTo>
                  <a:lnTo>
                    <a:pt x="1246" y="1385"/>
                  </a:lnTo>
                  <a:lnTo>
                    <a:pt x="1246" y="1393"/>
                  </a:lnTo>
                  <a:lnTo>
                    <a:pt x="1247" y="1400"/>
                  </a:lnTo>
                  <a:lnTo>
                    <a:pt x="1248" y="1408"/>
                  </a:lnTo>
                  <a:lnTo>
                    <a:pt x="1250" y="1415"/>
                  </a:lnTo>
                  <a:lnTo>
                    <a:pt x="1250" y="1415"/>
                  </a:lnTo>
                  <a:lnTo>
                    <a:pt x="1256" y="1430"/>
                  </a:lnTo>
                  <a:lnTo>
                    <a:pt x="1264" y="1443"/>
                  </a:lnTo>
                  <a:lnTo>
                    <a:pt x="1274" y="1454"/>
                  </a:lnTo>
                  <a:lnTo>
                    <a:pt x="1285" y="1465"/>
                  </a:lnTo>
                  <a:lnTo>
                    <a:pt x="1297" y="1476"/>
                  </a:lnTo>
                  <a:lnTo>
                    <a:pt x="1310" y="1484"/>
                  </a:lnTo>
                  <a:lnTo>
                    <a:pt x="1324" y="1491"/>
                  </a:lnTo>
                  <a:lnTo>
                    <a:pt x="1339" y="1497"/>
                  </a:lnTo>
                  <a:lnTo>
                    <a:pt x="1339" y="1497"/>
                  </a:lnTo>
                  <a:lnTo>
                    <a:pt x="1352" y="1501"/>
                  </a:lnTo>
                  <a:lnTo>
                    <a:pt x="1365" y="1504"/>
                  </a:lnTo>
                  <a:lnTo>
                    <a:pt x="1378" y="1506"/>
                  </a:lnTo>
                  <a:lnTo>
                    <a:pt x="1392" y="1508"/>
                  </a:lnTo>
                  <a:lnTo>
                    <a:pt x="1391" y="1519"/>
                  </a:lnTo>
                  <a:lnTo>
                    <a:pt x="1391" y="1519"/>
                  </a:lnTo>
                  <a:lnTo>
                    <a:pt x="1369" y="1530"/>
                  </a:lnTo>
                  <a:lnTo>
                    <a:pt x="1348" y="1542"/>
                  </a:lnTo>
                  <a:lnTo>
                    <a:pt x="1329" y="1555"/>
                  </a:lnTo>
                  <a:lnTo>
                    <a:pt x="1318" y="1562"/>
                  </a:lnTo>
                  <a:lnTo>
                    <a:pt x="1309" y="1570"/>
                  </a:lnTo>
                  <a:lnTo>
                    <a:pt x="1309" y="1570"/>
                  </a:lnTo>
                  <a:lnTo>
                    <a:pt x="1301" y="1579"/>
                  </a:lnTo>
                  <a:lnTo>
                    <a:pt x="1293" y="1588"/>
                  </a:lnTo>
                  <a:lnTo>
                    <a:pt x="1286" y="1597"/>
                  </a:lnTo>
                  <a:lnTo>
                    <a:pt x="1279" y="1607"/>
                  </a:lnTo>
                  <a:lnTo>
                    <a:pt x="1274" y="1618"/>
                  </a:lnTo>
                  <a:lnTo>
                    <a:pt x="1270" y="1629"/>
                  </a:lnTo>
                  <a:lnTo>
                    <a:pt x="1265" y="1641"/>
                  </a:lnTo>
                  <a:lnTo>
                    <a:pt x="1263" y="1652"/>
                  </a:lnTo>
                  <a:lnTo>
                    <a:pt x="1263" y="1652"/>
                  </a:lnTo>
                  <a:lnTo>
                    <a:pt x="1263" y="1659"/>
                  </a:lnTo>
                  <a:lnTo>
                    <a:pt x="1263" y="1665"/>
                  </a:lnTo>
                  <a:lnTo>
                    <a:pt x="1264" y="1671"/>
                  </a:lnTo>
                  <a:lnTo>
                    <a:pt x="1266" y="1678"/>
                  </a:lnTo>
                  <a:lnTo>
                    <a:pt x="1266" y="1678"/>
                  </a:lnTo>
                  <a:lnTo>
                    <a:pt x="1270" y="1682"/>
                  </a:lnTo>
                  <a:lnTo>
                    <a:pt x="1274" y="1685"/>
                  </a:lnTo>
                  <a:lnTo>
                    <a:pt x="1281" y="1692"/>
                  </a:lnTo>
                  <a:lnTo>
                    <a:pt x="1281" y="1692"/>
                  </a:lnTo>
                  <a:lnTo>
                    <a:pt x="1300" y="1707"/>
                  </a:lnTo>
                  <a:lnTo>
                    <a:pt x="1320" y="1721"/>
                  </a:lnTo>
                  <a:lnTo>
                    <a:pt x="1342" y="1735"/>
                  </a:lnTo>
                  <a:lnTo>
                    <a:pt x="1353" y="1741"/>
                  </a:lnTo>
                  <a:lnTo>
                    <a:pt x="1364" y="1747"/>
                  </a:lnTo>
                  <a:lnTo>
                    <a:pt x="1364" y="1747"/>
                  </a:lnTo>
                  <a:lnTo>
                    <a:pt x="1380" y="1753"/>
                  </a:lnTo>
                  <a:lnTo>
                    <a:pt x="1397" y="1758"/>
                  </a:lnTo>
                  <a:lnTo>
                    <a:pt x="1413" y="1762"/>
                  </a:lnTo>
                  <a:lnTo>
                    <a:pt x="1430" y="1765"/>
                  </a:lnTo>
                  <a:lnTo>
                    <a:pt x="1448" y="1767"/>
                  </a:lnTo>
                  <a:lnTo>
                    <a:pt x="1466" y="1768"/>
                  </a:lnTo>
                  <a:lnTo>
                    <a:pt x="1501" y="1769"/>
                  </a:lnTo>
                  <a:lnTo>
                    <a:pt x="1501" y="1772"/>
                  </a:lnTo>
                  <a:lnTo>
                    <a:pt x="1501" y="1772"/>
                  </a:lnTo>
                  <a:lnTo>
                    <a:pt x="1493" y="1776"/>
                  </a:lnTo>
                  <a:lnTo>
                    <a:pt x="1486" y="1781"/>
                  </a:lnTo>
                  <a:lnTo>
                    <a:pt x="1480" y="1786"/>
                  </a:lnTo>
                  <a:lnTo>
                    <a:pt x="1474" y="1791"/>
                  </a:lnTo>
                  <a:lnTo>
                    <a:pt x="1463" y="1803"/>
                  </a:lnTo>
                  <a:lnTo>
                    <a:pt x="1452" y="1815"/>
                  </a:lnTo>
                  <a:lnTo>
                    <a:pt x="1431" y="1843"/>
                  </a:lnTo>
                  <a:lnTo>
                    <a:pt x="1420" y="1855"/>
                  </a:lnTo>
                  <a:lnTo>
                    <a:pt x="1408" y="1866"/>
                  </a:lnTo>
                  <a:lnTo>
                    <a:pt x="1408" y="1866"/>
                  </a:lnTo>
                  <a:lnTo>
                    <a:pt x="1401" y="1872"/>
                  </a:lnTo>
                  <a:lnTo>
                    <a:pt x="1394" y="1876"/>
                  </a:lnTo>
                  <a:lnTo>
                    <a:pt x="1377" y="1886"/>
                  </a:lnTo>
                  <a:lnTo>
                    <a:pt x="1360" y="1893"/>
                  </a:lnTo>
                  <a:lnTo>
                    <a:pt x="1343" y="1898"/>
                  </a:lnTo>
                  <a:lnTo>
                    <a:pt x="1343" y="1898"/>
                  </a:lnTo>
                  <a:lnTo>
                    <a:pt x="1314" y="1907"/>
                  </a:lnTo>
                  <a:lnTo>
                    <a:pt x="1285" y="1914"/>
                  </a:lnTo>
                  <a:lnTo>
                    <a:pt x="1256" y="1920"/>
                  </a:lnTo>
                  <a:lnTo>
                    <a:pt x="1227" y="1926"/>
                  </a:lnTo>
                  <a:lnTo>
                    <a:pt x="1168" y="1936"/>
                  </a:lnTo>
                  <a:lnTo>
                    <a:pt x="1109" y="1944"/>
                  </a:lnTo>
                  <a:lnTo>
                    <a:pt x="1050" y="1952"/>
                  </a:lnTo>
                  <a:lnTo>
                    <a:pt x="991" y="1961"/>
                  </a:lnTo>
                  <a:lnTo>
                    <a:pt x="961" y="1966"/>
                  </a:lnTo>
                  <a:lnTo>
                    <a:pt x="933" y="1972"/>
                  </a:lnTo>
                  <a:lnTo>
                    <a:pt x="903" y="1979"/>
                  </a:lnTo>
                  <a:lnTo>
                    <a:pt x="875" y="1987"/>
                  </a:lnTo>
                  <a:lnTo>
                    <a:pt x="875" y="1987"/>
                  </a:lnTo>
                  <a:lnTo>
                    <a:pt x="852" y="1994"/>
                  </a:lnTo>
                  <a:lnTo>
                    <a:pt x="830" y="2002"/>
                  </a:lnTo>
                  <a:lnTo>
                    <a:pt x="808" y="2011"/>
                  </a:lnTo>
                  <a:lnTo>
                    <a:pt x="787" y="2021"/>
                  </a:lnTo>
                  <a:lnTo>
                    <a:pt x="787" y="2021"/>
                  </a:lnTo>
                  <a:lnTo>
                    <a:pt x="770" y="2032"/>
                  </a:lnTo>
                  <a:lnTo>
                    <a:pt x="753" y="2045"/>
                  </a:lnTo>
                  <a:lnTo>
                    <a:pt x="720" y="2068"/>
                  </a:lnTo>
                  <a:lnTo>
                    <a:pt x="720" y="2068"/>
                  </a:lnTo>
                  <a:lnTo>
                    <a:pt x="697" y="2084"/>
                  </a:lnTo>
                  <a:lnTo>
                    <a:pt x="673" y="2100"/>
                  </a:lnTo>
                  <a:lnTo>
                    <a:pt x="649" y="2114"/>
                  </a:lnTo>
                  <a:lnTo>
                    <a:pt x="624" y="2128"/>
                  </a:lnTo>
                  <a:lnTo>
                    <a:pt x="621" y="2129"/>
                  </a:lnTo>
                  <a:lnTo>
                    <a:pt x="621" y="2129"/>
                  </a:lnTo>
                  <a:lnTo>
                    <a:pt x="600" y="2072"/>
                  </a:lnTo>
                  <a:lnTo>
                    <a:pt x="576" y="2013"/>
                  </a:lnTo>
                  <a:lnTo>
                    <a:pt x="553" y="1953"/>
                  </a:lnTo>
                  <a:lnTo>
                    <a:pt x="526" y="1891"/>
                  </a:lnTo>
                  <a:lnTo>
                    <a:pt x="499" y="1828"/>
                  </a:lnTo>
                  <a:lnTo>
                    <a:pt x="470" y="1766"/>
                  </a:lnTo>
                  <a:lnTo>
                    <a:pt x="440" y="1704"/>
                  </a:lnTo>
                  <a:lnTo>
                    <a:pt x="407" y="1642"/>
                  </a:lnTo>
                  <a:lnTo>
                    <a:pt x="407" y="1642"/>
                  </a:lnTo>
                  <a:lnTo>
                    <a:pt x="385" y="1600"/>
                  </a:lnTo>
                  <a:lnTo>
                    <a:pt x="360" y="1560"/>
                  </a:lnTo>
                  <a:lnTo>
                    <a:pt x="336" y="1522"/>
                  </a:lnTo>
                  <a:lnTo>
                    <a:pt x="311" y="1484"/>
                  </a:lnTo>
                  <a:lnTo>
                    <a:pt x="285" y="1447"/>
                  </a:lnTo>
                  <a:lnTo>
                    <a:pt x="259" y="1411"/>
                  </a:lnTo>
                  <a:lnTo>
                    <a:pt x="232" y="1378"/>
                  </a:lnTo>
                  <a:lnTo>
                    <a:pt x="205" y="1345"/>
                  </a:lnTo>
                  <a:lnTo>
                    <a:pt x="178" y="1315"/>
                  </a:lnTo>
                  <a:lnTo>
                    <a:pt x="152" y="1285"/>
                  </a:lnTo>
                  <a:lnTo>
                    <a:pt x="125" y="1256"/>
                  </a:lnTo>
                  <a:lnTo>
                    <a:pt x="99" y="1229"/>
                  </a:lnTo>
                  <a:lnTo>
                    <a:pt x="73" y="1203"/>
                  </a:lnTo>
                  <a:lnTo>
                    <a:pt x="48" y="1179"/>
                  </a:lnTo>
                  <a:lnTo>
                    <a:pt x="0" y="1135"/>
                  </a:lnTo>
                  <a:lnTo>
                    <a:pt x="1" y="1134"/>
                  </a:lnTo>
                  <a:lnTo>
                    <a:pt x="1" y="1134"/>
                  </a:lnTo>
                  <a:lnTo>
                    <a:pt x="14" y="1117"/>
                  </a:lnTo>
                  <a:lnTo>
                    <a:pt x="28" y="1099"/>
                  </a:lnTo>
                  <a:lnTo>
                    <a:pt x="41" y="1083"/>
                  </a:lnTo>
                  <a:lnTo>
                    <a:pt x="56" y="1067"/>
                  </a:lnTo>
                  <a:lnTo>
                    <a:pt x="71" y="1051"/>
                  </a:lnTo>
                  <a:lnTo>
                    <a:pt x="87" y="1036"/>
                  </a:lnTo>
                  <a:lnTo>
                    <a:pt x="103" y="1022"/>
                  </a:lnTo>
                  <a:lnTo>
                    <a:pt x="119" y="1008"/>
                  </a:lnTo>
                  <a:lnTo>
                    <a:pt x="154" y="981"/>
                  </a:lnTo>
                  <a:lnTo>
                    <a:pt x="189" y="955"/>
                  </a:lnTo>
                  <a:lnTo>
                    <a:pt x="225" y="930"/>
                  </a:lnTo>
                  <a:lnTo>
                    <a:pt x="262" y="906"/>
                  </a:lnTo>
                  <a:lnTo>
                    <a:pt x="262" y="906"/>
                  </a:lnTo>
                  <a:lnTo>
                    <a:pt x="334" y="859"/>
                  </a:lnTo>
                  <a:lnTo>
                    <a:pt x="406" y="813"/>
                  </a:lnTo>
                  <a:lnTo>
                    <a:pt x="480" y="767"/>
                  </a:lnTo>
                  <a:lnTo>
                    <a:pt x="553" y="722"/>
                  </a:lnTo>
                  <a:lnTo>
                    <a:pt x="626" y="677"/>
                  </a:lnTo>
                  <a:lnTo>
                    <a:pt x="700" y="633"/>
                  </a:lnTo>
                  <a:lnTo>
                    <a:pt x="775" y="590"/>
                  </a:lnTo>
                  <a:lnTo>
                    <a:pt x="849" y="548"/>
                  </a:lnTo>
                  <a:lnTo>
                    <a:pt x="849" y="548"/>
                  </a:lnTo>
                  <a:lnTo>
                    <a:pt x="932" y="501"/>
                  </a:lnTo>
                  <a:lnTo>
                    <a:pt x="1015" y="456"/>
                  </a:lnTo>
                  <a:lnTo>
                    <a:pt x="1098" y="412"/>
                  </a:lnTo>
                  <a:lnTo>
                    <a:pt x="1183" y="370"/>
                  </a:lnTo>
                  <a:lnTo>
                    <a:pt x="1268" y="330"/>
                  </a:lnTo>
                  <a:lnTo>
                    <a:pt x="1312" y="311"/>
                  </a:lnTo>
                  <a:lnTo>
                    <a:pt x="1356" y="292"/>
                  </a:lnTo>
                  <a:lnTo>
                    <a:pt x="1399" y="274"/>
                  </a:lnTo>
                  <a:lnTo>
                    <a:pt x="1444" y="257"/>
                  </a:lnTo>
                  <a:lnTo>
                    <a:pt x="1487" y="241"/>
                  </a:lnTo>
                  <a:lnTo>
                    <a:pt x="1532" y="224"/>
                  </a:lnTo>
                  <a:lnTo>
                    <a:pt x="1532" y="224"/>
                  </a:lnTo>
                  <a:lnTo>
                    <a:pt x="1600" y="203"/>
                  </a:lnTo>
                  <a:lnTo>
                    <a:pt x="1670" y="182"/>
                  </a:lnTo>
                  <a:lnTo>
                    <a:pt x="1739" y="163"/>
                  </a:lnTo>
                  <a:lnTo>
                    <a:pt x="1809" y="146"/>
                  </a:lnTo>
                  <a:lnTo>
                    <a:pt x="1879" y="131"/>
                  </a:lnTo>
                  <a:lnTo>
                    <a:pt x="1951" y="116"/>
                  </a:lnTo>
                  <a:lnTo>
                    <a:pt x="2021" y="103"/>
                  </a:lnTo>
                  <a:lnTo>
                    <a:pt x="2092" y="92"/>
                  </a:lnTo>
                  <a:lnTo>
                    <a:pt x="2163" y="81"/>
                  </a:lnTo>
                  <a:lnTo>
                    <a:pt x="2236" y="70"/>
                  </a:lnTo>
                  <a:lnTo>
                    <a:pt x="2307" y="61"/>
                  </a:lnTo>
                  <a:lnTo>
                    <a:pt x="2379" y="53"/>
                  </a:lnTo>
                  <a:lnTo>
                    <a:pt x="2523" y="37"/>
                  </a:lnTo>
                  <a:lnTo>
                    <a:pt x="2666" y="22"/>
                  </a:lnTo>
                  <a:lnTo>
                    <a:pt x="2666" y="22"/>
                  </a:lnTo>
                  <a:lnTo>
                    <a:pt x="2771" y="12"/>
                  </a:lnTo>
                  <a:lnTo>
                    <a:pt x="2823" y="8"/>
                  </a:lnTo>
                  <a:lnTo>
                    <a:pt x="2875" y="4"/>
                  </a:lnTo>
                  <a:lnTo>
                    <a:pt x="2927" y="2"/>
                  </a:lnTo>
                  <a:lnTo>
                    <a:pt x="2980" y="0"/>
                  </a:lnTo>
                  <a:lnTo>
                    <a:pt x="3032" y="0"/>
                  </a:lnTo>
                  <a:lnTo>
                    <a:pt x="3084" y="2"/>
                  </a:lnTo>
                  <a:lnTo>
                    <a:pt x="3084" y="2"/>
                  </a:lnTo>
                  <a:lnTo>
                    <a:pt x="3115" y="5"/>
                  </a:lnTo>
                  <a:lnTo>
                    <a:pt x="3130" y="7"/>
                  </a:lnTo>
                  <a:lnTo>
                    <a:pt x="3146" y="10"/>
                  </a:lnTo>
                  <a:lnTo>
                    <a:pt x="3161" y="14"/>
                  </a:lnTo>
                  <a:lnTo>
                    <a:pt x="3176" y="18"/>
                  </a:lnTo>
                  <a:lnTo>
                    <a:pt x="3191" y="24"/>
                  </a:lnTo>
                  <a:lnTo>
                    <a:pt x="3205" y="30"/>
                  </a:lnTo>
                  <a:lnTo>
                    <a:pt x="3218" y="37"/>
                  </a:lnTo>
                  <a:lnTo>
                    <a:pt x="3230" y="45"/>
                  </a:lnTo>
                  <a:lnTo>
                    <a:pt x="3241" y="54"/>
                  </a:lnTo>
                  <a:lnTo>
                    <a:pt x="3252" y="64"/>
                  </a:lnTo>
                  <a:lnTo>
                    <a:pt x="3260" y="75"/>
                  </a:lnTo>
                  <a:lnTo>
                    <a:pt x="3267" y="87"/>
                  </a:lnTo>
                  <a:lnTo>
                    <a:pt x="3272" y="100"/>
                  </a:lnTo>
                  <a:lnTo>
                    <a:pt x="3275" y="114"/>
                  </a:lnTo>
                  <a:lnTo>
                    <a:pt x="3275" y="114"/>
                  </a:lnTo>
                  <a:lnTo>
                    <a:pt x="3276" y="124"/>
                  </a:lnTo>
                  <a:lnTo>
                    <a:pt x="3276" y="134"/>
                  </a:lnTo>
                  <a:lnTo>
                    <a:pt x="3275" y="143"/>
                  </a:lnTo>
                  <a:lnTo>
                    <a:pt x="3273" y="152"/>
                  </a:lnTo>
                  <a:lnTo>
                    <a:pt x="3271" y="161"/>
                  </a:lnTo>
                  <a:lnTo>
                    <a:pt x="3268" y="170"/>
                  </a:lnTo>
                  <a:lnTo>
                    <a:pt x="3260" y="187"/>
                  </a:lnTo>
                  <a:lnTo>
                    <a:pt x="3248" y="204"/>
                  </a:lnTo>
                  <a:lnTo>
                    <a:pt x="3237" y="219"/>
                  </a:lnTo>
                  <a:lnTo>
                    <a:pt x="3224" y="235"/>
                  </a:lnTo>
                  <a:lnTo>
                    <a:pt x="3210" y="248"/>
                  </a:lnTo>
                  <a:lnTo>
                    <a:pt x="3210" y="248"/>
                  </a:lnTo>
                  <a:lnTo>
                    <a:pt x="3191" y="265"/>
                  </a:lnTo>
                  <a:lnTo>
                    <a:pt x="3172" y="282"/>
                  </a:lnTo>
                  <a:lnTo>
                    <a:pt x="3153" y="297"/>
                  </a:lnTo>
                  <a:lnTo>
                    <a:pt x="3132" y="311"/>
                  </a:lnTo>
                  <a:lnTo>
                    <a:pt x="3111" y="324"/>
                  </a:lnTo>
                  <a:lnTo>
                    <a:pt x="3091" y="338"/>
                  </a:lnTo>
                  <a:lnTo>
                    <a:pt x="3068" y="350"/>
                  </a:lnTo>
                  <a:lnTo>
                    <a:pt x="3047" y="361"/>
                  </a:lnTo>
                  <a:lnTo>
                    <a:pt x="3024" y="371"/>
                  </a:lnTo>
                  <a:lnTo>
                    <a:pt x="3001" y="381"/>
                  </a:lnTo>
                  <a:lnTo>
                    <a:pt x="2978" y="391"/>
                  </a:lnTo>
                  <a:lnTo>
                    <a:pt x="2954" y="400"/>
                  </a:lnTo>
                  <a:lnTo>
                    <a:pt x="2931" y="408"/>
                  </a:lnTo>
                  <a:lnTo>
                    <a:pt x="2906" y="415"/>
                  </a:lnTo>
                  <a:lnTo>
                    <a:pt x="2858" y="429"/>
                  </a:lnTo>
                  <a:lnTo>
                    <a:pt x="2808" y="441"/>
                  </a:lnTo>
                  <a:lnTo>
                    <a:pt x="2758" y="451"/>
                  </a:lnTo>
                  <a:lnTo>
                    <a:pt x="2707" y="460"/>
                  </a:lnTo>
                  <a:lnTo>
                    <a:pt x="2655" y="467"/>
                  </a:lnTo>
                  <a:lnTo>
                    <a:pt x="2604" y="473"/>
                  </a:lnTo>
                  <a:lnTo>
                    <a:pt x="2552" y="479"/>
                  </a:lnTo>
                  <a:lnTo>
                    <a:pt x="2450" y="490"/>
                  </a:lnTo>
                  <a:lnTo>
                    <a:pt x="2450" y="490"/>
                  </a:lnTo>
                  <a:lnTo>
                    <a:pt x="2358" y="499"/>
                  </a:lnTo>
                  <a:lnTo>
                    <a:pt x="2311" y="505"/>
                  </a:lnTo>
                  <a:lnTo>
                    <a:pt x="2264" y="512"/>
                  </a:lnTo>
                  <a:lnTo>
                    <a:pt x="2218" y="519"/>
                  </a:lnTo>
                  <a:lnTo>
                    <a:pt x="2171" y="528"/>
                  </a:lnTo>
                  <a:lnTo>
                    <a:pt x="2126" y="538"/>
                  </a:lnTo>
                  <a:lnTo>
                    <a:pt x="2081" y="550"/>
                  </a:lnTo>
                  <a:lnTo>
                    <a:pt x="2081" y="550"/>
                  </a:lnTo>
                  <a:lnTo>
                    <a:pt x="2054" y="557"/>
                  </a:lnTo>
                  <a:lnTo>
                    <a:pt x="2028" y="566"/>
                  </a:lnTo>
                  <a:lnTo>
                    <a:pt x="2001" y="574"/>
                  </a:lnTo>
                  <a:lnTo>
                    <a:pt x="1976" y="584"/>
                  </a:lnTo>
                  <a:lnTo>
                    <a:pt x="1951" y="595"/>
                  </a:lnTo>
                  <a:lnTo>
                    <a:pt x="1926" y="606"/>
                  </a:lnTo>
                  <a:lnTo>
                    <a:pt x="1902" y="617"/>
                  </a:lnTo>
                  <a:lnTo>
                    <a:pt x="1878" y="629"/>
                  </a:lnTo>
                  <a:lnTo>
                    <a:pt x="1855" y="644"/>
                  </a:lnTo>
                  <a:lnTo>
                    <a:pt x="1832" y="658"/>
                  </a:lnTo>
                  <a:lnTo>
                    <a:pt x="1810" y="672"/>
                  </a:lnTo>
                  <a:lnTo>
                    <a:pt x="1789" y="688"/>
                  </a:lnTo>
                  <a:lnTo>
                    <a:pt x="1768" y="706"/>
                  </a:lnTo>
                  <a:lnTo>
                    <a:pt x="1748" y="724"/>
                  </a:lnTo>
                  <a:lnTo>
                    <a:pt x="1729" y="742"/>
                  </a:lnTo>
                  <a:lnTo>
                    <a:pt x="1710" y="763"/>
                  </a:lnTo>
                  <a:lnTo>
                    <a:pt x="1710" y="763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D4749E-3AD2-D9A0-8669-D1DC9FFEA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" y="2065"/>
              <a:ext cx="360" cy="178"/>
            </a:xfrm>
            <a:custGeom>
              <a:avLst/>
              <a:gdLst>
                <a:gd name="T0" fmla="*/ 1074 w 1081"/>
                <a:gd name="T1" fmla="*/ 118 h 534"/>
                <a:gd name="T2" fmla="*/ 1080 w 1081"/>
                <a:gd name="T3" fmla="*/ 147 h 534"/>
                <a:gd name="T4" fmla="*/ 1078 w 1081"/>
                <a:gd name="T5" fmla="*/ 176 h 534"/>
                <a:gd name="T6" fmla="*/ 1071 w 1081"/>
                <a:gd name="T7" fmla="*/ 192 h 534"/>
                <a:gd name="T8" fmla="*/ 1050 w 1081"/>
                <a:gd name="T9" fmla="*/ 218 h 534"/>
                <a:gd name="T10" fmla="*/ 1008 w 1081"/>
                <a:gd name="T11" fmla="*/ 253 h 534"/>
                <a:gd name="T12" fmla="*/ 916 w 1081"/>
                <a:gd name="T13" fmla="*/ 311 h 534"/>
                <a:gd name="T14" fmla="*/ 820 w 1081"/>
                <a:gd name="T15" fmla="*/ 361 h 534"/>
                <a:gd name="T16" fmla="*/ 745 w 1081"/>
                <a:gd name="T17" fmla="*/ 394 h 534"/>
                <a:gd name="T18" fmla="*/ 617 w 1081"/>
                <a:gd name="T19" fmla="*/ 445 h 534"/>
                <a:gd name="T20" fmla="*/ 519 w 1081"/>
                <a:gd name="T21" fmla="*/ 478 h 534"/>
                <a:gd name="T22" fmla="*/ 420 w 1081"/>
                <a:gd name="T23" fmla="*/ 505 h 534"/>
                <a:gd name="T24" fmla="*/ 319 w 1081"/>
                <a:gd name="T25" fmla="*/ 523 h 534"/>
                <a:gd name="T26" fmla="*/ 216 w 1081"/>
                <a:gd name="T27" fmla="*/ 533 h 534"/>
                <a:gd name="T28" fmla="*/ 164 w 1081"/>
                <a:gd name="T29" fmla="*/ 533 h 534"/>
                <a:gd name="T30" fmla="*/ 132 w 1081"/>
                <a:gd name="T31" fmla="*/ 530 h 534"/>
                <a:gd name="T32" fmla="*/ 93 w 1081"/>
                <a:gd name="T33" fmla="*/ 521 h 534"/>
                <a:gd name="T34" fmla="*/ 64 w 1081"/>
                <a:gd name="T35" fmla="*/ 508 h 534"/>
                <a:gd name="T36" fmla="*/ 28 w 1081"/>
                <a:gd name="T37" fmla="*/ 478 h 534"/>
                <a:gd name="T38" fmla="*/ 4 w 1081"/>
                <a:gd name="T39" fmla="*/ 439 h 534"/>
                <a:gd name="T40" fmla="*/ 1 w 1081"/>
                <a:gd name="T41" fmla="*/ 424 h 534"/>
                <a:gd name="T42" fmla="*/ 0 w 1081"/>
                <a:gd name="T43" fmla="*/ 402 h 534"/>
                <a:gd name="T44" fmla="*/ 8 w 1081"/>
                <a:gd name="T45" fmla="*/ 381 h 534"/>
                <a:gd name="T46" fmla="*/ 20 w 1081"/>
                <a:gd name="T47" fmla="*/ 367 h 534"/>
                <a:gd name="T48" fmla="*/ 36 w 1081"/>
                <a:gd name="T49" fmla="*/ 356 h 534"/>
                <a:gd name="T50" fmla="*/ 171 w 1081"/>
                <a:gd name="T51" fmla="*/ 274 h 534"/>
                <a:gd name="T52" fmla="*/ 316 w 1081"/>
                <a:gd name="T53" fmla="*/ 211 h 534"/>
                <a:gd name="T54" fmla="*/ 418 w 1081"/>
                <a:gd name="T55" fmla="*/ 168 h 534"/>
                <a:gd name="T56" fmla="*/ 514 w 1081"/>
                <a:gd name="T57" fmla="*/ 181 h 534"/>
                <a:gd name="T58" fmla="*/ 610 w 1081"/>
                <a:gd name="T59" fmla="*/ 188 h 534"/>
                <a:gd name="T60" fmla="*/ 673 w 1081"/>
                <a:gd name="T61" fmla="*/ 187 h 534"/>
                <a:gd name="T62" fmla="*/ 712 w 1081"/>
                <a:gd name="T63" fmla="*/ 181 h 534"/>
                <a:gd name="T64" fmla="*/ 746 w 1081"/>
                <a:gd name="T65" fmla="*/ 168 h 534"/>
                <a:gd name="T66" fmla="*/ 765 w 1081"/>
                <a:gd name="T67" fmla="*/ 152 h 534"/>
                <a:gd name="T68" fmla="*/ 778 w 1081"/>
                <a:gd name="T69" fmla="*/ 126 h 534"/>
                <a:gd name="T70" fmla="*/ 783 w 1081"/>
                <a:gd name="T71" fmla="*/ 97 h 534"/>
                <a:gd name="T72" fmla="*/ 805 w 1081"/>
                <a:gd name="T73" fmla="*/ 72 h 534"/>
                <a:gd name="T74" fmla="*/ 870 w 1081"/>
                <a:gd name="T75" fmla="*/ 49 h 534"/>
                <a:gd name="T76" fmla="*/ 930 w 1081"/>
                <a:gd name="T77" fmla="*/ 14 h 534"/>
                <a:gd name="T78" fmla="*/ 958 w 1081"/>
                <a:gd name="T79" fmla="*/ 0 h 534"/>
                <a:gd name="T80" fmla="*/ 986 w 1081"/>
                <a:gd name="T81" fmla="*/ 7 h 534"/>
                <a:gd name="T82" fmla="*/ 1011 w 1081"/>
                <a:gd name="T83" fmla="*/ 23 h 534"/>
                <a:gd name="T84" fmla="*/ 1033 w 1081"/>
                <a:gd name="T85" fmla="*/ 45 h 534"/>
                <a:gd name="T86" fmla="*/ 1067 w 1081"/>
                <a:gd name="T87" fmla="*/ 10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81" h="534">
                  <a:moveTo>
                    <a:pt x="1067" y="100"/>
                  </a:moveTo>
                  <a:lnTo>
                    <a:pt x="1067" y="100"/>
                  </a:lnTo>
                  <a:lnTo>
                    <a:pt x="1074" y="118"/>
                  </a:lnTo>
                  <a:lnTo>
                    <a:pt x="1077" y="127"/>
                  </a:lnTo>
                  <a:lnTo>
                    <a:pt x="1079" y="138"/>
                  </a:lnTo>
                  <a:lnTo>
                    <a:pt x="1080" y="147"/>
                  </a:lnTo>
                  <a:lnTo>
                    <a:pt x="1081" y="157"/>
                  </a:lnTo>
                  <a:lnTo>
                    <a:pt x="1080" y="166"/>
                  </a:lnTo>
                  <a:lnTo>
                    <a:pt x="1078" y="176"/>
                  </a:lnTo>
                  <a:lnTo>
                    <a:pt x="1078" y="176"/>
                  </a:lnTo>
                  <a:lnTo>
                    <a:pt x="1075" y="185"/>
                  </a:lnTo>
                  <a:lnTo>
                    <a:pt x="1071" y="192"/>
                  </a:lnTo>
                  <a:lnTo>
                    <a:pt x="1067" y="199"/>
                  </a:lnTo>
                  <a:lnTo>
                    <a:pt x="1061" y="206"/>
                  </a:lnTo>
                  <a:lnTo>
                    <a:pt x="1050" y="218"/>
                  </a:lnTo>
                  <a:lnTo>
                    <a:pt x="1036" y="230"/>
                  </a:lnTo>
                  <a:lnTo>
                    <a:pt x="1036" y="230"/>
                  </a:lnTo>
                  <a:lnTo>
                    <a:pt x="1008" y="253"/>
                  </a:lnTo>
                  <a:lnTo>
                    <a:pt x="978" y="273"/>
                  </a:lnTo>
                  <a:lnTo>
                    <a:pt x="948" y="293"/>
                  </a:lnTo>
                  <a:lnTo>
                    <a:pt x="916" y="311"/>
                  </a:lnTo>
                  <a:lnTo>
                    <a:pt x="885" y="328"/>
                  </a:lnTo>
                  <a:lnTo>
                    <a:pt x="852" y="345"/>
                  </a:lnTo>
                  <a:lnTo>
                    <a:pt x="820" y="361"/>
                  </a:lnTo>
                  <a:lnTo>
                    <a:pt x="786" y="375"/>
                  </a:lnTo>
                  <a:lnTo>
                    <a:pt x="786" y="375"/>
                  </a:lnTo>
                  <a:lnTo>
                    <a:pt x="745" y="394"/>
                  </a:lnTo>
                  <a:lnTo>
                    <a:pt x="745" y="394"/>
                  </a:lnTo>
                  <a:lnTo>
                    <a:pt x="682" y="420"/>
                  </a:lnTo>
                  <a:lnTo>
                    <a:pt x="617" y="445"/>
                  </a:lnTo>
                  <a:lnTo>
                    <a:pt x="584" y="457"/>
                  </a:lnTo>
                  <a:lnTo>
                    <a:pt x="552" y="468"/>
                  </a:lnTo>
                  <a:lnTo>
                    <a:pt x="519" y="478"/>
                  </a:lnTo>
                  <a:lnTo>
                    <a:pt x="487" y="487"/>
                  </a:lnTo>
                  <a:lnTo>
                    <a:pt x="453" y="497"/>
                  </a:lnTo>
                  <a:lnTo>
                    <a:pt x="420" y="505"/>
                  </a:lnTo>
                  <a:lnTo>
                    <a:pt x="386" y="512"/>
                  </a:lnTo>
                  <a:lnTo>
                    <a:pt x="352" y="518"/>
                  </a:lnTo>
                  <a:lnTo>
                    <a:pt x="319" y="523"/>
                  </a:lnTo>
                  <a:lnTo>
                    <a:pt x="284" y="528"/>
                  </a:lnTo>
                  <a:lnTo>
                    <a:pt x="251" y="531"/>
                  </a:lnTo>
                  <a:lnTo>
                    <a:pt x="216" y="533"/>
                  </a:lnTo>
                  <a:lnTo>
                    <a:pt x="216" y="533"/>
                  </a:lnTo>
                  <a:lnTo>
                    <a:pt x="181" y="534"/>
                  </a:lnTo>
                  <a:lnTo>
                    <a:pt x="164" y="533"/>
                  </a:lnTo>
                  <a:lnTo>
                    <a:pt x="146" y="532"/>
                  </a:lnTo>
                  <a:lnTo>
                    <a:pt x="146" y="532"/>
                  </a:lnTo>
                  <a:lnTo>
                    <a:pt x="132" y="530"/>
                  </a:lnTo>
                  <a:lnTo>
                    <a:pt x="119" y="528"/>
                  </a:lnTo>
                  <a:lnTo>
                    <a:pt x="106" y="525"/>
                  </a:lnTo>
                  <a:lnTo>
                    <a:pt x="93" y="521"/>
                  </a:lnTo>
                  <a:lnTo>
                    <a:pt x="93" y="521"/>
                  </a:lnTo>
                  <a:lnTo>
                    <a:pt x="78" y="515"/>
                  </a:lnTo>
                  <a:lnTo>
                    <a:pt x="64" y="508"/>
                  </a:lnTo>
                  <a:lnTo>
                    <a:pt x="51" y="500"/>
                  </a:lnTo>
                  <a:lnTo>
                    <a:pt x="39" y="489"/>
                  </a:lnTo>
                  <a:lnTo>
                    <a:pt x="28" y="478"/>
                  </a:lnTo>
                  <a:lnTo>
                    <a:pt x="18" y="467"/>
                  </a:lnTo>
                  <a:lnTo>
                    <a:pt x="10" y="454"/>
                  </a:lnTo>
                  <a:lnTo>
                    <a:pt x="4" y="439"/>
                  </a:lnTo>
                  <a:lnTo>
                    <a:pt x="4" y="439"/>
                  </a:lnTo>
                  <a:lnTo>
                    <a:pt x="2" y="432"/>
                  </a:lnTo>
                  <a:lnTo>
                    <a:pt x="1" y="424"/>
                  </a:lnTo>
                  <a:lnTo>
                    <a:pt x="0" y="417"/>
                  </a:lnTo>
                  <a:lnTo>
                    <a:pt x="0" y="409"/>
                  </a:lnTo>
                  <a:lnTo>
                    <a:pt x="0" y="402"/>
                  </a:lnTo>
                  <a:lnTo>
                    <a:pt x="2" y="395"/>
                  </a:lnTo>
                  <a:lnTo>
                    <a:pt x="5" y="387"/>
                  </a:lnTo>
                  <a:lnTo>
                    <a:pt x="8" y="381"/>
                  </a:lnTo>
                  <a:lnTo>
                    <a:pt x="8" y="381"/>
                  </a:lnTo>
                  <a:lnTo>
                    <a:pt x="14" y="373"/>
                  </a:lnTo>
                  <a:lnTo>
                    <a:pt x="20" y="367"/>
                  </a:lnTo>
                  <a:lnTo>
                    <a:pt x="28" y="361"/>
                  </a:lnTo>
                  <a:lnTo>
                    <a:pt x="36" y="356"/>
                  </a:lnTo>
                  <a:lnTo>
                    <a:pt x="36" y="356"/>
                  </a:lnTo>
                  <a:lnTo>
                    <a:pt x="79" y="327"/>
                  </a:lnTo>
                  <a:lnTo>
                    <a:pt x="124" y="300"/>
                  </a:lnTo>
                  <a:lnTo>
                    <a:pt x="171" y="274"/>
                  </a:lnTo>
                  <a:lnTo>
                    <a:pt x="219" y="251"/>
                  </a:lnTo>
                  <a:lnTo>
                    <a:pt x="267" y="230"/>
                  </a:lnTo>
                  <a:lnTo>
                    <a:pt x="316" y="211"/>
                  </a:lnTo>
                  <a:lnTo>
                    <a:pt x="366" y="194"/>
                  </a:lnTo>
                  <a:lnTo>
                    <a:pt x="416" y="179"/>
                  </a:lnTo>
                  <a:lnTo>
                    <a:pt x="418" y="168"/>
                  </a:lnTo>
                  <a:lnTo>
                    <a:pt x="418" y="168"/>
                  </a:lnTo>
                  <a:lnTo>
                    <a:pt x="483" y="177"/>
                  </a:lnTo>
                  <a:lnTo>
                    <a:pt x="514" y="181"/>
                  </a:lnTo>
                  <a:lnTo>
                    <a:pt x="546" y="185"/>
                  </a:lnTo>
                  <a:lnTo>
                    <a:pt x="577" y="187"/>
                  </a:lnTo>
                  <a:lnTo>
                    <a:pt x="610" y="188"/>
                  </a:lnTo>
                  <a:lnTo>
                    <a:pt x="641" y="188"/>
                  </a:lnTo>
                  <a:lnTo>
                    <a:pt x="673" y="187"/>
                  </a:lnTo>
                  <a:lnTo>
                    <a:pt x="673" y="187"/>
                  </a:lnTo>
                  <a:lnTo>
                    <a:pt x="686" y="186"/>
                  </a:lnTo>
                  <a:lnTo>
                    <a:pt x="698" y="184"/>
                  </a:lnTo>
                  <a:lnTo>
                    <a:pt x="712" y="181"/>
                  </a:lnTo>
                  <a:lnTo>
                    <a:pt x="724" y="178"/>
                  </a:lnTo>
                  <a:lnTo>
                    <a:pt x="735" y="173"/>
                  </a:lnTo>
                  <a:lnTo>
                    <a:pt x="746" y="168"/>
                  </a:lnTo>
                  <a:lnTo>
                    <a:pt x="755" y="161"/>
                  </a:lnTo>
                  <a:lnTo>
                    <a:pt x="765" y="152"/>
                  </a:lnTo>
                  <a:lnTo>
                    <a:pt x="765" y="152"/>
                  </a:lnTo>
                  <a:lnTo>
                    <a:pt x="770" y="144"/>
                  </a:lnTo>
                  <a:lnTo>
                    <a:pt x="775" y="136"/>
                  </a:lnTo>
                  <a:lnTo>
                    <a:pt x="778" y="126"/>
                  </a:lnTo>
                  <a:lnTo>
                    <a:pt x="781" y="116"/>
                  </a:lnTo>
                  <a:lnTo>
                    <a:pt x="782" y="107"/>
                  </a:lnTo>
                  <a:lnTo>
                    <a:pt x="783" y="97"/>
                  </a:lnTo>
                  <a:lnTo>
                    <a:pt x="783" y="76"/>
                  </a:lnTo>
                  <a:lnTo>
                    <a:pt x="783" y="76"/>
                  </a:lnTo>
                  <a:lnTo>
                    <a:pt x="805" y="72"/>
                  </a:lnTo>
                  <a:lnTo>
                    <a:pt x="828" y="65"/>
                  </a:lnTo>
                  <a:lnTo>
                    <a:pt x="849" y="58"/>
                  </a:lnTo>
                  <a:lnTo>
                    <a:pt x="870" y="49"/>
                  </a:lnTo>
                  <a:lnTo>
                    <a:pt x="891" y="39"/>
                  </a:lnTo>
                  <a:lnTo>
                    <a:pt x="910" y="26"/>
                  </a:lnTo>
                  <a:lnTo>
                    <a:pt x="930" y="14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58" y="0"/>
                  </a:lnTo>
                  <a:lnTo>
                    <a:pt x="967" y="2"/>
                  </a:lnTo>
                  <a:lnTo>
                    <a:pt x="977" y="4"/>
                  </a:lnTo>
                  <a:lnTo>
                    <a:pt x="986" y="7"/>
                  </a:lnTo>
                  <a:lnTo>
                    <a:pt x="995" y="12"/>
                  </a:lnTo>
                  <a:lnTo>
                    <a:pt x="1003" y="17"/>
                  </a:lnTo>
                  <a:lnTo>
                    <a:pt x="1011" y="23"/>
                  </a:lnTo>
                  <a:lnTo>
                    <a:pt x="1019" y="30"/>
                  </a:lnTo>
                  <a:lnTo>
                    <a:pt x="1026" y="38"/>
                  </a:lnTo>
                  <a:lnTo>
                    <a:pt x="1033" y="45"/>
                  </a:lnTo>
                  <a:lnTo>
                    <a:pt x="1047" y="62"/>
                  </a:lnTo>
                  <a:lnTo>
                    <a:pt x="1058" y="81"/>
                  </a:lnTo>
                  <a:lnTo>
                    <a:pt x="1067" y="100"/>
                  </a:lnTo>
                  <a:lnTo>
                    <a:pt x="1067" y="10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FA9F815-4003-7402-804C-97D6C76CE1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3" y="1923"/>
              <a:ext cx="205" cy="167"/>
            </a:xfrm>
            <a:custGeom>
              <a:avLst/>
              <a:gdLst>
                <a:gd name="T0" fmla="*/ 372 w 613"/>
                <a:gd name="T1" fmla="*/ 5 h 502"/>
                <a:gd name="T2" fmla="*/ 409 w 613"/>
                <a:gd name="T3" fmla="*/ 0 h 502"/>
                <a:gd name="T4" fmla="*/ 445 w 613"/>
                <a:gd name="T5" fmla="*/ 2 h 502"/>
                <a:gd name="T6" fmla="*/ 480 w 613"/>
                <a:gd name="T7" fmla="*/ 13 h 502"/>
                <a:gd name="T8" fmla="*/ 512 w 613"/>
                <a:gd name="T9" fmla="*/ 30 h 502"/>
                <a:gd name="T10" fmla="*/ 528 w 613"/>
                <a:gd name="T11" fmla="*/ 42 h 502"/>
                <a:gd name="T12" fmla="*/ 555 w 613"/>
                <a:gd name="T13" fmla="*/ 68 h 502"/>
                <a:gd name="T14" fmla="*/ 577 w 613"/>
                <a:gd name="T15" fmla="*/ 100 h 502"/>
                <a:gd name="T16" fmla="*/ 596 w 613"/>
                <a:gd name="T17" fmla="*/ 133 h 502"/>
                <a:gd name="T18" fmla="*/ 602 w 613"/>
                <a:gd name="T19" fmla="*/ 152 h 502"/>
                <a:gd name="T20" fmla="*/ 611 w 613"/>
                <a:gd name="T21" fmla="*/ 181 h 502"/>
                <a:gd name="T22" fmla="*/ 613 w 613"/>
                <a:gd name="T23" fmla="*/ 212 h 502"/>
                <a:gd name="T24" fmla="*/ 612 w 613"/>
                <a:gd name="T25" fmla="*/ 225 h 502"/>
                <a:gd name="T26" fmla="*/ 606 w 613"/>
                <a:gd name="T27" fmla="*/ 252 h 502"/>
                <a:gd name="T28" fmla="*/ 601 w 613"/>
                <a:gd name="T29" fmla="*/ 265 h 502"/>
                <a:gd name="T30" fmla="*/ 581 w 613"/>
                <a:gd name="T31" fmla="*/ 311 h 502"/>
                <a:gd name="T32" fmla="*/ 554 w 613"/>
                <a:gd name="T33" fmla="*/ 354 h 502"/>
                <a:gd name="T34" fmla="*/ 522 w 613"/>
                <a:gd name="T35" fmla="*/ 392 h 502"/>
                <a:gd name="T36" fmla="*/ 484 w 613"/>
                <a:gd name="T37" fmla="*/ 426 h 502"/>
                <a:gd name="T38" fmla="*/ 466 w 613"/>
                <a:gd name="T39" fmla="*/ 440 h 502"/>
                <a:gd name="T40" fmla="*/ 427 w 613"/>
                <a:gd name="T41" fmla="*/ 465 h 502"/>
                <a:gd name="T42" fmla="*/ 385 w 613"/>
                <a:gd name="T43" fmla="*/ 484 h 502"/>
                <a:gd name="T44" fmla="*/ 341 w 613"/>
                <a:gd name="T45" fmla="*/ 498 h 502"/>
                <a:gd name="T46" fmla="*/ 319 w 613"/>
                <a:gd name="T47" fmla="*/ 502 h 502"/>
                <a:gd name="T48" fmla="*/ 319 w 613"/>
                <a:gd name="T49" fmla="*/ 498 h 502"/>
                <a:gd name="T50" fmla="*/ 314 w 613"/>
                <a:gd name="T51" fmla="*/ 465 h 502"/>
                <a:gd name="T52" fmla="*/ 309 w 613"/>
                <a:gd name="T53" fmla="*/ 443 h 502"/>
                <a:gd name="T54" fmla="*/ 300 w 613"/>
                <a:gd name="T55" fmla="*/ 423 h 502"/>
                <a:gd name="T56" fmla="*/ 294 w 613"/>
                <a:gd name="T57" fmla="*/ 413 h 502"/>
                <a:gd name="T58" fmla="*/ 280 w 613"/>
                <a:gd name="T59" fmla="*/ 393 h 502"/>
                <a:gd name="T60" fmla="*/ 263 w 613"/>
                <a:gd name="T61" fmla="*/ 376 h 502"/>
                <a:gd name="T62" fmla="*/ 224 w 613"/>
                <a:gd name="T63" fmla="*/ 346 h 502"/>
                <a:gd name="T64" fmla="*/ 198 w 613"/>
                <a:gd name="T65" fmla="*/ 327 h 502"/>
                <a:gd name="T66" fmla="*/ 143 w 613"/>
                <a:gd name="T67" fmla="*/ 292 h 502"/>
                <a:gd name="T68" fmla="*/ 87 w 613"/>
                <a:gd name="T69" fmla="*/ 259 h 502"/>
                <a:gd name="T70" fmla="*/ 30 w 613"/>
                <a:gd name="T71" fmla="*/ 228 h 502"/>
                <a:gd name="T72" fmla="*/ 0 w 613"/>
                <a:gd name="T73" fmla="*/ 213 h 502"/>
                <a:gd name="T74" fmla="*/ 38 w 613"/>
                <a:gd name="T75" fmla="*/ 174 h 502"/>
                <a:gd name="T76" fmla="*/ 79 w 613"/>
                <a:gd name="T77" fmla="*/ 138 h 502"/>
                <a:gd name="T78" fmla="*/ 122 w 613"/>
                <a:gd name="T79" fmla="*/ 108 h 502"/>
                <a:gd name="T80" fmla="*/ 168 w 613"/>
                <a:gd name="T81" fmla="*/ 79 h 502"/>
                <a:gd name="T82" fmla="*/ 216 w 613"/>
                <a:gd name="T83" fmla="*/ 56 h 502"/>
                <a:gd name="T84" fmla="*/ 266 w 613"/>
                <a:gd name="T85" fmla="*/ 34 h 502"/>
                <a:gd name="T86" fmla="*/ 318 w 613"/>
                <a:gd name="T87" fmla="*/ 16 h 502"/>
                <a:gd name="T88" fmla="*/ 371 w 613"/>
                <a:gd name="T89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13" h="502">
                  <a:moveTo>
                    <a:pt x="372" y="5"/>
                  </a:moveTo>
                  <a:lnTo>
                    <a:pt x="372" y="5"/>
                  </a:lnTo>
                  <a:lnTo>
                    <a:pt x="390" y="1"/>
                  </a:lnTo>
                  <a:lnTo>
                    <a:pt x="409" y="0"/>
                  </a:lnTo>
                  <a:lnTo>
                    <a:pt x="427" y="0"/>
                  </a:lnTo>
                  <a:lnTo>
                    <a:pt x="445" y="2"/>
                  </a:lnTo>
                  <a:lnTo>
                    <a:pt x="462" y="7"/>
                  </a:lnTo>
                  <a:lnTo>
                    <a:pt x="480" y="13"/>
                  </a:lnTo>
                  <a:lnTo>
                    <a:pt x="497" y="21"/>
                  </a:lnTo>
                  <a:lnTo>
                    <a:pt x="512" y="30"/>
                  </a:lnTo>
                  <a:lnTo>
                    <a:pt x="512" y="30"/>
                  </a:lnTo>
                  <a:lnTo>
                    <a:pt x="528" y="42"/>
                  </a:lnTo>
                  <a:lnTo>
                    <a:pt x="542" y="55"/>
                  </a:lnTo>
                  <a:lnTo>
                    <a:pt x="555" y="68"/>
                  </a:lnTo>
                  <a:lnTo>
                    <a:pt x="567" y="83"/>
                  </a:lnTo>
                  <a:lnTo>
                    <a:pt x="577" y="100"/>
                  </a:lnTo>
                  <a:lnTo>
                    <a:pt x="587" y="116"/>
                  </a:lnTo>
                  <a:lnTo>
                    <a:pt x="596" y="133"/>
                  </a:lnTo>
                  <a:lnTo>
                    <a:pt x="602" y="152"/>
                  </a:lnTo>
                  <a:lnTo>
                    <a:pt x="602" y="152"/>
                  </a:lnTo>
                  <a:lnTo>
                    <a:pt x="607" y="166"/>
                  </a:lnTo>
                  <a:lnTo>
                    <a:pt x="611" y="181"/>
                  </a:lnTo>
                  <a:lnTo>
                    <a:pt x="613" y="197"/>
                  </a:lnTo>
                  <a:lnTo>
                    <a:pt x="613" y="212"/>
                  </a:lnTo>
                  <a:lnTo>
                    <a:pt x="613" y="212"/>
                  </a:lnTo>
                  <a:lnTo>
                    <a:pt x="612" y="225"/>
                  </a:lnTo>
                  <a:lnTo>
                    <a:pt x="609" y="238"/>
                  </a:lnTo>
                  <a:lnTo>
                    <a:pt x="606" y="252"/>
                  </a:lnTo>
                  <a:lnTo>
                    <a:pt x="601" y="265"/>
                  </a:lnTo>
                  <a:lnTo>
                    <a:pt x="601" y="265"/>
                  </a:lnTo>
                  <a:lnTo>
                    <a:pt x="592" y="288"/>
                  </a:lnTo>
                  <a:lnTo>
                    <a:pt x="581" y="311"/>
                  </a:lnTo>
                  <a:lnTo>
                    <a:pt x="568" y="333"/>
                  </a:lnTo>
                  <a:lnTo>
                    <a:pt x="554" y="354"/>
                  </a:lnTo>
                  <a:lnTo>
                    <a:pt x="538" y="373"/>
                  </a:lnTo>
                  <a:lnTo>
                    <a:pt x="522" y="392"/>
                  </a:lnTo>
                  <a:lnTo>
                    <a:pt x="503" y="410"/>
                  </a:lnTo>
                  <a:lnTo>
                    <a:pt x="484" y="426"/>
                  </a:lnTo>
                  <a:lnTo>
                    <a:pt x="484" y="426"/>
                  </a:lnTo>
                  <a:lnTo>
                    <a:pt x="466" y="440"/>
                  </a:lnTo>
                  <a:lnTo>
                    <a:pt x="446" y="452"/>
                  </a:lnTo>
                  <a:lnTo>
                    <a:pt x="427" y="465"/>
                  </a:lnTo>
                  <a:lnTo>
                    <a:pt x="406" y="475"/>
                  </a:lnTo>
                  <a:lnTo>
                    <a:pt x="385" y="484"/>
                  </a:lnTo>
                  <a:lnTo>
                    <a:pt x="364" y="491"/>
                  </a:lnTo>
                  <a:lnTo>
                    <a:pt x="341" y="498"/>
                  </a:lnTo>
                  <a:lnTo>
                    <a:pt x="319" y="502"/>
                  </a:lnTo>
                  <a:lnTo>
                    <a:pt x="319" y="502"/>
                  </a:lnTo>
                  <a:lnTo>
                    <a:pt x="319" y="498"/>
                  </a:lnTo>
                  <a:lnTo>
                    <a:pt x="319" y="498"/>
                  </a:lnTo>
                  <a:lnTo>
                    <a:pt x="316" y="476"/>
                  </a:lnTo>
                  <a:lnTo>
                    <a:pt x="314" y="465"/>
                  </a:lnTo>
                  <a:lnTo>
                    <a:pt x="312" y="455"/>
                  </a:lnTo>
                  <a:lnTo>
                    <a:pt x="309" y="443"/>
                  </a:lnTo>
                  <a:lnTo>
                    <a:pt x="305" y="433"/>
                  </a:lnTo>
                  <a:lnTo>
                    <a:pt x="300" y="423"/>
                  </a:lnTo>
                  <a:lnTo>
                    <a:pt x="294" y="413"/>
                  </a:lnTo>
                  <a:lnTo>
                    <a:pt x="294" y="413"/>
                  </a:lnTo>
                  <a:lnTo>
                    <a:pt x="287" y="403"/>
                  </a:lnTo>
                  <a:lnTo>
                    <a:pt x="280" y="393"/>
                  </a:lnTo>
                  <a:lnTo>
                    <a:pt x="271" y="384"/>
                  </a:lnTo>
                  <a:lnTo>
                    <a:pt x="263" y="376"/>
                  </a:lnTo>
                  <a:lnTo>
                    <a:pt x="244" y="361"/>
                  </a:lnTo>
                  <a:lnTo>
                    <a:pt x="224" y="346"/>
                  </a:lnTo>
                  <a:lnTo>
                    <a:pt x="224" y="346"/>
                  </a:lnTo>
                  <a:lnTo>
                    <a:pt x="198" y="327"/>
                  </a:lnTo>
                  <a:lnTo>
                    <a:pt x="170" y="310"/>
                  </a:lnTo>
                  <a:lnTo>
                    <a:pt x="143" y="292"/>
                  </a:lnTo>
                  <a:lnTo>
                    <a:pt x="115" y="275"/>
                  </a:lnTo>
                  <a:lnTo>
                    <a:pt x="87" y="259"/>
                  </a:lnTo>
                  <a:lnTo>
                    <a:pt x="58" y="242"/>
                  </a:lnTo>
                  <a:lnTo>
                    <a:pt x="30" y="228"/>
                  </a:lnTo>
                  <a:lnTo>
                    <a:pt x="0" y="213"/>
                  </a:lnTo>
                  <a:lnTo>
                    <a:pt x="0" y="213"/>
                  </a:lnTo>
                  <a:lnTo>
                    <a:pt x="19" y="192"/>
                  </a:lnTo>
                  <a:lnTo>
                    <a:pt x="38" y="174"/>
                  </a:lnTo>
                  <a:lnTo>
                    <a:pt x="58" y="156"/>
                  </a:lnTo>
                  <a:lnTo>
                    <a:pt x="79" y="138"/>
                  </a:lnTo>
                  <a:lnTo>
                    <a:pt x="100" y="122"/>
                  </a:lnTo>
                  <a:lnTo>
                    <a:pt x="122" y="108"/>
                  </a:lnTo>
                  <a:lnTo>
                    <a:pt x="145" y="94"/>
                  </a:lnTo>
                  <a:lnTo>
                    <a:pt x="168" y="79"/>
                  </a:lnTo>
                  <a:lnTo>
                    <a:pt x="192" y="67"/>
                  </a:lnTo>
                  <a:lnTo>
                    <a:pt x="216" y="56"/>
                  </a:lnTo>
                  <a:lnTo>
                    <a:pt x="241" y="45"/>
                  </a:lnTo>
                  <a:lnTo>
                    <a:pt x="266" y="34"/>
                  </a:lnTo>
                  <a:lnTo>
                    <a:pt x="291" y="24"/>
                  </a:lnTo>
                  <a:lnTo>
                    <a:pt x="318" y="16"/>
                  </a:lnTo>
                  <a:lnTo>
                    <a:pt x="344" y="7"/>
                  </a:lnTo>
                  <a:lnTo>
                    <a:pt x="371" y="0"/>
                  </a:lnTo>
                  <a:lnTo>
                    <a:pt x="372" y="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A9D9C66-103A-944F-5F6D-301F26C99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4" y="2195"/>
              <a:ext cx="292" cy="135"/>
            </a:xfrm>
            <a:custGeom>
              <a:avLst/>
              <a:gdLst>
                <a:gd name="T0" fmla="*/ 875 w 875"/>
                <a:gd name="T1" fmla="*/ 85 h 405"/>
                <a:gd name="T2" fmla="*/ 873 w 875"/>
                <a:gd name="T3" fmla="*/ 107 h 405"/>
                <a:gd name="T4" fmla="*/ 866 w 875"/>
                <a:gd name="T5" fmla="*/ 127 h 405"/>
                <a:gd name="T6" fmla="*/ 856 w 875"/>
                <a:gd name="T7" fmla="*/ 146 h 405"/>
                <a:gd name="T8" fmla="*/ 843 w 875"/>
                <a:gd name="T9" fmla="*/ 164 h 405"/>
                <a:gd name="T10" fmla="*/ 802 w 875"/>
                <a:gd name="T11" fmla="*/ 217 h 405"/>
                <a:gd name="T12" fmla="*/ 756 w 875"/>
                <a:gd name="T13" fmla="*/ 265 h 405"/>
                <a:gd name="T14" fmla="*/ 704 w 875"/>
                <a:gd name="T15" fmla="*/ 307 h 405"/>
                <a:gd name="T16" fmla="*/ 649 w 875"/>
                <a:gd name="T17" fmla="*/ 345 h 405"/>
                <a:gd name="T18" fmla="*/ 631 w 875"/>
                <a:gd name="T19" fmla="*/ 356 h 405"/>
                <a:gd name="T20" fmla="*/ 592 w 875"/>
                <a:gd name="T21" fmla="*/ 376 h 405"/>
                <a:gd name="T22" fmla="*/ 571 w 875"/>
                <a:gd name="T23" fmla="*/ 384 h 405"/>
                <a:gd name="T24" fmla="*/ 540 w 875"/>
                <a:gd name="T25" fmla="*/ 393 h 405"/>
                <a:gd name="T26" fmla="*/ 507 w 875"/>
                <a:gd name="T27" fmla="*/ 399 h 405"/>
                <a:gd name="T28" fmla="*/ 441 w 875"/>
                <a:gd name="T29" fmla="*/ 404 h 405"/>
                <a:gd name="T30" fmla="*/ 374 w 875"/>
                <a:gd name="T31" fmla="*/ 404 h 405"/>
                <a:gd name="T32" fmla="*/ 307 w 875"/>
                <a:gd name="T33" fmla="*/ 403 h 405"/>
                <a:gd name="T34" fmla="*/ 238 w 875"/>
                <a:gd name="T35" fmla="*/ 403 h 405"/>
                <a:gd name="T36" fmla="*/ 185 w 875"/>
                <a:gd name="T37" fmla="*/ 401 h 405"/>
                <a:gd name="T38" fmla="*/ 150 w 875"/>
                <a:gd name="T39" fmla="*/ 396 h 405"/>
                <a:gd name="T40" fmla="*/ 117 w 875"/>
                <a:gd name="T41" fmla="*/ 387 h 405"/>
                <a:gd name="T42" fmla="*/ 101 w 875"/>
                <a:gd name="T43" fmla="*/ 381 h 405"/>
                <a:gd name="T44" fmla="*/ 79 w 875"/>
                <a:gd name="T45" fmla="*/ 369 h 405"/>
                <a:gd name="T46" fmla="*/ 37 w 875"/>
                <a:gd name="T47" fmla="*/ 341 h 405"/>
                <a:gd name="T48" fmla="*/ 18 w 875"/>
                <a:gd name="T49" fmla="*/ 326 h 405"/>
                <a:gd name="T50" fmla="*/ 7 w 875"/>
                <a:gd name="T51" fmla="*/ 316 h 405"/>
                <a:gd name="T52" fmla="*/ 3 w 875"/>
                <a:gd name="T53" fmla="*/ 312 h 405"/>
                <a:gd name="T54" fmla="*/ 0 w 875"/>
                <a:gd name="T55" fmla="*/ 299 h 405"/>
                <a:gd name="T56" fmla="*/ 0 w 875"/>
                <a:gd name="T57" fmla="*/ 286 h 405"/>
                <a:gd name="T58" fmla="*/ 2 w 875"/>
                <a:gd name="T59" fmla="*/ 275 h 405"/>
                <a:gd name="T60" fmla="*/ 11 w 875"/>
                <a:gd name="T61" fmla="*/ 252 h 405"/>
                <a:gd name="T62" fmla="*/ 23 w 875"/>
                <a:gd name="T63" fmla="*/ 231 h 405"/>
                <a:gd name="T64" fmla="*/ 38 w 875"/>
                <a:gd name="T65" fmla="*/ 213 h 405"/>
                <a:gd name="T66" fmla="*/ 46 w 875"/>
                <a:gd name="T67" fmla="*/ 204 h 405"/>
                <a:gd name="T68" fmla="*/ 66 w 875"/>
                <a:gd name="T69" fmla="*/ 189 h 405"/>
                <a:gd name="T70" fmla="*/ 106 w 875"/>
                <a:gd name="T71" fmla="*/ 164 h 405"/>
                <a:gd name="T72" fmla="*/ 129 w 875"/>
                <a:gd name="T73" fmla="*/ 142 h 405"/>
                <a:gd name="T74" fmla="*/ 147 w 875"/>
                <a:gd name="T75" fmla="*/ 143 h 405"/>
                <a:gd name="T76" fmla="*/ 199 w 875"/>
                <a:gd name="T77" fmla="*/ 143 h 405"/>
                <a:gd name="T78" fmla="*/ 234 w 875"/>
                <a:gd name="T79" fmla="*/ 141 h 405"/>
                <a:gd name="T80" fmla="*/ 302 w 875"/>
                <a:gd name="T81" fmla="*/ 133 h 405"/>
                <a:gd name="T82" fmla="*/ 369 w 875"/>
                <a:gd name="T83" fmla="*/ 122 h 405"/>
                <a:gd name="T84" fmla="*/ 436 w 875"/>
                <a:gd name="T85" fmla="*/ 107 h 405"/>
                <a:gd name="T86" fmla="*/ 502 w 875"/>
                <a:gd name="T87" fmla="*/ 88 h 405"/>
                <a:gd name="T88" fmla="*/ 567 w 875"/>
                <a:gd name="T89" fmla="*/ 67 h 405"/>
                <a:gd name="T90" fmla="*/ 665 w 875"/>
                <a:gd name="T91" fmla="*/ 30 h 405"/>
                <a:gd name="T92" fmla="*/ 729 w 875"/>
                <a:gd name="T93" fmla="*/ 6 h 405"/>
                <a:gd name="T94" fmla="*/ 741 w 875"/>
                <a:gd name="T95" fmla="*/ 3 h 405"/>
                <a:gd name="T96" fmla="*/ 765 w 875"/>
                <a:gd name="T97" fmla="*/ 0 h 405"/>
                <a:gd name="T98" fmla="*/ 789 w 875"/>
                <a:gd name="T99" fmla="*/ 1 h 405"/>
                <a:gd name="T100" fmla="*/ 812 w 875"/>
                <a:gd name="T101" fmla="*/ 6 h 405"/>
                <a:gd name="T102" fmla="*/ 823 w 875"/>
                <a:gd name="T103" fmla="*/ 11 h 405"/>
                <a:gd name="T104" fmla="*/ 843 w 875"/>
                <a:gd name="T105" fmla="*/ 23 h 405"/>
                <a:gd name="T106" fmla="*/ 860 w 875"/>
                <a:gd name="T107" fmla="*/ 41 h 405"/>
                <a:gd name="T108" fmla="*/ 871 w 875"/>
                <a:gd name="T109" fmla="*/ 62 h 405"/>
                <a:gd name="T110" fmla="*/ 875 w 875"/>
                <a:gd name="T111" fmla="*/ 8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5" h="405">
                  <a:moveTo>
                    <a:pt x="875" y="85"/>
                  </a:moveTo>
                  <a:lnTo>
                    <a:pt x="875" y="85"/>
                  </a:lnTo>
                  <a:lnTo>
                    <a:pt x="875" y="96"/>
                  </a:lnTo>
                  <a:lnTo>
                    <a:pt x="873" y="107"/>
                  </a:lnTo>
                  <a:lnTo>
                    <a:pt x="870" y="117"/>
                  </a:lnTo>
                  <a:lnTo>
                    <a:pt x="866" y="127"/>
                  </a:lnTo>
                  <a:lnTo>
                    <a:pt x="861" y="136"/>
                  </a:lnTo>
                  <a:lnTo>
                    <a:pt x="856" y="146"/>
                  </a:lnTo>
                  <a:lnTo>
                    <a:pt x="843" y="164"/>
                  </a:lnTo>
                  <a:lnTo>
                    <a:pt x="843" y="164"/>
                  </a:lnTo>
                  <a:lnTo>
                    <a:pt x="823" y="191"/>
                  </a:lnTo>
                  <a:lnTo>
                    <a:pt x="802" y="217"/>
                  </a:lnTo>
                  <a:lnTo>
                    <a:pt x="779" y="241"/>
                  </a:lnTo>
                  <a:lnTo>
                    <a:pt x="756" y="265"/>
                  </a:lnTo>
                  <a:lnTo>
                    <a:pt x="730" y="287"/>
                  </a:lnTo>
                  <a:lnTo>
                    <a:pt x="704" y="307"/>
                  </a:lnTo>
                  <a:lnTo>
                    <a:pt x="677" y="328"/>
                  </a:lnTo>
                  <a:lnTo>
                    <a:pt x="649" y="345"/>
                  </a:lnTo>
                  <a:lnTo>
                    <a:pt x="649" y="345"/>
                  </a:lnTo>
                  <a:lnTo>
                    <a:pt x="631" y="356"/>
                  </a:lnTo>
                  <a:lnTo>
                    <a:pt x="611" y="367"/>
                  </a:lnTo>
                  <a:lnTo>
                    <a:pt x="592" y="376"/>
                  </a:lnTo>
                  <a:lnTo>
                    <a:pt x="571" y="384"/>
                  </a:lnTo>
                  <a:lnTo>
                    <a:pt x="571" y="384"/>
                  </a:lnTo>
                  <a:lnTo>
                    <a:pt x="555" y="389"/>
                  </a:lnTo>
                  <a:lnTo>
                    <a:pt x="540" y="393"/>
                  </a:lnTo>
                  <a:lnTo>
                    <a:pt x="524" y="396"/>
                  </a:lnTo>
                  <a:lnTo>
                    <a:pt x="507" y="399"/>
                  </a:lnTo>
                  <a:lnTo>
                    <a:pt x="474" y="403"/>
                  </a:lnTo>
                  <a:lnTo>
                    <a:pt x="441" y="404"/>
                  </a:lnTo>
                  <a:lnTo>
                    <a:pt x="408" y="405"/>
                  </a:lnTo>
                  <a:lnTo>
                    <a:pt x="374" y="404"/>
                  </a:lnTo>
                  <a:lnTo>
                    <a:pt x="307" y="403"/>
                  </a:lnTo>
                  <a:lnTo>
                    <a:pt x="307" y="403"/>
                  </a:lnTo>
                  <a:lnTo>
                    <a:pt x="238" y="403"/>
                  </a:lnTo>
                  <a:lnTo>
                    <a:pt x="238" y="403"/>
                  </a:lnTo>
                  <a:lnTo>
                    <a:pt x="203" y="402"/>
                  </a:lnTo>
                  <a:lnTo>
                    <a:pt x="185" y="401"/>
                  </a:lnTo>
                  <a:lnTo>
                    <a:pt x="167" y="399"/>
                  </a:lnTo>
                  <a:lnTo>
                    <a:pt x="150" y="396"/>
                  </a:lnTo>
                  <a:lnTo>
                    <a:pt x="134" y="392"/>
                  </a:lnTo>
                  <a:lnTo>
                    <a:pt x="117" y="387"/>
                  </a:lnTo>
                  <a:lnTo>
                    <a:pt x="101" y="381"/>
                  </a:lnTo>
                  <a:lnTo>
                    <a:pt x="101" y="381"/>
                  </a:lnTo>
                  <a:lnTo>
                    <a:pt x="90" y="375"/>
                  </a:lnTo>
                  <a:lnTo>
                    <a:pt x="79" y="369"/>
                  </a:lnTo>
                  <a:lnTo>
                    <a:pt x="57" y="355"/>
                  </a:lnTo>
                  <a:lnTo>
                    <a:pt x="37" y="341"/>
                  </a:lnTo>
                  <a:lnTo>
                    <a:pt x="18" y="326"/>
                  </a:lnTo>
                  <a:lnTo>
                    <a:pt x="18" y="326"/>
                  </a:lnTo>
                  <a:lnTo>
                    <a:pt x="11" y="319"/>
                  </a:lnTo>
                  <a:lnTo>
                    <a:pt x="7" y="316"/>
                  </a:lnTo>
                  <a:lnTo>
                    <a:pt x="3" y="312"/>
                  </a:lnTo>
                  <a:lnTo>
                    <a:pt x="3" y="312"/>
                  </a:lnTo>
                  <a:lnTo>
                    <a:pt x="1" y="305"/>
                  </a:lnTo>
                  <a:lnTo>
                    <a:pt x="0" y="299"/>
                  </a:lnTo>
                  <a:lnTo>
                    <a:pt x="0" y="293"/>
                  </a:lnTo>
                  <a:lnTo>
                    <a:pt x="0" y="286"/>
                  </a:lnTo>
                  <a:lnTo>
                    <a:pt x="0" y="286"/>
                  </a:lnTo>
                  <a:lnTo>
                    <a:pt x="2" y="275"/>
                  </a:lnTo>
                  <a:lnTo>
                    <a:pt x="7" y="263"/>
                  </a:lnTo>
                  <a:lnTo>
                    <a:pt x="11" y="252"/>
                  </a:lnTo>
                  <a:lnTo>
                    <a:pt x="16" y="241"/>
                  </a:lnTo>
                  <a:lnTo>
                    <a:pt x="23" y="231"/>
                  </a:lnTo>
                  <a:lnTo>
                    <a:pt x="30" y="222"/>
                  </a:lnTo>
                  <a:lnTo>
                    <a:pt x="38" y="213"/>
                  </a:lnTo>
                  <a:lnTo>
                    <a:pt x="46" y="204"/>
                  </a:lnTo>
                  <a:lnTo>
                    <a:pt x="46" y="204"/>
                  </a:lnTo>
                  <a:lnTo>
                    <a:pt x="55" y="196"/>
                  </a:lnTo>
                  <a:lnTo>
                    <a:pt x="66" y="189"/>
                  </a:lnTo>
                  <a:lnTo>
                    <a:pt x="85" y="176"/>
                  </a:lnTo>
                  <a:lnTo>
                    <a:pt x="106" y="164"/>
                  </a:lnTo>
                  <a:lnTo>
                    <a:pt x="128" y="153"/>
                  </a:lnTo>
                  <a:lnTo>
                    <a:pt x="129" y="142"/>
                  </a:lnTo>
                  <a:lnTo>
                    <a:pt x="129" y="142"/>
                  </a:lnTo>
                  <a:lnTo>
                    <a:pt x="147" y="143"/>
                  </a:lnTo>
                  <a:lnTo>
                    <a:pt x="164" y="144"/>
                  </a:lnTo>
                  <a:lnTo>
                    <a:pt x="199" y="143"/>
                  </a:lnTo>
                  <a:lnTo>
                    <a:pt x="199" y="143"/>
                  </a:lnTo>
                  <a:lnTo>
                    <a:pt x="234" y="141"/>
                  </a:lnTo>
                  <a:lnTo>
                    <a:pt x="267" y="138"/>
                  </a:lnTo>
                  <a:lnTo>
                    <a:pt x="302" y="133"/>
                  </a:lnTo>
                  <a:lnTo>
                    <a:pt x="335" y="128"/>
                  </a:lnTo>
                  <a:lnTo>
                    <a:pt x="369" y="122"/>
                  </a:lnTo>
                  <a:lnTo>
                    <a:pt x="403" y="115"/>
                  </a:lnTo>
                  <a:lnTo>
                    <a:pt x="436" y="107"/>
                  </a:lnTo>
                  <a:lnTo>
                    <a:pt x="470" y="97"/>
                  </a:lnTo>
                  <a:lnTo>
                    <a:pt x="502" y="88"/>
                  </a:lnTo>
                  <a:lnTo>
                    <a:pt x="535" y="78"/>
                  </a:lnTo>
                  <a:lnTo>
                    <a:pt x="567" y="67"/>
                  </a:lnTo>
                  <a:lnTo>
                    <a:pt x="600" y="55"/>
                  </a:lnTo>
                  <a:lnTo>
                    <a:pt x="665" y="30"/>
                  </a:lnTo>
                  <a:lnTo>
                    <a:pt x="728" y="4"/>
                  </a:lnTo>
                  <a:lnTo>
                    <a:pt x="729" y="6"/>
                  </a:lnTo>
                  <a:lnTo>
                    <a:pt x="729" y="6"/>
                  </a:lnTo>
                  <a:lnTo>
                    <a:pt x="741" y="3"/>
                  </a:lnTo>
                  <a:lnTo>
                    <a:pt x="753" y="1"/>
                  </a:lnTo>
                  <a:lnTo>
                    <a:pt x="765" y="0"/>
                  </a:lnTo>
                  <a:lnTo>
                    <a:pt x="777" y="0"/>
                  </a:lnTo>
                  <a:lnTo>
                    <a:pt x="789" y="1"/>
                  </a:lnTo>
                  <a:lnTo>
                    <a:pt x="801" y="3"/>
                  </a:lnTo>
                  <a:lnTo>
                    <a:pt x="812" y="6"/>
                  </a:lnTo>
                  <a:lnTo>
                    <a:pt x="823" y="11"/>
                  </a:lnTo>
                  <a:lnTo>
                    <a:pt x="823" y="11"/>
                  </a:lnTo>
                  <a:lnTo>
                    <a:pt x="833" y="16"/>
                  </a:lnTo>
                  <a:lnTo>
                    <a:pt x="843" y="23"/>
                  </a:lnTo>
                  <a:lnTo>
                    <a:pt x="851" y="32"/>
                  </a:lnTo>
                  <a:lnTo>
                    <a:pt x="860" y="41"/>
                  </a:lnTo>
                  <a:lnTo>
                    <a:pt x="866" y="52"/>
                  </a:lnTo>
                  <a:lnTo>
                    <a:pt x="871" y="62"/>
                  </a:lnTo>
                  <a:lnTo>
                    <a:pt x="874" y="74"/>
                  </a:lnTo>
                  <a:lnTo>
                    <a:pt x="875" y="85"/>
                  </a:lnTo>
                  <a:lnTo>
                    <a:pt x="875" y="8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0924BF0-5767-F7C5-3D81-6F11D4E88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" y="1906"/>
              <a:ext cx="4583" cy="2413"/>
            </a:xfrm>
            <a:custGeom>
              <a:avLst/>
              <a:gdLst>
                <a:gd name="T0" fmla="*/ 7052 w 13749"/>
                <a:gd name="T1" fmla="*/ 285 h 7237"/>
                <a:gd name="T2" fmla="*/ 7547 w 13749"/>
                <a:gd name="T3" fmla="*/ 493 h 7237"/>
                <a:gd name="T4" fmla="*/ 7851 w 13749"/>
                <a:gd name="T5" fmla="*/ 660 h 7237"/>
                <a:gd name="T6" fmla="*/ 8219 w 13749"/>
                <a:gd name="T7" fmla="*/ 961 h 7237"/>
                <a:gd name="T8" fmla="*/ 9388 w 13749"/>
                <a:gd name="T9" fmla="*/ 2051 h 7237"/>
                <a:gd name="T10" fmla="*/ 10305 w 13749"/>
                <a:gd name="T11" fmla="*/ 2771 h 7237"/>
                <a:gd name="T12" fmla="*/ 10771 w 13749"/>
                <a:gd name="T13" fmla="*/ 2307 h 7237"/>
                <a:gd name="T14" fmla="*/ 11273 w 13749"/>
                <a:gd name="T15" fmla="*/ 1879 h 7237"/>
                <a:gd name="T16" fmla="*/ 11895 w 13749"/>
                <a:gd name="T17" fmla="*/ 1358 h 7237"/>
                <a:gd name="T18" fmla="*/ 12838 w 13749"/>
                <a:gd name="T19" fmla="*/ 499 h 7237"/>
                <a:gd name="T20" fmla="*/ 13008 w 13749"/>
                <a:gd name="T21" fmla="*/ 634 h 7237"/>
                <a:gd name="T22" fmla="*/ 13186 w 13749"/>
                <a:gd name="T23" fmla="*/ 814 h 7237"/>
                <a:gd name="T24" fmla="*/ 13368 w 13749"/>
                <a:gd name="T25" fmla="*/ 1059 h 7237"/>
                <a:gd name="T26" fmla="*/ 13534 w 13749"/>
                <a:gd name="T27" fmla="*/ 1390 h 7237"/>
                <a:gd name="T28" fmla="*/ 13681 w 13749"/>
                <a:gd name="T29" fmla="*/ 1780 h 7237"/>
                <a:gd name="T30" fmla="*/ 13664 w 13749"/>
                <a:gd name="T31" fmla="*/ 2146 h 7237"/>
                <a:gd name="T32" fmla="*/ 13174 w 13749"/>
                <a:gd name="T33" fmla="*/ 2858 h 7237"/>
                <a:gd name="T34" fmla="*/ 12901 w 13749"/>
                <a:gd name="T35" fmla="*/ 3189 h 7237"/>
                <a:gd name="T36" fmla="*/ 12420 w 13749"/>
                <a:gd name="T37" fmla="*/ 3734 h 7237"/>
                <a:gd name="T38" fmla="*/ 11644 w 13749"/>
                <a:gd name="T39" fmla="*/ 4667 h 7237"/>
                <a:gd name="T40" fmla="*/ 11215 w 13749"/>
                <a:gd name="T41" fmla="*/ 5124 h 7237"/>
                <a:gd name="T42" fmla="*/ 10980 w 13749"/>
                <a:gd name="T43" fmla="*/ 5364 h 7237"/>
                <a:gd name="T44" fmla="*/ 10807 w 13749"/>
                <a:gd name="T45" fmla="*/ 5465 h 7237"/>
                <a:gd name="T46" fmla="*/ 10586 w 13749"/>
                <a:gd name="T47" fmla="*/ 5493 h 7237"/>
                <a:gd name="T48" fmla="*/ 10296 w 13749"/>
                <a:gd name="T49" fmla="*/ 5448 h 7237"/>
                <a:gd name="T50" fmla="*/ 9824 w 13749"/>
                <a:gd name="T51" fmla="*/ 5336 h 7237"/>
                <a:gd name="T52" fmla="*/ 9574 w 13749"/>
                <a:gd name="T53" fmla="*/ 5240 h 7237"/>
                <a:gd name="T54" fmla="*/ 9302 w 13749"/>
                <a:gd name="T55" fmla="*/ 5067 h 7237"/>
                <a:gd name="T56" fmla="*/ 8944 w 13749"/>
                <a:gd name="T57" fmla="*/ 4807 h 7237"/>
                <a:gd name="T58" fmla="*/ 8595 w 13749"/>
                <a:gd name="T59" fmla="*/ 4796 h 7237"/>
                <a:gd name="T60" fmla="*/ 8737 w 13749"/>
                <a:gd name="T61" fmla="*/ 5625 h 7237"/>
                <a:gd name="T62" fmla="*/ 8820 w 13749"/>
                <a:gd name="T63" fmla="*/ 6606 h 7237"/>
                <a:gd name="T64" fmla="*/ 3519 w 13749"/>
                <a:gd name="T65" fmla="*/ 5914 h 7237"/>
                <a:gd name="T66" fmla="*/ 3589 w 13749"/>
                <a:gd name="T67" fmla="*/ 5105 h 7237"/>
                <a:gd name="T68" fmla="*/ 3537 w 13749"/>
                <a:gd name="T69" fmla="*/ 4555 h 7237"/>
                <a:gd name="T70" fmla="*/ 3030 w 13749"/>
                <a:gd name="T71" fmla="*/ 4794 h 7237"/>
                <a:gd name="T72" fmla="*/ 2510 w 13749"/>
                <a:gd name="T73" fmla="*/ 5599 h 7237"/>
                <a:gd name="T74" fmla="*/ 2497 w 13749"/>
                <a:gd name="T75" fmla="*/ 5684 h 7237"/>
                <a:gd name="T76" fmla="*/ 2546 w 13749"/>
                <a:gd name="T77" fmla="*/ 5997 h 7237"/>
                <a:gd name="T78" fmla="*/ 2721 w 13749"/>
                <a:gd name="T79" fmla="*/ 6632 h 7237"/>
                <a:gd name="T80" fmla="*/ 479 w 13749"/>
                <a:gd name="T81" fmla="*/ 7237 h 7237"/>
                <a:gd name="T82" fmla="*/ 167 w 13749"/>
                <a:gd name="T83" fmla="*/ 6436 h 7237"/>
                <a:gd name="T84" fmla="*/ 24 w 13749"/>
                <a:gd name="T85" fmla="*/ 5970 h 7237"/>
                <a:gd name="T86" fmla="*/ 0 w 13749"/>
                <a:gd name="T87" fmla="*/ 5706 h 7237"/>
                <a:gd name="T88" fmla="*/ 32 w 13749"/>
                <a:gd name="T89" fmla="*/ 5472 h 7237"/>
                <a:gd name="T90" fmla="*/ 2100 w 13749"/>
                <a:gd name="T91" fmla="*/ 1931 h 7237"/>
                <a:gd name="T92" fmla="*/ 2290 w 13749"/>
                <a:gd name="T93" fmla="*/ 1539 h 7237"/>
                <a:gd name="T94" fmla="*/ 2509 w 13749"/>
                <a:gd name="T95" fmla="*/ 1184 h 7237"/>
                <a:gd name="T96" fmla="*/ 2794 w 13749"/>
                <a:gd name="T97" fmla="*/ 851 h 7237"/>
                <a:gd name="T98" fmla="*/ 2934 w 13749"/>
                <a:gd name="T99" fmla="*/ 736 h 7237"/>
                <a:gd name="T100" fmla="*/ 3254 w 13749"/>
                <a:gd name="T101" fmla="*/ 530 h 7237"/>
                <a:gd name="T102" fmla="*/ 3359 w 13749"/>
                <a:gd name="T103" fmla="*/ 486 h 7237"/>
                <a:gd name="T104" fmla="*/ 4887 w 13749"/>
                <a:gd name="T105" fmla="*/ 34 h 7237"/>
                <a:gd name="T106" fmla="*/ 5012 w 13749"/>
                <a:gd name="T107" fmla="*/ 143 h 7237"/>
                <a:gd name="T108" fmla="*/ 5262 w 13749"/>
                <a:gd name="T109" fmla="*/ 309 h 7237"/>
                <a:gd name="T110" fmla="*/ 5532 w 13749"/>
                <a:gd name="T111" fmla="*/ 438 h 7237"/>
                <a:gd name="T112" fmla="*/ 5817 w 13749"/>
                <a:gd name="T113" fmla="*/ 521 h 7237"/>
                <a:gd name="T114" fmla="*/ 6111 w 13749"/>
                <a:gd name="T115" fmla="*/ 550 h 7237"/>
                <a:gd name="T116" fmla="*/ 6284 w 13749"/>
                <a:gd name="T117" fmla="*/ 536 h 7237"/>
                <a:gd name="T118" fmla="*/ 6424 w 13749"/>
                <a:gd name="T119" fmla="*/ 487 h 7237"/>
                <a:gd name="T120" fmla="*/ 6606 w 13749"/>
                <a:gd name="T121" fmla="*/ 361 h 7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749" h="7237">
                  <a:moveTo>
                    <a:pt x="6606" y="361"/>
                  </a:moveTo>
                  <a:lnTo>
                    <a:pt x="6606" y="361"/>
                  </a:lnTo>
                  <a:lnTo>
                    <a:pt x="6799" y="209"/>
                  </a:lnTo>
                  <a:lnTo>
                    <a:pt x="6804" y="195"/>
                  </a:lnTo>
                  <a:lnTo>
                    <a:pt x="6804" y="195"/>
                  </a:lnTo>
                  <a:lnTo>
                    <a:pt x="6922" y="236"/>
                  </a:lnTo>
                  <a:lnTo>
                    <a:pt x="7052" y="285"/>
                  </a:lnTo>
                  <a:lnTo>
                    <a:pt x="7121" y="312"/>
                  </a:lnTo>
                  <a:lnTo>
                    <a:pt x="7191" y="339"/>
                  </a:lnTo>
                  <a:lnTo>
                    <a:pt x="7263" y="369"/>
                  </a:lnTo>
                  <a:lnTo>
                    <a:pt x="7335" y="398"/>
                  </a:lnTo>
                  <a:lnTo>
                    <a:pt x="7406" y="430"/>
                  </a:lnTo>
                  <a:lnTo>
                    <a:pt x="7477" y="462"/>
                  </a:lnTo>
                  <a:lnTo>
                    <a:pt x="7547" y="493"/>
                  </a:lnTo>
                  <a:lnTo>
                    <a:pt x="7614" y="526"/>
                  </a:lnTo>
                  <a:lnTo>
                    <a:pt x="7679" y="560"/>
                  </a:lnTo>
                  <a:lnTo>
                    <a:pt x="7740" y="593"/>
                  </a:lnTo>
                  <a:lnTo>
                    <a:pt x="7798" y="626"/>
                  </a:lnTo>
                  <a:lnTo>
                    <a:pt x="7825" y="643"/>
                  </a:lnTo>
                  <a:lnTo>
                    <a:pt x="7851" y="660"/>
                  </a:lnTo>
                  <a:lnTo>
                    <a:pt x="7851" y="660"/>
                  </a:lnTo>
                  <a:lnTo>
                    <a:pt x="7871" y="674"/>
                  </a:lnTo>
                  <a:lnTo>
                    <a:pt x="7894" y="689"/>
                  </a:lnTo>
                  <a:lnTo>
                    <a:pt x="7945" y="728"/>
                  </a:lnTo>
                  <a:lnTo>
                    <a:pt x="8003" y="776"/>
                  </a:lnTo>
                  <a:lnTo>
                    <a:pt x="8069" y="831"/>
                  </a:lnTo>
                  <a:lnTo>
                    <a:pt x="8141" y="893"/>
                  </a:lnTo>
                  <a:lnTo>
                    <a:pt x="8219" y="961"/>
                  </a:lnTo>
                  <a:lnTo>
                    <a:pt x="8304" y="1036"/>
                  </a:lnTo>
                  <a:lnTo>
                    <a:pt x="8391" y="1115"/>
                  </a:lnTo>
                  <a:lnTo>
                    <a:pt x="8580" y="1288"/>
                  </a:lnTo>
                  <a:lnTo>
                    <a:pt x="8779" y="1473"/>
                  </a:lnTo>
                  <a:lnTo>
                    <a:pt x="8983" y="1665"/>
                  </a:lnTo>
                  <a:lnTo>
                    <a:pt x="9189" y="1860"/>
                  </a:lnTo>
                  <a:lnTo>
                    <a:pt x="9388" y="2051"/>
                  </a:lnTo>
                  <a:lnTo>
                    <a:pt x="9578" y="2235"/>
                  </a:lnTo>
                  <a:lnTo>
                    <a:pt x="9909" y="2555"/>
                  </a:lnTo>
                  <a:lnTo>
                    <a:pt x="10137" y="2778"/>
                  </a:lnTo>
                  <a:lnTo>
                    <a:pt x="10223" y="2861"/>
                  </a:lnTo>
                  <a:lnTo>
                    <a:pt x="10223" y="2861"/>
                  </a:lnTo>
                  <a:lnTo>
                    <a:pt x="10244" y="2838"/>
                  </a:lnTo>
                  <a:lnTo>
                    <a:pt x="10305" y="2771"/>
                  </a:lnTo>
                  <a:lnTo>
                    <a:pt x="10349" y="2725"/>
                  </a:lnTo>
                  <a:lnTo>
                    <a:pt x="10401" y="2670"/>
                  </a:lnTo>
                  <a:lnTo>
                    <a:pt x="10461" y="2608"/>
                  </a:lnTo>
                  <a:lnTo>
                    <a:pt x="10529" y="2540"/>
                  </a:lnTo>
                  <a:lnTo>
                    <a:pt x="10604" y="2467"/>
                  </a:lnTo>
                  <a:lnTo>
                    <a:pt x="10684" y="2389"/>
                  </a:lnTo>
                  <a:lnTo>
                    <a:pt x="10771" y="2307"/>
                  </a:lnTo>
                  <a:lnTo>
                    <a:pt x="10862" y="2224"/>
                  </a:lnTo>
                  <a:lnTo>
                    <a:pt x="10959" y="2138"/>
                  </a:lnTo>
                  <a:lnTo>
                    <a:pt x="11061" y="2051"/>
                  </a:lnTo>
                  <a:lnTo>
                    <a:pt x="11113" y="2008"/>
                  </a:lnTo>
                  <a:lnTo>
                    <a:pt x="11166" y="1965"/>
                  </a:lnTo>
                  <a:lnTo>
                    <a:pt x="11218" y="1922"/>
                  </a:lnTo>
                  <a:lnTo>
                    <a:pt x="11273" y="1879"/>
                  </a:lnTo>
                  <a:lnTo>
                    <a:pt x="11273" y="1879"/>
                  </a:lnTo>
                  <a:lnTo>
                    <a:pt x="11329" y="1835"/>
                  </a:lnTo>
                  <a:lnTo>
                    <a:pt x="11387" y="1789"/>
                  </a:lnTo>
                  <a:lnTo>
                    <a:pt x="11509" y="1689"/>
                  </a:lnTo>
                  <a:lnTo>
                    <a:pt x="11635" y="1583"/>
                  </a:lnTo>
                  <a:lnTo>
                    <a:pt x="11764" y="1472"/>
                  </a:lnTo>
                  <a:lnTo>
                    <a:pt x="11895" y="1358"/>
                  </a:lnTo>
                  <a:lnTo>
                    <a:pt x="12025" y="1244"/>
                  </a:lnTo>
                  <a:lnTo>
                    <a:pt x="12152" y="1130"/>
                  </a:lnTo>
                  <a:lnTo>
                    <a:pt x="12275" y="1020"/>
                  </a:lnTo>
                  <a:lnTo>
                    <a:pt x="12497" y="817"/>
                  </a:lnTo>
                  <a:lnTo>
                    <a:pt x="12676" y="651"/>
                  </a:lnTo>
                  <a:lnTo>
                    <a:pt x="12794" y="540"/>
                  </a:lnTo>
                  <a:lnTo>
                    <a:pt x="12838" y="499"/>
                  </a:lnTo>
                  <a:lnTo>
                    <a:pt x="12838" y="499"/>
                  </a:lnTo>
                  <a:lnTo>
                    <a:pt x="12851" y="509"/>
                  </a:lnTo>
                  <a:lnTo>
                    <a:pt x="12886" y="534"/>
                  </a:lnTo>
                  <a:lnTo>
                    <a:pt x="12911" y="553"/>
                  </a:lnTo>
                  <a:lnTo>
                    <a:pt x="12940" y="576"/>
                  </a:lnTo>
                  <a:lnTo>
                    <a:pt x="12972" y="603"/>
                  </a:lnTo>
                  <a:lnTo>
                    <a:pt x="13008" y="634"/>
                  </a:lnTo>
                  <a:lnTo>
                    <a:pt x="13008" y="634"/>
                  </a:lnTo>
                  <a:lnTo>
                    <a:pt x="13056" y="678"/>
                  </a:lnTo>
                  <a:lnTo>
                    <a:pt x="13081" y="702"/>
                  </a:lnTo>
                  <a:lnTo>
                    <a:pt x="13107" y="728"/>
                  </a:lnTo>
                  <a:lnTo>
                    <a:pt x="13133" y="755"/>
                  </a:lnTo>
                  <a:lnTo>
                    <a:pt x="13160" y="784"/>
                  </a:lnTo>
                  <a:lnTo>
                    <a:pt x="13186" y="814"/>
                  </a:lnTo>
                  <a:lnTo>
                    <a:pt x="13213" y="844"/>
                  </a:lnTo>
                  <a:lnTo>
                    <a:pt x="13240" y="877"/>
                  </a:lnTo>
                  <a:lnTo>
                    <a:pt x="13267" y="910"/>
                  </a:lnTo>
                  <a:lnTo>
                    <a:pt x="13293" y="946"/>
                  </a:lnTo>
                  <a:lnTo>
                    <a:pt x="13319" y="983"/>
                  </a:lnTo>
                  <a:lnTo>
                    <a:pt x="13344" y="1021"/>
                  </a:lnTo>
                  <a:lnTo>
                    <a:pt x="13368" y="1059"/>
                  </a:lnTo>
                  <a:lnTo>
                    <a:pt x="13393" y="1099"/>
                  </a:lnTo>
                  <a:lnTo>
                    <a:pt x="13415" y="1141"/>
                  </a:lnTo>
                  <a:lnTo>
                    <a:pt x="13415" y="1141"/>
                  </a:lnTo>
                  <a:lnTo>
                    <a:pt x="13448" y="1203"/>
                  </a:lnTo>
                  <a:lnTo>
                    <a:pt x="13478" y="1265"/>
                  </a:lnTo>
                  <a:lnTo>
                    <a:pt x="13507" y="1327"/>
                  </a:lnTo>
                  <a:lnTo>
                    <a:pt x="13534" y="1390"/>
                  </a:lnTo>
                  <a:lnTo>
                    <a:pt x="13561" y="1452"/>
                  </a:lnTo>
                  <a:lnTo>
                    <a:pt x="13584" y="1512"/>
                  </a:lnTo>
                  <a:lnTo>
                    <a:pt x="13608" y="1571"/>
                  </a:lnTo>
                  <a:lnTo>
                    <a:pt x="13629" y="1628"/>
                  </a:lnTo>
                  <a:lnTo>
                    <a:pt x="13629" y="1628"/>
                  </a:lnTo>
                  <a:lnTo>
                    <a:pt x="13657" y="1708"/>
                  </a:lnTo>
                  <a:lnTo>
                    <a:pt x="13681" y="1780"/>
                  </a:lnTo>
                  <a:lnTo>
                    <a:pt x="13701" y="1846"/>
                  </a:lnTo>
                  <a:lnTo>
                    <a:pt x="13719" y="1902"/>
                  </a:lnTo>
                  <a:lnTo>
                    <a:pt x="13741" y="1982"/>
                  </a:lnTo>
                  <a:lnTo>
                    <a:pt x="13749" y="2012"/>
                  </a:lnTo>
                  <a:lnTo>
                    <a:pt x="13749" y="2012"/>
                  </a:lnTo>
                  <a:lnTo>
                    <a:pt x="13727" y="2047"/>
                  </a:lnTo>
                  <a:lnTo>
                    <a:pt x="13664" y="2146"/>
                  </a:lnTo>
                  <a:lnTo>
                    <a:pt x="13569" y="2292"/>
                  </a:lnTo>
                  <a:lnTo>
                    <a:pt x="13512" y="2378"/>
                  </a:lnTo>
                  <a:lnTo>
                    <a:pt x="13450" y="2470"/>
                  </a:lnTo>
                  <a:lnTo>
                    <a:pt x="13385" y="2565"/>
                  </a:lnTo>
                  <a:lnTo>
                    <a:pt x="13316" y="2663"/>
                  </a:lnTo>
                  <a:lnTo>
                    <a:pt x="13245" y="2761"/>
                  </a:lnTo>
                  <a:lnTo>
                    <a:pt x="13174" y="2858"/>
                  </a:lnTo>
                  <a:lnTo>
                    <a:pt x="13103" y="2951"/>
                  </a:lnTo>
                  <a:lnTo>
                    <a:pt x="13068" y="2996"/>
                  </a:lnTo>
                  <a:lnTo>
                    <a:pt x="13033" y="3039"/>
                  </a:lnTo>
                  <a:lnTo>
                    <a:pt x="12999" y="3079"/>
                  </a:lnTo>
                  <a:lnTo>
                    <a:pt x="12965" y="3118"/>
                  </a:lnTo>
                  <a:lnTo>
                    <a:pt x="12933" y="3155"/>
                  </a:lnTo>
                  <a:lnTo>
                    <a:pt x="12901" y="3189"/>
                  </a:lnTo>
                  <a:lnTo>
                    <a:pt x="12901" y="3189"/>
                  </a:lnTo>
                  <a:lnTo>
                    <a:pt x="12818" y="3277"/>
                  </a:lnTo>
                  <a:lnTo>
                    <a:pt x="12736" y="3366"/>
                  </a:lnTo>
                  <a:lnTo>
                    <a:pt x="12656" y="3457"/>
                  </a:lnTo>
                  <a:lnTo>
                    <a:pt x="12576" y="3548"/>
                  </a:lnTo>
                  <a:lnTo>
                    <a:pt x="12497" y="3640"/>
                  </a:lnTo>
                  <a:lnTo>
                    <a:pt x="12420" y="3734"/>
                  </a:lnTo>
                  <a:lnTo>
                    <a:pt x="12265" y="3922"/>
                  </a:lnTo>
                  <a:lnTo>
                    <a:pt x="12111" y="4109"/>
                  </a:lnTo>
                  <a:lnTo>
                    <a:pt x="11958" y="4298"/>
                  </a:lnTo>
                  <a:lnTo>
                    <a:pt x="11880" y="4391"/>
                  </a:lnTo>
                  <a:lnTo>
                    <a:pt x="11802" y="4484"/>
                  </a:lnTo>
                  <a:lnTo>
                    <a:pt x="11723" y="4576"/>
                  </a:lnTo>
                  <a:lnTo>
                    <a:pt x="11644" y="4667"/>
                  </a:lnTo>
                  <a:lnTo>
                    <a:pt x="11644" y="4667"/>
                  </a:lnTo>
                  <a:lnTo>
                    <a:pt x="11592" y="4726"/>
                  </a:lnTo>
                  <a:lnTo>
                    <a:pt x="11539" y="4784"/>
                  </a:lnTo>
                  <a:lnTo>
                    <a:pt x="11432" y="4899"/>
                  </a:lnTo>
                  <a:lnTo>
                    <a:pt x="11324" y="5012"/>
                  </a:lnTo>
                  <a:lnTo>
                    <a:pt x="11215" y="5124"/>
                  </a:lnTo>
                  <a:lnTo>
                    <a:pt x="11215" y="5124"/>
                  </a:lnTo>
                  <a:lnTo>
                    <a:pt x="11171" y="5173"/>
                  </a:lnTo>
                  <a:lnTo>
                    <a:pt x="11125" y="5223"/>
                  </a:lnTo>
                  <a:lnTo>
                    <a:pt x="11078" y="5272"/>
                  </a:lnTo>
                  <a:lnTo>
                    <a:pt x="11055" y="5296"/>
                  </a:lnTo>
                  <a:lnTo>
                    <a:pt x="11030" y="5320"/>
                  </a:lnTo>
                  <a:lnTo>
                    <a:pt x="11006" y="5342"/>
                  </a:lnTo>
                  <a:lnTo>
                    <a:pt x="10980" y="5364"/>
                  </a:lnTo>
                  <a:lnTo>
                    <a:pt x="10954" y="5384"/>
                  </a:lnTo>
                  <a:lnTo>
                    <a:pt x="10926" y="5403"/>
                  </a:lnTo>
                  <a:lnTo>
                    <a:pt x="10899" y="5422"/>
                  </a:lnTo>
                  <a:lnTo>
                    <a:pt x="10869" y="5438"/>
                  </a:lnTo>
                  <a:lnTo>
                    <a:pt x="10839" y="5452"/>
                  </a:lnTo>
                  <a:lnTo>
                    <a:pt x="10807" y="5465"/>
                  </a:lnTo>
                  <a:lnTo>
                    <a:pt x="10807" y="5465"/>
                  </a:lnTo>
                  <a:lnTo>
                    <a:pt x="10777" y="5474"/>
                  </a:lnTo>
                  <a:lnTo>
                    <a:pt x="10745" y="5482"/>
                  </a:lnTo>
                  <a:lnTo>
                    <a:pt x="10715" y="5487"/>
                  </a:lnTo>
                  <a:lnTo>
                    <a:pt x="10682" y="5491"/>
                  </a:lnTo>
                  <a:lnTo>
                    <a:pt x="10650" y="5493"/>
                  </a:lnTo>
                  <a:lnTo>
                    <a:pt x="10619" y="5494"/>
                  </a:lnTo>
                  <a:lnTo>
                    <a:pt x="10586" y="5493"/>
                  </a:lnTo>
                  <a:lnTo>
                    <a:pt x="10554" y="5491"/>
                  </a:lnTo>
                  <a:lnTo>
                    <a:pt x="10521" y="5488"/>
                  </a:lnTo>
                  <a:lnTo>
                    <a:pt x="10490" y="5484"/>
                  </a:lnTo>
                  <a:lnTo>
                    <a:pt x="10457" y="5480"/>
                  </a:lnTo>
                  <a:lnTo>
                    <a:pt x="10424" y="5474"/>
                  </a:lnTo>
                  <a:lnTo>
                    <a:pt x="10360" y="5462"/>
                  </a:lnTo>
                  <a:lnTo>
                    <a:pt x="10296" y="5448"/>
                  </a:lnTo>
                  <a:lnTo>
                    <a:pt x="10296" y="5448"/>
                  </a:lnTo>
                  <a:lnTo>
                    <a:pt x="10123" y="5412"/>
                  </a:lnTo>
                  <a:lnTo>
                    <a:pt x="10037" y="5393"/>
                  </a:lnTo>
                  <a:lnTo>
                    <a:pt x="9951" y="5372"/>
                  </a:lnTo>
                  <a:lnTo>
                    <a:pt x="9908" y="5361"/>
                  </a:lnTo>
                  <a:lnTo>
                    <a:pt x="9866" y="5349"/>
                  </a:lnTo>
                  <a:lnTo>
                    <a:pt x="9824" y="5336"/>
                  </a:lnTo>
                  <a:lnTo>
                    <a:pt x="9781" y="5323"/>
                  </a:lnTo>
                  <a:lnTo>
                    <a:pt x="9739" y="5309"/>
                  </a:lnTo>
                  <a:lnTo>
                    <a:pt x="9699" y="5293"/>
                  </a:lnTo>
                  <a:lnTo>
                    <a:pt x="9657" y="5277"/>
                  </a:lnTo>
                  <a:lnTo>
                    <a:pt x="9616" y="5260"/>
                  </a:lnTo>
                  <a:lnTo>
                    <a:pt x="9616" y="5260"/>
                  </a:lnTo>
                  <a:lnTo>
                    <a:pt x="9574" y="5240"/>
                  </a:lnTo>
                  <a:lnTo>
                    <a:pt x="9534" y="5219"/>
                  </a:lnTo>
                  <a:lnTo>
                    <a:pt x="9493" y="5196"/>
                  </a:lnTo>
                  <a:lnTo>
                    <a:pt x="9453" y="5172"/>
                  </a:lnTo>
                  <a:lnTo>
                    <a:pt x="9415" y="5147"/>
                  </a:lnTo>
                  <a:lnTo>
                    <a:pt x="9377" y="5121"/>
                  </a:lnTo>
                  <a:lnTo>
                    <a:pt x="9338" y="5094"/>
                  </a:lnTo>
                  <a:lnTo>
                    <a:pt x="9302" y="5067"/>
                  </a:lnTo>
                  <a:lnTo>
                    <a:pt x="9227" y="5012"/>
                  </a:lnTo>
                  <a:lnTo>
                    <a:pt x="9153" y="4955"/>
                  </a:lnTo>
                  <a:lnTo>
                    <a:pt x="9079" y="4900"/>
                  </a:lnTo>
                  <a:lnTo>
                    <a:pt x="9041" y="4873"/>
                  </a:lnTo>
                  <a:lnTo>
                    <a:pt x="9003" y="4847"/>
                  </a:lnTo>
                  <a:lnTo>
                    <a:pt x="9003" y="4847"/>
                  </a:lnTo>
                  <a:lnTo>
                    <a:pt x="8944" y="4807"/>
                  </a:lnTo>
                  <a:lnTo>
                    <a:pt x="8886" y="4766"/>
                  </a:lnTo>
                  <a:lnTo>
                    <a:pt x="8770" y="4684"/>
                  </a:lnTo>
                  <a:lnTo>
                    <a:pt x="8655" y="4602"/>
                  </a:lnTo>
                  <a:lnTo>
                    <a:pt x="8540" y="4519"/>
                  </a:lnTo>
                  <a:lnTo>
                    <a:pt x="8540" y="4519"/>
                  </a:lnTo>
                  <a:lnTo>
                    <a:pt x="8567" y="4652"/>
                  </a:lnTo>
                  <a:lnTo>
                    <a:pt x="8595" y="4796"/>
                  </a:lnTo>
                  <a:lnTo>
                    <a:pt x="8629" y="4971"/>
                  </a:lnTo>
                  <a:lnTo>
                    <a:pt x="8663" y="5164"/>
                  </a:lnTo>
                  <a:lnTo>
                    <a:pt x="8681" y="5262"/>
                  </a:lnTo>
                  <a:lnTo>
                    <a:pt x="8697" y="5360"/>
                  </a:lnTo>
                  <a:lnTo>
                    <a:pt x="8712" y="5453"/>
                  </a:lnTo>
                  <a:lnTo>
                    <a:pt x="8725" y="5542"/>
                  </a:lnTo>
                  <a:lnTo>
                    <a:pt x="8737" y="5625"/>
                  </a:lnTo>
                  <a:lnTo>
                    <a:pt x="8746" y="5698"/>
                  </a:lnTo>
                  <a:lnTo>
                    <a:pt x="8746" y="5698"/>
                  </a:lnTo>
                  <a:lnTo>
                    <a:pt x="8753" y="5777"/>
                  </a:lnTo>
                  <a:lnTo>
                    <a:pt x="8761" y="5870"/>
                  </a:lnTo>
                  <a:lnTo>
                    <a:pt x="8780" y="6094"/>
                  </a:lnTo>
                  <a:lnTo>
                    <a:pt x="8801" y="6347"/>
                  </a:lnTo>
                  <a:lnTo>
                    <a:pt x="8820" y="6606"/>
                  </a:lnTo>
                  <a:lnTo>
                    <a:pt x="8853" y="7048"/>
                  </a:lnTo>
                  <a:lnTo>
                    <a:pt x="8867" y="7237"/>
                  </a:lnTo>
                  <a:lnTo>
                    <a:pt x="3393" y="7237"/>
                  </a:lnTo>
                  <a:lnTo>
                    <a:pt x="3393" y="7237"/>
                  </a:lnTo>
                  <a:lnTo>
                    <a:pt x="3422" y="6944"/>
                  </a:lnTo>
                  <a:lnTo>
                    <a:pt x="3485" y="6281"/>
                  </a:lnTo>
                  <a:lnTo>
                    <a:pt x="3519" y="5914"/>
                  </a:lnTo>
                  <a:lnTo>
                    <a:pt x="3551" y="5577"/>
                  </a:lnTo>
                  <a:lnTo>
                    <a:pt x="3575" y="5310"/>
                  </a:lnTo>
                  <a:lnTo>
                    <a:pt x="3584" y="5215"/>
                  </a:lnTo>
                  <a:lnTo>
                    <a:pt x="3588" y="5154"/>
                  </a:lnTo>
                  <a:lnTo>
                    <a:pt x="3588" y="5154"/>
                  </a:lnTo>
                  <a:lnTo>
                    <a:pt x="3589" y="5130"/>
                  </a:lnTo>
                  <a:lnTo>
                    <a:pt x="3589" y="5105"/>
                  </a:lnTo>
                  <a:lnTo>
                    <a:pt x="3587" y="5043"/>
                  </a:lnTo>
                  <a:lnTo>
                    <a:pt x="3582" y="4974"/>
                  </a:lnTo>
                  <a:lnTo>
                    <a:pt x="3576" y="4897"/>
                  </a:lnTo>
                  <a:lnTo>
                    <a:pt x="3568" y="4814"/>
                  </a:lnTo>
                  <a:lnTo>
                    <a:pt x="3558" y="4728"/>
                  </a:lnTo>
                  <a:lnTo>
                    <a:pt x="3548" y="4642"/>
                  </a:lnTo>
                  <a:lnTo>
                    <a:pt x="3537" y="4555"/>
                  </a:lnTo>
                  <a:lnTo>
                    <a:pt x="3515" y="4393"/>
                  </a:lnTo>
                  <a:lnTo>
                    <a:pt x="3496" y="4257"/>
                  </a:lnTo>
                  <a:lnTo>
                    <a:pt x="3477" y="4130"/>
                  </a:lnTo>
                  <a:lnTo>
                    <a:pt x="3477" y="4130"/>
                  </a:lnTo>
                  <a:lnTo>
                    <a:pt x="3339" y="4333"/>
                  </a:lnTo>
                  <a:lnTo>
                    <a:pt x="3196" y="4545"/>
                  </a:lnTo>
                  <a:lnTo>
                    <a:pt x="3030" y="4794"/>
                  </a:lnTo>
                  <a:lnTo>
                    <a:pt x="2858" y="5052"/>
                  </a:lnTo>
                  <a:lnTo>
                    <a:pt x="2702" y="5290"/>
                  </a:lnTo>
                  <a:lnTo>
                    <a:pt x="2635" y="5394"/>
                  </a:lnTo>
                  <a:lnTo>
                    <a:pt x="2579" y="5483"/>
                  </a:lnTo>
                  <a:lnTo>
                    <a:pt x="2536" y="5552"/>
                  </a:lnTo>
                  <a:lnTo>
                    <a:pt x="2521" y="5579"/>
                  </a:lnTo>
                  <a:lnTo>
                    <a:pt x="2510" y="5599"/>
                  </a:lnTo>
                  <a:lnTo>
                    <a:pt x="2510" y="5599"/>
                  </a:lnTo>
                  <a:lnTo>
                    <a:pt x="2505" y="5609"/>
                  </a:lnTo>
                  <a:lnTo>
                    <a:pt x="2502" y="5621"/>
                  </a:lnTo>
                  <a:lnTo>
                    <a:pt x="2499" y="5634"/>
                  </a:lnTo>
                  <a:lnTo>
                    <a:pt x="2498" y="5649"/>
                  </a:lnTo>
                  <a:lnTo>
                    <a:pt x="2497" y="5665"/>
                  </a:lnTo>
                  <a:lnTo>
                    <a:pt x="2497" y="5684"/>
                  </a:lnTo>
                  <a:lnTo>
                    <a:pt x="2497" y="5703"/>
                  </a:lnTo>
                  <a:lnTo>
                    <a:pt x="2499" y="5724"/>
                  </a:lnTo>
                  <a:lnTo>
                    <a:pt x="2503" y="5770"/>
                  </a:lnTo>
                  <a:lnTo>
                    <a:pt x="2512" y="5820"/>
                  </a:lnTo>
                  <a:lnTo>
                    <a:pt x="2521" y="5876"/>
                  </a:lnTo>
                  <a:lnTo>
                    <a:pt x="2533" y="5935"/>
                  </a:lnTo>
                  <a:lnTo>
                    <a:pt x="2546" y="5997"/>
                  </a:lnTo>
                  <a:lnTo>
                    <a:pt x="2561" y="6063"/>
                  </a:lnTo>
                  <a:lnTo>
                    <a:pt x="2579" y="6130"/>
                  </a:lnTo>
                  <a:lnTo>
                    <a:pt x="2596" y="6201"/>
                  </a:lnTo>
                  <a:lnTo>
                    <a:pt x="2615" y="6271"/>
                  </a:lnTo>
                  <a:lnTo>
                    <a:pt x="2636" y="6344"/>
                  </a:lnTo>
                  <a:lnTo>
                    <a:pt x="2679" y="6488"/>
                  </a:lnTo>
                  <a:lnTo>
                    <a:pt x="2721" y="6632"/>
                  </a:lnTo>
                  <a:lnTo>
                    <a:pt x="2764" y="6769"/>
                  </a:lnTo>
                  <a:lnTo>
                    <a:pt x="2805" y="6895"/>
                  </a:lnTo>
                  <a:lnTo>
                    <a:pt x="2842" y="7007"/>
                  </a:lnTo>
                  <a:lnTo>
                    <a:pt x="2898" y="7175"/>
                  </a:lnTo>
                  <a:lnTo>
                    <a:pt x="2920" y="7237"/>
                  </a:lnTo>
                  <a:lnTo>
                    <a:pt x="479" y="7237"/>
                  </a:lnTo>
                  <a:lnTo>
                    <a:pt x="479" y="7237"/>
                  </a:lnTo>
                  <a:lnTo>
                    <a:pt x="459" y="7191"/>
                  </a:lnTo>
                  <a:lnTo>
                    <a:pt x="408" y="7067"/>
                  </a:lnTo>
                  <a:lnTo>
                    <a:pt x="336" y="6885"/>
                  </a:lnTo>
                  <a:lnTo>
                    <a:pt x="295" y="6780"/>
                  </a:lnTo>
                  <a:lnTo>
                    <a:pt x="253" y="6668"/>
                  </a:lnTo>
                  <a:lnTo>
                    <a:pt x="210" y="6553"/>
                  </a:lnTo>
                  <a:lnTo>
                    <a:pt x="167" y="6436"/>
                  </a:lnTo>
                  <a:lnTo>
                    <a:pt x="127" y="6322"/>
                  </a:lnTo>
                  <a:lnTo>
                    <a:pt x="91" y="6211"/>
                  </a:lnTo>
                  <a:lnTo>
                    <a:pt x="74" y="6158"/>
                  </a:lnTo>
                  <a:lnTo>
                    <a:pt x="59" y="6107"/>
                  </a:lnTo>
                  <a:lnTo>
                    <a:pt x="46" y="6059"/>
                  </a:lnTo>
                  <a:lnTo>
                    <a:pt x="34" y="6013"/>
                  </a:lnTo>
                  <a:lnTo>
                    <a:pt x="24" y="5970"/>
                  </a:lnTo>
                  <a:lnTo>
                    <a:pt x="15" y="5932"/>
                  </a:lnTo>
                  <a:lnTo>
                    <a:pt x="9" y="5896"/>
                  </a:lnTo>
                  <a:lnTo>
                    <a:pt x="5" y="5864"/>
                  </a:lnTo>
                  <a:lnTo>
                    <a:pt x="5" y="5864"/>
                  </a:lnTo>
                  <a:lnTo>
                    <a:pt x="1" y="5807"/>
                  </a:lnTo>
                  <a:lnTo>
                    <a:pt x="0" y="5755"/>
                  </a:lnTo>
                  <a:lnTo>
                    <a:pt x="0" y="5706"/>
                  </a:lnTo>
                  <a:lnTo>
                    <a:pt x="1" y="5661"/>
                  </a:lnTo>
                  <a:lnTo>
                    <a:pt x="4" y="5621"/>
                  </a:lnTo>
                  <a:lnTo>
                    <a:pt x="8" y="5583"/>
                  </a:lnTo>
                  <a:lnTo>
                    <a:pt x="13" y="5550"/>
                  </a:lnTo>
                  <a:lnTo>
                    <a:pt x="20" y="5521"/>
                  </a:lnTo>
                  <a:lnTo>
                    <a:pt x="26" y="5494"/>
                  </a:lnTo>
                  <a:lnTo>
                    <a:pt x="32" y="5472"/>
                  </a:lnTo>
                  <a:lnTo>
                    <a:pt x="38" y="5453"/>
                  </a:lnTo>
                  <a:lnTo>
                    <a:pt x="43" y="5438"/>
                  </a:lnTo>
                  <a:lnTo>
                    <a:pt x="51" y="5418"/>
                  </a:lnTo>
                  <a:lnTo>
                    <a:pt x="54" y="5412"/>
                  </a:lnTo>
                  <a:lnTo>
                    <a:pt x="2085" y="1970"/>
                  </a:lnTo>
                  <a:lnTo>
                    <a:pt x="2085" y="1970"/>
                  </a:lnTo>
                  <a:lnTo>
                    <a:pt x="2100" y="1931"/>
                  </a:lnTo>
                  <a:lnTo>
                    <a:pt x="2120" y="1887"/>
                  </a:lnTo>
                  <a:lnTo>
                    <a:pt x="2145" y="1828"/>
                  </a:lnTo>
                  <a:lnTo>
                    <a:pt x="2179" y="1757"/>
                  </a:lnTo>
                  <a:lnTo>
                    <a:pt x="2218" y="1675"/>
                  </a:lnTo>
                  <a:lnTo>
                    <a:pt x="2240" y="1631"/>
                  </a:lnTo>
                  <a:lnTo>
                    <a:pt x="2264" y="1585"/>
                  </a:lnTo>
                  <a:lnTo>
                    <a:pt x="2290" y="1539"/>
                  </a:lnTo>
                  <a:lnTo>
                    <a:pt x="2316" y="1490"/>
                  </a:lnTo>
                  <a:lnTo>
                    <a:pt x="2345" y="1440"/>
                  </a:lnTo>
                  <a:lnTo>
                    <a:pt x="2375" y="1390"/>
                  </a:lnTo>
                  <a:lnTo>
                    <a:pt x="2407" y="1338"/>
                  </a:lnTo>
                  <a:lnTo>
                    <a:pt x="2439" y="1287"/>
                  </a:lnTo>
                  <a:lnTo>
                    <a:pt x="2473" y="1235"/>
                  </a:lnTo>
                  <a:lnTo>
                    <a:pt x="2509" y="1184"/>
                  </a:lnTo>
                  <a:lnTo>
                    <a:pt x="2546" y="1133"/>
                  </a:lnTo>
                  <a:lnTo>
                    <a:pt x="2584" y="1083"/>
                  </a:lnTo>
                  <a:lnTo>
                    <a:pt x="2624" y="1034"/>
                  </a:lnTo>
                  <a:lnTo>
                    <a:pt x="2664" y="986"/>
                  </a:lnTo>
                  <a:lnTo>
                    <a:pt x="2706" y="939"/>
                  </a:lnTo>
                  <a:lnTo>
                    <a:pt x="2750" y="894"/>
                  </a:lnTo>
                  <a:lnTo>
                    <a:pt x="2794" y="851"/>
                  </a:lnTo>
                  <a:lnTo>
                    <a:pt x="2817" y="831"/>
                  </a:lnTo>
                  <a:lnTo>
                    <a:pt x="2839" y="810"/>
                  </a:lnTo>
                  <a:lnTo>
                    <a:pt x="2863" y="791"/>
                  </a:lnTo>
                  <a:lnTo>
                    <a:pt x="2886" y="772"/>
                  </a:lnTo>
                  <a:lnTo>
                    <a:pt x="2910" y="754"/>
                  </a:lnTo>
                  <a:lnTo>
                    <a:pt x="2934" y="736"/>
                  </a:lnTo>
                  <a:lnTo>
                    <a:pt x="2934" y="736"/>
                  </a:lnTo>
                  <a:lnTo>
                    <a:pt x="2997" y="692"/>
                  </a:lnTo>
                  <a:lnTo>
                    <a:pt x="3054" y="653"/>
                  </a:lnTo>
                  <a:lnTo>
                    <a:pt x="3105" y="620"/>
                  </a:lnTo>
                  <a:lnTo>
                    <a:pt x="3150" y="591"/>
                  </a:lnTo>
                  <a:lnTo>
                    <a:pt x="3190" y="567"/>
                  </a:lnTo>
                  <a:lnTo>
                    <a:pt x="3224" y="547"/>
                  </a:lnTo>
                  <a:lnTo>
                    <a:pt x="3254" y="530"/>
                  </a:lnTo>
                  <a:lnTo>
                    <a:pt x="3279" y="517"/>
                  </a:lnTo>
                  <a:lnTo>
                    <a:pt x="3301" y="507"/>
                  </a:lnTo>
                  <a:lnTo>
                    <a:pt x="3318" y="498"/>
                  </a:lnTo>
                  <a:lnTo>
                    <a:pt x="3331" y="493"/>
                  </a:lnTo>
                  <a:lnTo>
                    <a:pt x="3341" y="489"/>
                  </a:lnTo>
                  <a:lnTo>
                    <a:pt x="3354" y="486"/>
                  </a:lnTo>
                  <a:lnTo>
                    <a:pt x="3359" y="486"/>
                  </a:lnTo>
                  <a:lnTo>
                    <a:pt x="4862" y="0"/>
                  </a:lnTo>
                  <a:lnTo>
                    <a:pt x="4877" y="2"/>
                  </a:lnTo>
                  <a:lnTo>
                    <a:pt x="4877" y="2"/>
                  </a:lnTo>
                  <a:lnTo>
                    <a:pt x="4877" y="10"/>
                  </a:lnTo>
                  <a:lnTo>
                    <a:pt x="4878" y="19"/>
                  </a:lnTo>
                  <a:lnTo>
                    <a:pt x="4881" y="27"/>
                  </a:lnTo>
                  <a:lnTo>
                    <a:pt x="4887" y="34"/>
                  </a:lnTo>
                  <a:lnTo>
                    <a:pt x="4892" y="43"/>
                  </a:lnTo>
                  <a:lnTo>
                    <a:pt x="4898" y="49"/>
                  </a:lnTo>
                  <a:lnTo>
                    <a:pt x="4912" y="62"/>
                  </a:lnTo>
                  <a:lnTo>
                    <a:pt x="4912" y="62"/>
                  </a:lnTo>
                  <a:lnTo>
                    <a:pt x="4945" y="89"/>
                  </a:lnTo>
                  <a:lnTo>
                    <a:pt x="4978" y="116"/>
                  </a:lnTo>
                  <a:lnTo>
                    <a:pt x="5012" y="143"/>
                  </a:lnTo>
                  <a:lnTo>
                    <a:pt x="5046" y="168"/>
                  </a:lnTo>
                  <a:lnTo>
                    <a:pt x="5081" y="194"/>
                  </a:lnTo>
                  <a:lnTo>
                    <a:pt x="5117" y="218"/>
                  </a:lnTo>
                  <a:lnTo>
                    <a:pt x="5152" y="241"/>
                  </a:lnTo>
                  <a:lnTo>
                    <a:pt x="5188" y="265"/>
                  </a:lnTo>
                  <a:lnTo>
                    <a:pt x="5225" y="287"/>
                  </a:lnTo>
                  <a:lnTo>
                    <a:pt x="5262" y="309"/>
                  </a:lnTo>
                  <a:lnTo>
                    <a:pt x="5300" y="330"/>
                  </a:lnTo>
                  <a:lnTo>
                    <a:pt x="5338" y="351"/>
                  </a:lnTo>
                  <a:lnTo>
                    <a:pt x="5375" y="370"/>
                  </a:lnTo>
                  <a:lnTo>
                    <a:pt x="5414" y="388"/>
                  </a:lnTo>
                  <a:lnTo>
                    <a:pt x="5453" y="406"/>
                  </a:lnTo>
                  <a:lnTo>
                    <a:pt x="5492" y="422"/>
                  </a:lnTo>
                  <a:lnTo>
                    <a:pt x="5532" y="438"/>
                  </a:lnTo>
                  <a:lnTo>
                    <a:pt x="5572" y="453"/>
                  </a:lnTo>
                  <a:lnTo>
                    <a:pt x="5612" y="467"/>
                  </a:lnTo>
                  <a:lnTo>
                    <a:pt x="5652" y="480"/>
                  </a:lnTo>
                  <a:lnTo>
                    <a:pt x="5693" y="492"/>
                  </a:lnTo>
                  <a:lnTo>
                    <a:pt x="5735" y="502"/>
                  </a:lnTo>
                  <a:lnTo>
                    <a:pt x="5775" y="513"/>
                  </a:lnTo>
                  <a:lnTo>
                    <a:pt x="5817" y="521"/>
                  </a:lnTo>
                  <a:lnTo>
                    <a:pt x="5859" y="529"/>
                  </a:lnTo>
                  <a:lnTo>
                    <a:pt x="5900" y="535"/>
                  </a:lnTo>
                  <a:lnTo>
                    <a:pt x="5942" y="541"/>
                  </a:lnTo>
                  <a:lnTo>
                    <a:pt x="5984" y="545"/>
                  </a:lnTo>
                  <a:lnTo>
                    <a:pt x="6027" y="548"/>
                  </a:lnTo>
                  <a:lnTo>
                    <a:pt x="6068" y="549"/>
                  </a:lnTo>
                  <a:lnTo>
                    <a:pt x="6111" y="550"/>
                  </a:lnTo>
                  <a:lnTo>
                    <a:pt x="6154" y="549"/>
                  </a:lnTo>
                  <a:lnTo>
                    <a:pt x="6154" y="549"/>
                  </a:lnTo>
                  <a:lnTo>
                    <a:pt x="6180" y="548"/>
                  </a:lnTo>
                  <a:lnTo>
                    <a:pt x="6206" y="546"/>
                  </a:lnTo>
                  <a:lnTo>
                    <a:pt x="6232" y="544"/>
                  </a:lnTo>
                  <a:lnTo>
                    <a:pt x="6259" y="540"/>
                  </a:lnTo>
                  <a:lnTo>
                    <a:pt x="6284" y="536"/>
                  </a:lnTo>
                  <a:lnTo>
                    <a:pt x="6310" y="531"/>
                  </a:lnTo>
                  <a:lnTo>
                    <a:pt x="6335" y="524"/>
                  </a:lnTo>
                  <a:lnTo>
                    <a:pt x="6360" y="516"/>
                  </a:lnTo>
                  <a:lnTo>
                    <a:pt x="6360" y="516"/>
                  </a:lnTo>
                  <a:lnTo>
                    <a:pt x="6377" y="510"/>
                  </a:lnTo>
                  <a:lnTo>
                    <a:pt x="6392" y="502"/>
                  </a:lnTo>
                  <a:lnTo>
                    <a:pt x="6424" y="487"/>
                  </a:lnTo>
                  <a:lnTo>
                    <a:pt x="6454" y="470"/>
                  </a:lnTo>
                  <a:lnTo>
                    <a:pt x="6484" y="452"/>
                  </a:lnTo>
                  <a:lnTo>
                    <a:pt x="6513" y="431"/>
                  </a:lnTo>
                  <a:lnTo>
                    <a:pt x="6542" y="411"/>
                  </a:lnTo>
                  <a:lnTo>
                    <a:pt x="6598" y="367"/>
                  </a:lnTo>
                  <a:lnTo>
                    <a:pt x="6598" y="367"/>
                  </a:lnTo>
                  <a:lnTo>
                    <a:pt x="6606" y="361"/>
                  </a:lnTo>
                  <a:lnTo>
                    <a:pt x="6606" y="361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E05A597-EA0E-EE39-5CAE-A67E70392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861"/>
              <a:ext cx="720" cy="1039"/>
            </a:xfrm>
            <a:custGeom>
              <a:avLst/>
              <a:gdLst>
                <a:gd name="T0" fmla="*/ 2147 w 2162"/>
                <a:gd name="T1" fmla="*/ 2077 h 3115"/>
                <a:gd name="T2" fmla="*/ 2162 w 2162"/>
                <a:gd name="T3" fmla="*/ 2256 h 3115"/>
                <a:gd name="T4" fmla="*/ 2153 w 2162"/>
                <a:gd name="T5" fmla="*/ 2432 h 3115"/>
                <a:gd name="T6" fmla="*/ 2130 w 2162"/>
                <a:gd name="T7" fmla="*/ 2538 h 3115"/>
                <a:gd name="T8" fmla="*/ 2101 w 2162"/>
                <a:gd name="T9" fmla="*/ 2620 h 3115"/>
                <a:gd name="T10" fmla="*/ 2071 w 2162"/>
                <a:gd name="T11" fmla="*/ 2679 h 3115"/>
                <a:gd name="T12" fmla="*/ 2006 w 2162"/>
                <a:gd name="T13" fmla="*/ 2770 h 3115"/>
                <a:gd name="T14" fmla="*/ 1929 w 2162"/>
                <a:gd name="T15" fmla="*/ 2846 h 3115"/>
                <a:gd name="T16" fmla="*/ 1839 w 2162"/>
                <a:gd name="T17" fmla="*/ 2911 h 3115"/>
                <a:gd name="T18" fmla="*/ 1740 w 2162"/>
                <a:gd name="T19" fmla="*/ 2966 h 3115"/>
                <a:gd name="T20" fmla="*/ 1581 w 2162"/>
                <a:gd name="T21" fmla="*/ 3033 h 3115"/>
                <a:gd name="T22" fmla="*/ 1361 w 2162"/>
                <a:gd name="T23" fmla="*/ 3101 h 3115"/>
                <a:gd name="T24" fmla="*/ 1380 w 2162"/>
                <a:gd name="T25" fmla="*/ 2405 h 3115"/>
                <a:gd name="T26" fmla="*/ 1317 w 2162"/>
                <a:gd name="T27" fmla="*/ 2585 h 3115"/>
                <a:gd name="T28" fmla="*/ 1233 w 2162"/>
                <a:gd name="T29" fmla="*/ 2757 h 3115"/>
                <a:gd name="T30" fmla="*/ 1182 w 2162"/>
                <a:gd name="T31" fmla="*/ 2835 h 3115"/>
                <a:gd name="T32" fmla="*/ 1121 w 2162"/>
                <a:gd name="T33" fmla="*/ 2903 h 3115"/>
                <a:gd name="T34" fmla="*/ 1051 w 2162"/>
                <a:gd name="T35" fmla="*/ 2959 h 3115"/>
                <a:gd name="T36" fmla="*/ 971 w 2162"/>
                <a:gd name="T37" fmla="*/ 3001 h 3115"/>
                <a:gd name="T38" fmla="*/ 881 w 2162"/>
                <a:gd name="T39" fmla="*/ 3027 h 3115"/>
                <a:gd name="T40" fmla="*/ 727 w 2162"/>
                <a:gd name="T41" fmla="*/ 3043 h 3115"/>
                <a:gd name="T42" fmla="*/ 660 w 2162"/>
                <a:gd name="T43" fmla="*/ 3044 h 3115"/>
                <a:gd name="T44" fmla="*/ 501 w 2162"/>
                <a:gd name="T45" fmla="*/ 3025 h 3115"/>
                <a:gd name="T46" fmla="*/ 272 w 2162"/>
                <a:gd name="T47" fmla="*/ 2971 h 3115"/>
                <a:gd name="T48" fmla="*/ 46 w 2162"/>
                <a:gd name="T49" fmla="*/ 2918 h 3115"/>
                <a:gd name="T50" fmla="*/ 8 w 2162"/>
                <a:gd name="T51" fmla="*/ 2809 h 3115"/>
                <a:gd name="T52" fmla="*/ 20 w 2162"/>
                <a:gd name="T53" fmla="*/ 2558 h 3115"/>
                <a:gd name="T54" fmla="*/ 122 w 2162"/>
                <a:gd name="T55" fmla="*/ 2508 h 3115"/>
                <a:gd name="T56" fmla="*/ 354 w 2162"/>
                <a:gd name="T57" fmla="*/ 2493 h 3115"/>
                <a:gd name="T58" fmla="*/ 442 w 2162"/>
                <a:gd name="T59" fmla="*/ 2487 h 3115"/>
                <a:gd name="T60" fmla="*/ 538 w 2162"/>
                <a:gd name="T61" fmla="*/ 2468 h 3115"/>
                <a:gd name="T62" fmla="*/ 643 w 2162"/>
                <a:gd name="T63" fmla="*/ 2431 h 3115"/>
                <a:gd name="T64" fmla="*/ 753 w 2162"/>
                <a:gd name="T65" fmla="*/ 2378 h 3115"/>
                <a:gd name="T66" fmla="*/ 866 w 2162"/>
                <a:gd name="T67" fmla="*/ 2310 h 3115"/>
                <a:gd name="T68" fmla="*/ 979 w 2162"/>
                <a:gd name="T69" fmla="*/ 2226 h 3115"/>
                <a:gd name="T70" fmla="*/ 1091 w 2162"/>
                <a:gd name="T71" fmla="*/ 2128 h 3115"/>
                <a:gd name="T72" fmla="*/ 1197 w 2162"/>
                <a:gd name="T73" fmla="*/ 2016 h 3115"/>
                <a:gd name="T74" fmla="*/ 1260 w 2162"/>
                <a:gd name="T75" fmla="*/ 1940 h 3115"/>
                <a:gd name="T76" fmla="*/ 1304 w 2162"/>
                <a:gd name="T77" fmla="*/ 1867 h 3115"/>
                <a:gd name="T78" fmla="*/ 1348 w 2162"/>
                <a:gd name="T79" fmla="*/ 1761 h 3115"/>
                <a:gd name="T80" fmla="*/ 1400 w 2162"/>
                <a:gd name="T81" fmla="*/ 1565 h 3115"/>
                <a:gd name="T82" fmla="*/ 1431 w 2162"/>
                <a:gd name="T83" fmla="*/ 1354 h 3115"/>
                <a:gd name="T84" fmla="*/ 1446 w 2162"/>
                <a:gd name="T85" fmla="*/ 1145 h 3115"/>
                <a:gd name="T86" fmla="*/ 1449 w 2162"/>
                <a:gd name="T87" fmla="*/ 838 h 3115"/>
                <a:gd name="T88" fmla="*/ 1442 w 2162"/>
                <a:gd name="T89" fmla="*/ 687 h 3115"/>
                <a:gd name="T90" fmla="*/ 1460 w 2162"/>
                <a:gd name="T91" fmla="*/ 314 h 3115"/>
                <a:gd name="T92" fmla="*/ 1495 w 2162"/>
                <a:gd name="T93" fmla="*/ 168 h 3115"/>
                <a:gd name="T94" fmla="*/ 1605 w 2162"/>
                <a:gd name="T95" fmla="*/ 0 h 3115"/>
                <a:gd name="T96" fmla="*/ 1602 w 2162"/>
                <a:gd name="T97" fmla="*/ 126 h 3115"/>
                <a:gd name="T98" fmla="*/ 1612 w 2162"/>
                <a:gd name="T99" fmla="*/ 293 h 3115"/>
                <a:gd name="T100" fmla="*/ 1636 w 2162"/>
                <a:gd name="T101" fmla="*/ 458 h 3115"/>
                <a:gd name="T102" fmla="*/ 1673 w 2162"/>
                <a:gd name="T103" fmla="*/ 621 h 3115"/>
                <a:gd name="T104" fmla="*/ 1762 w 2162"/>
                <a:gd name="T105" fmla="*/ 904 h 3115"/>
                <a:gd name="T106" fmla="*/ 1888 w 2162"/>
                <a:gd name="T107" fmla="*/ 1219 h 3115"/>
                <a:gd name="T108" fmla="*/ 1992 w 2162"/>
                <a:gd name="T109" fmla="*/ 1457 h 3115"/>
                <a:gd name="T110" fmla="*/ 2054 w 2162"/>
                <a:gd name="T111" fmla="*/ 1621 h 3115"/>
                <a:gd name="T112" fmla="*/ 2091 w 2162"/>
                <a:gd name="T113" fmla="*/ 1757 h 3115"/>
                <a:gd name="T114" fmla="*/ 2135 w 2162"/>
                <a:gd name="T115" fmla="*/ 1990 h 3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2" h="3115">
                  <a:moveTo>
                    <a:pt x="2135" y="1990"/>
                  </a:moveTo>
                  <a:lnTo>
                    <a:pt x="2135" y="1990"/>
                  </a:lnTo>
                  <a:lnTo>
                    <a:pt x="2142" y="2033"/>
                  </a:lnTo>
                  <a:lnTo>
                    <a:pt x="2147" y="2077"/>
                  </a:lnTo>
                  <a:lnTo>
                    <a:pt x="2153" y="2122"/>
                  </a:lnTo>
                  <a:lnTo>
                    <a:pt x="2157" y="2166"/>
                  </a:lnTo>
                  <a:lnTo>
                    <a:pt x="2160" y="2211"/>
                  </a:lnTo>
                  <a:lnTo>
                    <a:pt x="2162" y="2256"/>
                  </a:lnTo>
                  <a:lnTo>
                    <a:pt x="2162" y="2301"/>
                  </a:lnTo>
                  <a:lnTo>
                    <a:pt x="2161" y="2344"/>
                  </a:lnTo>
                  <a:lnTo>
                    <a:pt x="2158" y="2388"/>
                  </a:lnTo>
                  <a:lnTo>
                    <a:pt x="2153" y="2432"/>
                  </a:lnTo>
                  <a:lnTo>
                    <a:pt x="2145" y="2475"/>
                  </a:lnTo>
                  <a:lnTo>
                    <a:pt x="2140" y="2496"/>
                  </a:lnTo>
                  <a:lnTo>
                    <a:pt x="2135" y="2518"/>
                  </a:lnTo>
                  <a:lnTo>
                    <a:pt x="2130" y="2538"/>
                  </a:lnTo>
                  <a:lnTo>
                    <a:pt x="2124" y="2560"/>
                  </a:lnTo>
                  <a:lnTo>
                    <a:pt x="2117" y="2580"/>
                  </a:lnTo>
                  <a:lnTo>
                    <a:pt x="2109" y="2600"/>
                  </a:lnTo>
                  <a:lnTo>
                    <a:pt x="2101" y="2620"/>
                  </a:lnTo>
                  <a:lnTo>
                    <a:pt x="2091" y="2640"/>
                  </a:lnTo>
                  <a:lnTo>
                    <a:pt x="2081" y="2660"/>
                  </a:lnTo>
                  <a:lnTo>
                    <a:pt x="2071" y="2679"/>
                  </a:lnTo>
                  <a:lnTo>
                    <a:pt x="2071" y="2679"/>
                  </a:lnTo>
                  <a:lnTo>
                    <a:pt x="2056" y="2702"/>
                  </a:lnTo>
                  <a:lnTo>
                    <a:pt x="2041" y="2726"/>
                  </a:lnTo>
                  <a:lnTo>
                    <a:pt x="2023" y="2748"/>
                  </a:lnTo>
                  <a:lnTo>
                    <a:pt x="2006" y="2770"/>
                  </a:lnTo>
                  <a:lnTo>
                    <a:pt x="1988" y="2790"/>
                  </a:lnTo>
                  <a:lnTo>
                    <a:pt x="1969" y="2809"/>
                  </a:lnTo>
                  <a:lnTo>
                    <a:pt x="1949" y="2829"/>
                  </a:lnTo>
                  <a:lnTo>
                    <a:pt x="1929" y="2846"/>
                  </a:lnTo>
                  <a:lnTo>
                    <a:pt x="1907" y="2864"/>
                  </a:lnTo>
                  <a:lnTo>
                    <a:pt x="1885" y="2881"/>
                  </a:lnTo>
                  <a:lnTo>
                    <a:pt x="1862" y="2896"/>
                  </a:lnTo>
                  <a:lnTo>
                    <a:pt x="1839" y="2911"/>
                  </a:lnTo>
                  <a:lnTo>
                    <a:pt x="1816" y="2927"/>
                  </a:lnTo>
                  <a:lnTo>
                    <a:pt x="1791" y="2940"/>
                  </a:lnTo>
                  <a:lnTo>
                    <a:pt x="1766" y="2953"/>
                  </a:lnTo>
                  <a:lnTo>
                    <a:pt x="1740" y="2966"/>
                  </a:lnTo>
                  <a:lnTo>
                    <a:pt x="1715" y="2979"/>
                  </a:lnTo>
                  <a:lnTo>
                    <a:pt x="1689" y="2991"/>
                  </a:lnTo>
                  <a:lnTo>
                    <a:pt x="1635" y="3012"/>
                  </a:lnTo>
                  <a:lnTo>
                    <a:pt x="1581" y="3033"/>
                  </a:lnTo>
                  <a:lnTo>
                    <a:pt x="1526" y="3052"/>
                  </a:lnTo>
                  <a:lnTo>
                    <a:pt x="1472" y="3069"/>
                  </a:lnTo>
                  <a:lnTo>
                    <a:pt x="1416" y="3086"/>
                  </a:lnTo>
                  <a:lnTo>
                    <a:pt x="1361" y="3101"/>
                  </a:lnTo>
                  <a:lnTo>
                    <a:pt x="1306" y="3115"/>
                  </a:lnTo>
                  <a:lnTo>
                    <a:pt x="1306" y="3115"/>
                  </a:lnTo>
                  <a:lnTo>
                    <a:pt x="1380" y="2405"/>
                  </a:lnTo>
                  <a:lnTo>
                    <a:pt x="1380" y="2405"/>
                  </a:lnTo>
                  <a:lnTo>
                    <a:pt x="1366" y="2449"/>
                  </a:lnTo>
                  <a:lnTo>
                    <a:pt x="1350" y="2495"/>
                  </a:lnTo>
                  <a:lnTo>
                    <a:pt x="1334" y="2540"/>
                  </a:lnTo>
                  <a:lnTo>
                    <a:pt x="1317" y="2585"/>
                  </a:lnTo>
                  <a:lnTo>
                    <a:pt x="1298" y="2630"/>
                  </a:lnTo>
                  <a:lnTo>
                    <a:pt x="1278" y="2674"/>
                  </a:lnTo>
                  <a:lnTo>
                    <a:pt x="1257" y="2717"/>
                  </a:lnTo>
                  <a:lnTo>
                    <a:pt x="1233" y="2757"/>
                  </a:lnTo>
                  <a:lnTo>
                    <a:pt x="1221" y="2778"/>
                  </a:lnTo>
                  <a:lnTo>
                    <a:pt x="1209" y="2797"/>
                  </a:lnTo>
                  <a:lnTo>
                    <a:pt x="1196" y="2817"/>
                  </a:lnTo>
                  <a:lnTo>
                    <a:pt x="1182" y="2835"/>
                  </a:lnTo>
                  <a:lnTo>
                    <a:pt x="1168" y="2853"/>
                  </a:lnTo>
                  <a:lnTo>
                    <a:pt x="1153" y="2871"/>
                  </a:lnTo>
                  <a:lnTo>
                    <a:pt x="1138" y="2887"/>
                  </a:lnTo>
                  <a:lnTo>
                    <a:pt x="1121" y="2903"/>
                  </a:lnTo>
                  <a:lnTo>
                    <a:pt x="1105" y="2918"/>
                  </a:lnTo>
                  <a:lnTo>
                    <a:pt x="1088" y="2933"/>
                  </a:lnTo>
                  <a:lnTo>
                    <a:pt x="1070" y="2946"/>
                  </a:lnTo>
                  <a:lnTo>
                    <a:pt x="1051" y="2959"/>
                  </a:lnTo>
                  <a:lnTo>
                    <a:pt x="1033" y="2971"/>
                  </a:lnTo>
                  <a:lnTo>
                    <a:pt x="1012" y="2982"/>
                  </a:lnTo>
                  <a:lnTo>
                    <a:pt x="992" y="2992"/>
                  </a:lnTo>
                  <a:lnTo>
                    <a:pt x="971" y="3001"/>
                  </a:lnTo>
                  <a:lnTo>
                    <a:pt x="971" y="3001"/>
                  </a:lnTo>
                  <a:lnTo>
                    <a:pt x="941" y="3011"/>
                  </a:lnTo>
                  <a:lnTo>
                    <a:pt x="912" y="3021"/>
                  </a:lnTo>
                  <a:lnTo>
                    <a:pt x="881" y="3027"/>
                  </a:lnTo>
                  <a:lnTo>
                    <a:pt x="851" y="3032"/>
                  </a:lnTo>
                  <a:lnTo>
                    <a:pt x="820" y="3036"/>
                  </a:lnTo>
                  <a:lnTo>
                    <a:pt x="789" y="3039"/>
                  </a:lnTo>
                  <a:lnTo>
                    <a:pt x="727" y="3043"/>
                  </a:lnTo>
                  <a:lnTo>
                    <a:pt x="727" y="3043"/>
                  </a:lnTo>
                  <a:lnTo>
                    <a:pt x="705" y="3044"/>
                  </a:lnTo>
                  <a:lnTo>
                    <a:pt x="683" y="3044"/>
                  </a:lnTo>
                  <a:lnTo>
                    <a:pt x="660" y="3044"/>
                  </a:lnTo>
                  <a:lnTo>
                    <a:pt x="637" y="3042"/>
                  </a:lnTo>
                  <a:lnTo>
                    <a:pt x="592" y="3038"/>
                  </a:lnTo>
                  <a:lnTo>
                    <a:pt x="546" y="3033"/>
                  </a:lnTo>
                  <a:lnTo>
                    <a:pt x="501" y="3025"/>
                  </a:lnTo>
                  <a:lnTo>
                    <a:pt x="456" y="3015"/>
                  </a:lnTo>
                  <a:lnTo>
                    <a:pt x="410" y="3005"/>
                  </a:lnTo>
                  <a:lnTo>
                    <a:pt x="364" y="2994"/>
                  </a:lnTo>
                  <a:lnTo>
                    <a:pt x="272" y="2971"/>
                  </a:lnTo>
                  <a:lnTo>
                    <a:pt x="182" y="2947"/>
                  </a:lnTo>
                  <a:lnTo>
                    <a:pt x="136" y="2936"/>
                  </a:lnTo>
                  <a:lnTo>
                    <a:pt x="91" y="2926"/>
                  </a:lnTo>
                  <a:lnTo>
                    <a:pt x="46" y="2918"/>
                  </a:lnTo>
                  <a:lnTo>
                    <a:pt x="3" y="2910"/>
                  </a:lnTo>
                  <a:lnTo>
                    <a:pt x="0" y="2909"/>
                  </a:lnTo>
                  <a:lnTo>
                    <a:pt x="0" y="2909"/>
                  </a:lnTo>
                  <a:lnTo>
                    <a:pt x="8" y="2809"/>
                  </a:lnTo>
                  <a:lnTo>
                    <a:pt x="14" y="2709"/>
                  </a:lnTo>
                  <a:lnTo>
                    <a:pt x="17" y="2659"/>
                  </a:lnTo>
                  <a:lnTo>
                    <a:pt x="19" y="2609"/>
                  </a:lnTo>
                  <a:lnTo>
                    <a:pt x="20" y="2558"/>
                  </a:lnTo>
                  <a:lnTo>
                    <a:pt x="19" y="2508"/>
                  </a:lnTo>
                  <a:lnTo>
                    <a:pt x="19" y="2508"/>
                  </a:lnTo>
                  <a:lnTo>
                    <a:pt x="71" y="2509"/>
                  </a:lnTo>
                  <a:lnTo>
                    <a:pt x="122" y="2508"/>
                  </a:lnTo>
                  <a:lnTo>
                    <a:pt x="171" y="2505"/>
                  </a:lnTo>
                  <a:lnTo>
                    <a:pt x="218" y="2503"/>
                  </a:lnTo>
                  <a:lnTo>
                    <a:pt x="310" y="2496"/>
                  </a:lnTo>
                  <a:lnTo>
                    <a:pt x="354" y="2493"/>
                  </a:lnTo>
                  <a:lnTo>
                    <a:pt x="398" y="2491"/>
                  </a:lnTo>
                  <a:lnTo>
                    <a:pt x="398" y="2491"/>
                  </a:lnTo>
                  <a:lnTo>
                    <a:pt x="420" y="2490"/>
                  </a:lnTo>
                  <a:lnTo>
                    <a:pt x="442" y="2487"/>
                  </a:lnTo>
                  <a:lnTo>
                    <a:pt x="465" y="2484"/>
                  </a:lnTo>
                  <a:lnTo>
                    <a:pt x="489" y="2480"/>
                  </a:lnTo>
                  <a:lnTo>
                    <a:pt x="514" y="2474"/>
                  </a:lnTo>
                  <a:lnTo>
                    <a:pt x="538" y="2468"/>
                  </a:lnTo>
                  <a:lnTo>
                    <a:pt x="563" y="2460"/>
                  </a:lnTo>
                  <a:lnTo>
                    <a:pt x="590" y="2452"/>
                  </a:lnTo>
                  <a:lnTo>
                    <a:pt x="616" y="2441"/>
                  </a:lnTo>
                  <a:lnTo>
                    <a:pt x="643" y="2431"/>
                  </a:lnTo>
                  <a:lnTo>
                    <a:pt x="669" y="2419"/>
                  </a:lnTo>
                  <a:lnTo>
                    <a:pt x="697" y="2407"/>
                  </a:lnTo>
                  <a:lnTo>
                    <a:pt x="725" y="2392"/>
                  </a:lnTo>
                  <a:lnTo>
                    <a:pt x="753" y="2378"/>
                  </a:lnTo>
                  <a:lnTo>
                    <a:pt x="781" y="2363"/>
                  </a:lnTo>
                  <a:lnTo>
                    <a:pt x="809" y="2345"/>
                  </a:lnTo>
                  <a:lnTo>
                    <a:pt x="837" y="2328"/>
                  </a:lnTo>
                  <a:lnTo>
                    <a:pt x="866" y="2310"/>
                  </a:lnTo>
                  <a:lnTo>
                    <a:pt x="894" y="2290"/>
                  </a:lnTo>
                  <a:lnTo>
                    <a:pt x="923" y="2270"/>
                  </a:lnTo>
                  <a:lnTo>
                    <a:pt x="951" y="2249"/>
                  </a:lnTo>
                  <a:lnTo>
                    <a:pt x="979" y="2226"/>
                  </a:lnTo>
                  <a:lnTo>
                    <a:pt x="1007" y="2204"/>
                  </a:lnTo>
                  <a:lnTo>
                    <a:pt x="1035" y="2179"/>
                  </a:lnTo>
                  <a:lnTo>
                    <a:pt x="1063" y="2155"/>
                  </a:lnTo>
                  <a:lnTo>
                    <a:pt x="1091" y="2128"/>
                  </a:lnTo>
                  <a:lnTo>
                    <a:pt x="1117" y="2102"/>
                  </a:lnTo>
                  <a:lnTo>
                    <a:pt x="1145" y="2074"/>
                  </a:lnTo>
                  <a:lnTo>
                    <a:pt x="1170" y="2046"/>
                  </a:lnTo>
                  <a:lnTo>
                    <a:pt x="1197" y="2016"/>
                  </a:lnTo>
                  <a:lnTo>
                    <a:pt x="1222" y="1987"/>
                  </a:lnTo>
                  <a:lnTo>
                    <a:pt x="1248" y="1956"/>
                  </a:lnTo>
                  <a:lnTo>
                    <a:pt x="1248" y="1956"/>
                  </a:lnTo>
                  <a:lnTo>
                    <a:pt x="1260" y="1940"/>
                  </a:lnTo>
                  <a:lnTo>
                    <a:pt x="1271" y="1922"/>
                  </a:lnTo>
                  <a:lnTo>
                    <a:pt x="1282" y="1905"/>
                  </a:lnTo>
                  <a:lnTo>
                    <a:pt x="1293" y="1887"/>
                  </a:lnTo>
                  <a:lnTo>
                    <a:pt x="1304" y="1867"/>
                  </a:lnTo>
                  <a:lnTo>
                    <a:pt x="1313" y="1847"/>
                  </a:lnTo>
                  <a:lnTo>
                    <a:pt x="1323" y="1826"/>
                  </a:lnTo>
                  <a:lnTo>
                    <a:pt x="1331" y="1805"/>
                  </a:lnTo>
                  <a:lnTo>
                    <a:pt x="1348" y="1761"/>
                  </a:lnTo>
                  <a:lnTo>
                    <a:pt x="1364" y="1714"/>
                  </a:lnTo>
                  <a:lnTo>
                    <a:pt x="1377" y="1666"/>
                  </a:lnTo>
                  <a:lnTo>
                    <a:pt x="1389" y="1616"/>
                  </a:lnTo>
                  <a:lnTo>
                    <a:pt x="1400" y="1565"/>
                  </a:lnTo>
                  <a:lnTo>
                    <a:pt x="1409" y="1513"/>
                  </a:lnTo>
                  <a:lnTo>
                    <a:pt x="1418" y="1460"/>
                  </a:lnTo>
                  <a:lnTo>
                    <a:pt x="1425" y="1407"/>
                  </a:lnTo>
                  <a:lnTo>
                    <a:pt x="1431" y="1354"/>
                  </a:lnTo>
                  <a:lnTo>
                    <a:pt x="1436" y="1301"/>
                  </a:lnTo>
                  <a:lnTo>
                    <a:pt x="1440" y="1248"/>
                  </a:lnTo>
                  <a:lnTo>
                    <a:pt x="1444" y="1196"/>
                  </a:lnTo>
                  <a:lnTo>
                    <a:pt x="1446" y="1145"/>
                  </a:lnTo>
                  <a:lnTo>
                    <a:pt x="1448" y="1095"/>
                  </a:lnTo>
                  <a:lnTo>
                    <a:pt x="1450" y="1000"/>
                  </a:lnTo>
                  <a:lnTo>
                    <a:pt x="1450" y="914"/>
                  </a:lnTo>
                  <a:lnTo>
                    <a:pt x="1449" y="838"/>
                  </a:lnTo>
                  <a:lnTo>
                    <a:pt x="1447" y="776"/>
                  </a:lnTo>
                  <a:lnTo>
                    <a:pt x="1444" y="728"/>
                  </a:lnTo>
                  <a:lnTo>
                    <a:pt x="1442" y="687"/>
                  </a:lnTo>
                  <a:lnTo>
                    <a:pt x="1442" y="687"/>
                  </a:lnTo>
                  <a:lnTo>
                    <a:pt x="1444" y="651"/>
                  </a:lnTo>
                  <a:lnTo>
                    <a:pt x="1450" y="550"/>
                  </a:lnTo>
                  <a:lnTo>
                    <a:pt x="1456" y="401"/>
                  </a:lnTo>
                  <a:lnTo>
                    <a:pt x="1460" y="314"/>
                  </a:lnTo>
                  <a:lnTo>
                    <a:pt x="1462" y="220"/>
                  </a:lnTo>
                  <a:lnTo>
                    <a:pt x="1463" y="220"/>
                  </a:lnTo>
                  <a:lnTo>
                    <a:pt x="1463" y="220"/>
                  </a:lnTo>
                  <a:lnTo>
                    <a:pt x="1495" y="168"/>
                  </a:lnTo>
                  <a:lnTo>
                    <a:pt x="1532" y="112"/>
                  </a:lnTo>
                  <a:lnTo>
                    <a:pt x="1569" y="55"/>
                  </a:lnTo>
                  <a:lnTo>
                    <a:pt x="1604" y="0"/>
                  </a:lnTo>
                  <a:lnTo>
                    <a:pt x="1605" y="0"/>
                  </a:lnTo>
                  <a:lnTo>
                    <a:pt x="1605" y="0"/>
                  </a:lnTo>
                  <a:lnTo>
                    <a:pt x="1603" y="42"/>
                  </a:lnTo>
                  <a:lnTo>
                    <a:pt x="1602" y="84"/>
                  </a:lnTo>
                  <a:lnTo>
                    <a:pt x="1602" y="126"/>
                  </a:lnTo>
                  <a:lnTo>
                    <a:pt x="1603" y="167"/>
                  </a:lnTo>
                  <a:lnTo>
                    <a:pt x="1605" y="209"/>
                  </a:lnTo>
                  <a:lnTo>
                    <a:pt x="1608" y="251"/>
                  </a:lnTo>
                  <a:lnTo>
                    <a:pt x="1612" y="293"/>
                  </a:lnTo>
                  <a:lnTo>
                    <a:pt x="1617" y="335"/>
                  </a:lnTo>
                  <a:lnTo>
                    <a:pt x="1622" y="375"/>
                  </a:lnTo>
                  <a:lnTo>
                    <a:pt x="1629" y="417"/>
                  </a:lnTo>
                  <a:lnTo>
                    <a:pt x="1636" y="458"/>
                  </a:lnTo>
                  <a:lnTo>
                    <a:pt x="1645" y="499"/>
                  </a:lnTo>
                  <a:lnTo>
                    <a:pt x="1654" y="539"/>
                  </a:lnTo>
                  <a:lnTo>
                    <a:pt x="1663" y="580"/>
                  </a:lnTo>
                  <a:lnTo>
                    <a:pt x="1673" y="621"/>
                  </a:lnTo>
                  <a:lnTo>
                    <a:pt x="1684" y="662"/>
                  </a:lnTo>
                  <a:lnTo>
                    <a:pt x="1709" y="743"/>
                  </a:lnTo>
                  <a:lnTo>
                    <a:pt x="1734" y="824"/>
                  </a:lnTo>
                  <a:lnTo>
                    <a:pt x="1762" y="904"/>
                  </a:lnTo>
                  <a:lnTo>
                    <a:pt x="1792" y="983"/>
                  </a:lnTo>
                  <a:lnTo>
                    <a:pt x="1823" y="1063"/>
                  </a:lnTo>
                  <a:lnTo>
                    <a:pt x="1855" y="1141"/>
                  </a:lnTo>
                  <a:lnTo>
                    <a:pt x="1888" y="1219"/>
                  </a:lnTo>
                  <a:lnTo>
                    <a:pt x="1921" y="1296"/>
                  </a:lnTo>
                  <a:lnTo>
                    <a:pt x="1921" y="1296"/>
                  </a:lnTo>
                  <a:lnTo>
                    <a:pt x="1957" y="1377"/>
                  </a:lnTo>
                  <a:lnTo>
                    <a:pt x="1992" y="1457"/>
                  </a:lnTo>
                  <a:lnTo>
                    <a:pt x="2009" y="1498"/>
                  </a:lnTo>
                  <a:lnTo>
                    <a:pt x="2024" y="1539"/>
                  </a:lnTo>
                  <a:lnTo>
                    <a:pt x="2040" y="1580"/>
                  </a:lnTo>
                  <a:lnTo>
                    <a:pt x="2054" y="1621"/>
                  </a:lnTo>
                  <a:lnTo>
                    <a:pt x="2054" y="1621"/>
                  </a:lnTo>
                  <a:lnTo>
                    <a:pt x="2068" y="1666"/>
                  </a:lnTo>
                  <a:lnTo>
                    <a:pt x="2080" y="1711"/>
                  </a:lnTo>
                  <a:lnTo>
                    <a:pt x="2091" y="1757"/>
                  </a:lnTo>
                  <a:lnTo>
                    <a:pt x="2102" y="1803"/>
                  </a:lnTo>
                  <a:lnTo>
                    <a:pt x="2111" y="1850"/>
                  </a:lnTo>
                  <a:lnTo>
                    <a:pt x="2120" y="1896"/>
                  </a:lnTo>
                  <a:lnTo>
                    <a:pt x="2135" y="1990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C74162E-9C9A-D3BC-63BA-85C3A6DF0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861"/>
              <a:ext cx="720" cy="1039"/>
            </a:xfrm>
            <a:custGeom>
              <a:avLst/>
              <a:gdLst>
                <a:gd name="T0" fmla="*/ 2147 w 2162"/>
                <a:gd name="T1" fmla="*/ 2077 h 3115"/>
                <a:gd name="T2" fmla="*/ 2162 w 2162"/>
                <a:gd name="T3" fmla="*/ 2256 h 3115"/>
                <a:gd name="T4" fmla="*/ 2153 w 2162"/>
                <a:gd name="T5" fmla="*/ 2432 h 3115"/>
                <a:gd name="T6" fmla="*/ 2130 w 2162"/>
                <a:gd name="T7" fmla="*/ 2538 h 3115"/>
                <a:gd name="T8" fmla="*/ 2101 w 2162"/>
                <a:gd name="T9" fmla="*/ 2620 h 3115"/>
                <a:gd name="T10" fmla="*/ 2071 w 2162"/>
                <a:gd name="T11" fmla="*/ 2679 h 3115"/>
                <a:gd name="T12" fmla="*/ 2006 w 2162"/>
                <a:gd name="T13" fmla="*/ 2770 h 3115"/>
                <a:gd name="T14" fmla="*/ 1929 w 2162"/>
                <a:gd name="T15" fmla="*/ 2846 h 3115"/>
                <a:gd name="T16" fmla="*/ 1839 w 2162"/>
                <a:gd name="T17" fmla="*/ 2911 h 3115"/>
                <a:gd name="T18" fmla="*/ 1740 w 2162"/>
                <a:gd name="T19" fmla="*/ 2966 h 3115"/>
                <a:gd name="T20" fmla="*/ 1581 w 2162"/>
                <a:gd name="T21" fmla="*/ 3033 h 3115"/>
                <a:gd name="T22" fmla="*/ 1361 w 2162"/>
                <a:gd name="T23" fmla="*/ 3101 h 3115"/>
                <a:gd name="T24" fmla="*/ 1380 w 2162"/>
                <a:gd name="T25" fmla="*/ 2405 h 3115"/>
                <a:gd name="T26" fmla="*/ 1317 w 2162"/>
                <a:gd name="T27" fmla="*/ 2585 h 3115"/>
                <a:gd name="T28" fmla="*/ 1233 w 2162"/>
                <a:gd name="T29" fmla="*/ 2757 h 3115"/>
                <a:gd name="T30" fmla="*/ 1182 w 2162"/>
                <a:gd name="T31" fmla="*/ 2835 h 3115"/>
                <a:gd name="T32" fmla="*/ 1121 w 2162"/>
                <a:gd name="T33" fmla="*/ 2903 h 3115"/>
                <a:gd name="T34" fmla="*/ 1051 w 2162"/>
                <a:gd name="T35" fmla="*/ 2959 h 3115"/>
                <a:gd name="T36" fmla="*/ 971 w 2162"/>
                <a:gd name="T37" fmla="*/ 3001 h 3115"/>
                <a:gd name="T38" fmla="*/ 881 w 2162"/>
                <a:gd name="T39" fmla="*/ 3027 h 3115"/>
                <a:gd name="T40" fmla="*/ 727 w 2162"/>
                <a:gd name="T41" fmla="*/ 3043 h 3115"/>
                <a:gd name="T42" fmla="*/ 660 w 2162"/>
                <a:gd name="T43" fmla="*/ 3044 h 3115"/>
                <a:gd name="T44" fmla="*/ 501 w 2162"/>
                <a:gd name="T45" fmla="*/ 3025 h 3115"/>
                <a:gd name="T46" fmla="*/ 272 w 2162"/>
                <a:gd name="T47" fmla="*/ 2971 h 3115"/>
                <a:gd name="T48" fmla="*/ 46 w 2162"/>
                <a:gd name="T49" fmla="*/ 2918 h 3115"/>
                <a:gd name="T50" fmla="*/ 8 w 2162"/>
                <a:gd name="T51" fmla="*/ 2809 h 3115"/>
                <a:gd name="T52" fmla="*/ 20 w 2162"/>
                <a:gd name="T53" fmla="*/ 2558 h 3115"/>
                <a:gd name="T54" fmla="*/ 122 w 2162"/>
                <a:gd name="T55" fmla="*/ 2508 h 3115"/>
                <a:gd name="T56" fmla="*/ 354 w 2162"/>
                <a:gd name="T57" fmla="*/ 2493 h 3115"/>
                <a:gd name="T58" fmla="*/ 442 w 2162"/>
                <a:gd name="T59" fmla="*/ 2487 h 3115"/>
                <a:gd name="T60" fmla="*/ 538 w 2162"/>
                <a:gd name="T61" fmla="*/ 2468 h 3115"/>
                <a:gd name="T62" fmla="*/ 643 w 2162"/>
                <a:gd name="T63" fmla="*/ 2431 h 3115"/>
                <a:gd name="T64" fmla="*/ 753 w 2162"/>
                <a:gd name="T65" fmla="*/ 2378 h 3115"/>
                <a:gd name="T66" fmla="*/ 866 w 2162"/>
                <a:gd name="T67" fmla="*/ 2310 h 3115"/>
                <a:gd name="T68" fmla="*/ 979 w 2162"/>
                <a:gd name="T69" fmla="*/ 2226 h 3115"/>
                <a:gd name="T70" fmla="*/ 1091 w 2162"/>
                <a:gd name="T71" fmla="*/ 2128 h 3115"/>
                <a:gd name="T72" fmla="*/ 1197 w 2162"/>
                <a:gd name="T73" fmla="*/ 2016 h 3115"/>
                <a:gd name="T74" fmla="*/ 1260 w 2162"/>
                <a:gd name="T75" fmla="*/ 1940 h 3115"/>
                <a:gd name="T76" fmla="*/ 1304 w 2162"/>
                <a:gd name="T77" fmla="*/ 1867 h 3115"/>
                <a:gd name="T78" fmla="*/ 1348 w 2162"/>
                <a:gd name="T79" fmla="*/ 1761 h 3115"/>
                <a:gd name="T80" fmla="*/ 1400 w 2162"/>
                <a:gd name="T81" fmla="*/ 1565 h 3115"/>
                <a:gd name="T82" fmla="*/ 1431 w 2162"/>
                <a:gd name="T83" fmla="*/ 1354 h 3115"/>
                <a:gd name="T84" fmla="*/ 1446 w 2162"/>
                <a:gd name="T85" fmla="*/ 1145 h 3115"/>
                <a:gd name="T86" fmla="*/ 1449 w 2162"/>
                <a:gd name="T87" fmla="*/ 838 h 3115"/>
                <a:gd name="T88" fmla="*/ 1442 w 2162"/>
                <a:gd name="T89" fmla="*/ 687 h 3115"/>
                <a:gd name="T90" fmla="*/ 1460 w 2162"/>
                <a:gd name="T91" fmla="*/ 314 h 3115"/>
                <a:gd name="T92" fmla="*/ 1495 w 2162"/>
                <a:gd name="T93" fmla="*/ 168 h 3115"/>
                <a:gd name="T94" fmla="*/ 1605 w 2162"/>
                <a:gd name="T95" fmla="*/ 0 h 3115"/>
                <a:gd name="T96" fmla="*/ 1602 w 2162"/>
                <a:gd name="T97" fmla="*/ 126 h 3115"/>
                <a:gd name="T98" fmla="*/ 1612 w 2162"/>
                <a:gd name="T99" fmla="*/ 293 h 3115"/>
                <a:gd name="T100" fmla="*/ 1636 w 2162"/>
                <a:gd name="T101" fmla="*/ 458 h 3115"/>
                <a:gd name="T102" fmla="*/ 1673 w 2162"/>
                <a:gd name="T103" fmla="*/ 621 h 3115"/>
                <a:gd name="T104" fmla="*/ 1762 w 2162"/>
                <a:gd name="T105" fmla="*/ 904 h 3115"/>
                <a:gd name="T106" fmla="*/ 1888 w 2162"/>
                <a:gd name="T107" fmla="*/ 1219 h 3115"/>
                <a:gd name="T108" fmla="*/ 1992 w 2162"/>
                <a:gd name="T109" fmla="*/ 1457 h 3115"/>
                <a:gd name="T110" fmla="*/ 2054 w 2162"/>
                <a:gd name="T111" fmla="*/ 1621 h 3115"/>
                <a:gd name="T112" fmla="*/ 2091 w 2162"/>
                <a:gd name="T113" fmla="*/ 1757 h 3115"/>
                <a:gd name="T114" fmla="*/ 2135 w 2162"/>
                <a:gd name="T115" fmla="*/ 1990 h 3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2" h="3115">
                  <a:moveTo>
                    <a:pt x="2135" y="1990"/>
                  </a:moveTo>
                  <a:lnTo>
                    <a:pt x="2135" y="1990"/>
                  </a:lnTo>
                  <a:lnTo>
                    <a:pt x="2142" y="2033"/>
                  </a:lnTo>
                  <a:lnTo>
                    <a:pt x="2147" y="2077"/>
                  </a:lnTo>
                  <a:lnTo>
                    <a:pt x="2153" y="2122"/>
                  </a:lnTo>
                  <a:lnTo>
                    <a:pt x="2157" y="2166"/>
                  </a:lnTo>
                  <a:lnTo>
                    <a:pt x="2160" y="2211"/>
                  </a:lnTo>
                  <a:lnTo>
                    <a:pt x="2162" y="2256"/>
                  </a:lnTo>
                  <a:lnTo>
                    <a:pt x="2162" y="2301"/>
                  </a:lnTo>
                  <a:lnTo>
                    <a:pt x="2161" y="2344"/>
                  </a:lnTo>
                  <a:lnTo>
                    <a:pt x="2158" y="2388"/>
                  </a:lnTo>
                  <a:lnTo>
                    <a:pt x="2153" y="2432"/>
                  </a:lnTo>
                  <a:lnTo>
                    <a:pt x="2145" y="2475"/>
                  </a:lnTo>
                  <a:lnTo>
                    <a:pt x="2140" y="2496"/>
                  </a:lnTo>
                  <a:lnTo>
                    <a:pt x="2135" y="2518"/>
                  </a:lnTo>
                  <a:lnTo>
                    <a:pt x="2130" y="2538"/>
                  </a:lnTo>
                  <a:lnTo>
                    <a:pt x="2124" y="2560"/>
                  </a:lnTo>
                  <a:lnTo>
                    <a:pt x="2117" y="2580"/>
                  </a:lnTo>
                  <a:lnTo>
                    <a:pt x="2109" y="2600"/>
                  </a:lnTo>
                  <a:lnTo>
                    <a:pt x="2101" y="2620"/>
                  </a:lnTo>
                  <a:lnTo>
                    <a:pt x="2091" y="2640"/>
                  </a:lnTo>
                  <a:lnTo>
                    <a:pt x="2081" y="2660"/>
                  </a:lnTo>
                  <a:lnTo>
                    <a:pt x="2071" y="2679"/>
                  </a:lnTo>
                  <a:lnTo>
                    <a:pt x="2071" y="2679"/>
                  </a:lnTo>
                  <a:lnTo>
                    <a:pt x="2056" y="2702"/>
                  </a:lnTo>
                  <a:lnTo>
                    <a:pt x="2041" y="2726"/>
                  </a:lnTo>
                  <a:lnTo>
                    <a:pt x="2023" y="2748"/>
                  </a:lnTo>
                  <a:lnTo>
                    <a:pt x="2006" y="2770"/>
                  </a:lnTo>
                  <a:lnTo>
                    <a:pt x="1988" y="2790"/>
                  </a:lnTo>
                  <a:lnTo>
                    <a:pt x="1969" y="2809"/>
                  </a:lnTo>
                  <a:lnTo>
                    <a:pt x="1949" y="2829"/>
                  </a:lnTo>
                  <a:lnTo>
                    <a:pt x="1929" y="2846"/>
                  </a:lnTo>
                  <a:lnTo>
                    <a:pt x="1907" y="2864"/>
                  </a:lnTo>
                  <a:lnTo>
                    <a:pt x="1885" y="2881"/>
                  </a:lnTo>
                  <a:lnTo>
                    <a:pt x="1862" y="2896"/>
                  </a:lnTo>
                  <a:lnTo>
                    <a:pt x="1839" y="2911"/>
                  </a:lnTo>
                  <a:lnTo>
                    <a:pt x="1816" y="2927"/>
                  </a:lnTo>
                  <a:lnTo>
                    <a:pt x="1791" y="2940"/>
                  </a:lnTo>
                  <a:lnTo>
                    <a:pt x="1766" y="2953"/>
                  </a:lnTo>
                  <a:lnTo>
                    <a:pt x="1740" y="2966"/>
                  </a:lnTo>
                  <a:lnTo>
                    <a:pt x="1715" y="2979"/>
                  </a:lnTo>
                  <a:lnTo>
                    <a:pt x="1689" y="2991"/>
                  </a:lnTo>
                  <a:lnTo>
                    <a:pt x="1635" y="3012"/>
                  </a:lnTo>
                  <a:lnTo>
                    <a:pt x="1581" y="3033"/>
                  </a:lnTo>
                  <a:lnTo>
                    <a:pt x="1526" y="3052"/>
                  </a:lnTo>
                  <a:lnTo>
                    <a:pt x="1472" y="3069"/>
                  </a:lnTo>
                  <a:lnTo>
                    <a:pt x="1416" y="3086"/>
                  </a:lnTo>
                  <a:lnTo>
                    <a:pt x="1361" y="3101"/>
                  </a:lnTo>
                  <a:lnTo>
                    <a:pt x="1306" y="3115"/>
                  </a:lnTo>
                  <a:lnTo>
                    <a:pt x="1306" y="3115"/>
                  </a:lnTo>
                  <a:lnTo>
                    <a:pt x="1380" y="2405"/>
                  </a:lnTo>
                  <a:lnTo>
                    <a:pt x="1380" y="2405"/>
                  </a:lnTo>
                  <a:lnTo>
                    <a:pt x="1366" y="2449"/>
                  </a:lnTo>
                  <a:lnTo>
                    <a:pt x="1350" y="2495"/>
                  </a:lnTo>
                  <a:lnTo>
                    <a:pt x="1334" y="2540"/>
                  </a:lnTo>
                  <a:lnTo>
                    <a:pt x="1317" y="2585"/>
                  </a:lnTo>
                  <a:lnTo>
                    <a:pt x="1298" y="2630"/>
                  </a:lnTo>
                  <a:lnTo>
                    <a:pt x="1278" y="2674"/>
                  </a:lnTo>
                  <a:lnTo>
                    <a:pt x="1257" y="2717"/>
                  </a:lnTo>
                  <a:lnTo>
                    <a:pt x="1233" y="2757"/>
                  </a:lnTo>
                  <a:lnTo>
                    <a:pt x="1221" y="2778"/>
                  </a:lnTo>
                  <a:lnTo>
                    <a:pt x="1209" y="2797"/>
                  </a:lnTo>
                  <a:lnTo>
                    <a:pt x="1196" y="2817"/>
                  </a:lnTo>
                  <a:lnTo>
                    <a:pt x="1182" y="2835"/>
                  </a:lnTo>
                  <a:lnTo>
                    <a:pt x="1168" y="2853"/>
                  </a:lnTo>
                  <a:lnTo>
                    <a:pt x="1153" y="2871"/>
                  </a:lnTo>
                  <a:lnTo>
                    <a:pt x="1138" y="2887"/>
                  </a:lnTo>
                  <a:lnTo>
                    <a:pt x="1121" y="2903"/>
                  </a:lnTo>
                  <a:lnTo>
                    <a:pt x="1105" y="2918"/>
                  </a:lnTo>
                  <a:lnTo>
                    <a:pt x="1088" y="2933"/>
                  </a:lnTo>
                  <a:lnTo>
                    <a:pt x="1070" y="2946"/>
                  </a:lnTo>
                  <a:lnTo>
                    <a:pt x="1051" y="2959"/>
                  </a:lnTo>
                  <a:lnTo>
                    <a:pt x="1033" y="2971"/>
                  </a:lnTo>
                  <a:lnTo>
                    <a:pt x="1012" y="2982"/>
                  </a:lnTo>
                  <a:lnTo>
                    <a:pt x="992" y="2992"/>
                  </a:lnTo>
                  <a:lnTo>
                    <a:pt x="971" y="3001"/>
                  </a:lnTo>
                  <a:lnTo>
                    <a:pt x="971" y="3001"/>
                  </a:lnTo>
                  <a:lnTo>
                    <a:pt x="941" y="3011"/>
                  </a:lnTo>
                  <a:lnTo>
                    <a:pt x="912" y="3021"/>
                  </a:lnTo>
                  <a:lnTo>
                    <a:pt x="881" y="3027"/>
                  </a:lnTo>
                  <a:lnTo>
                    <a:pt x="851" y="3032"/>
                  </a:lnTo>
                  <a:lnTo>
                    <a:pt x="820" y="3036"/>
                  </a:lnTo>
                  <a:lnTo>
                    <a:pt x="789" y="3039"/>
                  </a:lnTo>
                  <a:lnTo>
                    <a:pt x="727" y="3043"/>
                  </a:lnTo>
                  <a:lnTo>
                    <a:pt x="727" y="3043"/>
                  </a:lnTo>
                  <a:lnTo>
                    <a:pt x="705" y="3044"/>
                  </a:lnTo>
                  <a:lnTo>
                    <a:pt x="683" y="3044"/>
                  </a:lnTo>
                  <a:lnTo>
                    <a:pt x="660" y="3044"/>
                  </a:lnTo>
                  <a:lnTo>
                    <a:pt x="637" y="3042"/>
                  </a:lnTo>
                  <a:lnTo>
                    <a:pt x="592" y="3038"/>
                  </a:lnTo>
                  <a:lnTo>
                    <a:pt x="546" y="3033"/>
                  </a:lnTo>
                  <a:lnTo>
                    <a:pt x="501" y="3025"/>
                  </a:lnTo>
                  <a:lnTo>
                    <a:pt x="456" y="3015"/>
                  </a:lnTo>
                  <a:lnTo>
                    <a:pt x="410" y="3005"/>
                  </a:lnTo>
                  <a:lnTo>
                    <a:pt x="364" y="2994"/>
                  </a:lnTo>
                  <a:lnTo>
                    <a:pt x="272" y="2971"/>
                  </a:lnTo>
                  <a:lnTo>
                    <a:pt x="182" y="2947"/>
                  </a:lnTo>
                  <a:lnTo>
                    <a:pt x="136" y="2936"/>
                  </a:lnTo>
                  <a:lnTo>
                    <a:pt x="91" y="2926"/>
                  </a:lnTo>
                  <a:lnTo>
                    <a:pt x="46" y="2918"/>
                  </a:lnTo>
                  <a:lnTo>
                    <a:pt x="3" y="2910"/>
                  </a:lnTo>
                  <a:lnTo>
                    <a:pt x="0" y="2909"/>
                  </a:lnTo>
                  <a:lnTo>
                    <a:pt x="0" y="2909"/>
                  </a:lnTo>
                  <a:lnTo>
                    <a:pt x="8" y="2809"/>
                  </a:lnTo>
                  <a:lnTo>
                    <a:pt x="14" y="2709"/>
                  </a:lnTo>
                  <a:lnTo>
                    <a:pt x="17" y="2659"/>
                  </a:lnTo>
                  <a:lnTo>
                    <a:pt x="19" y="2609"/>
                  </a:lnTo>
                  <a:lnTo>
                    <a:pt x="20" y="2558"/>
                  </a:lnTo>
                  <a:lnTo>
                    <a:pt x="19" y="2508"/>
                  </a:lnTo>
                  <a:lnTo>
                    <a:pt x="19" y="2508"/>
                  </a:lnTo>
                  <a:lnTo>
                    <a:pt x="71" y="2509"/>
                  </a:lnTo>
                  <a:lnTo>
                    <a:pt x="122" y="2508"/>
                  </a:lnTo>
                  <a:lnTo>
                    <a:pt x="171" y="2505"/>
                  </a:lnTo>
                  <a:lnTo>
                    <a:pt x="218" y="2503"/>
                  </a:lnTo>
                  <a:lnTo>
                    <a:pt x="310" y="2496"/>
                  </a:lnTo>
                  <a:lnTo>
                    <a:pt x="354" y="2493"/>
                  </a:lnTo>
                  <a:lnTo>
                    <a:pt x="398" y="2491"/>
                  </a:lnTo>
                  <a:lnTo>
                    <a:pt x="398" y="2491"/>
                  </a:lnTo>
                  <a:lnTo>
                    <a:pt x="420" y="2490"/>
                  </a:lnTo>
                  <a:lnTo>
                    <a:pt x="442" y="2487"/>
                  </a:lnTo>
                  <a:lnTo>
                    <a:pt x="465" y="2484"/>
                  </a:lnTo>
                  <a:lnTo>
                    <a:pt x="489" y="2480"/>
                  </a:lnTo>
                  <a:lnTo>
                    <a:pt x="514" y="2474"/>
                  </a:lnTo>
                  <a:lnTo>
                    <a:pt x="538" y="2468"/>
                  </a:lnTo>
                  <a:lnTo>
                    <a:pt x="563" y="2460"/>
                  </a:lnTo>
                  <a:lnTo>
                    <a:pt x="590" y="2452"/>
                  </a:lnTo>
                  <a:lnTo>
                    <a:pt x="616" y="2441"/>
                  </a:lnTo>
                  <a:lnTo>
                    <a:pt x="643" y="2431"/>
                  </a:lnTo>
                  <a:lnTo>
                    <a:pt x="669" y="2419"/>
                  </a:lnTo>
                  <a:lnTo>
                    <a:pt x="697" y="2407"/>
                  </a:lnTo>
                  <a:lnTo>
                    <a:pt x="725" y="2392"/>
                  </a:lnTo>
                  <a:lnTo>
                    <a:pt x="753" y="2378"/>
                  </a:lnTo>
                  <a:lnTo>
                    <a:pt x="781" y="2363"/>
                  </a:lnTo>
                  <a:lnTo>
                    <a:pt x="809" y="2345"/>
                  </a:lnTo>
                  <a:lnTo>
                    <a:pt x="837" y="2328"/>
                  </a:lnTo>
                  <a:lnTo>
                    <a:pt x="866" y="2310"/>
                  </a:lnTo>
                  <a:lnTo>
                    <a:pt x="894" y="2290"/>
                  </a:lnTo>
                  <a:lnTo>
                    <a:pt x="923" y="2270"/>
                  </a:lnTo>
                  <a:lnTo>
                    <a:pt x="951" y="2249"/>
                  </a:lnTo>
                  <a:lnTo>
                    <a:pt x="979" y="2226"/>
                  </a:lnTo>
                  <a:lnTo>
                    <a:pt x="1007" y="2204"/>
                  </a:lnTo>
                  <a:lnTo>
                    <a:pt x="1035" y="2179"/>
                  </a:lnTo>
                  <a:lnTo>
                    <a:pt x="1063" y="2155"/>
                  </a:lnTo>
                  <a:lnTo>
                    <a:pt x="1091" y="2128"/>
                  </a:lnTo>
                  <a:lnTo>
                    <a:pt x="1117" y="2102"/>
                  </a:lnTo>
                  <a:lnTo>
                    <a:pt x="1145" y="2074"/>
                  </a:lnTo>
                  <a:lnTo>
                    <a:pt x="1170" y="2046"/>
                  </a:lnTo>
                  <a:lnTo>
                    <a:pt x="1197" y="2016"/>
                  </a:lnTo>
                  <a:lnTo>
                    <a:pt x="1222" y="1987"/>
                  </a:lnTo>
                  <a:lnTo>
                    <a:pt x="1248" y="1956"/>
                  </a:lnTo>
                  <a:lnTo>
                    <a:pt x="1248" y="1956"/>
                  </a:lnTo>
                  <a:lnTo>
                    <a:pt x="1260" y="1940"/>
                  </a:lnTo>
                  <a:lnTo>
                    <a:pt x="1271" y="1922"/>
                  </a:lnTo>
                  <a:lnTo>
                    <a:pt x="1282" y="1905"/>
                  </a:lnTo>
                  <a:lnTo>
                    <a:pt x="1293" y="1887"/>
                  </a:lnTo>
                  <a:lnTo>
                    <a:pt x="1304" y="1867"/>
                  </a:lnTo>
                  <a:lnTo>
                    <a:pt x="1313" y="1847"/>
                  </a:lnTo>
                  <a:lnTo>
                    <a:pt x="1323" y="1826"/>
                  </a:lnTo>
                  <a:lnTo>
                    <a:pt x="1331" y="1805"/>
                  </a:lnTo>
                  <a:lnTo>
                    <a:pt x="1348" y="1761"/>
                  </a:lnTo>
                  <a:lnTo>
                    <a:pt x="1364" y="1714"/>
                  </a:lnTo>
                  <a:lnTo>
                    <a:pt x="1377" y="1666"/>
                  </a:lnTo>
                  <a:lnTo>
                    <a:pt x="1389" y="1616"/>
                  </a:lnTo>
                  <a:lnTo>
                    <a:pt x="1400" y="1565"/>
                  </a:lnTo>
                  <a:lnTo>
                    <a:pt x="1409" y="1513"/>
                  </a:lnTo>
                  <a:lnTo>
                    <a:pt x="1418" y="1460"/>
                  </a:lnTo>
                  <a:lnTo>
                    <a:pt x="1425" y="1407"/>
                  </a:lnTo>
                  <a:lnTo>
                    <a:pt x="1431" y="1354"/>
                  </a:lnTo>
                  <a:lnTo>
                    <a:pt x="1436" y="1301"/>
                  </a:lnTo>
                  <a:lnTo>
                    <a:pt x="1440" y="1248"/>
                  </a:lnTo>
                  <a:lnTo>
                    <a:pt x="1444" y="1196"/>
                  </a:lnTo>
                  <a:lnTo>
                    <a:pt x="1446" y="1145"/>
                  </a:lnTo>
                  <a:lnTo>
                    <a:pt x="1448" y="1095"/>
                  </a:lnTo>
                  <a:lnTo>
                    <a:pt x="1450" y="1000"/>
                  </a:lnTo>
                  <a:lnTo>
                    <a:pt x="1450" y="914"/>
                  </a:lnTo>
                  <a:lnTo>
                    <a:pt x="1449" y="838"/>
                  </a:lnTo>
                  <a:lnTo>
                    <a:pt x="1447" y="776"/>
                  </a:lnTo>
                  <a:lnTo>
                    <a:pt x="1444" y="728"/>
                  </a:lnTo>
                  <a:lnTo>
                    <a:pt x="1442" y="687"/>
                  </a:lnTo>
                  <a:lnTo>
                    <a:pt x="1442" y="687"/>
                  </a:lnTo>
                  <a:lnTo>
                    <a:pt x="1444" y="651"/>
                  </a:lnTo>
                  <a:lnTo>
                    <a:pt x="1450" y="550"/>
                  </a:lnTo>
                  <a:lnTo>
                    <a:pt x="1456" y="401"/>
                  </a:lnTo>
                  <a:lnTo>
                    <a:pt x="1460" y="314"/>
                  </a:lnTo>
                  <a:lnTo>
                    <a:pt x="1462" y="220"/>
                  </a:lnTo>
                  <a:lnTo>
                    <a:pt x="1463" y="220"/>
                  </a:lnTo>
                  <a:lnTo>
                    <a:pt x="1463" y="220"/>
                  </a:lnTo>
                  <a:lnTo>
                    <a:pt x="1495" y="168"/>
                  </a:lnTo>
                  <a:lnTo>
                    <a:pt x="1532" y="112"/>
                  </a:lnTo>
                  <a:lnTo>
                    <a:pt x="1569" y="55"/>
                  </a:lnTo>
                  <a:lnTo>
                    <a:pt x="1604" y="0"/>
                  </a:lnTo>
                  <a:lnTo>
                    <a:pt x="1605" y="0"/>
                  </a:lnTo>
                  <a:lnTo>
                    <a:pt x="1605" y="0"/>
                  </a:lnTo>
                  <a:lnTo>
                    <a:pt x="1603" y="42"/>
                  </a:lnTo>
                  <a:lnTo>
                    <a:pt x="1602" y="84"/>
                  </a:lnTo>
                  <a:lnTo>
                    <a:pt x="1602" y="126"/>
                  </a:lnTo>
                  <a:lnTo>
                    <a:pt x="1603" y="167"/>
                  </a:lnTo>
                  <a:lnTo>
                    <a:pt x="1605" y="209"/>
                  </a:lnTo>
                  <a:lnTo>
                    <a:pt x="1608" y="251"/>
                  </a:lnTo>
                  <a:lnTo>
                    <a:pt x="1612" y="293"/>
                  </a:lnTo>
                  <a:lnTo>
                    <a:pt x="1617" y="335"/>
                  </a:lnTo>
                  <a:lnTo>
                    <a:pt x="1622" y="375"/>
                  </a:lnTo>
                  <a:lnTo>
                    <a:pt x="1629" y="417"/>
                  </a:lnTo>
                  <a:lnTo>
                    <a:pt x="1636" y="458"/>
                  </a:lnTo>
                  <a:lnTo>
                    <a:pt x="1645" y="499"/>
                  </a:lnTo>
                  <a:lnTo>
                    <a:pt x="1654" y="539"/>
                  </a:lnTo>
                  <a:lnTo>
                    <a:pt x="1663" y="580"/>
                  </a:lnTo>
                  <a:lnTo>
                    <a:pt x="1673" y="621"/>
                  </a:lnTo>
                  <a:lnTo>
                    <a:pt x="1684" y="662"/>
                  </a:lnTo>
                  <a:lnTo>
                    <a:pt x="1709" y="743"/>
                  </a:lnTo>
                  <a:lnTo>
                    <a:pt x="1734" y="824"/>
                  </a:lnTo>
                  <a:lnTo>
                    <a:pt x="1762" y="904"/>
                  </a:lnTo>
                  <a:lnTo>
                    <a:pt x="1792" y="983"/>
                  </a:lnTo>
                  <a:lnTo>
                    <a:pt x="1823" y="1063"/>
                  </a:lnTo>
                  <a:lnTo>
                    <a:pt x="1855" y="1141"/>
                  </a:lnTo>
                  <a:lnTo>
                    <a:pt x="1888" y="1219"/>
                  </a:lnTo>
                  <a:lnTo>
                    <a:pt x="1921" y="1296"/>
                  </a:lnTo>
                  <a:lnTo>
                    <a:pt x="1921" y="1296"/>
                  </a:lnTo>
                  <a:lnTo>
                    <a:pt x="1957" y="1377"/>
                  </a:lnTo>
                  <a:lnTo>
                    <a:pt x="1992" y="1457"/>
                  </a:lnTo>
                  <a:lnTo>
                    <a:pt x="2009" y="1498"/>
                  </a:lnTo>
                  <a:lnTo>
                    <a:pt x="2024" y="1539"/>
                  </a:lnTo>
                  <a:lnTo>
                    <a:pt x="2040" y="1580"/>
                  </a:lnTo>
                  <a:lnTo>
                    <a:pt x="2054" y="1621"/>
                  </a:lnTo>
                  <a:lnTo>
                    <a:pt x="2054" y="1621"/>
                  </a:lnTo>
                  <a:lnTo>
                    <a:pt x="2068" y="1666"/>
                  </a:lnTo>
                  <a:lnTo>
                    <a:pt x="2080" y="1711"/>
                  </a:lnTo>
                  <a:lnTo>
                    <a:pt x="2091" y="1757"/>
                  </a:lnTo>
                  <a:lnTo>
                    <a:pt x="2102" y="1803"/>
                  </a:lnTo>
                  <a:lnTo>
                    <a:pt x="2111" y="1850"/>
                  </a:lnTo>
                  <a:lnTo>
                    <a:pt x="2120" y="1896"/>
                  </a:lnTo>
                  <a:lnTo>
                    <a:pt x="2135" y="199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2463664-2B7A-7D41-D302-106740C72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3"/>
              <a:ext cx="1916" cy="1758"/>
            </a:xfrm>
            <a:custGeom>
              <a:avLst/>
              <a:gdLst>
                <a:gd name="T0" fmla="*/ 3778 w 5747"/>
                <a:gd name="T1" fmla="*/ 1274 h 5274"/>
                <a:gd name="T2" fmla="*/ 3519 w 5747"/>
                <a:gd name="T3" fmla="*/ 1651 h 5274"/>
                <a:gd name="T4" fmla="*/ 3222 w 5747"/>
                <a:gd name="T5" fmla="*/ 1937 h 5274"/>
                <a:gd name="T6" fmla="*/ 2583 w 5747"/>
                <a:gd name="T7" fmla="*/ 2370 h 5274"/>
                <a:gd name="T8" fmla="*/ 2290 w 5747"/>
                <a:gd name="T9" fmla="*/ 2497 h 5274"/>
                <a:gd name="T10" fmla="*/ 1945 w 5747"/>
                <a:gd name="T11" fmla="*/ 2543 h 5274"/>
                <a:gd name="T12" fmla="*/ 1831 w 5747"/>
                <a:gd name="T13" fmla="*/ 2476 h 5274"/>
                <a:gd name="T14" fmla="*/ 1603 w 5747"/>
                <a:gd name="T15" fmla="*/ 2473 h 5274"/>
                <a:gd name="T16" fmla="*/ 1405 w 5747"/>
                <a:gd name="T17" fmla="*/ 2615 h 5274"/>
                <a:gd name="T18" fmla="*/ 1279 w 5747"/>
                <a:gd name="T19" fmla="*/ 2857 h 5274"/>
                <a:gd name="T20" fmla="*/ 1233 w 5747"/>
                <a:gd name="T21" fmla="*/ 3094 h 5274"/>
                <a:gd name="T22" fmla="*/ 1275 w 5747"/>
                <a:gd name="T23" fmla="*/ 3317 h 5274"/>
                <a:gd name="T24" fmla="*/ 1470 w 5747"/>
                <a:gd name="T25" fmla="*/ 3567 h 5274"/>
                <a:gd name="T26" fmla="*/ 1674 w 5747"/>
                <a:gd name="T27" fmla="*/ 3726 h 5274"/>
                <a:gd name="T28" fmla="*/ 1922 w 5747"/>
                <a:gd name="T29" fmla="*/ 3766 h 5274"/>
                <a:gd name="T30" fmla="*/ 2193 w 5747"/>
                <a:gd name="T31" fmla="*/ 3854 h 5274"/>
                <a:gd name="T32" fmla="*/ 2591 w 5747"/>
                <a:gd name="T33" fmla="*/ 4368 h 5274"/>
                <a:gd name="T34" fmla="*/ 2494 w 5747"/>
                <a:gd name="T35" fmla="*/ 5069 h 5274"/>
                <a:gd name="T36" fmla="*/ 2275 w 5747"/>
                <a:gd name="T37" fmla="*/ 5272 h 5274"/>
                <a:gd name="T38" fmla="*/ 1885 w 5747"/>
                <a:gd name="T39" fmla="*/ 5193 h 5274"/>
                <a:gd name="T40" fmla="*/ 1531 w 5747"/>
                <a:gd name="T41" fmla="*/ 5005 h 5274"/>
                <a:gd name="T42" fmla="*/ 1304 w 5747"/>
                <a:gd name="T43" fmla="*/ 4898 h 5274"/>
                <a:gd name="T44" fmla="*/ 1306 w 5747"/>
                <a:gd name="T45" fmla="*/ 5267 h 5274"/>
                <a:gd name="T46" fmla="*/ 1173 w 5747"/>
                <a:gd name="T47" fmla="*/ 5258 h 5274"/>
                <a:gd name="T48" fmla="*/ 846 w 5747"/>
                <a:gd name="T49" fmla="*/ 5163 h 5274"/>
                <a:gd name="T50" fmla="*/ 556 w 5747"/>
                <a:gd name="T51" fmla="*/ 4996 h 5274"/>
                <a:gd name="T52" fmla="*/ 352 w 5747"/>
                <a:gd name="T53" fmla="*/ 4778 h 5274"/>
                <a:gd name="T54" fmla="*/ 153 w 5747"/>
                <a:gd name="T55" fmla="*/ 4843 h 5274"/>
                <a:gd name="T56" fmla="*/ 21 w 5747"/>
                <a:gd name="T57" fmla="*/ 4500 h 5274"/>
                <a:gd name="T58" fmla="*/ 2 w 5747"/>
                <a:gd name="T59" fmla="*/ 4086 h 5274"/>
                <a:gd name="T60" fmla="*/ 54 w 5747"/>
                <a:gd name="T61" fmla="*/ 3796 h 5274"/>
                <a:gd name="T62" fmla="*/ 282 w 5747"/>
                <a:gd name="T63" fmla="*/ 3431 h 5274"/>
                <a:gd name="T64" fmla="*/ 526 w 5747"/>
                <a:gd name="T65" fmla="*/ 3028 h 5274"/>
                <a:gd name="T66" fmla="*/ 573 w 5747"/>
                <a:gd name="T67" fmla="*/ 2759 h 5274"/>
                <a:gd name="T68" fmla="*/ 604 w 5747"/>
                <a:gd name="T69" fmla="*/ 2281 h 5274"/>
                <a:gd name="T70" fmla="*/ 730 w 5747"/>
                <a:gd name="T71" fmla="*/ 1754 h 5274"/>
                <a:gd name="T72" fmla="*/ 956 w 5747"/>
                <a:gd name="T73" fmla="*/ 1192 h 5274"/>
                <a:gd name="T74" fmla="*/ 1200 w 5747"/>
                <a:gd name="T75" fmla="*/ 820 h 5274"/>
                <a:gd name="T76" fmla="*/ 1500 w 5747"/>
                <a:gd name="T77" fmla="*/ 547 h 5274"/>
                <a:gd name="T78" fmla="*/ 1929 w 5747"/>
                <a:gd name="T79" fmla="*/ 289 h 5274"/>
                <a:gd name="T80" fmla="*/ 2464 w 5747"/>
                <a:gd name="T81" fmla="*/ 72 h 5274"/>
                <a:gd name="T82" fmla="*/ 2867 w 5747"/>
                <a:gd name="T83" fmla="*/ 31 h 5274"/>
                <a:gd name="T84" fmla="*/ 3301 w 5747"/>
                <a:gd name="T85" fmla="*/ 93 h 5274"/>
                <a:gd name="T86" fmla="*/ 3448 w 5747"/>
                <a:gd name="T87" fmla="*/ 112 h 5274"/>
                <a:gd name="T88" fmla="*/ 3634 w 5747"/>
                <a:gd name="T89" fmla="*/ 42 h 5274"/>
                <a:gd name="T90" fmla="*/ 4182 w 5747"/>
                <a:gd name="T91" fmla="*/ 0 h 5274"/>
                <a:gd name="T92" fmla="*/ 4602 w 5747"/>
                <a:gd name="T93" fmla="*/ 50 h 5274"/>
                <a:gd name="T94" fmla="*/ 4903 w 5747"/>
                <a:gd name="T95" fmla="*/ 184 h 5274"/>
                <a:gd name="T96" fmla="*/ 5322 w 5747"/>
                <a:gd name="T97" fmla="*/ 476 h 5274"/>
                <a:gd name="T98" fmla="*/ 5532 w 5747"/>
                <a:gd name="T99" fmla="*/ 733 h 5274"/>
                <a:gd name="T100" fmla="*/ 5643 w 5747"/>
                <a:gd name="T101" fmla="*/ 1081 h 5274"/>
                <a:gd name="T102" fmla="*/ 5737 w 5747"/>
                <a:gd name="T103" fmla="*/ 1741 h 5274"/>
                <a:gd name="T104" fmla="*/ 5729 w 5747"/>
                <a:gd name="T105" fmla="*/ 2132 h 5274"/>
                <a:gd name="T106" fmla="*/ 5643 w 5747"/>
                <a:gd name="T107" fmla="*/ 2371 h 5274"/>
                <a:gd name="T108" fmla="*/ 5383 w 5747"/>
                <a:gd name="T109" fmla="*/ 2796 h 5274"/>
                <a:gd name="T110" fmla="*/ 5371 w 5747"/>
                <a:gd name="T111" fmla="*/ 2137 h 5274"/>
                <a:gd name="T112" fmla="*/ 5247 w 5747"/>
                <a:gd name="T113" fmla="*/ 1617 h 5274"/>
                <a:gd name="T114" fmla="*/ 4938 w 5747"/>
                <a:gd name="T115" fmla="*/ 1027 h 5274"/>
                <a:gd name="T116" fmla="*/ 4763 w 5747"/>
                <a:gd name="T117" fmla="*/ 856 h 5274"/>
                <a:gd name="T118" fmla="*/ 4405 w 5747"/>
                <a:gd name="T119" fmla="*/ 706 h 5274"/>
                <a:gd name="T120" fmla="*/ 4060 w 5747"/>
                <a:gd name="T121" fmla="*/ 662 h 5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747" h="5274">
                  <a:moveTo>
                    <a:pt x="4060" y="662"/>
                  </a:moveTo>
                  <a:lnTo>
                    <a:pt x="4060" y="662"/>
                  </a:lnTo>
                  <a:lnTo>
                    <a:pt x="4028" y="740"/>
                  </a:lnTo>
                  <a:lnTo>
                    <a:pt x="3996" y="819"/>
                  </a:lnTo>
                  <a:lnTo>
                    <a:pt x="3963" y="897"/>
                  </a:lnTo>
                  <a:lnTo>
                    <a:pt x="3929" y="973"/>
                  </a:lnTo>
                  <a:lnTo>
                    <a:pt x="3893" y="1049"/>
                  </a:lnTo>
                  <a:lnTo>
                    <a:pt x="3856" y="1125"/>
                  </a:lnTo>
                  <a:lnTo>
                    <a:pt x="3818" y="1200"/>
                  </a:lnTo>
                  <a:lnTo>
                    <a:pt x="3778" y="1274"/>
                  </a:lnTo>
                  <a:lnTo>
                    <a:pt x="3736" y="1346"/>
                  </a:lnTo>
                  <a:lnTo>
                    <a:pt x="3714" y="1382"/>
                  </a:lnTo>
                  <a:lnTo>
                    <a:pt x="3691" y="1417"/>
                  </a:lnTo>
                  <a:lnTo>
                    <a:pt x="3669" y="1451"/>
                  </a:lnTo>
                  <a:lnTo>
                    <a:pt x="3646" y="1486"/>
                  </a:lnTo>
                  <a:lnTo>
                    <a:pt x="3621" y="1520"/>
                  </a:lnTo>
                  <a:lnTo>
                    <a:pt x="3597" y="1553"/>
                  </a:lnTo>
                  <a:lnTo>
                    <a:pt x="3572" y="1587"/>
                  </a:lnTo>
                  <a:lnTo>
                    <a:pt x="3546" y="1620"/>
                  </a:lnTo>
                  <a:lnTo>
                    <a:pt x="3519" y="1651"/>
                  </a:lnTo>
                  <a:lnTo>
                    <a:pt x="3493" y="1683"/>
                  </a:lnTo>
                  <a:lnTo>
                    <a:pt x="3464" y="1713"/>
                  </a:lnTo>
                  <a:lnTo>
                    <a:pt x="3436" y="1744"/>
                  </a:lnTo>
                  <a:lnTo>
                    <a:pt x="3407" y="1774"/>
                  </a:lnTo>
                  <a:lnTo>
                    <a:pt x="3377" y="1803"/>
                  </a:lnTo>
                  <a:lnTo>
                    <a:pt x="3377" y="1803"/>
                  </a:lnTo>
                  <a:lnTo>
                    <a:pt x="3352" y="1827"/>
                  </a:lnTo>
                  <a:lnTo>
                    <a:pt x="3327" y="1849"/>
                  </a:lnTo>
                  <a:lnTo>
                    <a:pt x="3275" y="1894"/>
                  </a:lnTo>
                  <a:lnTo>
                    <a:pt x="3222" y="1937"/>
                  </a:lnTo>
                  <a:lnTo>
                    <a:pt x="3168" y="1977"/>
                  </a:lnTo>
                  <a:lnTo>
                    <a:pt x="3113" y="2018"/>
                  </a:lnTo>
                  <a:lnTo>
                    <a:pt x="3057" y="2058"/>
                  </a:lnTo>
                  <a:lnTo>
                    <a:pt x="2945" y="2137"/>
                  </a:lnTo>
                  <a:lnTo>
                    <a:pt x="2945" y="2137"/>
                  </a:lnTo>
                  <a:lnTo>
                    <a:pt x="2827" y="2218"/>
                  </a:lnTo>
                  <a:lnTo>
                    <a:pt x="2767" y="2258"/>
                  </a:lnTo>
                  <a:lnTo>
                    <a:pt x="2706" y="2297"/>
                  </a:lnTo>
                  <a:lnTo>
                    <a:pt x="2645" y="2334"/>
                  </a:lnTo>
                  <a:lnTo>
                    <a:pt x="2583" y="2370"/>
                  </a:lnTo>
                  <a:lnTo>
                    <a:pt x="2551" y="2387"/>
                  </a:lnTo>
                  <a:lnTo>
                    <a:pt x="2519" y="2404"/>
                  </a:lnTo>
                  <a:lnTo>
                    <a:pt x="2487" y="2419"/>
                  </a:lnTo>
                  <a:lnTo>
                    <a:pt x="2455" y="2434"/>
                  </a:lnTo>
                  <a:lnTo>
                    <a:pt x="2455" y="2434"/>
                  </a:lnTo>
                  <a:lnTo>
                    <a:pt x="2422" y="2449"/>
                  </a:lnTo>
                  <a:lnTo>
                    <a:pt x="2389" y="2462"/>
                  </a:lnTo>
                  <a:lnTo>
                    <a:pt x="2357" y="2474"/>
                  </a:lnTo>
                  <a:lnTo>
                    <a:pt x="2323" y="2486"/>
                  </a:lnTo>
                  <a:lnTo>
                    <a:pt x="2290" y="2497"/>
                  </a:lnTo>
                  <a:lnTo>
                    <a:pt x="2256" y="2507"/>
                  </a:lnTo>
                  <a:lnTo>
                    <a:pt x="2222" y="2516"/>
                  </a:lnTo>
                  <a:lnTo>
                    <a:pt x="2188" y="2523"/>
                  </a:lnTo>
                  <a:lnTo>
                    <a:pt x="2153" y="2530"/>
                  </a:lnTo>
                  <a:lnTo>
                    <a:pt x="2119" y="2535"/>
                  </a:lnTo>
                  <a:lnTo>
                    <a:pt x="2084" y="2539"/>
                  </a:lnTo>
                  <a:lnTo>
                    <a:pt x="2049" y="2542"/>
                  </a:lnTo>
                  <a:lnTo>
                    <a:pt x="2014" y="2544"/>
                  </a:lnTo>
                  <a:lnTo>
                    <a:pt x="1979" y="2544"/>
                  </a:lnTo>
                  <a:lnTo>
                    <a:pt x="1945" y="2543"/>
                  </a:lnTo>
                  <a:lnTo>
                    <a:pt x="1909" y="2540"/>
                  </a:lnTo>
                  <a:lnTo>
                    <a:pt x="1911" y="2524"/>
                  </a:lnTo>
                  <a:lnTo>
                    <a:pt x="1911" y="2524"/>
                  </a:lnTo>
                  <a:lnTo>
                    <a:pt x="1901" y="2516"/>
                  </a:lnTo>
                  <a:lnTo>
                    <a:pt x="1890" y="2508"/>
                  </a:lnTo>
                  <a:lnTo>
                    <a:pt x="1878" y="2500"/>
                  </a:lnTo>
                  <a:lnTo>
                    <a:pt x="1867" y="2492"/>
                  </a:lnTo>
                  <a:lnTo>
                    <a:pt x="1855" y="2486"/>
                  </a:lnTo>
                  <a:lnTo>
                    <a:pt x="1843" y="2481"/>
                  </a:lnTo>
                  <a:lnTo>
                    <a:pt x="1831" y="2476"/>
                  </a:lnTo>
                  <a:lnTo>
                    <a:pt x="1818" y="2471"/>
                  </a:lnTo>
                  <a:lnTo>
                    <a:pt x="1805" y="2467"/>
                  </a:lnTo>
                  <a:lnTo>
                    <a:pt x="1792" y="2464"/>
                  </a:lnTo>
                  <a:lnTo>
                    <a:pt x="1765" y="2459"/>
                  </a:lnTo>
                  <a:lnTo>
                    <a:pt x="1739" y="2456"/>
                  </a:lnTo>
                  <a:lnTo>
                    <a:pt x="1711" y="2456"/>
                  </a:lnTo>
                  <a:lnTo>
                    <a:pt x="1684" y="2457"/>
                  </a:lnTo>
                  <a:lnTo>
                    <a:pt x="1657" y="2461"/>
                  </a:lnTo>
                  <a:lnTo>
                    <a:pt x="1630" y="2466"/>
                  </a:lnTo>
                  <a:lnTo>
                    <a:pt x="1603" y="2473"/>
                  </a:lnTo>
                  <a:lnTo>
                    <a:pt x="1577" y="2483"/>
                  </a:lnTo>
                  <a:lnTo>
                    <a:pt x="1552" y="2494"/>
                  </a:lnTo>
                  <a:lnTo>
                    <a:pt x="1527" y="2507"/>
                  </a:lnTo>
                  <a:lnTo>
                    <a:pt x="1504" y="2522"/>
                  </a:lnTo>
                  <a:lnTo>
                    <a:pt x="1504" y="2522"/>
                  </a:lnTo>
                  <a:lnTo>
                    <a:pt x="1482" y="2538"/>
                  </a:lnTo>
                  <a:lnTo>
                    <a:pt x="1461" y="2556"/>
                  </a:lnTo>
                  <a:lnTo>
                    <a:pt x="1442" y="2574"/>
                  </a:lnTo>
                  <a:lnTo>
                    <a:pt x="1422" y="2593"/>
                  </a:lnTo>
                  <a:lnTo>
                    <a:pt x="1405" y="2615"/>
                  </a:lnTo>
                  <a:lnTo>
                    <a:pt x="1388" y="2636"/>
                  </a:lnTo>
                  <a:lnTo>
                    <a:pt x="1372" y="2659"/>
                  </a:lnTo>
                  <a:lnTo>
                    <a:pt x="1358" y="2681"/>
                  </a:lnTo>
                  <a:lnTo>
                    <a:pt x="1344" y="2706"/>
                  </a:lnTo>
                  <a:lnTo>
                    <a:pt x="1331" y="2730"/>
                  </a:lnTo>
                  <a:lnTo>
                    <a:pt x="1319" y="2755"/>
                  </a:lnTo>
                  <a:lnTo>
                    <a:pt x="1307" y="2780"/>
                  </a:lnTo>
                  <a:lnTo>
                    <a:pt x="1297" y="2805"/>
                  </a:lnTo>
                  <a:lnTo>
                    <a:pt x="1288" y="2831"/>
                  </a:lnTo>
                  <a:lnTo>
                    <a:pt x="1279" y="2857"/>
                  </a:lnTo>
                  <a:lnTo>
                    <a:pt x="1271" y="2884"/>
                  </a:lnTo>
                  <a:lnTo>
                    <a:pt x="1271" y="2884"/>
                  </a:lnTo>
                  <a:lnTo>
                    <a:pt x="1257" y="2930"/>
                  </a:lnTo>
                  <a:lnTo>
                    <a:pt x="1252" y="2953"/>
                  </a:lnTo>
                  <a:lnTo>
                    <a:pt x="1247" y="2977"/>
                  </a:lnTo>
                  <a:lnTo>
                    <a:pt x="1243" y="3000"/>
                  </a:lnTo>
                  <a:lnTo>
                    <a:pt x="1239" y="3024"/>
                  </a:lnTo>
                  <a:lnTo>
                    <a:pt x="1237" y="3047"/>
                  </a:lnTo>
                  <a:lnTo>
                    <a:pt x="1235" y="3071"/>
                  </a:lnTo>
                  <a:lnTo>
                    <a:pt x="1233" y="3094"/>
                  </a:lnTo>
                  <a:lnTo>
                    <a:pt x="1233" y="3119"/>
                  </a:lnTo>
                  <a:lnTo>
                    <a:pt x="1234" y="3142"/>
                  </a:lnTo>
                  <a:lnTo>
                    <a:pt x="1235" y="3165"/>
                  </a:lnTo>
                  <a:lnTo>
                    <a:pt x="1238" y="3189"/>
                  </a:lnTo>
                  <a:lnTo>
                    <a:pt x="1242" y="3212"/>
                  </a:lnTo>
                  <a:lnTo>
                    <a:pt x="1247" y="3235"/>
                  </a:lnTo>
                  <a:lnTo>
                    <a:pt x="1253" y="3258"/>
                  </a:lnTo>
                  <a:lnTo>
                    <a:pt x="1253" y="3258"/>
                  </a:lnTo>
                  <a:lnTo>
                    <a:pt x="1264" y="3288"/>
                  </a:lnTo>
                  <a:lnTo>
                    <a:pt x="1275" y="3317"/>
                  </a:lnTo>
                  <a:lnTo>
                    <a:pt x="1289" y="3346"/>
                  </a:lnTo>
                  <a:lnTo>
                    <a:pt x="1304" y="3373"/>
                  </a:lnTo>
                  <a:lnTo>
                    <a:pt x="1322" y="3400"/>
                  </a:lnTo>
                  <a:lnTo>
                    <a:pt x="1340" y="3425"/>
                  </a:lnTo>
                  <a:lnTo>
                    <a:pt x="1359" y="3451"/>
                  </a:lnTo>
                  <a:lnTo>
                    <a:pt x="1380" y="3475"/>
                  </a:lnTo>
                  <a:lnTo>
                    <a:pt x="1401" y="3499"/>
                  </a:lnTo>
                  <a:lnTo>
                    <a:pt x="1423" y="3522"/>
                  </a:lnTo>
                  <a:lnTo>
                    <a:pt x="1447" y="3545"/>
                  </a:lnTo>
                  <a:lnTo>
                    <a:pt x="1470" y="3567"/>
                  </a:lnTo>
                  <a:lnTo>
                    <a:pt x="1519" y="3610"/>
                  </a:lnTo>
                  <a:lnTo>
                    <a:pt x="1568" y="3653"/>
                  </a:lnTo>
                  <a:lnTo>
                    <a:pt x="1568" y="3653"/>
                  </a:lnTo>
                  <a:lnTo>
                    <a:pt x="1592" y="3673"/>
                  </a:lnTo>
                  <a:lnTo>
                    <a:pt x="1618" y="3694"/>
                  </a:lnTo>
                  <a:lnTo>
                    <a:pt x="1631" y="3703"/>
                  </a:lnTo>
                  <a:lnTo>
                    <a:pt x="1645" y="3712"/>
                  </a:lnTo>
                  <a:lnTo>
                    <a:pt x="1659" y="3719"/>
                  </a:lnTo>
                  <a:lnTo>
                    <a:pt x="1674" y="3726"/>
                  </a:lnTo>
                  <a:lnTo>
                    <a:pt x="1674" y="3726"/>
                  </a:lnTo>
                  <a:lnTo>
                    <a:pt x="1686" y="3732"/>
                  </a:lnTo>
                  <a:lnTo>
                    <a:pt x="1699" y="3737"/>
                  </a:lnTo>
                  <a:lnTo>
                    <a:pt x="1714" y="3741"/>
                  </a:lnTo>
                  <a:lnTo>
                    <a:pt x="1727" y="3744"/>
                  </a:lnTo>
                  <a:lnTo>
                    <a:pt x="1754" y="3750"/>
                  </a:lnTo>
                  <a:lnTo>
                    <a:pt x="1783" y="3754"/>
                  </a:lnTo>
                  <a:lnTo>
                    <a:pt x="1783" y="3754"/>
                  </a:lnTo>
                  <a:lnTo>
                    <a:pt x="1829" y="3759"/>
                  </a:lnTo>
                  <a:lnTo>
                    <a:pt x="1875" y="3763"/>
                  </a:lnTo>
                  <a:lnTo>
                    <a:pt x="1922" y="3766"/>
                  </a:lnTo>
                  <a:lnTo>
                    <a:pt x="1969" y="3767"/>
                  </a:lnTo>
                  <a:lnTo>
                    <a:pt x="2015" y="3768"/>
                  </a:lnTo>
                  <a:lnTo>
                    <a:pt x="2062" y="3769"/>
                  </a:lnTo>
                  <a:lnTo>
                    <a:pt x="2155" y="3768"/>
                  </a:lnTo>
                  <a:lnTo>
                    <a:pt x="2155" y="3769"/>
                  </a:lnTo>
                  <a:lnTo>
                    <a:pt x="2155" y="3769"/>
                  </a:lnTo>
                  <a:lnTo>
                    <a:pt x="2163" y="3792"/>
                  </a:lnTo>
                  <a:lnTo>
                    <a:pt x="2173" y="3813"/>
                  </a:lnTo>
                  <a:lnTo>
                    <a:pt x="2183" y="3833"/>
                  </a:lnTo>
                  <a:lnTo>
                    <a:pt x="2193" y="3854"/>
                  </a:lnTo>
                  <a:lnTo>
                    <a:pt x="2204" y="3874"/>
                  </a:lnTo>
                  <a:lnTo>
                    <a:pt x="2215" y="3895"/>
                  </a:lnTo>
                  <a:lnTo>
                    <a:pt x="2241" y="3933"/>
                  </a:lnTo>
                  <a:lnTo>
                    <a:pt x="2267" y="3972"/>
                  </a:lnTo>
                  <a:lnTo>
                    <a:pt x="2296" y="4010"/>
                  </a:lnTo>
                  <a:lnTo>
                    <a:pt x="2324" y="4047"/>
                  </a:lnTo>
                  <a:lnTo>
                    <a:pt x="2353" y="4082"/>
                  </a:lnTo>
                  <a:lnTo>
                    <a:pt x="2353" y="4082"/>
                  </a:lnTo>
                  <a:lnTo>
                    <a:pt x="2579" y="4367"/>
                  </a:lnTo>
                  <a:lnTo>
                    <a:pt x="2591" y="4368"/>
                  </a:lnTo>
                  <a:lnTo>
                    <a:pt x="2591" y="4368"/>
                  </a:lnTo>
                  <a:lnTo>
                    <a:pt x="2575" y="4544"/>
                  </a:lnTo>
                  <a:lnTo>
                    <a:pt x="2567" y="4632"/>
                  </a:lnTo>
                  <a:lnTo>
                    <a:pt x="2556" y="4721"/>
                  </a:lnTo>
                  <a:lnTo>
                    <a:pt x="2544" y="4808"/>
                  </a:lnTo>
                  <a:lnTo>
                    <a:pt x="2530" y="4896"/>
                  </a:lnTo>
                  <a:lnTo>
                    <a:pt x="2523" y="4939"/>
                  </a:lnTo>
                  <a:lnTo>
                    <a:pt x="2514" y="4983"/>
                  </a:lnTo>
                  <a:lnTo>
                    <a:pt x="2505" y="5027"/>
                  </a:lnTo>
                  <a:lnTo>
                    <a:pt x="2494" y="5069"/>
                  </a:lnTo>
                  <a:lnTo>
                    <a:pt x="2494" y="5069"/>
                  </a:lnTo>
                  <a:lnTo>
                    <a:pt x="2482" y="5120"/>
                  </a:lnTo>
                  <a:lnTo>
                    <a:pt x="2468" y="5170"/>
                  </a:lnTo>
                  <a:lnTo>
                    <a:pt x="2453" y="5220"/>
                  </a:lnTo>
                  <a:lnTo>
                    <a:pt x="2436" y="5270"/>
                  </a:lnTo>
                  <a:lnTo>
                    <a:pt x="2436" y="5270"/>
                  </a:lnTo>
                  <a:lnTo>
                    <a:pt x="2396" y="5272"/>
                  </a:lnTo>
                  <a:lnTo>
                    <a:pt x="2356" y="5273"/>
                  </a:lnTo>
                  <a:lnTo>
                    <a:pt x="2316" y="5273"/>
                  </a:lnTo>
                  <a:lnTo>
                    <a:pt x="2275" y="5272"/>
                  </a:lnTo>
                  <a:lnTo>
                    <a:pt x="2236" y="5269"/>
                  </a:lnTo>
                  <a:lnTo>
                    <a:pt x="2196" y="5266"/>
                  </a:lnTo>
                  <a:lnTo>
                    <a:pt x="2156" y="5261"/>
                  </a:lnTo>
                  <a:lnTo>
                    <a:pt x="2117" y="5255"/>
                  </a:lnTo>
                  <a:lnTo>
                    <a:pt x="2077" y="5247"/>
                  </a:lnTo>
                  <a:lnTo>
                    <a:pt x="2038" y="5239"/>
                  </a:lnTo>
                  <a:lnTo>
                    <a:pt x="2000" y="5229"/>
                  </a:lnTo>
                  <a:lnTo>
                    <a:pt x="1961" y="5218"/>
                  </a:lnTo>
                  <a:lnTo>
                    <a:pt x="1922" y="5206"/>
                  </a:lnTo>
                  <a:lnTo>
                    <a:pt x="1885" y="5193"/>
                  </a:lnTo>
                  <a:lnTo>
                    <a:pt x="1847" y="5179"/>
                  </a:lnTo>
                  <a:lnTo>
                    <a:pt x="1809" y="5164"/>
                  </a:lnTo>
                  <a:lnTo>
                    <a:pt x="1773" y="5148"/>
                  </a:lnTo>
                  <a:lnTo>
                    <a:pt x="1737" y="5131"/>
                  </a:lnTo>
                  <a:lnTo>
                    <a:pt x="1701" y="5112"/>
                  </a:lnTo>
                  <a:lnTo>
                    <a:pt x="1666" y="5093"/>
                  </a:lnTo>
                  <a:lnTo>
                    <a:pt x="1631" y="5072"/>
                  </a:lnTo>
                  <a:lnTo>
                    <a:pt x="1597" y="5051"/>
                  </a:lnTo>
                  <a:lnTo>
                    <a:pt x="1564" y="5029"/>
                  </a:lnTo>
                  <a:lnTo>
                    <a:pt x="1531" y="5005"/>
                  </a:lnTo>
                  <a:lnTo>
                    <a:pt x="1500" y="4981"/>
                  </a:lnTo>
                  <a:lnTo>
                    <a:pt x="1468" y="4955"/>
                  </a:lnTo>
                  <a:lnTo>
                    <a:pt x="1439" y="4929"/>
                  </a:lnTo>
                  <a:lnTo>
                    <a:pt x="1409" y="4902"/>
                  </a:lnTo>
                  <a:lnTo>
                    <a:pt x="1381" y="4874"/>
                  </a:lnTo>
                  <a:lnTo>
                    <a:pt x="1352" y="4845"/>
                  </a:lnTo>
                  <a:lnTo>
                    <a:pt x="1326" y="4815"/>
                  </a:lnTo>
                  <a:lnTo>
                    <a:pt x="1299" y="4785"/>
                  </a:lnTo>
                  <a:lnTo>
                    <a:pt x="1299" y="4785"/>
                  </a:lnTo>
                  <a:lnTo>
                    <a:pt x="1304" y="4898"/>
                  </a:lnTo>
                  <a:lnTo>
                    <a:pt x="1308" y="5011"/>
                  </a:lnTo>
                  <a:lnTo>
                    <a:pt x="1311" y="5125"/>
                  </a:lnTo>
                  <a:lnTo>
                    <a:pt x="1313" y="5239"/>
                  </a:lnTo>
                  <a:lnTo>
                    <a:pt x="1313" y="5239"/>
                  </a:lnTo>
                  <a:lnTo>
                    <a:pt x="1313" y="5247"/>
                  </a:lnTo>
                  <a:lnTo>
                    <a:pt x="1313" y="5254"/>
                  </a:lnTo>
                  <a:lnTo>
                    <a:pt x="1310" y="5261"/>
                  </a:lnTo>
                  <a:lnTo>
                    <a:pt x="1309" y="5264"/>
                  </a:lnTo>
                  <a:lnTo>
                    <a:pt x="1306" y="5267"/>
                  </a:lnTo>
                  <a:lnTo>
                    <a:pt x="1306" y="5267"/>
                  </a:lnTo>
                  <a:lnTo>
                    <a:pt x="1303" y="5270"/>
                  </a:lnTo>
                  <a:lnTo>
                    <a:pt x="1299" y="5272"/>
                  </a:lnTo>
                  <a:lnTo>
                    <a:pt x="1295" y="5273"/>
                  </a:lnTo>
                  <a:lnTo>
                    <a:pt x="1291" y="5274"/>
                  </a:lnTo>
                  <a:lnTo>
                    <a:pt x="1282" y="5274"/>
                  </a:lnTo>
                  <a:lnTo>
                    <a:pt x="1274" y="5273"/>
                  </a:lnTo>
                  <a:lnTo>
                    <a:pt x="1274" y="5273"/>
                  </a:lnTo>
                  <a:lnTo>
                    <a:pt x="1240" y="5269"/>
                  </a:lnTo>
                  <a:lnTo>
                    <a:pt x="1207" y="5264"/>
                  </a:lnTo>
                  <a:lnTo>
                    <a:pt x="1173" y="5258"/>
                  </a:lnTo>
                  <a:lnTo>
                    <a:pt x="1139" y="5252"/>
                  </a:lnTo>
                  <a:lnTo>
                    <a:pt x="1106" y="5245"/>
                  </a:lnTo>
                  <a:lnTo>
                    <a:pt x="1073" y="5237"/>
                  </a:lnTo>
                  <a:lnTo>
                    <a:pt x="1040" y="5228"/>
                  </a:lnTo>
                  <a:lnTo>
                    <a:pt x="1007" y="5219"/>
                  </a:lnTo>
                  <a:lnTo>
                    <a:pt x="974" y="5210"/>
                  </a:lnTo>
                  <a:lnTo>
                    <a:pt x="942" y="5199"/>
                  </a:lnTo>
                  <a:lnTo>
                    <a:pt x="909" y="5188"/>
                  </a:lnTo>
                  <a:lnTo>
                    <a:pt x="878" y="5176"/>
                  </a:lnTo>
                  <a:lnTo>
                    <a:pt x="846" y="5163"/>
                  </a:lnTo>
                  <a:lnTo>
                    <a:pt x="815" y="5150"/>
                  </a:lnTo>
                  <a:lnTo>
                    <a:pt x="784" y="5136"/>
                  </a:lnTo>
                  <a:lnTo>
                    <a:pt x="754" y="5121"/>
                  </a:lnTo>
                  <a:lnTo>
                    <a:pt x="724" y="5106"/>
                  </a:lnTo>
                  <a:lnTo>
                    <a:pt x="695" y="5090"/>
                  </a:lnTo>
                  <a:lnTo>
                    <a:pt x="666" y="5072"/>
                  </a:lnTo>
                  <a:lnTo>
                    <a:pt x="638" y="5054"/>
                  </a:lnTo>
                  <a:lnTo>
                    <a:pt x="610" y="5036"/>
                  </a:lnTo>
                  <a:lnTo>
                    <a:pt x="583" y="5016"/>
                  </a:lnTo>
                  <a:lnTo>
                    <a:pt x="556" y="4996"/>
                  </a:lnTo>
                  <a:lnTo>
                    <a:pt x="531" y="4976"/>
                  </a:lnTo>
                  <a:lnTo>
                    <a:pt x="505" y="4953"/>
                  </a:lnTo>
                  <a:lnTo>
                    <a:pt x="481" y="4931"/>
                  </a:lnTo>
                  <a:lnTo>
                    <a:pt x="457" y="4907"/>
                  </a:lnTo>
                  <a:lnTo>
                    <a:pt x="435" y="4883"/>
                  </a:lnTo>
                  <a:lnTo>
                    <a:pt x="413" y="4858"/>
                  </a:lnTo>
                  <a:lnTo>
                    <a:pt x="392" y="4832"/>
                  </a:lnTo>
                  <a:lnTo>
                    <a:pt x="372" y="4805"/>
                  </a:lnTo>
                  <a:lnTo>
                    <a:pt x="352" y="4778"/>
                  </a:lnTo>
                  <a:lnTo>
                    <a:pt x="352" y="4778"/>
                  </a:lnTo>
                  <a:lnTo>
                    <a:pt x="328" y="4739"/>
                  </a:lnTo>
                  <a:lnTo>
                    <a:pt x="305" y="4699"/>
                  </a:lnTo>
                  <a:lnTo>
                    <a:pt x="284" y="4658"/>
                  </a:lnTo>
                  <a:lnTo>
                    <a:pt x="264" y="4617"/>
                  </a:lnTo>
                  <a:lnTo>
                    <a:pt x="246" y="4575"/>
                  </a:lnTo>
                  <a:lnTo>
                    <a:pt x="227" y="4532"/>
                  </a:lnTo>
                  <a:lnTo>
                    <a:pt x="193" y="4447"/>
                  </a:lnTo>
                  <a:lnTo>
                    <a:pt x="193" y="4447"/>
                  </a:lnTo>
                  <a:lnTo>
                    <a:pt x="153" y="4843"/>
                  </a:lnTo>
                  <a:lnTo>
                    <a:pt x="153" y="4843"/>
                  </a:lnTo>
                  <a:lnTo>
                    <a:pt x="141" y="4826"/>
                  </a:lnTo>
                  <a:lnTo>
                    <a:pt x="130" y="4808"/>
                  </a:lnTo>
                  <a:lnTo>
                    <a:pt x="109" y="4773"/>
                  </a:lnTo>
                  <a:lnTo>
                    <a:pt x="91" y="4736"/>
                  </a:lnTo>
                  <a:lnTo>
                    <a:pt x="76" y="4698"/>
                  </a:lnTo>
                  <a:lnTo>
                    <a:pt x="61" y="4659"/>
                  </a:lnTo>
                  <a:lnTo>
                    <a:pt x="48" y="4621"/>
                  </a:lnTo>
                  <a:lnTo>
                    <a:pt x="38" y="4581"/>
                  </a:lnTo>
                  <a:lnTo>
                    <a:pt x="29" y="4541"/>
                  </a:lnTo>
                  <a:lnTo>
                    <a:pt x="21" y="4500"/>
                  </a:lnTo>
                  <a:lnTo>
                    <a:pt x="14" y="4460"/>
                  </a:lnTo>
                  <a:lnTo>
                    <a:pt x="9" y="4419"/>
                  </a:lnTo>
                  <a:lnTo>
                    <a:pt x="6" y="4377"/>
                  </a:lnTo>
                  <a:lnTo>
                    <a:pt x="3" y="4336"/>
                  </a:lnTo>
                  <a:lnTo>
                    <a:pt x="1" y="4294"/>
                  </a:lnTo>
                  <a:lnTo>
                    <a:pt x="0" y="4254"/>
                  </a:lnTo>
                  <a:lnTo>
                    <a:pt x="0" y="4213"/>
                  </a:lnTo>
                  <a:lnTo>
                    <a:pt x="0" y="4213"/>
                  </a:lnTo>
                  <a:lnTo>
                    <a:pt x="1" y="4128"/>
                  </a:lnTo>
                  <a:lnTo>
                    <a:pt x="2" y="4086"/>
                  </a:lnTo>
                  <a:lnTo>
                    <a:pt x="4" y="4043"/>
                  </a:lnTo>
                  <a:lnTo>
                    <a:pt x="8" y="4002"/>
                  </a:lnTo>
                  <a:lnTo>
                    <a:pt x="13" y="3960"/>
                  </a:lnTo>
                  <a:lnTo>
                    <a:pt x="20" y="3918"/>
                  </a:lnTo>
                  <a:lnTo>
                    <a:pt x="29" y="3877"/>
                  </a:lnTo>
                  <a:lnTo>
                    <a:pt x="29" y="3877"/>
                  </a:lnTo>
                  <a:lnTo>
                    <a:pt x="34" y="3856"/>
                  </a:lnTo>
                  <a:lnTo>
                    <a:pt x="40" y="3835"/>
                  </a:lnTo>
                  <a:lnTo>
                    <a:pt x="47" y="3815"/>
                  </a:lnTo>
                  <a:lnTo>
                    <a:pt x="54" y="3796"/>
                  </a:lnTo>
                  <a:lnTo>
                    <a:pt x="62" y="3776"/>
                  </a:lnTo>
                  <a:lnTo>
                    <a:pt x="70" y="3758"/>
                  </a:lnTo>
                  <a:lnTo>
                    <a:pt x="90" y="3721"/>
                  </a:lnTo>
                  <a:lnTo>
                    <a:pt x="110" y="3685"/>
                  </a:lnTo>
                  <a:lnTo>
                    <a:pt x="132" y="3650"/>
                  </a:lnTo>
                  <a:lnTo>
                    <a:pt x="178" y="3578"/>
                  </a:lnTo>
                  <a:lnTo>
                    <a:pt x="178" y="3578"/>
                  </a:lnTo>
                  <a:lnTo>
                    <a:pt x="203" y="3541"/>
                  </a:lnTo>
                  <a:lnTo>
                    <a:pt x="229" y="3504"/>
                  </a:lnTo>
                  <a:lnTo>
                    <a:pt x="282" y="3431"/>
                  </a:lnTo>
                  <a:lnTo>
                    <a:pt x="336" y="3358"/>
                  </a:lnTo>
                  <a:lnTo>
                    <a:pt x="363" y="3321"/>
                  </a:lnTo>
                  <a:lnTo>
                    <a:pt x="388" y="3285"/>
                  </a:lnTo>
                  <a:lnTo>
                    <a:pt x="414" y="3247"/>
                  </a:lnTo>
                  <a:lnTo>
                    <a:pt x="437" y="3209"/>
                  </a:lnTo>
                  <a:lnTo>
                    <a:pt x="460" y="3171"/>
                  </a:lnTo>
                  <a:lnTo>
                    <a:pt x="481" y="3131"/>
                  </a:lnTo>
                  <a:lnTo>
                    <a:pt x="500" y="3090"/>
                  </a:lnTo>
                  <a:lnTo>
                    <a:pt x="518" y="3048"/>
                  </a:lnTo>
                  <a:lnTo>
                    <a:pt x="526" y="3028"/>
                  </a:lnTo>
                  <a:lnTo>
                    <a:pt x="533" y="3005"/>
                  </a:lnTo>
                  <a:lnTo>
                    <a:pt x="540" y="2984"/>
                  </a:lnTo>
                  <a:lnTo>
                    <a:pt x="546" y="2962"/>
                  </a:lnTo>
                  <a:lnTo>
                    <a:pt x="546" y="2962"/>
                  </a:lnTo>
                  <a:lnTo>
                    <a:pt x="552" y="2937"/>
                  </a:lnTo>
                  <a:lnTo>
                    <a:pt x="557" y="2912"/>
                  </a:lnTo>
                  <a:lnTo>
                    <a:pt x="561" y="2886"/>
                  </a:lnTo>
                  <a:lnTo>
                    <a:pt x="564" y="2861"/>
                  </a:lnTo>
                  <a:lnTo>
                    <a:pt x="570" y="2810"/>
                  </a:lnTo>
                  <a:lnTo>
                    <a:pt x="573" y="2759"/>
                  </a:lnTo>
                  <a:lnTo>
                    <a:pt x="575" y="2707"/>
                  </a:lnTo>
                  <a:lnTo>
                    <a:pt x="576" y="2655"/>
                  </a:lnTo>
                  <a:lnTo>
                    <a:pt x="577" y="2604"/>
                  </a:lnTo>
                  <a:lnTo>
                    <a:pt x="579" y="2552"/>
                  </a:lnTo>
                  <a:lnTo>
                    <a:pt x="579" y="2552"/>
                  </a:lnTo>
                  <a:lnTo>
                    <a:pt x="582" y="2498"/>
                  </a:lnTo>
                  <a:lnTo>
                    <a:pt x="586" y="2442"/>
                  </a:lnTo>
                  <a:lnTo>
                    <a:pt x="591" y="2388"/>
                  </a:lnTo>
                  <a:lnTo>
                    <a:pt x="597" y="2334"/>
                  </a:lnTo>
                  <a:lnTo>
                    <a:pt x="604" y="2281"/>
                  </a:lnTo>
                  <a:lnTo>
                    <a:pt x="612" y="2227"/>
                  </a:lnTo>
                  <a:lnTo>
                    <a:pt x="621" y="2174"/>
                  </a:lnTo>
                  <a:lnTo>
                    <a:pt x="632" y="2121"/>
                  </a:lnTo>
                  <a:lnTo>
                    <a:pt x="644" y="2068"/>
                  </a:lnTo>
                  <a:lnTo>
                    <a:pt x="656" y="2015"/>
                  </a:lnTo>
                  <a:lnTo>
                    <a:pt x="669" y="1962"/>
                  </a:lnTo>
                  <a:lnTo>
                    <a:pt x="683" y="1910"/>
                  </a:lnTo>
                  <a:lnTo>
                    <a:pt x="698" y="1858"/>
                  </a:lnTo>
                  <a:lnTo>
                    <a:pt x="714" y="1806"/>
                  </a:lnTo>
                  <a:lnTo>
                    <a:pt x="730" y="1754"/>
                  </a:lnTo>
                  <a:lnTo>
                    <a:pt x="748" y="1702"/>
                  </a:lnTo>
                  <a:lnTo>
                    <a:pt x="748" y="1702"/>
                  </a:lnTo>
                  <a:lnTo>
                    <a:pt x="771" y="1637"/>
                  </a:lnTo>
                  <a:lnTo>
                    <a:pt x="794" y="1572"/>
                  </a:lnTo>
                  <a:lnTo>
                    <a:pt x="819" y="1507"/>
                  </a:lnTo>
                  <a:lnTo>
                    <a:pt x="844" y="1443"/>
                  </a:lnTo>
                  <a:lnTo>
                    <a:pt x="870" y="1379"/>
                  </a:lnTo>
                  <a:lnTo>
                    <a:pt x="897" y="1316"/>
                  </a:lnTo>
                  <a:lnTo>
                    <a:pt x="927" y="1253"/>
                  </a:lnTo>
                  <a:lnTo>
                    <a:pt x="956" y="1192"/>
                  </a:lnTo>
                  <a:lnTo>
                    <a:pt x="989" y="1131"/>
                  </a:lnTo>
                  <a:lnTo>
                    <a:pt x="1022" y="1072"/>
                  </a:lnTo>
                  <a:lnTo>
                    <a:pt x="1058" y="1014"/>
                  </a:lnTo>
                  <a:lnTo>
                    <a:pt x="1076" y="984"/>
                  </a:lnTo>
                  <a:lnTo>
                    <a:pt x="1096" y="957"/>
                  </a:lnTo>
                  <a:lnTo>
                    <a:pt x="1116" y="928"/>
                  </a:lnTo>
                  <a:lnTo>
                    <a:pt x="1136" y="901"/>
                  </a:lnTo>
                  <a:lnTo>
                    <a:pt x="1157" y="873"/>
                  </a:lnTo>
                  <a:lnTo>
                    <a:pt x="1178" y="847"/>
                  </a:lnTo>
                  <a:lnTo>
                    <a:pt x="1200" y="820"/>
                  </a:lnTo>
                  <a:lnTo>
                    <a:pt x="1224" y="794"/>
                  </a:lnTo>
                  <a:lnTo>
                    <a:pt x="1247" y="768"/>
                  </a:lnTo>
                  <a:lnTo>
                    <a:pt x="1272" y="743"/>
                  </a:lnTo>
                  <a:lnTo>
                    <a:pt x="1272" y="743"/>
                  </a:lnTo>
                  <a:lnTo>
                    <a:pt x="1307" y="707"/>
                  </a:lnTo>
                  <a:lnTo>
                    <a:pt x="1344" y="672"/>
                  </a:lnTo>
                  <a:lnTo>
                    <a:pt x="1382" y="640"/>
                  </a:lnTo>
                  <a:lnTo>
                    <a:pt x="1420" y="608"/>
                  </a:lnTo>
                  <a:lnTo>
                    <a:pt x="1459" y="576"/>
                  </a:lnTo>
                  <a:lnTo>
                    <a:pt x="1500" y="547"/>
                  </a:lnTo>
                  <a:lnTo>
                    <a:pt x="1540" y="517"/>
                  </a:lnTo>
                  <a:lnTo>
                    <a:pt x="1582" y="490"/>
                  </a:lnTo>
                  <a:lnTo>
                    <a:pt x="1624" y="462"/>
                  </a:lnTo>
                  <a:lnTo>
                    <a:pt x="1667" y="436"/>
                  </a:lnTo>
                  <a:lnTo>
                    <a:pt x="1709" y="409"/>
                  </a:lnTo>
                  <a:lnTo>
                    <a:pt x="1752" y="385"/>
                  </a:lnTo>
                  <a:lnTo>
                    <a:pt x="1796" y="359"/>
                  </a:lnTo>
                  <a:lnTo>
                    <a:pt x="1840" y="336"/>
                  </a:lnTo>
                  <a:lnTo>
                    <a:pt x="1929" y="289"/>
                  </a:lnTo>
                  <a:lnTo>
                    <a:pt x="1929" y="289"/>
                  </a:lnTo>
                  <a:lnTo>
                    <a:pt x="2024" y="241"/>
                  </a:lnTo>
                  <a:lnTo>
                    <a:pt x="2072" y="218"/>
                  </a:lnTo>
                  <a:lnTo>
                    <a:pt x="2120" y="196"/>
                  </a:lnTo>
                  <a:lnTo>
                    <a:pt x="2168" y="175"/>
                  </a:lnTo>
                  <a:lnTo>
                    <a:pt x="2216" y="154"/>
                  </a:lnTo>
                  <a:lnTo>
                    <a:pt x="2265" y="135"/>
                  </a:lnTo>
                  <a:lnTo>
                    <a:pt x="2314" y="117"/>
                  </a:lnTo>
                  <a:lnTo>
                    <a:pt x="2363" y="100"/>
                  </a:lnTo>
                  <a:lnTo>
                    <a:pt x="2413" y="86"/>
                  </a:lnTo>
                  <a:lnTo>
                    <a:pt x="2464" y="72"/>
                  </a:lnTo>
                  <a:lnTo>
                    <a:pt x="2515" y="60"/>
                  </a:lnTo>
                  <a:lnTo>
                    <a:pt x="2567" y="50"/>
                  </a:lnTo>
                  <a:lnTo>
                    <a:pt x="2619" y="42"/>
                  </a:lnTo>
                  <a:lnTo>
                    <a:pt x="2672" y="35"/>
                  </a:lnTo>
                  <a:lnTo>
                    <a:pt x="2726" y="31"/>
                  </a:lnTo>
                  <a:lnTo>
                    <a:pt x="2726" y="31"/>
                  </a:lnTo>
                  <a:lnTo>
                    <a:pt x="2761" y="30"/>
                  </a:lnTo>
                  <a:lnTo>
                    <a:pt x="2797" y="29"/>
                  </a:lnTo>
                  <a:lnTo>
                    <a:pt x="2831" y="30"/>
                  </a:lnTo>
                  <a:lnTo>
                    <a:pt x="2867" y="31"/>
                  </a:lnTo>
                  <a:lnTo>
                    <a:pt x="2903" y="32"/>
                  </a:lnTo>
                  <a:lnTo>
                    <a:pt x="2937" y="35"/>
                  </a:lnTo>
                  <a:lnTo>
                    <a:pt x="2972" y="38"/>
                  </a:lnTo>
                  <a:lnTo>
                    <a:pt x="3007" y="42"/>
                  </a:lnTo>
                  <a:lnTo>
                    <a:pt x="3078" y="51"/>
                  </a:lnTo>
                  <a:lnTo>
                    <a:pt x="3147" y="62"/>
                  </a:lnTo>
                  <a:lnTo>
                    <a:pt x="3216" y="75"/>
                  </a:lnTo>
                  <a:lnTo>
                    <a:pt x="3285" y="89"/>
                  </a:lnTo>
                  <a:lnTo>
                    <a:pt x="3285" y="89"/>
                  </a:lnTo>
                  <a:lnTo>
                    <a:pt x="3301" y="93"/>
                  </a:lnTo>
                  <a:lnTo>
                    <a:pt x="3318" y="98"/>
                  </a:lnTo>
                  <a:lnTo>
                    <a:pt x="3355" y="108"/>
                  </a:lnTo>
                  <a:lnTo>
                    <a:pt x="3373" y="113"/>
                  </a:lnTo>
                  <a:lnTo>
                    <a:pt x="3390" y="117"/>
                  </a:lnTo>
                  <a:lnTo>
                    <a:pt x="3407" y="119"/>
                  </a:lnTo>
                  <a:lnTo>
                    <a:pt x="3416" y="119"/>
                  </a:lnTo>
                  <a:lnTo>
                    <a:pt x="3423" y="119"/>
                  </a:lnTo>
                  <a:lnTo>
                    <a:pt x="3423" y="119"/>
                  </a:lnTo>
                  <a:lnTo>
                    <a:pt x="3436" y="116"/>
                  </a:lnTo>
                  <a:lnTo>
                    <a:pt x="3448" y="112"/>
                  </a:lnTo>
                  <a:lnTo>
                    <a:pt x="3459" y="107"/>
                  </a:lnTo>
                  <a:lnTo>
                    <a:pt x="3472" y="101"/>
                  </a:lnTo>
                  <a:lnTo>
                    <a:pt x="3496" y="87"/>
                  </a:lnTo>
                  <a:lnTo>
                    <a:pt x="3507" y="80"/>
                  </a:lnTo>
                  <a:lnTo>
                    <a:pt x="3520" y="75"/>
                  </a:lnTo>
                  <a:lnTo>
                    <a:pt x="3520" y="75"/>
                  </a:lnTo>
                  <a:lnTo>
                    <a:pt x="3548" y="63"/>
                  </a:lnTo>
                  <a:lnTo>
                    <a:pt x="3576" y="55"/>
                  </a:lnTo>
                  <a:lnTo>
                    <a:pt x="3606" y="48"/>
                  </a:lnTo>
                  <a:lnTo>
                    <a:pt x="3634" y="42"/>
                  </a:lnTo>
                  <a:lnTo>
                    <a:pt x="3665" y="38"/>
                  </a:lnTo>
                  <a:lnTo>
                    <a:pt x="3695" y="34"/>
                  </a:lnTo>
                  <a:lnTo>
                    <a:pt x="3754" y="28"/>
                  </a:lnTo>
                  <a:lnTo>
                    <a:pt x="3754" y="28"/>
                  </a:lnTo>
                  <a:lnTo>
                    <a:pt x="3876" y="16"/>
                  </a:lnTo>
                  <a:lnTo>
                    <a:pt x="3937" y="11"/>
                  </a:lnTo>
                  <a:lnTo>
                    <a:pt x="3998" y="7"/>
                  </a:lnTo>
                  <a:lnTo>
                    <a:pt x="4059" y="3"/>
                  </a:lnTo>
                  <a:lnTo>
                    <a:pt x="4121" y="1"/>
                  </a:lnTo>
                  <a:lnTo>
                    <a:pt x="4182" y="0"/>
                  </a:lnTo>
                  <a:lnTo>
                    <a:pt x="4243" y="1"/>
                  </a:lnTo>
                  <a:lnTo>
                    <a:pt x="4304" y="3"/>
                  </a:lnTo>
                  <a:lnTo>
                    <a:pt x="4364" y="8"/>
                  </a:lnTo>
                  <a:lnTo>
                    <a:pt x="4424" y="14"/>
                  </a:lnTo>
                  <a:lnTo>
                    <a:pt x="4454" y="20"/>
                  </a:lnTo>
                  <a:lnTo>
                    <a:pt x="4484" y="24"/>
                  </a:lnTo>
                  <a:lnTo>
                    <a:pt x="4514" y="30"/>
                  </a:lnTo>
                  <a:lnTo>
                    <a:pt x="4544" y="36"/>
                  </a:lnTo>
                  <a:lnTo>
                    <a:pt x="4572" y="43"/>
                  </a:lnTo>
                  <a:lnTo>
                    <a:pt x="4602" y="50"/>
                  </a:lnTo>
                  <a:lnTo>
                    <a:pt x="4630" y="59"/>
                  </a:lnTo>
                  <a:lnTo>
                    <a:pt x="4660" y="68"/>
                  </a:lnTo>
                  <a:lnTo>
                    <a:pt x="4688" y="79"/>
                  </a:lnTo>
                  <a:lnTo>
                    <a:pt x="4717" y="89"/>
                  </a:lnTo>
                  <a:lnTo>
                    <a:pt x="4717" y="89"/>
                  </a:lnTo>
                  <a:lnTo>
                    <a:pt x="4754" y="105"/>
                  </a:lnTo>
                  <a:lnTo>
                    <a:pt x="4793" y="124"/>
                  </a:lnTo>
                  <a:lnTo>
                    <a:pt x="4830" y="142"/>
                  </a:lnTo>
                  <a:lnTo>
                    <a:pt x="4867" y="162"/>
                  </a:lnTo>
                  <a:lnTo>
                    <a:pt x="4903" y="184"/>
                  </a:lnTo>
                  <a:lnTo>
                    <a:pt x="4940" y="205"/>
                  </a:lnTo>
                  <a:lnTo>
                    <a:pt x="5011" y="249"/>
                  </a:lnTo>
                  <a:lnTo>
                    <a:pt x="5011" y="249"/>
                  </a:lnTo>
                  <a:lnTo>
                    <a:pt x="5091" y="302"/>
                  </a:lnTo>
                  <a:lnTo>
                    <a:pt x="5131" y="329"/>
                  </a:lnTo>
                  <a:lnTo>
                    <a:pt x="5171" y="357"/>
                  </a:lnTo>
                  <a:lnTo>
                    <a:pt x="5210" y="386"/>
                  </a:lnTo>
                  <a:lnTo>
                    <a:pt x="5248" y="415"/>
                  </a:lnTo>
                  <a:lnTo>
                    <a:pt x="5286" y="446"/>
                  </a:lnTo>
                  <a:lnTo>
                    <a:pt x="5322" y="476"/>
                  </a:lnTo>
                  <a:lnTo>
                    <a:pt x="5357" y="509"/>
                  </a:lnTo>
                  <a:lnTo>
                    <a:pt x="5391" y="544"/>
                  </a:lnTo>
                  <a:lnTo>
                    <a:pt x="5422" y="578"/>
                  </a:lnTo>
                  <a:lnTo>
                    <a:pt x="5453" y="615"/>
                  </a:lnTo>
                  <a:lnTo>
                    <a:pt x="5467" y="633"/>
                  </a:lnTo>
                  <a:lnTo>
                    <a:pt x="5481" y="653"/>
                  </a:lnTo>
                  <a:lnTo>
                    <a:pt x="5494" y="672"/>
                  </a:lnTo>
                  <a:lnTo>
                    <a:pt x="5508" y="692"/>
                  </a:lnTo>
                  <a:lnTo>
                    <a:pt x="5520" y="712"/>
                  </a:lnTo>
                  <a:lnTo>
                    <a:pt x="5532" y="733"/>
                  </a:lnTo>
                  <a:lnTo>
                    <a:pt x="5542" y="754"/>
                  </a:lnTo>
                  <a:lnTo>
                    <a:pt x="5553" y="775"/>
                  </a:lnTo>
                  <a:lnTo>
                    <a:pt x="5553" y="775"/>
                  </a:lnTo>
                  <a:lnTo>
                    <a:pt x="5570" y="812"/>
                  </a:lnTo>
                  <a:lnTo>
                    <a:pt x="5583" y="850"/>
                  </a:lnTo>
                  <a:lnTo>
                    <a:pt x="5596" y="887"/>
                  </a:lnTo>
                  <a:lnTo>
                    <a:pt x="5607" y="925"/>
                  </a:lnTo>
                  <a:lnTo>
                    <a:pt x="5618" y="964"/>
                  </a:lnTo>
                  <a:lnTo>
                    <a:pt x="5627" y="1003"/>
                  </a:lnTo>
                  <a:lnTo>
                    <a:pt x="5643" y="1081"/>
                  </a:lnTo>
                  <a:lnTo>
                    <a:pt x="5643" y="1081"/>
                  </a:lnTo>
                  <a:lnTo>
                    <a:pt x="5658" y="1164"/>
                  </a:lnTo>
                  <a:lnTo>
                    <a:pt x="5674" y="1245"/>
                  </a:lnTo>
                  <a:lnTo>
                    <a:pt x="5687" y="1328"/>
                  </a:lnTo>
                  <a:lnTo>
                    <a:pt x="5699" y="1409"/>
                  </a:lnTo>
                  <a:lnTo>
                    <a:pt x="5710" y="1492"/>
                  </a:lnTo>
                  <a:lnTo>
                    <a:pt x="5720" y="1576"/>
                  </a:lnTo>
                  <a:lnTo>
                    <a:pt x="5728" y="1658"/>
                  </a:lnTo>
                  <a:lnTo>
                    <a:pt x="5737" y="1741"/>
                  </a:lnTo>
                  <a:lnTo>
                    <a:pt x="5737" y="1741"/>
                  </a:lnTo>
                  <a:lnTo>
                    <a:pt x="5741" y="1797"/>
                  </a:lnTo>
                  <a:lnTo>
                    <a:pt x="5745" y="1853"/>
                  </a:lnTo>
                  <a:lnTo>
                    <a:pt x="5747" y="1909"/>
                  </a:lnTo>
                  <a:lnTo>
                    <a:pt x="5746" y="1965"/>
                  </a:lnTo>
                  <a:lnTo>
                    <a:pt x="5746" y="1994"/>
                  </a:lnTo>
                  <a:lnTo>
                    <a:pt x="5744" y="2021"/>
                  </a:lnTo>
                  <a:lnTo>
                    <a:pt x="5742" y="2050"/>
                  </a:lnTo>
                  <a:lnTo>
                    <a:pt x="5739" y="2077"/>
                  </a:lnTo>
                  <a:lnTo>
                    <a:pt x="5735" y="2105"/>
                  </a:lnTo>
                  <a:lnTo>
                    <a:pt x="5729" y="2132"/>
                  </a:lnTo>
                  <a:lnTo>
                    <a:pt x="5723" y="2160"/>
                  </a:lnTo>
                  <a:lnTo>
                    <a:pt x="5717" y="2187"/>
                  </a:lnTo>
                  <a:lnTo>
                    <a:pt x="5717" y="2187"/>
                  </a:lnTo>
                  <a:lnTo>
                    <a:pt x="5710" y="2211"/>
                  </a:lnTo>
                  <a:lnTo>
                    <a:pt x="5702" y="2234"/>
                  </a:lnTo>
                  <a:lnTo>
                    <a:pt x="5694" y="2258"/>
                  </a:lnTo>
                  <a:lnTo>
                    <a:pt x="5685" y="2280"/>
                  </a:lnTo>
                  <a:lnTo>
                    <a:pt x="5676" y="2304"/>
                  </a:lnTo>
                  <a:lnTo>
                    <a:pt x="5665" y="2326"/>
                  </a:lnTo>
                  <a:lnTo>
                    <a:pt x="5643" y="2371"/>
                  </a:lnTo>
                  <a:lnTo>
                    <a:pt x="5620" y="2415"/>
                  </a:lnTo>
                  <a:lnTo>
                    <a:pt x="5595" y="2458"/>
                  </a:lnTo>
                  <a:lnTo>
                    <a:pt x="5544" y="2543"/>
                  </a:lnTo>
                  <a:lnTo>
                    <a:pt x="5544" y="2543"/>
                  </a:lnTo>
                  <a:lnTo>
                    <a:pt x="5524" y="2576"/>
                  </a:lnTo>
                  <a:lnTo>
                    <a:pt x="5524" y="2576"/>
                  </a:lnTo>
                  <a:lnTo>
                    <a:pt x="5489" y="2631"/>
                  </a:lnTo>
                  <a:lnTo>
                    <a:pt x="5452" y="2688"/>
                  </a:lnTo>
                  <a:lnTo>
                    <a:pt x="5415" y="2744"/>
                  </a:lnTo>
                  <a:lnTo>
                    <a:pt x="5383" y="2796"/>
                  </a:lnTo>
                  <a:lnTo>
                    <a:pt x="5382" y="2796"/>
                  </a:lnTo>
                  <a:lnTo>
                    <a:pt x="5382" y="2796"/>
                  </a:lnTo>
                  <a:lnTo>
                    <a:pt x="5385" y="2698"/>
                  </a:lnTo>
                  <a:lnTo>
                    <a:pt x="5386" y="2598"/>
                  </a:lnTo>
                  <a:lnTo>
                    <a:pt x="5386" y="2499"/>
                  </a:lnTo>
                  <a:lnTo>
                    <a:pt x="5385" y="2401"/>
                  </a:lnTo>
                  <a:lnTo>
                    <a:pt x="5382" y="2306"/>
                  </a:lnTo>
                  <a:lnTo>
                    <a:pt x="5378" y="2217"/>
                  </a:lnTo>
                  <a:lnTo>
                    <a:pt x="5375" y="2175"/>
                  </a:lnTo>
                  <a:lnTo>
                    <a:pt x="5371" y="2137"/>
                  </a:lnTo>
                  <a:lnTo>
                    <a:pt x="5367" y="2099"/>
                  </a:lnTo>
                  <a:lnTo>
                    <a:pt x="5362" y="2065"/>
                  </a:lnTo>
                  <a:lnTo>
                    <a:pt x="5362" y="2065"/>
                  </a:lnTo>
                  <a:lnTo>
                    <a:pt x="5351" y="2000"/>
                  </a:lnTo>
                  <a:lnTo>
                    <a:pt x="5339" y="1936"/>
                  </a:lnTo>
                  <a:lnTo>
                    <a:pt x="5323" y="1871"/>
                  </a:lnTo>
                  <a:lnTo>
                    <a:pt x="5307" y="1808"/>
                  </a:lnTo>
                  <a:lnTo>
                    <a:pt x="5290" y="1744"/>
                  </a:lnTo>
                  <a:lnTo>
                    <a:pt x="5269" y="1681"/>
                  </a:lnTo>
                  <a:lnTo>
                    <a:pt x="5247" y="1617"/>
                  </a:lnTo>
                  <a:lnTo>
                    <a:pt x="5223" y="1554"/>
                  </a:lnTo>
                  <a:lnTo>
                    <a:pt x="5196" y="1490"/>
                  </a:lnTo>
                  <a:lnTo>
                    <a:pt x="5168" y="1426"/>
                  </a:lnTo>
                  <a:lnTo>
                    <a:pt x="5136" y="1362"/>
                  </a:lnTo>
                  <a:lnTo>
                    <a:pt x="5101" y="1296"/>
                  </a:lnTo>
                  <a:lnTo>
                    <a:pt x="5065" y="1230"/>
                  </a:lnTo>
                  <a:lnTo>
                    <a:pt x="5026" y="1164"/>
                  </a:lnTo>
                  <a:lnTo>
                    <a:pt x="4983" y="1095"/>
                  </a:lnTo>
                  <a:lnTo>
                    <a:pt x="4938" y="1027"/>
                  </a:lnTo>
                  <a:lnTo>
                    <a:pt x="4938" y="1027"/>
                  </a:lnTo>
                  <a:lnTo>
                    <a:pt x="4925" y="1010"/>
                  </a:lnTo>
                  <a:lnTo>
                    <a:pt x="4913" y="993"/>
                  </a:lnTo>
                  <a:lnTo>
                    <a:pt x="4900" y="977"/>
                  </a:lnTo>
                  <a:lnTo>
                    <a:pt x="4887" y="962"/>
                  </a:lnTo>
                  <a:lnTo>
                    <a:pt x="4872" y="948"/>
                  </a:lnTo>
                  <a:lnTo>
                    <a:pt x="4858" y="932"/>
                  </a:lnTo>
                  <a:lnTo>
                    <a:pt x="4844" y="919"/>
                  </a:lnTo>
                  <a:lnTo>
                    <a:pt x="4829" y="906"/>
                  </a:lnTo>
                  <a:lnTo>
                    <a:pt x="4797" y="880"/>
                  </a:lnTo>
                  <a:lnTo>
                    <a:pt x="4763" y="856"/>
                  </a:lnTo>
                  <a:lnTo>
                    <a:pt x="4730" y="834"/>
                  </a:lnTo>
                  <a:lnTo>
                    <a:pt x="4695" y="814"/>
                  </a:lnTo>
                  <a:lnTo>
                    <a:pt x="4660" y="796"/>
                  </a:lnTo>
                  <a:lnTo>
                    <a:pt x="4623" y="779"/>
                  </a:lnTo>
                  <a:lnTo>
                    <a:pt x="4586" y="763"/>
                  </a:lnTo>
                  <a:lnTo>
                    <a:pt x="4550" y="750"/>
                  </a:lnTo>
                  <a:lnTo>
                    <a:pt x="4513" y="736"/>
                  </a:lnTo>
                  <a:lnTo>
                    <a:pt x="4476" y="725"/>
                  </a:lnTo>
                  <a:lnTo>
                    <a:pt x="4441" y="715"/>
                  </a:lnTo>
                  <a:lnTo>
                    <a:pt x="4405" y="706"/>
                  </a:lnTo>
                  <a:lnTo>
                    <a:pt x="4369" y="699"/>
                  </a:lnTo>
                  <a:lnTo>
                    <a:pt x="4336" y="692"/>
                  </a:lnTo>
                  <a:lnTo>
                    <a:pt x="4303" y="685"/>
                  </a:lnTo>
                  <a:lnTo>
                    <a:pt x="4272" y="680"/>
                  </a:lnTo>
                  <a:lnTo>
                    <a:pt x="4213" y="672"/>
                  </a:lnTo>
                  <a:lnTo>
                    <a:pt x="4162" y="667"/>
                  </a:lnTo>
                  <a:lnTo>
                    <a:pt x="4119" y="664"/>
                  </a:lnTo>
                  <a:lnTo>
                    <a:pt x="4087" y="663"/>
                  </a:lnTo>
                  <a:lnTo>
                    <a:pt x="4060" y="662"/>
                  </a:lnTo>
                  <a:lnTo>
                    <a:pt x="4060" y="662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7F5C3BD-DA7C-8A4D-03BD-2FEFF2BDA1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6" y="223"/>
              <a:ext cx="1384" cy="1867"/>
            </a:xfrm>
            <a:custGeom>
              <a:avLst/>
              <a:gdLst>
                <a:gd name="T0" fmla="*/ 521 w 4153"/>
                <a:gd name="T1" fmla="*/ 3088 h 5599"/>
                <a:gd name="T2" fmla="*/ 359 w 4153"/>
                <a:gd name="T3" fmla="*/ 3011 h 5599"/>
                <a:gd name="T4" fmla="*/ 89 w 4153"/>
                <a:gd name="T5" fmla="*/ 2738 h 5599"/>
                <a:gd name="T6" fmla="*/ 1 w 4153"/>
                <a:gd name="T7" fmla="*/ 2480 h 5599"/>
                <a:gd name="T8" fmla="*/ 38 w 4153"/>
                <a:gd name="T9" fmla="*/ 2222 h 5599"/>
                <a:gd name="T10" fmla="*/ 172 w 4153"/>
                <a:gd name="T11" fmla="*/ 1953 h 5599"/>
                <a:gd name="T12" fmla="*/ 397 w 4153"/>
                <a:gd name="T13" fmla="*/ 1804 h 5599"/>
                <a:gd name="T14" fmla="*/ 622 w 4153"/>
                <a:gd name="T15" fmla="*/ 1824 h 5599"/>
                <a:gd name="T16" fmla="*/ 816 w 4153"/>
                <a:gd name="T17" fmla="*/ 1880 h 5599"/>
                <a:gd name="T18" fmla="*/ 1189 w 4153"/>
                <a:gd name="T19" fmla="*/ 1787 h 5599"/>
                <a:gd name="T20" fmla="*/ 1712 w 4153"/>
                <a:gd name="T21" fmla="*/ 1475 h 5599"/>
                <a:gd name="T22" fmla="*/ 2174 w 4153"/>
                <a:gd name="T23" fmla="*/ 1112 h 5599"/>
                <a:gd name="T24" fmla="*/ 2458 w 4153"/>
                <a:gd name="T25" fmla="*/ 755 h 5599"/>
                <a:gd name="T26" fmla="*/ 2827 w 4153"/>
                <a:gd name="T27" fmla="*/ 0 h 5599"/>
                <a:gd name="T28" fmla="*/ 3208 w 4153"/>
                <a:gd name="T29" fmla="*/ 53 h 5599"/>
                <a:gd name="T30" fmla="*/ 3596 w 4153"/>
                <a:gd name="T31" fmla="*/ 244 h 5599"/>
                <a:gd name="T32" fmla="*/ 3793 w 4153"/>
                <a:gd name="T33" fmla="*/ 502 h 5599"/>
                <a:gd name="T34" fmla="*/ 4090 w 4153"/>
                <a:gd name="T35" fmla="*/ 1209 h 5599"/>
                <a:gd name="T36" fmla="*/ 4153 w 4153"/>
                <a:gd name="T37" fmla="*/ 1837 h 5599"/>
                <a:gd name="T38" fmla="*/ 4131 w 4153"/>
                <a:gd name="T39" fmla="*/ 2642 h 5599"/>
                <a:gd name="T40" fmla="*/ 4112 w 4153"/>
                <a:gd name="T41" fmla="*/ 3321 h 5599"/>
                <a:gd name="T42" fmla="*/ 3991 w 4153"/>
                <a:gd name="T43" fmla="*/ 3781 h 5599"/>
                <a:gd name="T44" fmla="*/ 3804 w 4153"/>
                <a:gd name="T45" fmla="*/ 4016 h 5599"/>
                <a:gd name="T46" fmla="*/ 3496 w 4153"/>
                <a:gd name="T47" fmla="*/ 4259 h 5599"/>
                <a:gd name="T48" fmla="*/ 3201 w 4153"/>
                <a:gd name="T49" fmla="*/ 4388 h 5599"/>
                <a:gd name="T50" fmla="*/ 2809 w 4153"/>
                <a:gd name="T51" fmla="*/ 4422 h 5599"/>
                <a:gd name="T52" fmla="*/ 2680 w 4153"/>
                <a:gd name="T53" fmla="*/ 4909 h 5599"/>
                <a:gd name="T54" fmla="*/ 2691 w 4153"/>
                <a:gd name="T55" fmla="*/ 5318 h 5599"/>
                <a:gd name="T56" fmla="*/ 2528 w 4153"/>
                <a:gd name="T57" fmla="*/ 5536 h 5599"/>
                <a:gd name="T58" fmla="*/ 2284 w 4153"/>
                <a:gd name="T59" fmla="*/ 5597 h 5599"/>
                <a:gd name="T60" fmla="*/ 1879 w 4153"/>
                <a:gd name="T61" fmla="*/ 5562 h 5599"/>
                <a:gd name="T62" fmla="*/ 1442 w 4153"/>
                <a:gd name="T63" fmla="*/ 5400 h 5599"/>
                <a:gd name="T64" fmla="*/ 1049 w 4153"/>
                <a:gd name="T65" fmla="*/ 5138 h 5599"/>
                <a:gd name="T66" fmla="*/ 966 w 4153"/>
                <a:gd name="T67" fmla="*/ 5049 h 5599"/>
                <a:gd name="T68" fmla="*/ 1144 w 4153"/>
                <a:gd name="T69" fmla="*/ 4754 h 5599"/>
                <a:gd name="T70" fmla="*/ 1281 w 4153"/>
                <a:gd name="T71" fmla="*/ 4321 h 5599"/>
                <a:gd name="T72" fmla="*/ 1120 w 4153"/>
                <a:gd name="T73" fmla="*/ 3420 h 5599"/>
                <a:gd name="T74" fmla="*/ 922 w 4153"/>
                <a:gd name="T75" fmla="*/ 3107 h 5599"/>
                <a:gd name="T76" fmla="*/ 3886 w 4153"/>
                <a:gd name="T77" fmla="*/ 1971 h 5599"/>
                <a:gd name="T78" fmla="*/ 3776 w 4153"/>
                <a:gd name="T79" fmla="*/ 1898 h 5599"/>
                <a:gd name="T80" fmla="*/ 3656 w 4153"/>
                <a:gd name="T81" fmla="*/ 1988 h 5599"/>
                <a:gd name="T82" fmla="*/ 3627 w 4153"/>
                <a:gd name="T83" fmla="*/ 2221 h 5599"/>
                <a:gd name="T84" fmla="*/ 3745 w 4153"/>
                <a:gd name="T85" fmla="*/ 2391 h 5599"/>
                <a:gd name="T86" fmla="*/ 3837 w 4153"/>
                <a:gd name="T87" fmla="*/ 2377 h 5599"/>
                <a:gd name="T88" fmla="*/ 3930 w 4153"/>
                <a:gd name="T89" fmla="*/ 2173 h 5599"/>
                <a:gd name="T90" fmla="*/ 3739 w 4153"/>
                <a:gd name="T91" fmla="*/ 3295 h 5599"/>
                <a:gd name="T92" fmla="*/ 3283 w 4153"/>
                <a:gd name="T93" fmla="*/ 3355 h 5599"/>
                <a:gd name="T94" fmla="*/ 2854 w 4153"/>
                <a:gd name="T95" fmla="*/ 3335 h 5599"/>
                <a:gd name="T96" fmla="*/ 2546 w 4153"/>
                <a:gd name="T97" fmla="*/ 3320 h 5599"/>
                <a:gd name="T98" fmla="*/ 2546 w 4153"/>
                <a:gd name="T99" fmla="*/ 3441 h 5599"/>
                <a:gd name="T100" fmla="*/ 2710 w 4153"/>
                <a:gd name="T101" fmla="*/ 3650 h 5599"/>
                <a:gd name="T102" fmla="*/ 2998 w 4153"/>
                <a:gd name="T103" fmla="*/ 3812 h 5599"/>
                <a:gd name="T104" fmla="*/ 3314 w 4153"/>
                <a:gd name="T105" fmla="*/ 3811 h 5599"/>
                <a:gd name="T106" fmla="*/ 3603 w 4153"/>
                <a:gd name="T107" fmla="*/ 3643 h 5599"/>
                <a:gd name="T108" fmla="*/ 3770 w 4153"/>
                <a:gd name="T109" fmla="*/ 3426 h 5599"/>
                <a:gd name="T110" fmla="*/ 2625 w 4153"/>
                <a:gd name="T111" fmla="*/ 2050 h 5599"/>
                <a:gd name="T112" fmla="*/ 2506 w 4153"/>
                <a:gd name="T113" fmla="*/ 1900 h 5599"/>
                <a:gd name="T114" fmla="*/ 2408 w 4153"/>
                <a:gd name="T115" fmla="*/ 1927 h 5599"/>
                <a:gd name="T116" fmla="*/ 2326 w 4153"/>
                <a:gd name="T117" fmla="*/ 2147 h 5599"/>
                <a:gd name="T118" fmla="*/ 2395 w 4153"/>
                <a:gd name="T119" fmla="*/ 2354 h 5599"/>
                <a:gd name="T120" fmla="*/ 2498 w 4153"/>
                <a:gd name="T121" fmla="*/ 2395 h 5599"/>
                <a:gd name="T122" fmla="*/ 2619 w 4153"/>
                <a:gd name="T123" fmla="*/ 226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53" h="5599">
                  <a:moveTo>
                    <a:pt x="922" y="3106"/>
                  </a:moveTo>
                  <a:lnTo>
                    <a:pt x="922" y="3106"/>
                  </a:lnTo>
                  <a:lnTo>
                    <a:pt x="829" y="3107"/>
                  </a:lnTo>
                  <a:lnTo>
                    <a:pt x="782" y="3106"/>
                  </a:lnTo>
                  <a:lnTo>
                    <a:pt x="736" y="3105"/>
                  </a:lnTo>
                  <a:lnTo>
                    <a:pt x="689" y="3104"/>
                  </a:lnTo>
                  <a:lnTo>
                    <a:pt x="642" y="3101"/>
                  </a:lnTo>
                  <a:lnTo>
                    <a:pt x="596" y="3097"/>
                  </a:lnTo>
                  <a:lnTo>
                    <a:pt x="550" y="3092"/>
                  </a:lnTo>
                  <a:lnTo>
                    <a:pt x="550" y="3092"/>
                  </a:lnTo>
                  <a:lnTo>
                    <a:pt x="521" y="3088"/>
                  </a:lnTo>
                  <a:lnTo>
                    <a:pt x="494" y="3082"/>
                  </a:lnTo>
                  <a:lnTo>
                    <a:pt x="481" y="3079"/>
                  </a:lnTo>
                  <a:lnTo>
                    <a:pt x="466" y="3075"/>
                  </a:lnTo>
                  <a:lnTo>
                    <a:pt x="453" y="3070"/>
                  </a:lnTo>
                  <a:lnTo>
                    <a:pt x="441" y="3064"/>
                  </a:lnTo>
                  <a:lnTo>
                    <a:pt x="441" y="3064"/>
                  </a:lnTo>
                  <a:lnTo>
                    <a:pt x="426" y="3057"/>
                  </a:lnTo>
                  <a:lnTo>
                    <a:pt x="412" y="3050"/>
                  </a:lnTo>
                  <a:lnTo>
                    <a:pt x="398" y="3041"/>
                  </a:lnTo>
                  <a:lnTo>
                    <a:pt x="385" y="3032"/>
                  </a:lnTo>
                  <a:lnTo>
                    <a:pt x="359" y="3011"/>
                  </a:lnTo>
                  <a:lnTo>
                    <a:pt x="335" y="2991"/>
                  </a:lnTo>
                  <a:lnTo>
                    <a:pt x="335" y="2991"/>
                  </a:lnTo>
                  <a:lnTo>
                    <a:pt x="286" y="2948"/>
                  </a:lnTo>
                  <a:lnTo>
                    <a:pt x="237" y="2905"/>
                  </a:lnTo>
                  <a:lnTo>
                    <a:pt x="214" y="2883"/>
                  </a:lnTo>
                  <a:lnTo>
                    <a:pt x="190" y="2860"/>
                  </a:lnTo>
                  <a:lnTo>
                    <a:pt x="168" y="2837"/>
                  </a:lnTo>
                  <a:lnTo>
                    <a:pt x="147" y="2813"/>
                  </a:lnTo>
                  <a:lnTo>
                    <a:pt x="126" y="2789"/>
                  </a:lnTo>
                  <a:lnTo>
                    <a:pt x="107" y="2763"/>
                  </a:lnTo>
                  <a:lnTo>
                    <a:pt x="89" y="2738"/>
                  </a:lnTo>
                  <a:lnTo>
                    <a:pt x="71" y="2711"/>
                  </a:lnTo>
                  <a:lnTo>
                    <a:pt x="56" y="2684"/>
                  </a:lnTo>
                  <a:lnTo>
                    <a:pt x="42" y="2655"/>
                  </a:lnTo>
                  <a:lnTo>
                    <a:pt x="31" y="2626"/>
                  </a:lnTo>
                  <a:lnTo>
                    <a:pt x="20" y="2596"/>
                  </a:lnTo>
                  <a:lnTo>
                    <a:pt x="20" y="2596"/>
                  </a:lnTo>
                  <a:lnTo>
                    <a:pt x="14" y="2573"/>
                  </a:lnTo>
                  <a:lnTo>
                    <a:pt x="9" y="2550"/>
                  </a:lnTo>
                  <a:lnTo>
                    <a:pt x="5" y="2527"/>
                  </a:lnTo>
                  <a:lnTo>
                    <a:pt x="2" y="2503"/>
                  </a:lnTo>
                  <a:lnTo>
                    <a:pt x="1" y="2480"/>
                  </a:lnTo>
                  <a:lnTo>
                    <a:pt x="0" y="2457"/>
                  </a:lnTo>
                  <a:lnTo>
                    <a:pt x="0" y="2432"/>
                  </a:lnTo>
                  <a:lnTo>
                    <a:pt x="2" y="2409"/>
                  </a:lnTo>
                  <a:lnTo>
                    <a:pt x="4" y="2385"/>
                  </a:lnTo>
                  <a:lnTo>
                    <a:pt x="6" y="2362"/>
                  </a:lnTo>
                  <a:lnTo>
                    <a:pt x="10" y="2338"/>
                  </a:lnTo>
                  <a:lnTo>
                    <a:pt x="14" y="2315"/>
                  </a:lnTo>
                  <a:lnTo>
                    <a:pt x="19" y="2291"/>
                  </a:lnTo>
                  <a:lnTo>
                    <a:pt x="24" y="2268"/>
                  </a:lnTo>
                  <a:lnTo>
                    <a:pt x="38" y="2222"/>
                  </a:lnTo>
                  <a:lnTo>
                    <a:pt x="38" y="2222"/>
                  </a:lnTo>
                  <a:lnTo>
                    <a:pt x="46" y="2195"/>
                  </a:lnTo>
                  <a:lnTo>
                    <a:pt x="55" y="2169"/>
                  </a:lnTo>
                  <a:lnTo>
                    <a:pt x="64" y="2143"/>
                  </a:lnTo>
                  <a:lnTo>
                    <a:pt x="74" y="2118"/>
                  </a:lnTo>
                  <a:lnTo>
                    <a:pt x="86" y="2093"/>
                  </a:lnTo>
                  <a:lnTo>
                    <a:pt x="98" y="2068"/>
                  </a:lnTo>
                  <a:lnTo>
                    <a:pt x="111" y="2044"/>
                  </a:lnTo>
                  <a:lnTo>
                    <a:pt x="125" y="2019"/>
                  </a:lnTo>
                  <a:lnTo>
                    <a:pt x="139" y="1997"/>
                  </a:lnTo>
                  <a:lnTo>
                    <a:pt x="155" y="1974"/>
                  </a:lnTo>
                  <a:lnTo>
                    <a:pt x="172" y="1953"/>
                  </a:lnTo>
                  <a:lnTo>
                    <a:pt x="189" y="1931"/>
                  </a:lnTo>
                  <a:lnTo>
                    <a:pt x="209" y="1912"/>
                  </a:lnTo>
                  <a:lnTo>
                    <a:pt x="228" y="1894"/>
                  </a:lnTo>
                  <a:lnTo>
                    <a:pt x="249" y="1876"/>
                  </a:lnTo>
                  <a:lnTo>
                    <a:pt x="271" y="1860"/>
                  </a:lnTo>
                  <a:lnTo>
                    <a:pt x="271" y="1860"/>
                  </a:lnTo>
                  <a:lnTo>
                    <a:pt x="294" y="1845"/>
                  </a:lnTo>
                  <a:lnTo>
                    <a:pt x="319" y="1832"/>
                  </a:lnTo>
                  <a:lnTo>
                    <a:pt x="344" y="1821"/>
                  </a:lnTo>
                  <a:lnTo>
                    <a:pt x="370" y="1811"/>
                  </a:lnTo>
                  <a:lnTo>
                    <a:pt x="397" y="1804"/>
                  </a:lnTo>
                  <a:lnTo>
                    <a:pt x="424" y="1799"/>
                  </a:lnTo>
                  <a:lnTo>
                    <a:pt x="451" y="1795"/>
                  </a:lnTo>
                  <a:lnTo>
                    <a:pt x="478" y="1794"/>
                  </a:lnTo>
                  <a:lnTo>
                    <a:pt x="506" y="1794"/>
                  </a:lnTo>
                  <a:lnTo>
                    <a:pt x="532" y="1797"/>
                  </a:lnTo>
                  <a:lnTo>
                    <a:pt x="559" y="1802"/>
                  </a:lnTo>
                  <a:lnTo>
                    <a:pt x="572" y="1805"/>
                  </a:lnTo>
                  <a:lnTo>
                    <a:pt x="585" y="1809"/>
                  </a:lnTo>
                  <a:lnTo>
                    <a:pt x="598" y="1814"/>
                  </a:lnTo>
                  <a:lnTo>
                    <a:pt x="610" y="1819"/>
                  </a:lnTo>
                  <a:lnTo>
                    <a:pt x="622" y="1824"/>
                  </a:lnTo>
                  <a:lnTo>
                    <a:pt x="634" y="1830"/>
                  </a:lnTo>
                  <a:lnTo>
                    <a:pt x="645" y="1838"/>
                  </a:lnTo>
                  <a:lnTo>
                    <a:pt x="657" y="1846"/>
                  </a:lnTo>
                  <a:lnTo>
                    <a:pt x="668" y="1854"/>
                  </a:lnTo>
                  <a:lnTo>
                    <a:pt x="678" y="1862"/>
                  </a:lnTo>
                  <a:lnTo>
                    <a:pt x="676" y="1878"/>
                  </a:lnTo>
                  <a:lnTo>
                    <a:pt x="676" y="1878"/>
                  </a:lnTo>
                  <a:lnTo>
                    <a:pt x="712" y="1881"/>
                  </a:lnTo>
                  <a:lnTo>
                    <a:pt x="746" y="1882"/>
                  </a:lnTo>
                  <a:lnTo>
                    <a:pt x="781" y="1882"/>
                  </a:lnTo>
                  <a:lnTo>
                    <a:pt x="816" y="1880"/>
                  </a:lnTo>
                  <a:lnTo>
                    <a:pt x="851" y="1877"/>
                  </a:lnTo>
                  <a:lnTo>
                    <a:pt x="886" y="1873"/>
                  </a:lnTo>
                  <a:lnTo>
                    <a:pt x="920" y="1868"/>
                  </a:lnTo>
                  <a:lnTo>
                    <a:pt x="955" y="1861"/>
                  </a:lnTo>
                  <a:lnTo>
                    <a:pt x="989" y="1854"/>
                  </a:lnTo>
                  <a:lnTo>
                    <a:pt x="1023" y="1845"/>
                  </a:lnTo>
                  <a:lnTo>
                    <a:pt x="1057" y="1835"/>
                  </a:lnTo>
                  <a:lnTo>
                    <a:pt x="1090" y="1824"/>
                  </a:lnTo>
                  <a:lnTo>
                    <a:pt x="1124" y="1812"/>
                  </a:lnTo>
                  <a:lnTo>
                    <a:pt x="1156" y="1800"/>
                  </a:lnTo>
                  <a:lnTo>
                    <a:pt x="1189" y="1787"/>
                  </a:lnTo>
                  <a:lnTo>
                    <a:pt x="1222" y="1772"/>
                  </a:lnTo>
                  <a:lnTo>
                    <a:pt x="1222" y="1772"/>
                  </a:lnTo>
                  <a:lnTo>
                    <a:pt x="1254" y="1757"/>
                  </a:lnTo>
                  <a:lnTo>
                    <a:pt x="1286" y="1742"/>
                  </a:lnTo>
                  <a:lnTo>
                    <a:pt x="1318" y="1725"/>
                  </a:lnTo>
                  <a:lnTo>
                    <a:pt x="1350" y="1708"/>
                  </a:lnTo>
                  <a:lnTo>
                    <a:pt x="1412" y="1672"/>
                  </a:lnTo>
                  <a:lnTo>
                    <a:pt x="1473" y="1635"/>
                  </a:lnTo>
                  <a:lnTo>
                    <a:pt x="1534" y="1596"/>
                  </a:lnTo>
                  <a:lnTo>
                    <a:pt x="1594" y="1556"/>
                  </a:lnTo>
                  <a:lnTo>
                    <a:pt x="1712" y="1475"/>
                  </a:lnTo>
                  <a:lnTo>
                    <a:pt x="1712" y="1475"/>
                  </a:lnTo>
                  <a:lnTo>
                    <a:pt x="1824" y="1396"/>
                  </a:lnTo>
                  <a:lnTo>
                    <a:pt x="1880" y="1356"/>
                  </a:lnTo>
                  <a:lnTo>
                    <a:pt x="1935" y="1315"/>
                  </a:lnTo>
                  <a:lnTo>
                    <a:pt x="1989" y="1275"/>
                  </a:lnTo>
                  <a:lnTo>
                    <a:pt x="2042" y="1232"/>
                  </a:lnTo>
                  <a:lnTo>
                    <a:pt x="2094" y="1187"/>
                  </a:lnTo>
                  <a:lnTo>
                    <a:pt x="2119" y="1165"/>
                  </a:lnTo>
                  <a:lnTo>
                    <a:pt x="2144" y="1141"/>
                  </a:lnTo>
                  <a:lnTo>
                    <a:pt x="2144" y="1141"/>
                  </a:lnTo>
                  <a:lnTo>
                    <a:pt x="2174" y="1112"/>
                  </a:lnTo>
                  <a:lnTo>
                    <a:pt x="2203" y="1082"/>
                  </a:lnTo>
                  <a:lnTo>
                    <a:pt x="2231" y="1051"/>
                  </a:lnTo>
                  <a:lnTo>
                    <a:pt x="2260" y="1021"/>
                  </a:lnTo>
                  <a:lnTo>
                    <a:pt x="2286" y="989"/>
                  </a:lnTo>
                  <a:lnTo>
                    <a:pt x="2313" y="958"/>
                  </a:lnTo>
                  <a:lnTo>
                    <a:pt x="2339" y="925"/>
                  </a:lnTo>
                  <a:lnTo>
                    <a:pt x="2364" y="891"/>
                  </a:lnTo>
                  <a:lnTo>
                    <a:pt x="2388" y="858"/>
                  </a:lnTo>
                  <a:lnTo>
                    <a:pt x="2413" y="824"/>
                  </a:lnTo>
                  <a:lnTo>
                    <a:pt x="2436" y="789"/>
                  </a:lnTo>
                  <a:lnTo>
                    <a:pt x="2458" y="755"/>
                  </a:lnTo>
                  <a:lnTo>
                    <a:pt x="2481" y="720"/>
                  </a:lnTo>
                  <a:lnTo>
                    <a:pt x="2503" y="684"/>
                  </a:lnTo>
                  <a:lnTo>
                    <a:pt x="2545" y="612"/>
                  </a:lnTo>
                  <a:lnTo>
                    <a:pt x="2585" y="538"/>
                  </a:lnTo>
                  <a:lnTo>
                    <a:pt x="2623" y="463"/>
                  </a:lnTo>
                  <a:lnTo>
                    <a:pt x="2660" y="387"/>
                  </a:lnTo>
                  <a:lnTo>
                    <a:pt x="2696" y="311"/>
                  </a:lnTo>
                  <a:lnTo>
                    <a:pt x="2730" y="235"/>
                  </a:lnTo>
                  <a:lnTo>
                    <a:pt x="2763" y="157"/>
                  </a:lnTo>
                  <a:lnTo>
                    <a:pt x="2795" y="78"/>
                  </a:lnTo>
                  <a:lnTo>
                    <a:pt x="2827" y="0"/>
                  </a:lnTo>
                  <a:lnTo>
                    <a:pt x="2827" y="0"/>
                  </a:lnTo>
                  <a:lnTo>
                    <a:pt x="2854" y="1"/>
                  </a:lnTo>
                  <a:lnTo>
                    <a:pt x="2886" y="2"/>
                  </a:lnTo>
                  <a:lnTo>
                    <a:pt x="2929" y="5"/>
                  </a:lnTo>
                  <a:lnTo>
                    <a:pt x="2980" y="10"/>
                  </a:lnTo>
                  <a:lnTo>
                    <a:pt x="3039" y="18"/>
                  </a:lnTo>
                  <a:lnTo>
                    <a:pt x="3070" y="23"/>
                  </a:lnTo>
                  <a:lnTo>
                    <a:pt x="3103" y="30"/>
                  </a:lnTo>
                  <a:lnTo>
                    <a:pt x="3136" y="37"/>
                  </a:lnTo>
                  <a:lnTo>
                    <a:pt x="3172" y="44"/>
                  </a:lnTo>
                  <a:lnTo>
                    <a:pt x="3208" y="53"/>
                  </a:lnTo>
                  <a:lnTo>
                    <a:pt x="3243" y="63"/>
                  </a:lnTo>
                  <a:lnTo>
                    <a:pt x="3280" y="74"/>
                  </a:lnTo>
                  <a:lnTo>
                    <a:pt x="3317" y="88"/>
                  </a:lnTo>
                  <a:lnTo>
                    <a:pt x="3353" y="101"/>
                  </a:lnTo>
                  <a:lnTo>
                    <a:pt x="3390" y="117"/>
                  </a:lnTo>
                  <a:lnTo>
                    <a:pt x="3427" y="134"/>
                  </a:lnTo>
                  <a:lnTo>
                    <a:pt x="3462" y="152"/>
                  </a:lnTo>
                  <a:lnTo>
                    <a:pt x="3497" y="172"/>
                  </a:lnTo>
                  <a:lnTo>
                    <a:pt x="3530" y="194"/>
                  </a:lnTo>
                  <a:lnTo>
                    <a:pt x="3564" y="218"/>
                  </a:lnTo>
                  <a:lnTo>
                    <a:pt x="3596" y="244"/>
                  </a:lnTo>
                  <a:lnTo>
                    <a:pt x="3611" y="257"/>
                  </a:lnTo>
                  <a:lnTo>
                    <a:pt x="3625" y="270"/>
                  </a:lnTo>
                  <a:lnTo>
                    <a:pt x="3639" y="286"/>
                  </a:lnTo>
                  <a:lnTo>
                    <a:pt x="3654" y="300"/>
                  </a:lnTo>
                  <a:lnTo>
                    <a:pt x="3667" y="315"/>
                  </a:lnTo>
                  <a:lnTo>
                    <a:pt x="3680" y="331"/>
                  </a:lnTo>
                  <a:lnTo>
                    <a:pt x="3692" y="348"/>
                  </a:lnTo>
                  <a:lnTo>
                    <a:pt x="3705" y="365"/>
                  </a:lnTo>
                  <a:lnTo>
                    <a:pt x="3705" y="365"/>
                  </a:lnTo>
                  <a:lnTo>
                    <a:pt x="3750" y="433"/>
                  </a:lnTo>
                  <a:lnTo>
                    <a:pt x="3793" y="502"/>
                  </a:lnTo>
                  <a:lnTo>
                    <a:pt x="3832" y="568"/>
                  </a:lnTo>
                  <a:lnTo>
                    <a:pt x="3868" y="634"/>
                  </a:lnTo>
                  <a:lnTo>
                    <a:pt x="3903" y="700"/>
                  </a:lnTo>
                  <a:lnTo>
                    <a:pt x="3935" y="764"/>
                  </a:lnTo>
                  <a:lnTo>
                    <a:pt x="3963" y="828"/>
                  </a:lnTo>
                  <a:lnTo>
                    <a:pt x="3990" y="892"/>
                  </a:lnTo>
                  <a:lnTo>
                    <a:pt x="4014" y="955"/>
                  </a:lnTo>
                  <a:lnTo>
                    <a:pt x="4036" y="1019"/>
                  </a:lnTo>
                  <a:lnTo>
                    <a:pt x="4057" y="1082"/>
                  </a:lnTo>
                  <a:lnTo>
                    <a:pt x="4074" y="1146"/>
                  </a:lnTo>
                  <a:lnTo>
                    <a:pt x="4090" y="1209"/>
                  </a:lnTo>
                  <a:lnTo>
                    <a:pt x="4106" y="1274"/>
                  </a:lnTo>
                  <a:lnTo>
                    <a:pt x="4118" y="1338"/>
                  </a:lnTo>
                  <a:lnTo>
                    <a:pt x="4129" y="1403"/>
                  </a:lnTo>
                  <a:lnTo>
                    <a:pt x="4129" y="1403"/>
                  </a:lnTo>
                  <a:lnTo>
                    <a:pt x="4134" y="1437"/>
                  </a:lnTo>
                  <a:lnTo>
                    <a:pt x="4138" y="1475"/>
                  </a:lnTo>
                  <a:lnTo>
                    <a:pt x="4142" y="1513"/>
                  </a:lnTo>
                  <a:lnTo>
                    <a:pt x="4145" y="1555"/>
                  </a:lnTo>
                  <a:lnTo>
                    <a:pt x="4149" y="1644"/>
                  </a:lnTo>
                  <a:lnTo>
                    <a:pt x="4152" y="1739"/>
                  </a:lnTo>
                  <a:lnTo>
                    <a:pt x="4153" y="1837"/>
                  </a:lnTo>
                  <a:lnTo>
                    <a:pt x="4153" y="1936"/>
                  </a:lnTo>
                  <a:lnTo>
                    <a:pt x="4152" y="2036"/>
                  </a:lnTo>
                  <a:lnTo>
                    <a:pt x="4149" y="2134"/>
                  </a:lnTo>
                  <a:lnTo>
                    <a:pt x="4149" y="2134"/>
                  </a:lnTo>
                  <a:lnTo>
                    <a:pt x="4147" y="2228"/>
                  </a:lnTo>
                  <a:lnTo>
                    <a:pt x="4143" y="2315"/>
                  </a:lnTo>
                  <a:lnTo>
                    <a:pt x="4137" y="2464"/>
                  </a:lnTo>
                  <a:lnTo>
                    <a:pt x="4131" y="2565"/>
                  </a:lnTo>
                  <a:lnTo>
                    <a:pt x="4129" y="2601"/>
                  </a:lnTo>
                  <a:lnTo>
                    <a:pt x="4129" y="2601"/>
                  </a:lnTo>
                  <a:lnTo>
                    <a:pt x="4131" y="2642"/>
                  </a:lnTo>
                  <a:lnTo>
                    <a:pt x="4134" y="2690"/>
                  </a:lnTo>
                  <a:lnTo>
                    <a:pt x="4136" y="2752"/>
                  </a:lnTo>
                  <a:lnTo>
                    <a:pt x="4137" y="2828"/>
                  </a:lnTo>
                  <a:lnTo>
                    <a:pt x="4137" y="2914"/>
                  </a:lnTo>
                  <a:lnTo>
                    <a:pt x="4135" y="3009"/>
                  </a:lnTo>
                  <a:lnTo>
                    <a:pt x="4133" y="3059"/>
                  </a:lnTo>
                  <a:lnTo>
                    <a:pt x="4131" y="3110"/>
                  </a:lnTo>
                  <a:lnTo>
                    <a:pt x="4127" y="3162"/>
                  </a:lnTo>
                  <a:lnTo>
                    <a:pt x="4123" y="3215"/>
                  </a:lnTo>
                  <a:lnTo>
                    <a:pt x="4118" y="3268"/>
                  </a:lnTo>
                  <a:lnTo>
                    <a:pt x="4112" y="3321"/>
                  </a:lnTo>
                  <a:lnTo>
                    <a:pt x="4105" y="3374"/>
                  </a:lnTo>
                  <a:lnTo>
                    <a:pt x="4096" y="3427"/>
                  </a:lnTo>
                  <a:lnTo>
                    <a:pt x="4087" y="3479"/>
                  </a:lnTo>
                  <a:lnTo>
                    <a:pt x="4076" y="3530"/>
                  </a:lnTo>
                  <a:lnTo>
                    <a:pt x="4064" y="3580"/>
                  </a:lnTo>
                  <a:lnTo>
                    <a:pt x="4051" y="3628"/>
                  </a:lnTo>
                  <a:lnTo>
                    <a:pt x="4035" y="3675"/>
                  </a:lnTo>
                  <a:lnTo>
                    <a:pt x="4018" y="3719"/>
                  </a:lnTo>
                  <a:lnTo>
                    <a:pt x="4010" y="3740"/>
                  </a:lnTo>
                  <a:lnTo>
                    <a:pt x="4000" y="3761"/>
                  </a:lnTo>
                  <a:lnTo>
                    <a:pt x="3991" y="3781"/>
                  </a:lnTo>
                  <a:lnTo>
                    <a:pt x="3980" y="3801"/>
                  </a:lnTo>
                  <a:lnTo>
                    <a:pt x="3969" y="3819"/>
                  </a:lnTo>
                  <a:lnTo>
                    <a:pt x="3958" y="3836"/>
                  </a:lnTo>
                  <a:lnTo>
                    <a:pt x="3947" y="3854"/>
                  </a:lnTo>
                  <a:lnTo>
                    <a:pt x="3935" y="3870"/>
                  </a:lnTo>
                  <a:lnTo>
                    <a:pt x="3935" y="3870"/>
                  </a:lnTo>
                  <a:lnTo>
                    <a:pt x="3909" y="3901"/>
                  </a:lnTo>
                  <a:lnTo>
                    <a:pt x="3884" y="3930"/>
                  </a:lnTo>
                  <a:lnTo>
                    <a:pt x="3857" y="3960"/>
                  </a:lnTo>
                  <a:lnTo>
                    <a:pt x="3832" y="3988"/>
                  </a:lnTo>
                  <a:lnTo>
                    <a:pt x="3804" y="4016"/>
                  </a:lnTo>
                  <a:lnTo>
                    <a:pt x="3778" y="4042"/>
                  </a:lnTo>
                  <a:lnTo>
                    <a:pt x="3750" y="4069"/>
                  </a:lnTo>
                  <a:lnTo>
                    <a:pt x="3722" y="4093"/>
                  </a:lnTo>
                  <a:lnTo>
                    <a:pt x="3694" y="4118"/>
                  </a:lnTo>
                  <a:lnTo>
                    <a:pt x="3666" y="4140"/>
                  </a:lnTo>
                  <a:lnTo>
                    <a:pt x="3638" y="4163"/>
                  </a:lnTo>
                  <a:lnTo>
                    <a:pt x="3610" y="4184"/>
                  </a:lnTo>
                  <a:lnTo>
                    <a:pt x="3581" y="4204"/>
                  </a:lnTo>
                  <a:lnTo>
                    <a:pt x="3553" y="4224"/>
                  </a:lnTo>
                  <a:lnTo>
                    <a:pt x="3524" y="4242"/>
                  </a:lnTo>
                  <a:lnTo>
                    <a:pt x="3496" y="4259"/>
                  </a:lnTo>
                  <a:lnTo>
                    <a:pt x="3468" y="4277"/>
                  </a:lnTo>
                  <a:lnTo>
                    <a:pt x="3440" y="4292"/>
                  </a:lnTo>
                  <a:lnTo>
                    <a:pt x="3412" y="4306"/>
                  </a:lnTo>
                  <a:lnTo>
                    <a:pt x="3384" y="4321"/>
                  </a:lnTo>
                  <a:lnTo>
                    <a:pt x="3356" y="4333"/>
                  </a:lnTo>
                  <a:lnTo>
                    <a:pt x="3330" y="4345"/>
                  </a:lnTo>
                  <a:lnTo>
                    <a:pt x="3303" y="4355"/>
                  </a:lnTo>
                  <a:lnTo>
                    <a:pt x="3277" y="4366"/>
                  </a:lnTo>
                  <a:lnTo>
                    <a:pt x="3250" y="4374"/>
                  </a:lnTo>
                  <a:lnTo>
                    <a:pt x="3225" y="4382"/>
                  </a:lnTo>
                  <a:lnTo>
                    <a:pt x="3201" y="4388"/>
                  </a:lnTo>
                  <a:lnTo>
                    <a:pt x="3176" y="4394"/>
                  </a:lnTo>
                  <a:lnTo>
                    <a:pt x="3152" y="4398"/>
                  </a:lnTo>
                  <a:lnTo>
                    <a:pt x="3129" y="4401"/>
                  </a:lnTo>
                  <a:lnTo>
                    <a:pt x="3107" y="4404"/>
                  </a:lnTo>
                  <a:lnTo>
                    <a:pt x="3085" y="4405"/>
                  </a:lnTo>
                  <a:lnTo>
                    <a:pt x="3085" y="4405"/>
                  </a:lnTo>
                  <a:lnTo>
                    <a:pt x="3041" y="4407"/>
                  </a:lnTo>
                  <a:lnTo>
                    <a:pt x="2997" y="4410"/>
                  </a:lnTo>
                  <a:lnTo>
                    <a:pt x="2905" y="4417"/>
                  </a:lnTo>
                  <a:lnTo>
                    <a:pt x="2858" y="4419"/>
                  </a:lnTo>
                  <a:lnTo>
                    <a:pt x="2809" y="4422"/>
                  </a:lnTo>
                  <a:lnTo>
                    <a:pt x="2758" y="4423"/>
                  </a:lnTo>
                  <a:lnTo>
                    <a:pt x="2706" y="4422"/>
                  </a:lnTo>
                  <a:lnTo>
                    <a:pt x="2706" y="4422"/>
                  </a:lnTo>
                  <a:lnTo>
                    <a:pt x="2707" y="4472"/>
                  </a:lnTo>
                  <a:lnTo>
                    <a:pt x="2706" y="4523"/>
                  </a:lnTo>
                  <a:lnTo>
                    <a:pt x="2704" y="4573"/>
                  </a:lnTo>
                  <a:lnTo>
                    <a:pt x="2701" y="4623"/>
                  </a:lnTo>
                  <a:lnTo>
                    <a:pt x="2695" y="4723"/>
                  </a:lnTo>
                  <a:lnTo>
                    <a:pt x="2687" y="4823"/>
                  </a:lnTo>
                  <a:lnTo>
                    <a:pt x="2687" y="4823"/>
                  </a:lnTo>
                  <a:lnTo>
                    <a:pt x="2680" y="4909"/>
                  </a:lnTo>
                  <a:lnTo>
                    <a:pt x="2676" y="4995"/>
                  </a:lnTo>
                  <a:lnTo>
                    <a:pt x="2675" y="5038"/>
                  </a:lnTo>
                  <a:lnTo>
                    <a:pt x="2674" y="5080"/>
                  </a:lnTo>
                  <a:lnTo>
                    <a:pt x="2674" y="5122"/>
                  </a:lnTo>
                  <a:lnTo>
                    <a:pt x="2676" y="5165"/>
                  </a:lnTo>
                  <a:lnTo>
                    <a:pt x="2676" y="5165"/>
                  </a:lnTo>
                  <a:lnTo>
                    <a:pt x="2677" y="5196"/>
                  </a:lnTo>
                  <a:lnTo>
                    <a:pt x="2679" y="5226"/>
                  </a:lnTo>
                  <a:lnTo>
                    <a:pt x="2682" y="5257"/>
                  </a:lnTo>
                  <a:lnTo>
                    <a:pt x="2687" y="5287"/>
                  </a:lnTo>
                  <a:lnTo>
                    <a:pt x="2691" y="5318"/>
                  </a:lnTo>
                  <a:lnTo>
                    <a:pt x="2697" y="5349"/>
                  </a:lnTo>
                  <a:lnTo>
                    <a:pt x="2703" y="5379"/>
                  </a:lnTo>
                  <a:lnTo>
                    <a:pt x="2710" y="5410"/>
                  </a:lnTo>
                  <a:lnTo>
                    <a:pt x="2710" y="5410"/>
                  </a:lnTo>
                  <a:lnTo>
                    <a:pt x="2702" y="5416"/>
                  </a:lnTo>
                  <a:lnTo>
                    <a:pt x="2702" y="5416"/>
                  </a:lnTo>
                  <a:lnTo>
                    <a:pt x="2646" y="5460"/>
                  </a:lnTo>
                  <a:lnTo>
                    <a:pt x="2617" y="5480"/>
                  </a:lnTo>
                  <a:lnTo>
                    <a:pt x="2588" y="5501"/>
                  </a:lnTo>
                  <a:lnTo>
                    <a:pt x="2558" y="5519"/>
                  </a:lnTo>
                  <a:lnTo>
                    <a:pt x="2528" y="5536"/>
                  </a:lnTo>
                  <a:lnTo>
                    <a:pt x="2496" y="5551"/>
                  </a:lnTo>
                  <a:lnTo>
                    <a:pt x="2481" y="5559"/>
                  </a:lnTo>
                  <a:lnTo>
                    <a:pt x="2464" y="5565"/>
                  </a:lnTo>
                  <a:lnTo>
                    <a:pt x="2464" y="5565"/>
                  </a:lnTo>
                  <a:lnTo>
                    <a:pt x="2439" y="5573"/>
                  </a:lnTo>
                  <a:lnTo>
                    <a:pt x="2414" y="5580"/>
                  </a:lnTo>
                  <a:lnTo>
                    <a:pt x="2388" y="5585"/>
                  </a:lnTo>
                  <a:lnTo>
                    <a:pt x="2363" y="5589"/>
                  </a:lnTo>
                  <a:lnTo>
                    <a:pt x="2336" y="5593"/>
                  </a:lnTo>
                  <a:lnTo>
                    <a:pt x="2310" y="5595"/>
                  </a:lnTo>
                  <a:lnTo>
                    <a:pt x="2284" y="5597"/>
                  </a:lnTo>
                  <a:lnTo>
                    <a:pt x="2258" y="5598"/>
                  </a:lnTo>
                  <a:lnTo>
                    <a:pt x="2258" y="5598"/>
                  </a:lnTo>
                  <a:lnTo>
                    <a:pt x="2215" y="5599"/>
                  </a:lnTo>
                  <a:lnTo>
                    <a:pt x="2172" y="5598"/>
                  </a:lnTo>
                  <a:lnTo>
                    <a:pt x="2131" y="5597"/>
                  </a:lnTo>
                  <a:lnTo>
                    <a:pt x="2088" y="5594"/>
                  </a:lnTo>
                  <a:lnTo>
                    <a:pt x="2046" y="5590"/>
                  </a:lnTo>
                  <a:lnTo>
                    <a:pt x="2004" y="5584"/>
                  </a:lnTo>
                  <a:lnTo>
                    <a:pt x="1963" y="5578"/>
                  </a:lnTo>
                  <a:lnTo>
                    <a:pt x="1921" y="5570"/>
                  </a:lnTo>
                  <a:lnTo>
                    <a:pt x="1879" y="5562"/>
                  </a:lnTo>
                  <a:lnTo>
                    <a:pt x="1839" y="5551"/>
                  </a:lnTo>
                  <a:lnTo>
                    <a:pt x="1797" y="5541"/>
                  </a:lnTo>
                  <a:lnTo>
                    <a:pt x="1756" y="5529"/>
                  </a:lnTo>
                  <a:lnTo>
                    <a:pt x="1716" y="5516"/>
                  </a:lnTo>
                  <a:lnTo>
                    <a:pt x="1676" y="5502"/>
                  </a:lnTo>
                  <a:lnTo>
                    <a:pt x="1636" y="5487"/>
                  </a:lnTo>
                  <a:lnTo>
                    <a:pt x="1596" y="5471"/>
                  </a:lnTo>
                  <a:lnTo>
                    <a:pt x="1557" y="5455"/>
                  </a:lnTo>
                  <a:lnTo>
                    <a:pt x="1518" y="5437"/>
                  </a:lnTo>
                  <a:lnTo>
                    <a:pt x="1479" y="5419"/>
                  </a:lnTo>
                  <a:lnTo>
                    <a:pt x="1442" y="5400"/>
                  </a:lnTo>
                  <a:lnTo>
                    <a:pt x="1404" y="5379"/>
                  </a:lnTo>
                  <a:lnTo>
                    <a:pt x="1366" y="5358"/>
                  </a:lnTo>
                  <a:lnTo>
                    <a:pt x="1329" y="5336"/>
                  </a:lnTo>
                  <a:lnTo>
                    <a:pt x="1292" y="5314"/>
                  </a:lnTo>
                  <a:lnTo>
                    <a:pt x="1256" y="5290"/>
                  </a:lnTo>
                  <a:lnTo>
                    <a:pt x="1221" y="5267"/>
                  </a:lnTo>
                  <a:lnTo>
                    <a:pt x="1185" y="5243"/>
                  </a:lnTo>
                  <a:lnTo>
                    <a:pt x="1150" y="5217"/>
                  </a:lnTo>
                  <a:lnTo>
                    <a:pt x="1116" y="5192"/>
                  </a:lnTo>
                  <a:lnTo>
                    <a:pt x="1082" y="5165"/>
                  </a:lnTo>
                  <a:lnTo>
                    <a:pt x="1049" y="5138"/>
                  </a:lnTo>
                  <a:lnTo>
                    <a:pt x="1016" y="5111"/>
                  </a:lnTo>
                  <a:lnTo>
                    <a:pt x="1016" y="5111"/>
                  </a:lnTo>
                  <a:lnTo>
                    <a:pt x="1002" y="5098"/>
                  </a:lnTo>
                  <a:lnTo>
                    <a:pt x="996" y="5092"/>
                  </a:lnTo>
                  <a:lnTo>
                    <a:pt x="991" y="5083"/>
                  </a:lnTo>
                  <a:lnTo>
                    <a:pt x="985" y="5076"/>
                  </a:lnTo>
                  <a:lnTo>
                    <a:pt x="982" y="5068"/>
                  </a:lnTo>
                  <a:lnTo>
                    <a:pt x="981" y="5059"/>
                  </a:lnTo>
                  <a:lnTo>
                    <a:pt x="981" y="5051"/>
                  </a:lnTo>
                  <a:lnTo>
                    <a:pt x="966" y="5049"/>
                  </a:lnTo>
                  <a:lnTo>
                    <a:pt x="966" y="5049"/>
                  </a:lnTo>
                  <a:lnTo>
                    <a:pt x="985" y="5023"/>
                  </a:lnTo>
                  <a:lnTo>
                    <a:pt x="1004" y="4999"/>
                  </a:lnTo>
                  <a:lnTo>
                    <a:pt x="1022" y="4973"/>
                  </a:lnTo>
                  <a:lnTo>
                    <a:pt x="1039" y="4947"/>
                  </a:lnTo>
                  <a:lnTo>
                    <a:pt x="1057" y="4920"/>
                  </a:lnTo>
                  <a:lnTo>
                    <a:pt x="1073" y="4894"/>
                  </a:lnTo>
                  <a:lnTo>
                    <a:pt x="1088" y="4866"/>
                  </a:lnTo>
                  <a:lnTo>
                    <a:pt x="1104" y="4839"/>
                  </a:lnTo>
                  <a:lnTo>
                    <a:pt x="1118" y="4811"/>
                  </a:lnTo>
                  <a:lnTo>
                    <a:pt x="1131" y="4783"/>
                  </a:lnTo>
                  <a:lnTo>
                    <a:pt x="1144" y="4754"/>
                  </a:lnTo>
                  <a:lnTo>
                    <a:pt x="1157" y="4725"/>
                  </a:lnTo>
                  <a:lnTo>
                    <a:pt x="1181" y="4667"/>
                  </a:lnTo>
                  <a:lnTo>
                    <a:pt x="1203" y="4608"/>
                  </a:lnTo>
                  <a:lnTo>
                    <a:pt x="1203" y="4608"/>
                  </a:lnTo>
                  <a:lnTo>
                    <a:pt x="1220" y="4558"/>
                  </a:lnTo>
                  <a:lnTo>
                    <a:pt x="1235" y="4508"/>
                  </a:lnTo>
                  <a:lnTo>
                    <a:pt x="1249" y="4458"/>
                  </a:lnTo>
                  <a:lnTo>
                    <a:pt x="1261" y="4407"/>
                  </a:lnTo>
                  <a:lnTo>
                    <a:pt x="1261" y="4407"/>
                  </a:lnTo>
                  <a:lnTo>
                    <a:pt x="1272" y="4365"/>
                  </a:lnTo>
                  <a:lnTo>
                    <a:pt x="1281" y="4321"/>
                  </a:lnTo>
                  <a:lnTo>
                    <a:pt x="1290" y="4277"/>
                  </a:lnTo>
                  <a:lnTo>
                    <a:pt x="1297" y="4234"/>
                  </a:lnTo>
                  <a:lnTo>
                    <a:pt x="1311" y="4146"/>
                  </a:lnTo>
                  <a:lnTo>
                    <a:pt x="1323" y="4059"/>
                  </a:lnTo>
                  <a:lnTo>
                    <a:pt x="1334" y="3970"/>
                  </a:lnTo>
                  <a:lnTo>
                    <a:pt x="1342" y="3882"/>
                  </a:lnTo>
                  <a:lnTo>
                    <a:pt x="1358" y="3706"/>
                  </a:lnTo>
                  <a:lnTo>
                    <a:pt x="1346" y="3705"/>
                  </a:lnTo>
                  <a:lnTo>
                    <a:pt x="1346" y="3705"/>
                  </a:lnTo>
                  <a:lnTo>
                    <a:pt x="1120" y="3420"/>
                  </a:lnTo>
                  <a:lnTo>
                    <a:pt x="1120" y="3420"/>
                  </a:lnTo>
                  <a:lnTo>
                    <a:pt x="1091" y="3385"/>
                  </a:lnTo>
                  <a:lnTo>
                    <a:pt x="1063" y="3348"/>
                  </a:lnTo>
                  <a:lnTo>
                    <a:pt x="1034" y="3310"/>
                  </a:lnTo>
                  <a:lnTo>
                    <a:pt x="1008" y="3271"/>
                  </a:lnTo>
                  <a:lnTo>
                    <a:pt x="982" y="3233"/>
                  </a:lnTo>
                  <a:lnTo>
                    <a:pt x="971" y="3212"/>
                  </a:lnTo>
                  <a:lnTo>
                    <a:pt x="960" y="3192"/>
                  </a:lnTo>
                  <a:lnTo>
                    <a:pt x="950" y="3171"/>
                  </a:lnTo>
                  <a:lnTo>
                    <a:pt x="940" y="3151"/>
                  </a:lnTo>
                  <a:lnTo>
                    <a:pt x="930" y="3130"/>
                  </a:lnTo>
                  <a:lnTo>
                    <a:pt x="922" y="3107"/>
                  </a:lnTo>
                  <a:lnTo>
                    <a:pt x="922" y="3106"/>
                  </a:lnTo>
                  <a:close/>
                  <a:moveTo>
                    <a:pt x="3932" y="2148"/>
                  </a:moveTo>
                  <a:lnTo>
                    <a:pt x="3932" y="2148"/>
                  </a:lnTo>
                  <a:lnTo>
                    <a:pt x="3930" y="2122"/>
                  </a:lnTo>
                  <a:lnTo>
                    <a:pt x="3928" y="2097"/>
                  </a:lnTo>
                  <a:lnTo>
                    <a:pt x="3924" y="2073"/>
                  </a:lnTo>
                  <a:lnTo>
                    <a:pt x="3919" y="2050"/>
                  </a:lnTo>
                  <a:lnTo>
                    <a:pt x="3913" y="2028"/>
                  </a:lnTo>
                  <a:lnTo>
                    <a:pt x="3905" y="2008"/>
                  </a:lnTo>
                  <a:lnTo>
                    <a:pt x="3896" y="1988"/>
                  </a:lnTo>
                  <a:lnTo>
                    <a:pt x="3886" y="1971"/>
                  </a:lnTo>
                  <a:lnTo>
                    <a:pt x="3876" y="1955"/>
                  </a:lnTo>
                  <a:lnTo>
                    <a:pt x="3863" y="1941"/>
                  </a:lnTo>
                  <a:lnTo>
                    <a:pt x="3850" y="1927"/>
                  </a:lnTo>
                  <a:lnTo>
                    <a:pt x="3837" y="1917"/>
                  </a:lnTo>
                  <a:lnTo>
                    <a:pt x="3823" y="1909"/>
                  </a:lnTo>
                  <a:lnTo>
                    <a:pt x="3807" y="1903"/>
                  </a:lnTo>
                  <a:lnTo>
                    <a:pt x="3800" y="1901"/>
                  </a:lnTo>
                  <a:lnTo>
                    <a:pt x="3792" y="1899"/>
                  </a:lnTo>
                  <a:lnTo>
                    <a:pt x="3784" y="1898"/>
                  </a:lnTo>
                  <a:lnTo>
                    <a:pt x="3776" y="1898"/>
                  </a:lnTo>
                  <a:lnTo>
                    <a:pt x="3776" y="1898"/>
                  </a:lnTo>
                  <a:lnTo>
                    <a:pt x="3768" y="1898"/>
                  </a:lnTo>
                  <a:lnTo>
                    <a:pt x="3760" y="1899"/>
                  </a:lnTo>
                  <a:lnTo>
                    <a:pt x="3752" y="1901"/>
                  </a:lnTo>
                  <a:lnTo>
                    <a:pt x="3745" y="1903"/>
                  </a:lnTo>
                  <a:lnTo>
                    <a:pt x="3730" y="1909"/>
                  </a:lnTo>
                  <a:lnTo>
                    <a:pt x="3716" y="1917"/>
                  </a:lnTo>
                  <a:lnTo>
                    <a:pt x="3701" y="1927"/>
                  </a:lnTo>
                  <a:lnTo>
                    <a:pt x="3689" y="1941"/>
                  </a:lnTo>
                  <a:lnTo>
                    <a:pt x="3677" y="1955"/>
                  </a:lnTo>
                  <a:lnTo>
                    <a:pt x="3666" y="1971"/>
                  </a:lnTo>
                  <a:lnTo>
                    <a:pt x="3656" y="1988"/>
                  </a:lnTo>
                  <a:lnTo>
                    <a:pt x="3647" y="2008"/>
                  </a:lnTo>
                  <a:lnTo>
                    <a:pt x="3639" y="2028"/>
                  </a:lnTo>
                  <a:lnTo>
                    <a:pt x="3632" y="2050"/>
                  </a:lnTo>
                  <a:lnTo>
                    <a:pt x="3627" y="2073"/>
                  </a:lnTo>
                  <a:lnTo>
                    <a:pt x="3623" y="2097"/>
                  </a:lnTo>
                  <a:lnTo>
                    <a:pt x="3621" y="2122"/>
                  </a:lnTo>
                  <a:lnTo>
                    <a:pt x="3620" y="2148"/>
                  </a:lnTo>
                  <a:lnTo>
                    <a:pt x="3620" y="2148"/>
                  </a:lnTo>
                  <a:lnTo>
                    <a:pt x="3621" y="2173"/>
                  </a:lnTo>
                  <a:lnTo>
                    <a:pt x="3623" y="2198"/>
                  </a:lnTo>
                  <a:lnTo>
                    <a:pt x="3627" y="2221"/>
                  </a:lnTo>
                  <a:lnTo>
                    <a:pt x="3632" y="2244"/>
                  </a:lnTo>
                  <a:lnTo>
                    <a:pt x="3639" y="2266"/>
                  </a:lnTo>
                  <a:lnTo>
                    <a:pt x="3647" y="2286"/>
                  </a:lnTo>
                  <a:lnTo>
                    <a:pt x="3656" y="2306"/>
                  </a:lnTo>
                  <a:lnTo>
                    <a:pt x="3666" y="2324"/>
                  </a:lnTo>
                  <a:lnTo>
                    <a:pt x="3677" y="2339"/>
                  </a:lnTo>
                  <a:lnTo>
                    <a:pt x="3689" y="2355"/>
                  </a:lnTo>
                  <a:lnTo>
                    <a:pt x="3701" y="2367"/>
                  </a:lnTo>
                  <a:lnTo>
                    <a:pt x="3716" y="2377"/>
                  </a:lnTo>
                  <a:lnTo>
                    <a:pt x="3730" y="2385"/>
                  </a:lnTo>
                  <a:lnTo>
                    <a:pt x="3745" y="2391"/>
                  </a:lnTo>
                  <a:lnTo>
                    <a:pt x="3752" y="2394"/>
                  </a:lnTo>
                  <a:lnTo>
                    <a:pt x="3760" y="2395"/>
                  </a:lnTo>
                  <a:lnTo>
                    <a:pt x="3768" y="2396"/>
                  </a:lnTo>
                  <a:lnTo>
                    <a:pt x="3776" y="2396"/>
                  </a:lnTo>
                  <a:lnTo>
                    <a:pt x="3776" y="2396"/>
                  </a:lnTo>
                  <a:lnTo>
                    <a:pt x="3784" y="2396"/>
                  </a:lnTo>
                  <a:lnTo>
                    <a:pt x="3792" y="2395"/>
                  </a:lnTo>
                  <a:lnTo>
                    <a:pt x="3800" y="2394"/>
                  </a:lnTo>
                  <a:lnTo>
                    <a:pt x="3807" y="2391"/>
                  </a:lnTo>
                  <a:lnTo>
                    <a:pt x="3823" y="2385"/>
                  </a:lnTo>
                  <a:lnTo>
                    <a:pt x="3837" y="2377"/>
                  </a:lnTo>
                  <a:lnTo>
                    <a:pt x="3850" y="2367"/>
                  </a:lnTo>
                  <a:lnTo>
                    <a:pt x="3863" y="2355"/>
                  </a:lnTo>
                  <a:lnTo>
                    <a:pt x="3876" y="2339"/>
                  </a:lnTo>
                  <a:lnTo>
                    <a:pt x="3886" y="2324"/>
                  </a:lnTo>
                  <a:lnTo>
                    <a:pt x="3896" y="2306"/>
                  </a:lnTo>
                  <a:lnTo>
                    <a:pt x="3905" y="2286"/>
                  </a:lnTo>
                  <a:lnTo>
                    <a:pt x="3913" y="2266"/>
                  </a:lnTo>
                  <a:lnTo>
                    <a:pt x="3919" y="2244"/>
                  </a:lnTo>
                  <a:lnTo>
                    <a:pt x="3924" y="2221"/>
                  </a:lnTo>
                  <a:lnTo>
                    <a:pt x="3928" y="2198"/>
                  </a:lnTo>
                  <a:lnTo>
                    <a:pt x="3930" y="2173"/>
                  </a:lnTo>
                  <a:lnTo>
                    <a:pt x="3932" y="2148"/>
                  </a:lnTo>
                  <a:close/>
                  <a:moveTo>
                    <a:pt x="3789" y="3350"/>
                  </a:moveTo>
                  <a:lnTo>
                    <a:pt x="3789" y="3350"/>
                  </a:lnTo>
                  <a:lnTo>
                    <a:pt x="3789" y="3339"/>
                  </a:lnTo>
                  <a:lnTo>
                    <a:pt x="3786" y="3328"/>
                  </a:lnTo>
                  <a:lnTo>
                    <a:pt x="3782" y="3319"/>
                  </a:lnTo>
                  <a:lnTo>
                    <a:pt x="3777" y="3312"/>
                  </a:lnTo>
                  <a:lnTo>
                    <a:pt x="3770" y="3306"/>
                  </a:lnTo>
                  <a:lnTo>
                    <a:pt x="3760" y="3301"/>
                  </a:lnTo>
                  <a:lnTo>
                    <a:pt x="3751" y="3298"/>
                  </a:lnTo>
                  <a:lnTo>
                    <a:pt x="3739" y="3295"/>
                  </a:lnTo>
                  <a:lnTo>
                    <a:pt x="3727" y="3294"/>
                  </a:lnTo>
                  <a:lnTo>
                    <a:pt x="3713" y="3293"/>
                  </a:lnTo>
                  <a:lnTo>
                    <a:pt x="3697" y="3294"/>
                  </a:lnTo>
                  <a:lnTo>
                    <a:pt x="3681" y="3295"/>
                  </a:lnTo>
                  <a:lnTo>
                    <a:pt x="3644" y="3299"/>
                  </a:lnTo>
                  <a:lnTo>
                    <a:pt x="3603" y="3305"/>
                  </a:lnTo>
                  <a:lnTo>
                    <a:pt x="3509" y="3322"/>
                  </a:lnTo>
                  <a:lnTo>
                    <a:pt x="3457" y="3331"/>
                  </a:lnTo>
                  <a:lnTo>
                    <a:pt x="3401" y="3341"/>
                  </a:lnTo>
                  <a:lnTo>
                    <a:pt x="3343" y="3349"/>
                  </a:lnTo>
                  <a:lnTo>
                    <a:pt x="3283" y="3355"/>
                  </a:lnTo>
                  <a:lnTo>
                    <a:pt x="3251" y="3357"/>
                  </a:lnTo>
                  <a:lnTo>
                    <a:pt x="3220" y="3359"/>
                  </a:lnTo>
                  <a:lnTo>
                    <a:pt x="3187" y="3360"/>
                  </a:lnTo>
                  <a:lnTo>
                    <a:pt x="3155" y="3361"/>
                  </a:lnTo>
                  <a:lnTo>
                    <a:pt x="3155" y="3361"/>
                  </a:lnTo>
                  <a:lnTo>
                    <a:pt x="3123" y="3360"/>
                  </a:lnTo>
                  <a:lnTo>
                    <a:pt x="3091" y="3359"/>
                  </a:lnTo>
                  <a:lnTo>
                    <a:pt x="3029" y="3356"/>
                  </a:lnTo>
                  <a:lnTo>
                    <a:pt x="2967" y="3350"/>
                  </a:lnTo>
                  <a:lnTo>
                    <a:pt x="2909" y="3343"/>
                  </a:lnTo>
                  <a:lnTo>
                    <a:pt x="2854" y="3335"/>
                  </a:lnTo>
                  <a:lnTo>
                    <a:pt x="2803" y="3326"/>
                  </a:lnTo>
                  <a:lnTo>
                    <a:pt x="2710" y="3312"/>
                  </a:lnTo>
                  <a:lnTo>
                    <a:pt x="2669" y="3308"/>
                  </a:lnTo>
                  <a:lnTo>
                    <a:pt x="2634" y="3305"/>
                  </a:lnTo>
                  <a:lnTo>
                    <a:pt x="2617" y="3304"/>
                  </a:lnTo>
                  <a:lnTo>
                    <a:pt x="2602" y="3305"/>
                  </a:lnTo>
                  <a:lnTo>
                    <a:pt x="2588" y="3306"/>
                  </a:lnTo>
                  <a:lnTo>
                    <a:pt x="2576" y="3308"/>
                  </a:lnTo>
                  <a:lnTo>
                    <a:pt x="2564" y="3311"/>
                  </a:lnTo>
                  <a:lnTo>
                    <a:pt x="2554" y="3315"/>
                  </a:lnTo>
                  <a:lnTo>
                    <a:pt x="2546" y="3320"/>
                  </a:lnTo>
                  <a:lnTo>
                    <a:pt x="2539" y="3326"/>
                  </a:lnTo>
                  <a:lnTo>
                    <a:pt x="2533" y="3334"/>
                  </a:lnTo>
                  <a:lnTo>
                    <a:pt x="2530" y="3343"/>
                  </a:lnTo>
                  <a:lnTo>
                    <a:pt x="2527" y="3353"/>
                  </a:lnTo>
                  <a:lnTo>
                    <a:pt x="2526" y="3365"/>
                  </a:lnTo>
                  <a:lnTo>
                    <a:pt x="2526" y="3365"/>
                  </a:lnTo>
                  <a:lnTo>
                    <a:pt x="2527" y="3377"/>
                  </a:lnTo>
                  <a:lnTo>
                    <a:pt x="2530" y="3392"/>
                  </a:lnTo>
                  <a:lnTo>
                    <a:pt x="2533" y="3407"/>
                  </a:lnTo>
                  <a:lnTo>
                    <a:pt x="2539" y="3423"/>
                  </a:lnTo>
                  <a:lnTo>
                    <a:pt x="2546" y="3441"/>
                  </a:lnTo>
                  <a:lnTo>
                    <a:pt x="2554" y="3458"/>
                  </a:lnTo>
                  <a:lnTo>
                    <a:pt x="2564" y="3476"/>
                  </a:lnTo>
                  <a:lnTo>
                    <a:pt x="2576" y="3495"/>
                  </a:lnTo>
                  <a:lnTo>
                    <a:pt x="2588" y="3514"/>
                  </a:lnTo>
                  <a:lnTo>
                    <a:pt x="2602" y="3533"/>
                  </a:lnTo>
                  <a:lnTo>
                    <a:pt x="2617" y="3553"/>
                  </a:lnTo>
                  <a:lnTo>
                    <a:pt x="2634" y="3572"/>
                  </a:lnTo>
                  <a:lnTo>
                    <a:pt x="2651" y="3592"/>
                  </a:lnTo>
                  <a:lnTo>
                    <a:pt x="2669" y="3611"/>
                  </a:lnTo>
                  <a:lnTo>
                    <a:pt x="2689" y="3630"/>
                  </a:lnTo>
                  <a:lnTo>
                    <a:pt x="2710" y="3650"/>
                  </a:lnTo>
                  <a:lnTo>
                    <a:pt x="2731" y="3668"/>
                  </a:lnTo>
                  <a:lnTo>
                    <a:pt x="2755" y="3686"/>
                  </a:lnTo>
                  <a:lnTo>
                    <a:pt x="2778" y="3705"/>
                  </a:lnTo>
                  <a:lnTo>
                    <a:pt x="2803" y="3721"/>
                  </a:lnTo>
                  <a:lnTo>
                    <a:pt x="2828" y="3737"/>
                  </a:lnTo>
                  <a:lnTo>
                    <a:pt x="2854" y="3753"/>
                  </a:lnTo>
                  <a:lnTo>
                    <a:pt x="2882" y="3767"/>
                  </a:lnTo>
                  <a:lnTo>
                    <a:pt x="2909" y="3780"/>
                  </a:lnTo>
                  <a:lnTo>
                    <a:pt x="2938" y="3792"/>
                  </a:lnTo>
                  <a:lnTo>
                    <a:pt x="2967" y="3803"/>
                  </a:lnTo>
                  <a:lnTo>
                    <a:pt x="2998" y="3812"/>
                  </a:lnTo>
                  <a:lnTo>
                    <a:pt x="3029" y="3820"/>
                  </a:lnTo>
                  <a:lnTo>
                    <a:pt x="3059" y="3826"/>
                  </a:lnTo>
                  <a:lnTo>
                    <a:pt x="3091" y="3831"/>
                  </a:lnTo>
                  <a:lnTo>
                    <a:pt x="3123" y="3833"/>
                  </a:lnTo>
                  <a:lnTo>
                    <a:pt x="3155" y="3834"/>
                  </a:lnTo>
                  <a:lnTo>
                    <a:pt x="3155" y="3834"/>
                  </a:lnTo>
                  <a:lnTo>
                    <a:pt x="3187" y="3833"/>
                  </a:lnTo>
                  <a:lnTo>
                    <a:pt x="3220" y="3831"/>
                  </a:lnTo>
                  <a:lnTo>
                    <a:pt x="3251" y="3826"/>
                  </a:lnTo>
                  <a:lnTo>
                    <a:pt x="3283" y="3819"/>
                  </a:lnTo>
                  <a:lnTo>
                    <a:pt x="3314" y="3811"/>
                  </a:lnTo>
                  <a:lnTo>
                    <a:pt x="3343" y="3802"/>
                  </a:lnTo>
                  <a:lnTo>
                    <a:pt x="3373" y="3790"/>
                  </a:lnTo>
                  <a:lnTo>
                    <a:pt x="3401" y="3778"/>
                  </a:lnTo>
                  <a:lnTo>
                    <a:pt x="3430" y="3764"/>
                  </a:lnTo>
                  <a:lnTo>
                    <a:pt x="3457" y="3750"/>
                  </a:lnTo>
                  <a:lnTo>
                    <a:pt x="3484" y="3733"/>
                  </a:lnTo>
                  <a:lnTo>
                    <a:pt x="3509" y="3717"/>
                  </a:lnTo>
                  <a:lnTo>
                    <a:pt x="3534" y="3699"/>
                  </a:lnTo>
                  <a:lnTo>
                    <a:pt x="3558" y="3680"/>
                  </a:lnTo>
                  <a:lnTo>
                    <a:pt x="3581" y="3662"/>
                  </a:lnTo>
                  <a:lnTo>
                    <a:pt x="3603" y="3643"/>
                  </a:lnTo>
                  <a:lnTo>
                    <a:pt x="3624" y="3623"/>
                  </a:lnTo>
                  <a:lnTo>
                    <a:pt x="3644" y="3603"/>
                  </a:lnTo>
                  <a:lnTo>
                    <a:pt x="3663" y="3582"/>
                  </a:lnTo>
                  <a:lnTo>
                    <a:pt x="3681" y="3562"/>
                  </a:lnTo>
                  <a:lnTo>
                    <a:pt x="3697" y="3542"/>
                  </a:lnTo>
                  <a:lnTo>
                    <a:pt x="3713" y="3522"/>
                  </a:lnTo>
                  <a:lnTo>
                    <a:pt x="3727" y="3502"/>
                  </a:lnTo>
                  <a:lnTo>
                    <a:pt x="3739" y="3482"/>
                  </a:lnTo>
                  <a:lnTo>
                    <a:pt x="3751" y="3463"/>
                  </a:lnTo>
                  <a:lnTo>
                    <a:pt x="3760" y="3445"/>
                  </a:lnTo>
                  <a:lnTo>
                    <a:pt x="3770" y="3426"/>
                  </a:lnTo>
                  <a:lnTo>
                    <a:pt x="3777" y="3409"/>
                  </a:lnTo>
                  <a:lnTo>
                    <a:pt x="3782" y="3393"/>
                  </a:lnTo>
                  <a:lnTo>
                    <a:pt x="3786" y="3377"/>
                  </a:lnTo>
                  <a:lnTo>
                    <a:pt x="3789" y="3363"/>
                  </a:lnTo>
                  <a:lnTo>
                    <a:pt x="3789" y="3350"/>
                  </a:lnTo>
                  <a:close/>
                  <a:moveTo>
                    <a:pt x="2638" y="2147"/>
                  </a:moveTo>
                  <a:lnTo>
                    <a:pt x="2638" y="2147"/>
                  </a:lnTo>
                  <a:lnTo>
                    <a:pt x="2637" y="2121"/>
                  </a:lnTo>
                  <a:lnTo>
                    <a:pt x="2635" y="2097"/>
                  </a:lnTo>
                  <a:lnTo>
                    <a:pt x="2631" y="2073"/>
                  </a:lnTo>
                  <a:lnTo>
                    <a:pt x="2625" y="2050"/>
                  </a:lnTo>
                  <a:lnTo>
                    <a:pt x="2619" y="2028"/>
                  </a:lnTo>
                  <a:lnTo>
                    <a:pt x="2611" y="2008"/>
                  </a:lnTo>
                  <a:lnTo>
                    <a:pt x="2602" y="1988"/>
                  </a:lnTo>
                  <a:lnTo>
                    <a:pt x="2592" y="1970"/>
                  </a:lnTo>
                  <a:lnTo>
                    <a:pt x="2582" y="1955"/>
                  </a:lnTo>
                  <a:lnTo>
                    <a:pt x="2569" y="1940"/>
                  </a:lnTo>
                  <a:lnTo>
                    <a:pt x="2556" y="1927"/>
                  </a:lnTo>
                  <a:lnTo>
                    <a:pt x="2543" y="1917"/>
                  </a:lnTo>
                  <a:lnTo>
                    <a:pt x="2529" y="1909"/>
                  </a:lnTo>
                  <a:lnTo>
                    <a:pt x="2513" y="1903"/>
                  </a:lnTo>
                  <a:lnTo>
                    <a:pt x="2506" y="1900"/>
                  </a:lnTo>
                  <a:lnTo>
                    <a:pt x="2498" y="1899"/>
                  </a:lnTo>
                  <a:lnTo>
                    <a:pt x="2490" y="1898"/>
                  </a:lnTo>
                  <a:lnTo>
                    <a:pt x="2482" y="1898"/>
                  </a:lnTo>
                  <a:lnTo>
                    <a:pt x="2482" y="1898"/>
                  </a:lnTo>
                  <a:lnTo>
                    <a:pt x="2474" y="1898"/>
                  </a:lnTo>
                  <a:lnTo>
                    <a:pt x="2467" y="1899"/>
                  </a:lnTo>
                  <a:lnTo>
                    <a:pt x="2458" y="1900"/>
                  </a:lnTo>
                  <a:lnTo>
                    <a:pt x="2450" y="1903"/>
                  </a:lnTo>
                  <a:lnTo>
                    <a:pt x="2436" y="1909"/>
                  </a:lnTo>
                  <a:lnTo>
                    <a:pt x="2422" y="1917"/>
                  </a:lnTo>
                  <a:lnTo>
                    <a:pt x="2408" y="1927"/>
                  </a:lnTo>
                  <a:lnTo>
                    <a:pt x="2395" y="1940"/>
                  </a:lnTo>
                  <a:lnTo>
                    <a:pt x="2383" y="1955"/>
                  </a:lnTo>
                  <a:lnTo>
                    <a:pt x="2372" y="1970"/>
                  </a:lnTo>
                  <a:lnTo>
                    <a:pt x="2362" y="1988"/>
                  </a:lnTo>
                  <a:lnTo>
                    <a:pt x="2353" y="2008"/>
                  </a:lnTo>
                  <a:lnTo>
                    <a:pt x="2345" y="2028"/>
                  </a:lnTo>
                  <a:lnTo>
                    <a:pt x="2338" y="2050"/>
                  </a:lnTo>
                  <a:lnTo>
                    <a:pt x="2333" y="2073"/>
                  </a:lnTo>
                  <a:lnTo>
                    <a:pt x="2329" y="2097"/>
                  </a:lnTo>
                  <a:lnTo>
                    <a:pt x="2327" y="2121"/>
                  </a:lnTo>
                  <a:lnTo>
                    <a:pt x="2326" y="2147"/>
                  </a:lnTo>
                  <a:lnTo>
                    <a:pt x="2326" y="2147"/>
                  </a:lnTo>
                  <a:lnTo>
                    <a:pt x="2327" y="2172"/>
                  </a:lnTo>
                  <a:lnTo>
                    <a:pt x="2329" y="2198"/>
                  </a:lnTo>
                  <a:lnTo>
                    <a:pt x="2333" y="2221"/>
                  </a:lnTo>
                  <a:lnTo>
                    <a:pt x="2338" y="2244"/>
                  </a:lnTo>
                  <a:lnTo>
                    <a:pt x="2345" y="2266"/>
                  </a:lnTo>
                  <a:lnTo>
                    <a:pt x="2353" y="2286"/>
                  </a:lnTo>
                  <a:lnTo>
                    <a:pt x="2362" y="2306"/>
                  </a:lnTo>
                  <a:lnTo>
                    <a:pt x="2372" y="2323"/>
                  </a:lnTo>
                  <a:lnTo>
                    <a:pt x="2383" y="2339"/>
                  </a:lnTo>
                  <a:lnTo>
                    <a:pt x="2395" y="2354"/>
                  </a:lnTo>
                  <a:lnTo>
                    <a:pt x="2408" y="2367"/>
                  </a:lnTo>
                  <a:lnTo>
                    <a:pt x="2422" y="2377"/>
                  </a:lnTo>
                  <a:lnTo>
                    <a:pt x="2436" y="2385"/>
                  </a:lnTo>
                  <a:lnTo>
                    <a:pt x="2450" y="2391"/>
                  </a:lnTo>
                  <a:lnTo>
                    <a:pt x="2458" y="2393"/>
                  </a:lnTo>
                  <a:lnTo>
                    <a:pt x="2467" y="2395"/>
                  </a:lnTo>
                  <a:lnTo>
                    <a:pt x="2474" y="2396"/>
                  </a:lnTo>
                  <a:lnTo>
                    <a:pt x="2482" y="2396"/>
                  </a:lnTo>
                  <a:lnTo>
                    <a:pt x="2482" y="2396"/>
                  </a:lnTo>
                  <a:lnTo>
                    <a:pt x="2490" y="2396"/>
                  </a:lnTo>
                  <a:lnTo>
                    <a:pt x="2498" y="2395"/>
                  </a:lnTo>
                  <a:lnTo>
                    <a:pt x="2506" y="2393"/>
                  </a:lnTo>
                  <a:lnTo>
                    <a:pt x="2513" y="2391"/>
                  </a:lnTo>
                  <a:lnTo>
                    <a:pt x="2529" y="2385"/>
                  </a:lnTo>
                  <a:lnTo>
                    <a:pt x="2543" y="2377"/>
                  </a:lnTo>
                  <a:lnTo>
                    <a:pt x="2556" y="2367"/>
                  </a:lnTo>
                  <a:lnTo>
                    <a:pt x="2569" y="2354"/>
                  </a:lnTo>
                  <a:lnTo>
                    <a:pt x="2582" y="2339"/>
                  </a:lnTo>
                  <a:lnTo>
                    <a:pt x="2592" y="2323"/>
                  </a:lnTo>
                  <a:lnTo>
                    <a:pt x="2602" y="2306"/>
                  </a:lnTo>
                  <a:lnTo>
                    <a:pt x="2611" y="2286"/>
                  </a:lnTo>
                  <a:lnTo>
                    <a:pt x="2619" y="2266"/>
                  </a:lnTo>
                  <a:lnTo>
                    <a:pt x="2625" y="2244"/>
                  </a:lnTo>
                  <a:lnTo>
                    <a:pt x="2631" y="2221"/>
                  </a:lnTo>
                  <a:lnTo>
                    <a:pt x="2635" y="2198"/>
                  </a:lnTo>
                  <a:lnTo>
                    <a:pt x="2637" y="2172"/>
                  </a:lnTo>
                  <a:lnTo>
                    <a:pt x="2638" y="214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BFE1F41-F0DE-F8EE-5183-01FA6F68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23"/>
              <a:ext cx="1384" cy="1867"/>
            </a:xfrm>
            <a:custGeom>
              <a:avLst/>
              <a:gdLst>
                <a:gd name="T0" fmla="*/ 642 w 4153"/>
                <a:gd name="T1" fmla="*/ 3101 h 5599"/>
                <a:gd name="T2" fmla="*/ 466 w 4153"/>
                <a:gd name="T3" fmla="*/ 3075 h 5599"/>
                <a:gd name="T4" fmla="*/ 385 w 4153"/>
                <a:gd name="T5" fmla="*/ 3032 h 5599"/>
                <a:gd name="T6" fmla="*/ 190 w 4153"/>
                <a:gd name="T7" fmla="*/ 2860 h 5599"/>
                <a:gd name="T8" fmla="*/ 56 w 4153"/>
                <a:gd name="T9" fmla="*/ 2684 h 5599"/>
                <a:gd name="T10" fmla="*/ 5 w 4153"/>
                <a:gd name="T11" fmla="*/ 2527 h 5599"/>
                <a:gd name="T12" fmla="*/ 6 w 4153"/>
                <a:gd name="T13" fmla="*/ 2362 h 5599"/>
                <a:gd name="T14" fmla="*/ 46 w 4153"/>
                <a:gd name="T15" fmla="*/ 2195 h 5599"/>
                <a:gd name="T16" fmla="*/ 125 w 4153"/>
                <a:gd name="T17" fmla="*/ 2019 h 5599"/>
                <a:gd name="T18" fmla="*/ 249 w 4153"/>
                <a:gd name="T19" fmla="*/ 1876 h 5599"/>
                <a:gd name="T20" fmla="*/ 397 w 4153"/>
                <a:gd name="T21" fmla="*/ 1804 h 5599"/>
                <a:gd name="T22" fmla="*/ 572 w 4153"/>
                <a:gd name="T23" fmla="*/ 1805 h 5599"/>
                <a:gd name="T24" fmla="*/ 657 w 4153"/>
                <a:gd name="T25" fmla="*/ 1846 h 5599"/>
                <a:gd name="T26" fmla="*/ 781 w 4153"/>
                <a:gd name="T27" fmla="*/ 1882 h 5599"/>
                <a:gd name="T28" fmla="*/ 1023 w 4153"/>
                <a:gd name="T29" fmla="*/ 1845 h 5599"/>
                <a:gd name="T30" fmla="*/ 1222 w 4153"/>
                <a:gd name="T31" fmla="*/ 1772 h 5599"/>
                <a:gd name="T32" fmla="*/ 1534 w 4153"/>
                <a:gd name="T33" fmla="*/ 1596 h 5599"/>
                <a:gd name="T34" fmla="*/ 1989 w 4153"/>
                <a:gd name="T35" fmla="*/ 1275 h 5599"/>
                <a:gd name="T36" fmla="*/ 2203 w 4153"/>
                <a:gd name="T37" fmla="*/ 1082 h 5599"/>
                <a:gd name="T38" fmla="*/ 2388 w 4153"/>
                <a:gd name="T39" fmla="*/ 858 h 5599"/>
                <a:gd name="T40" fmla="*/ 2585 w 4153"/>
                <a:gd name="T41" fmla="*/ 538 h 5599"/>
                <a:gd name="T42" fmla="*/ 2827 w 4153"/>
                <a:gd name="T43" fmla="*/ 0 h 5599"/>
                <a:gd name="T44" fmla="*/ 3070 w 4153"/>
                <a:gd name="T45" fmla="*/ 23 h 5599"/>
                <a:gd name="T46" fmla="*/ 3317 w 4153"/>
                <a:gd name="T47" fmla="*/ 88 h 5599"/>
                <a:gd name="T48" fmla="*/ 3564 w 4153"/>
                <a:gd name="T49" fmla="*/ 218 h 5599"/>
                <a:gd name="T50" fmla="*/ 3680 w 4153"/>
                <a:gd name="T51" fmla="*/ 331 h 5599"/>
                <a:gd name="T52" fmla="*/ 3868 w 4153"/>
                <a:gd name="T53" fmla="*/ 634 h 5599"/>
                <a:gd name="T54" fmla="*/ 4057 w 4153"/>
                <a:gd name="T55" fmla="*/ 1082 h 5599"/>
                <a:gd name="T56" fmla="*/ 4134 w 4153"/>
                <a:gd name="T57" fmla="*/ 1437 h 5599"/>
                <a:gd name="T58" fmla="*/ 4153 w 4153"/>
                <a:gd name="T59" fmla="*/ 1936 h 5599"/>
                <a:gd name="T60" fmla="*/ 4131 w 4153"/>
                <a:gd name="T61" fmla="*/ 2565 h 5599"/>
                <a:gd name="T62" fmla="*/ 4137 w 4153"/>
                <a:gd name="T63" fmla="*/ 2914 h 5599"/>
                <a:gd name="T64" fmla="*/ 4112 w 4153"/>
                <a:gd name="T65" fmla="*/ 3321 h 5599"/>
                <a:gd name="T66" fmla="*/ 4035 w 4153"/>
                <a:gd name="T67" fmla="*/ 3675 h 5599"/>
                <a:gd name="T68" fmla="*/ 3958 w 4153"/>
                <a:gd name="T69" fmla="*/ 3836 h 5599"/>
                <a:gd name="T70" fmla="*/ 3832 w 4153"/>
                <a:gd name="T71" fmla="*/ 3988 h 5599"/>
                <a:gd name="T72" fmla="*/ 3638 w 4153"/>
                <a:gd name="T73" fmla="*/ 4163 h 5599"/>
                <a:gd name="T74" fmla="*/ 3440 w 4153"/>
                <a:gd name="T75" fmla="*/ 4292 h 5599"/>
                <a:gd name="T76" fmla="*/ 3250 w 4153"/>
                <a:gd name="T77" fmla="*/ 4374 h 5599"/>
                <a:gd name="T78" fmla="*/ 3085 w 4153"/>
                <a:gd name="T79" fmla="*/ 4405 h 5599"/>
                <a:gd name="T80" fmla="*/ 2758 w 4153"/>
                <a:gd name="T81" fmla="*/ 4423 h 5599"/>
                <a:gd name="T82" fmla="*/ 2695 w 4153"/>
                <a:gd name="T83" fmla="*/ 4723 h 5599"/>
                <a:gd name="T84" fmla="*/ 2674 w 4153"/>
                <a:gd name="T85" fmla="*/ 5122 h 5599"/>
                <a:gd name="T86" fmla="*/ 2691 w 4153"/>
                <a:gd name="T87" fmla="*/ 5318 h 5599"/>
                <a:gd name="T88" fmla="*/ 2646 w 4153"/>
                <a:gd name="T89" fmla="*/ 5460 h 5599"/>
                <a:gd name="T90" fmla="*/ 2464 w 4153"/>
                <a:gd name="T91" fmla="*/ 5565 h 5599"/>
                <a:gd name="T92" fmla="*/ 2310 w 4153"/>
                <a:gd name="T93" fmla="*/ 5595 h 5599"/>
                <a:gd name="T94" fmla="*/ 2088 w 4153"/>
                <a:gd name="T95" fmla="*/ 5594 h 5599"/>
                <a:gd name="T96" fmla="*/ 1797 w 4153"/>
                <a:gd name="T97" fmla="*/ 5541 h 5599"/>
                <a:gd name="T98" fmla="*/ 1518 w 4153"/>
                <a:gd name="T99" fmla="*/ 5437 h 5599"/>
                <a:gd name="T100" fmla="*/ 1256 w 4153"/>
                <a:gd name="T101" fmla="*/ 5290 h 5599"/>
                <a:gd name="T102" fmla="*/ 1016 w 4153"/>
                <a:gd name="T103" fmla="*/ 5111 h 5599"/>
                <a:gd name="T104" fmla="*/ 981 w 4153"/>
                <a:gd name="T105" fmla="*/ 5059 h 5599"/>
                <a:gd name="T106" fmla="*/ 1039 w 4153"/>
                <a:gd name="T107" fmla="*/ 4947 h 5599"/>
                <a:gd name="T108" fmla="*/ 1144 w 4153"/>
                <a:gd name="T109" fmla="*/ 4754 h 5599"/>
                <a:gd name="T110" fmla="*/ 1249 w 4153"/>
                <a:gd name="T111" fmla="*/ 4458 h 5599"/>
                <a:gd name="T112" fmla="*/ 1311 w 4153"/>
                <a:gd name="T113" fmla="*/ 4146 h 5599"/>
                <a:gd name="T114" fmla="*/ 1120 w 4153"/>
                <a:gd name="T115" fmla="*/ 3420 h 5599"/>
                <a:gd name="T116" fmla="*/ 971 w 4153"/>
                <a:gd name="T117" fmla="*/ 3212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53" h="5599">
                  <a:moveTo>
                    <a:pt x="922" y="3106"/>
                  </a:moveTo>
                  <a:lnTo>
                    <a:pt x="922" y="3106"/>
                  </a:lnTo>
                  <a:lnTo>
                    <a:pt x="829" y="3107"/>
                  </a:lnTo>
                  <a:lnTo>
                    <a:pt x="782" y="3106"/>
                  </a:lnTo>
                  <a:lnTo>
                    <a:pt x="736" y="3105"/>
                  </a:lnTo>
                  <a:lnTo>
                    <a:pt x="689" y="3104"/>
                  </a:lnTo>
                  <a:lnTo>
                    <a:pt x="642" y="3101"/>
                  </a:lnTo>
                  <a:lnTo>
                    <a:pt x="596" y="3097"/>
                  </a:lnTo>
                  <a:lnTo>
                    <a:pt x="550" y="3092"/>
                  </a:lnTo>
                  <a:lnTo>
                    <a:pt x="550" y="3092"/>
                  </a:lnTo>
                  <a:lnTo>
                    <a:pt x="521" y="3088"/>
                  </a:lnTo>
                  <a:lnTo>
                    <a:pt x="494" y="3082"/>
                  </a:lnTo>
                  <a:lnTo>
                    <a:pt x="481" y="3079"/>
                  </a:lnTo>
                  <a:lnTo>
                    <a:pt x="466" y="3075"/>
                  </a:lnTo>
                  <a:lnTo>
                    <a:pt x="453" y="3070"/>
                  </a:lnTo>
                  <a:lnTo>
                    <a:pt x="441" y="3064"/>
                  </a:lnTo>
                  <a:lnTo>
                    <a:pt x="441" y="3064"/>
                  </a:lnTo>
                  <a:lnTo>
                    <a:pt x="426" y="3057"/>
                  </a:lnTo>
                  <a:lnTo>
                    <a:pt x="412" y="3050"/>
                  </a:lnTo>
                  <a:lnTo>
                    <a:pt x="398" y="3041"/>
                  </a:lnTo>
                  <a:lnTo>
                    <a:pt x="385" y="3032"/>
                  </a:lnTo>
                  <a:lnTo>
                    <a:pt x="359" y="3011"/>
                  </a:lnTo>
                  <a:lnTo>
                    <a:pt x="335" y="2991"/>
                  </a:lnTo>
                  <a:lnTo>
                    <a:pt x="335" y="2991"/>
                  </a:lnTo>
                  <a:lnTo>
                    <a:pt x="286" y="2948"/>
                  </a:lnTo>
                  <a:lnTo>
                    <a:pt x="237" y="2905"/>
                  </a:lnTo>
                  <a:lnTo>
                    <a:pt x="214" y="2883"/>
                  </a:lnTo>
                  <a:lnTo>
                    <a:pt x="190" y="2860"/>
                  </a:lnTo>
                  <a:lnTo>
                    <a:pt x="168" y="2837"/>
                  </a:lnTo>
                  <a:lnTo>
                    <a:pt x="147" y="2813"/>
                  </a:lnTo>
                  <a:lnTo>
                    <a:pt x="126" y="2789"/>
                  </a:lnTo>
                  <a:lnTo>
                    <a:pt x="107" y="2763"/>
                  </a:lnTo>
                  <a:lnTo>
                    <a:pt x="89" y="2738"/>
                  </a:lnTo>
                  <a:lnTo>
                    <a:pt x="71" y="2711"/>
                  </a:lnTo>
                  <a:lnTo>
                    <a:pt x="56" y="2684"/>
                  </a:lnTo>
                  <a:lnTo>
                    <a:pt x="42" y="2655"/>
                  </a:lnTo>
                  <a:lnTo>
                    <a:pt x="31" y="2626"/>
                  </a:lnTo>
                  <a:lnTo>
                    <a:pt x="20" y="2596"/>
                  </a:lnTo>
                  <a:lnTo>
                    <a:pt x="20" y="2596"/>
                  </a:lnTo>
                  <a:lnTo>
                    <a:pt x="14" y="2573"/>
                  </a:lnTo>
                  <a:lnTo>
                    <a:pt x="9" y="2550"/>
                  </a:lnTo>
                  <a:lnTo>
                    <a:pt x="5" y="2527"/>
                  </a:lnTo>
                  <a:lnTo>
                    <a:pt x="2" y="2503"/>
                  </a:lnTo>
                  <a:lnTo>
                    <a:pt x="1" y="2480"/>
                  </a:lnTo>
                  <a:lnTo>
                    <a:pt x="0" y="2457"/>
                  </a:lnTo>
                  <a:lnTo>
                    <a:pt x="0" y="2432"/>
                  </a:lnTo>
                  <a:lnTo>
                    <a:pt x="2" y="2409"/>
                  </a:lnTo>
                  <a:lnTo>
                    <a:pt x="4" y="2385"/>
                  </a:lnTo>
                  <a:lnTo>
                    <a:pt x="6" y="2362"/>
                  </a:lnTo>
                  <a:lnTo>
                    <a:pt x="10" y="2338"/>
                  </a:lnTo>
                  <a:lnTo>
                    <a:pt x="14" y="2315"/>
                  </a:lnTo>
                  <a:lnTo>
                    <a:pt x="19" y="2291"/>
                  </a:lnTo>
                  <a:lnTo>
                    <a:pt x="24" y="2268"/>
                  </a:lnTo>
                  <a:lnTo>
                    <a:pt x="38" y="2222"/>
                  </a:lnTo>
                  <a:lnTo>
                    <a:pt x="38" y="2222"/>
                  </a:lnTo>
                  <a:lnTo>
                    <a:pt x="46" y="2195"/>
                  </a:lnTo>
                  <a:lnTo>
                    <a:pt x="55" y="2169"/>
                  </a:lnTo>
                  <a:lnTo>
                    <a:pt x="64" y="2143"/>
                  </a:lnTo>
                  <a:lnTo>
                    <a:pt x="74" y="2118"/>
                  </a:lnTo>
                  <a:lnTo>
                    <a:pt x="86" y="2093"/>
                  </a:lnTo>
                  <a:lnTo>
                    <a:pt x="98" y="2068"/>
                  </a:lnTo>
                  <a:lnTo>
                    <a:pt x="111" y="2044"/>
                  </a:lnTo>
                  <a:lnTo>
                    <a:pt x="125" y="2019"/>
                  </a:lnTo>
                  <a:lnTo>
                    <a:pt x="139" y="1997"/>
                  </a:lnTo>
                  <a:lnTo>
                    <a:pt x="155" y="1974"/>
                  </a:lnTo>
                  <a:lnTo>
                    <a:pt x="172" y="1953"/>
                  </a:lnTo>
                  <a:lnTo>
                    <a:pt x="189" y="1931"/>
                  </a:lnTo>
                  <a:lnTo>
                    <a:pt x="209" y="1912"/>
                  </a:lnTo>
                  <a:lnTo>
                    <a:pt x="228" y="1894"/>
                  </a:lnTo>
                  <a:lnTo>
                    <a:pt x="249" y="1876"/>
                  </a:lnTo>
                  <a:lnTo>
                    <a:pt x="271" y="1860"/>
                  </a:lnTo>
                  <a:lnTo>
                    <a:pt x="271" y="1860"/>
                  </a:lnTo>
                  <a:lnTo>
                    <a:pt x="294" y="1845"/>
                  </a:lnTo>
                  <a:lnTo>
                    <a:pt x="319" y="1832"/>
                  </a:lnTo>
                  <a:lnTo>
                    <a:pt x="344" y="1821"/>
                  </a:lnTo>
                  <a:lnTo>
                    <a:pt x="370" y="1811"/>
                  </a:lnTo>
                  <a:lnTo>
                    <a:pt x="397" y="1804"/>
                  </a:lnTo>
                  <a:lnTo>
                    <a:pt x="424" y="1799"/>
                  </a:lnTo>
                  <a:lnTo>
                    <a:pt x="451" y="1795"/>
                  </a:lnTo>
                  <a:lnTo>
                    <a:pt x="478" y="1794"/>
                  </a:lnTo>
                  <a:lnTo>
                    <a:pt x="506" y="1794"/>
                  </a:lnTo>
                  <a:lnTo>
                    <a:pt x="532" y="1797"/>
                  </a:lnTo>
                  <a:lnTo>
                    <a:pt x="559" y="1802"/>
                  </a:lnTo>
                  <a:lnTo>
                    <a:pt x="572" y="1805"/>
                  </a:lnTo>
                  <a:lnTo>
                    <a:pt x="585" y="1809"/>
                  </a:lnTo>
                  <a:lnTo>
                    <a:pt x="598" y="1814"/>
                  </a:lnTo>
                  <a:lnTo>
                    <a:pt x="610" y="1819"/>
                  </a:lnTo>
                  <a:lnTo>
                    <a:pt x="622" y="1824"/>
                  </a:lnTo>
                  <a:lnTo>
                    <a:pt x="634" y="1830"/>
                  </a:lnTo>
                  <a:lnTo>
                    <a:pt x="645" y="1838"/>
                  </a:lnTo>
                  <a:lnTo>
                    <a:pt x="657" y="1846"/>
                  </a:lnTo>
                  <a:lnTo>
                    <a:pt x="668" y="1854"/>
                  </a:lnTo>
                  <a:lnTo>
                    <a:pt x="678" y="1862"/>
                  </a:lnTo>
                  <a:lnTo>
                    <a:pt x="676" y="1878"/>
                  </a:lnTo>
                  <a:lnTo>
                    <a:pt x="676" y="1878"/>
                  </a:lnTo>
                  <a:lnTo>
                    <a:pt x="712" y="1881"/>
                  </a:lnTo>
                  <a:lnTo>
                    <a:pt x="746" y="1882"/>
                  </a:lnTo>
                  <a:lnTo>
                    <a:pt x="781" y="1882"/>
                  </a:lnTo>
                  <a:lnTo>
                    <a:pt x="816" y="1880"/>
                  </a:lnTo>
                  <a:lnTo>
                    <a:pt x="851" y="1877"/>
                  </a:lnTo>
                  <a:lnTo>
                    <a:pt x="886" y="1873"/>
                  </a:lnTo>
                  <a:lnTo>
                    <a:pt x="920" y="1868"/>
                  </a:lnTo>
                  <a:lnTo>
                    <a:pt x="955" y="1861"/>
                  </a:lnTo>
                  <a:lnTo>
                    <a:pt x="989" y="1854"/>
                  </a:lnTo>
                  <a:lnTo>
                    <a:pt x="1023" y="1845"/>
                  </a:lnTo>
                  <a:lnTo>
                    <a:pt x="1057" y="1835"/>
                  </a:lnTo>
                  <a:lnTo>
                    <a:pt x="1090" y="1824"/>
                  </a:lnTo>
                  <a:lnTo>
                    <a:pt x="1124" y="1812"/>
                  </a:lnTo>
                  <a:lnTo>
                    <a:pt x="1156" y="1800"/>
                  </a:lnTo>
                  <a:lnTo>
                    <a:pt x="1189" y="1787"/>
                  </a:lnTo>
                  <a:lnTo>
                    <a:pt x="1222" y="1772"/>
                  </a:lnTo>
                  <a:lnTo>
                    <a:pt x="1222" y="1772"/>
                  </a:lnTo>
                  <a:lnTo>
                    <a:pt x="1254" y="1757"/>
                  </a:lnTo>
                  <a:lnTo>
                    <a:pt x="1286" y="1742"/>
                  </a:lnTo>
                  <a:lnTo>
                    <a:pt x="1318" y="1725"/>
                  </a:lnTo>
                  <a:lnTo>
                    <a:pt x="1350" y="1708"/>
                  </a:lnTo>
                  <a:lnTo>
                    <a:pt x="1412" y="1672"/>
                  </a:lnTo>
                  <a:lnTo>
                    <a:pt x="1473" y="1635"/>
                  </a:lnTo>
                  <a:lnTo>
                    <a:pt x="1534" y="1596"/>
                  </a:lnTo>
                  <a:lnTo>
                    <a:pt x="1594" y="1556"/>
                  </a:lnTo>
                  <a:lnTo>
                    <a:pt x="1712" y="1475"/>
                  </a:lnTo>
                  <a:lnTo>
                    <a:pt x="1712" y="1475"/>
                  </a:lnTo>
                  <a:lnTo>
                    <a:pt x="1824" y="1396"/>
                  </a:lnTo>
                  <a:lnTo>
                    <a:pt x="1880" y="1356"/>
                  </a:lnTo>
                  <a:lnTo>
                    <a:pt x="1935" y="1315"/>
                  </a:lnTo>
                  <a:lnTo>
                    <a:pt x="1989" y="1275"/>
                  </a:lnTo>
                  <a:lnTo>
                    <a:pt x="2042" y="1232"/>
                  </a:lnTo>
                  <a:lnTo>
                    <a:pt x="2094" y="1187"/>
                  </a:lnTo>
                  <a:lnTo>
                    <a:pt x="2119" y="1165"/>
                  </a:lnTo>
                  <a:lnTo>
                    <a:pt x="2144" y="1141"/>
                  </a:lnTo>
                  <a:lnTo>
                    <a:pt x="2144" y="1141"/>
                  </a:lnTo>
                  <a:lnTo>
                    <a:pt x="2174" y="1112"/>
                  </a:lnTo>
                  <a:lnTo>
                    <a:pt x="2203" y="1082"/>
                  </a:lnTo>
                  <a:lnTo>
                    <a:pt x="2231" y="1051"/>
                  </a:lnTo>
                  <a:lnTo>
                    <a:pt x="2260" y="1021"/>
                  </a:lnTo>
                  <a:lnTo>
                    <a:pt x="2286" y="989"/>
                  </a:lnTo>
                  <a:lnTo>
                    <a:pt x="2313" y="958"/>
                  </a:lnTo>
                  <a:lnTo>
                    <a:pt x="2339" y="925"/>
                  </a:lnTo>
                  <a:lnTo>
                    <a:pt x="2364" y="891"/>
                  </a:lnTo>
                  <a:lnTo>
                    <a:pt x="2388" y="858"/>
                  </a:lnTo>
                  <a:lnTo>
                    <a:pt x="2413" y="824"/>
                  </a:lnTo>
                  <a:lnTo>
                    <a:pt x="2436" y="789"/>
                  </a:lnTo>
                  <a:lnTo>
                    <a:pt x="2458" y="755"/>
                  </a:lnTo>
                  <a:lnTo>
                    <a:pt x="2481" y="720"/>
                  </a:lnTo>
                  <a:lnTo>
                    <a:pt x="2503" y="684"/>
                  </a:lnTo>
                  <a:lnTo>
                    <a:pt x="2545" y="612"/>
                  </a:lnTo>
                  <a:lnTo>
                    <a:pt x="2585" y="538"/>
                  </a:lnTo>
                  <a:lnTo>
                    <a:pt x="2623" y="463"/>
                  </a:lnTo>
                  <a:lnTo>
                    <a:pt x="2660" y="387"/>
                  </a:lnTo>
                  <a:lnTo>
                    <a:pt x="2696" y="311"/>
                  </a:lnTo>
                  <a:lnTo>
                    <a:pt x="2730" y="235"/>
                  </a:lnTo>
                  <a:lnTo>
                    <a:pt x="2763" y="157"/>
                  </a:lnTo>
                  <a:lnTo>
                    <a:pt x="2795" y="78"/>
                  </a:lnTo>
                  <a:lnTo>
                    <a:pt x="2827" y="0"/>
                  </a:lnTo>
                  <a:lnTo>
                    <a:pt x="2827" y="0"/>
                  </a:lnTo>
                  <a:lnTo>
                    <a:pt x="2854" y="1"/>
                  </a:lnTo>
                  <a:lnTo>
                    <a:pt x="2886" y="2"/>
                  </a:lnTo>
                  <a:lnTo>
                    <a:pt x="2929" y="5"/>
                  </a:lnTo>
                  <a:lnTo>
                    <a:pt x="2980" y="10"/>
                  </a:lnTo>
                  <a:lnTo>
                    <a:pt x="3039" y="18"/>
                  </a:lnTo>
                  <a:lnTo>
                    <a:pt x="3070" y="23"/>
                  </a:lnTo>
                  <a:lnTo>
                    <a:pt x="3103" y="30"/>
                  </a:lnTo>
                  <a:lnTo>
                    <a:pt x="3136" y="37"/>
                  </a:lnTo>
                  <a:lnTo>
                    <a:pt x="3172" y="44"/>
                  </a:lnTo>
                  <a:lnTo>
                    <a:pt x="3208" y="53"/>
                  </a:lnTo>
                  <a:lnTo>
                    <a:pt x="3243" y="63"/>
                  </a:lnTo>
                  <a:lnTo>
                    <a:pt x="3280" y="74"/>
                  </a:lnTo>
                  <a:lnTo>
                    <a:pt x="3317" y="88"/>
                  </a:lnTo>
                  <a:lnTo>
                    <a:pt x="3353" y="101"/>
                  </a:lnTo>
                  <a:lnTo>
                    <a:pt x="3390" y="117"/>
                  </a:lnTo>
                  <a:lnTo>
                    <a:pt x="3427" y="134"/>
                  </a:lnTo>
                  <a:lnTo>
                    <a:pt x="3462" y="152"/>
                  </a:lnTo>
                  <a:lnTo>
                    <a:pt x="3497" y="172"/>
                  </a:lnTo>
                  <a:lnTo>
                    <a:pt x="3530" y="194"/>
                  </a:lnTo>
                  <a:lnTo>
                    <a:pt x="3564" y="218"/>
                  </a:lnTo>
                  <a:lnTo>
                    <a:pt x="3596" y="244"/>
                  </a:lnTo>
                  <a:lnTo>
                    <a:pt x="3611" y="257"/>
                  </a:lnTo>
                  <a:lnTo>
                    <a:pt x="3625" y="270"/>
                  </a:lnTo>
                  <a:lnTo>
                    <a:pt x="3639" y="286"/>
                  </a:lnTo>
                  <a:lnTo>
                    <a:pt x="3654" y="300"/>
                  </a:lnTo>
                  <a:lnTo>
                    <a:pt x="3667" y="315"/>
                  </a:lnTo>
                  <a:lnTo>
                    <a:pt x="3680" y="331"/>
                  </a:lnTo>
                  <a:lnTo>
                    <a:pt x="3692" y="348"/>
                  </a:lnTo>
                  <a:lnTo>
                    <a:pt x="3705" y="365"/>
                  </a:lnTo>
                  <a:lnTo>
                    <a:pt x="3705" y="365"/>
                  </a:lnTo>
                  <a:lnTo>
                    <a:pt x="3750" y="433"/>
                  </a:lnTo>
                  <a:lnTo>
                    <a:pt x="3793" y="502"/>
                  </a:lnTo>
                  <a:lnTo>
                    <a:pt x="3832" y="568"/>
                  </a:lnTo>
                  <a:lnTo>
                    <a:pt x="3868" y="634"/>
                  </a:lnTo>
                  <a:lnTo>
                    <a:pt x="3903" y="700"/>
                  </a:lnTo>
                  <a:lnTo>
                    <a:pt x="3935" y="764"/>
                  </a:lnTo>
                  <a:lnTo>
                    <a:pt x="3963" y="828"/>
                  </a:lnTo>
                  <a:lnTo>
                    <a:pt x="3990" y="892"/>
                  </a:lnTo>
                  <a:lnTo>
                    <a:pt x="4014" y="955"/>
                  </a:lnTo>
                  <a:lnTo>
                    <a:pt x="4036" y="1019"/>
                  </a:lnTo>
                  <a:lnTo>
                    <a:pt x="4057" y="1082"/>
                  </a:lnTo>
                  <a:lnTo>
                    <a:pt x="4074" y="1146"/>
                  </a:lnTo>
                  <a:lnTo>
                    <a:pt x="4090" y="1209"/>
                  </a:lnTo>
                  <a:lnTo>
                    <a:pt x="4106" y="1274"/>
                  </a:lnTo>
                  <a:lnTo>
                    <a:pt x="4118" y="1338"/>
                  </a:lnTo>
                  <a:lnTo>
                    <a:pt x="4129" y="1403"/>
                  </a:lnTo>
                  <a:lnTo>
                    <a:pt x="4129" y="1403"/>
                  </a:lnTo>
                  <a:lnTo>
                    <a:pt x="4134" y="1437"/>
                  </a:lnTo>
                  <a:lnTo>
                    <a:pt x="4138" y="1475"/>
                  </a:lnTo>
                  <a:lnTo>
                    <a:pt x="4142" y="1513"/>
                  </a:lnTo>
                  <a:lnTo>
                    <a:pt x="4145" y="1555"/>
                  </a:lnTo>
                  <a:lnTo>
                    <a:pt x="4149" y="1644"/>
                  </a:lnTo>
                  <a:lnTo>
                    <a:pt x="4152" y="1739"/>
                  </a:lnTo>
                  <a:lnTo>
                    <a:pt x="4153" y="1837"/>
                  </a:lnTo>
                  <a:lnTo>
                    <a:pt x="4153" y="1936"/>
                  </a:lnTo>
                  <a:lnTo>
                    <a:pt x="4152" y="2036"/>
                  </a:lnTo>
                  <a:lnTo>
                    <a:pt x="4149" y="2134"/>
                  </a:lnTo>
                  <a:lnTo>
                    <a:pt x="4149" y="2134"/>
                  </a:lnTo>
                  <a:lnTo>
                    <a:pt x="4147" y="2228"/>
                  </a:lnTo>
                  <a:lnTo>
                    <a:pt x="4143" y="2315"/>
                  </a:lnTo>
                  <a:lnTo>
                    <a:pt x="4137" y="2464"/>
                  </a:lnTo>
                  <a:lnTo>
                    <a:pt x="4131" y="2565"/>
                  </a:lnTo>
                  <a:lnTo>
                    <a:pt x="4129" y="2601"/>
                  </a:lnTo>
                  <a:lnTo>
                    <a:pt x="4129" y="2601"/>
                  </a:lnTo>
                  <a:lnTo>
                    <a:pt x="4131" y="2642"/>
                  </a:lnTo>
                  <a:lnTo>
                    <a:pt x="4134" y="2690"/>
                  </a:lnTo>
                  <a:lnTo>
                    <a:pt x="4136" y="2752"/>
                  </a:lnTo>
                  <a:lnTo>
                    <a:pt x="4137" y="2828"/>
                  </a:lnTo>
                  <a:lnTo>
                    <a:pt x="4137" y="2914"/>
                  </a:lnTo>
                  <a:lnTo>
                    <a:pt x="4135" y="3009"/>
                  </a:lnTo>
                  <a:lnTo>
                    <a:pt x="4133" y="3059"/>
                  </a:lnTo>
                  <a:lnTo>
                    <a:pt x="4131" y="3110"/>
                  </a:lnTo>
                  <a:lnTo>
                    <a:pt x="4127" y="3162"/>
                  </a:lnTo>
                  <a:lnTo>
                    <a:pt x="4123" y="3215"/>
                  </a:lnTo>
                  <a:lnTo>
                    <a:pt x="4118" y="3268"/>
                  </a:lnTo>
                  <a:lnTo>
                    <a:pt x="4112" y="3321"/>
                  </a:lnTo>
                  <a:lnTo>
                    <a:pt x="4105" y="3374"/>
                  </a:lnTo>
                  <a:lnTo>
                    <a:pt x="4096" y="3427"/>
                  </a:lnTo>
                  <a:lnTo>
                    <a:pt x="4087" y="3479"/>
                  </a:lnTo>
                  <a:lnTo>
                    <a:pt x="4076" y="3530"/>
                  </a:lnTo>
                  <a:lnTo>
                    <a:pt x="4064" y="3580"/>
                  </a:lnTo>
                  <a:lnTo>
                    <a:pt x="4051" y="3628"/>
                  </a:lnTo>
                  <a:lnTo>
                    <a:pt x="4035" y="3675"/>
                  </a:lnTo>
                  <a:lnTo>
                    <a:pt x="4018" y="3719"/>
                  </a:lnTo>
                  <a:lnTo>
                    <a:pt x="4010" y="3740"/>
                  </a:lnTo>
                  <a:lnTo>
                    <a:pt x="4000" y="3761"/>
                  </a:lnTo>
                  <a:lnTo>
                    <a:pt x="3991" y="3781"/>
                  </a:lnTo>
                  <a:lnTo>
                    <a:pt x="3980" y="3801"/>
                  </a:lnTo>
                  <a:lnTo>
                    <a:pt x="3969" y="3819"/>
                  </a:lnTo>
                  <a:lnTo>
                    <a:pt x="3958" y="3836"/>
                  </a:lnTo>
                  <a:lnTo>
                    <a:pt x="3947" y="3854"/>
                  </a:lnTo>
                  <a:lnTo>
                    <a:pt x="3935" y="3870"/>
                  </a:lnTo>
                  <a:lnTo>
                    <a:pt x="3935" y="3870"/>
                  </a:lnTo>
                  <a:lnTo>
                    <a:pt x="3909" y="3901"/>
                  </a:lnTo>
                  <a:lnTo>
                    <a:pt x="3884" y="3930"/>
                  </a:lnTo>
                  <a:lnTo>
                    <a:pt x="3857" y="3960"/>
                  </a:lnTo>
                  <a:lnTo>
                    <a:pt x="3832" y="3988"/>
                  </a:lnTo>
                  <a:lnTo>
                    <a:pt x="3804" y="4016"/>
                  </a:lnTo>
                  <a:lnTo>
                    <a:pt x="3778" y="4042"/>
                  </a:lnTo>
                  <a:lnTo>
                    <a:pt x="3750" y="4069"/>
                  </a:lnTo>
                  <a:lnTo>
                    <a:pt x="3722" y="4093"/>
                  </a:lnTo>
                  <a:lnTo>
                    <a:pt x="3694" y="4118"/>
                  </a:lnTo>
                  <a:lnTo>
                    <a:pt x="3666" y="4140"/>
                  </a:lnTo>
                  <a:lnTo>
                    <a:pt x="3638" y="4163"/>
                  </a:lnTo>
                  <a:lnTo>
                    <a:pt x="3610" y="4184"/>
                  </a:lnTo>
                  <a:lnTo>
                    <a:pt x="3581" y="4204"/>
                  </a:lnTo>
                  <a:lnTo>
                    <a:pt x="3553" y="4224"/>
                  </a:lnTo>
                  <a:lnTo>
                    <a:pt x="3524" y="4242"/>
                  </a:lnTo>
                  <a:lnTo>
                    <a:pt x="3496" y="4259"/>
                  </a:lnTo>
                  <a:lnTo>
                    <a:pt x="3468" y="4277"/>
                  </a:lnTo>
                  <a:lnTo>
                    <a:pt x="3440" y="4292"/>
                  </a:lnTo>
                  <a:lnTo>
                    <a:pt x="3412" y="4306"/>
                  </a:lnTo>
                  <a:lnTo>
                    <a:pt x="3384" y="4321"/>
                  </a:lnTo>
                  <a:lnTo>
                    <a:pt x="3356" y="4333"/>
                  </a:lnTo>
                  <a:lnTo>
                    <a:pt x="3330" y="4345"/>
                  </a:lnTo>
                  <a:lnTo>
                    <a:pt x="3303" y="4355"/>
                  </a:lnTo>
                  <a:lnTo>
                    <a:pt x="3277" y="4366"/>
                  </a:lnTo>
                  <a:lnTo>
                    <a:pt x="3250" y="4374"/>
                  </a:lnTo>
                  <a:lnTo>
                    <a:pt x="3225" y="4382"/>
                  </a:lnTo>
                  <a:lnTo>
                    <a:pt x="3201" y="4388"/>
                  </a:lnTo>
                  <a:lnTo>
                    <a:pt x="3176" y="4394"/>
                  </a:lnTo>
                  <a:lnTo>
                    <a:pt x="3152" y="4398"/>
                  </a:lnTo>
                  <a:lnTo>
                    <a:pt x="3129" y="4401"/>
                  </a:lnTo>
                  <a:lnTo>
                    <a:pt x="3107" y="4404"/>
                  </a:lnTo>
                  <a:lnTo>
                    <a:pt x="3085" y="4405"/>
                  </a:lnTo>
                  <a:lnTo>
                    <a:pt x="3085" y="4405"/>
                  </a:lnTo>
                  <a:lnTo>
                    <a:pt x="3041" y="4407"/>
                  </a:lnTo>
                  <a:lnTo>
                    <a:pt x="2997" y="4410"/>
                  </a:lnTo>
                  <a:lnTo>
                    <a:pt x="2905" y="4417"/>
                  </a:lnTo>
                  <a:lnTo>
                    <a:pt x="2858" y="4419"/>
                  </a:lnTo>
                  <a:lnTo>
                    <a:pt x="2809" y="4422"/>
                  </a:lnTo>
                  <a:lnTo>
                    <a:pt x="2758" y="4423"/>
                  </a:lnTo>
                  <a:lnTo>
                    <a:pt x="2706" y="4422"/>
                  </a:lnTo>
                  <a:lnTo>
                    <a:pt x="2706" y="4422"/>
                  </a:lnTo>
                  <a:lnTo>
                    <a:pt x="2707" y="4472"/>
                  </a:lnTo>
                  <a:lnTo>
                    <a:pt x="2706" y="4523"/>
                  </a:lnTo>
                  <a:lnTo>
                    <a:pt x="2704" y="4573"/>
                  </a:lnTo>
                  <a:lnTo>
                    <a:pt x="2701" y="4623"/>
                  </a:lnTo>
                  <a:lnTo>
                    <a:pt x="2695" y="4723"/>
                  </a:lnTo>
                  <a:lnTo>
                    <a:pt x="2687" y="4823"/>
                  </a:lnTo>
                  <a:lnTo>
                    <a:pt x="2687" y="4823"/>
                  </a:lnTo>
                  <a:lnTo>
                    <a:pt x="2680" y="4909"/>
                  </a:lnTo>
                  <a:lnTo>
                    <a:pt x="2676" y="4995"/>
                  </a:lnTo>
                  <a:lnTo>
                    <a:pt x="2675" y="5038"/>
                  </a:lnTo>
                  <a:lnTo>
                    <a:pt x="2674" y="5080"/>
                  </a:lnTo>
                  <a:lnTo>
                    <a:pt x="2674" y="5122"/>
                  </a:lnTo>
                  <a:lnTo>
                    <a:pt x="2676" y="5165"/>
                  </a:lnTo>
                  <a:lnTo>
                    <a:pt x="2676" y="5165"/>
                  </a:lnTo>
                  <a:lnTo>
                    <a:pt x="2677" y="5196"/>
                  </a:lnTo>
                  <a:lnTo>
                    <a:pt x="2679" y="5226"/>
                  </a:lnTo>
                  <a:lnTo>
                    <a:pt x="2682" y="5257"/>
                  </a:lnTo>
                  <a:lnTo>
                    <a:pt x="2687" y="5287"/>
                  </a:lnTo>
                  <a:lnTo>
                    <a:pt x="2691" y="5318"/>
                  </a:lnTo>
                  <a:lnTo>
                    <a:pt x="2697" y="5349"/>
                  </a:lnTo>
                  <a:lnTo>
                    <a:pt x="2703" y="5379"/>
                  </a:lnTo>
                  <a:lnTo>
                    <a:pt x="2710" y="5410"/>
                  </a:lnTo>
                  <a:lnTo>
                    <a:pt x="2710" y="5410"/>
                  </a:lnTo>
                  <a:lnTo>
                    <a:pt x="2702" y="5416"/>
                  </a:lnTo>
                  <a:lnTo>
                    <a:pt x="2702" y="5416"/>
                  </a:lnTo>
                  <a:lnTo>
                    <a:pt x="2646" y="5460"/>
                  </a:lnTo>
                  <a:lnTo>
                    <a:pt x="2617" y="5480"/>
                  </a:lnTo>
                  <a:lnTo>
                    <a:pt x="2588" y="5501"/>
                  </a:lnTo>
                  <a:lnTo>
                    <a:pt x="2558" y="5519"/>
                  </a:lnTo>
                  <a:lnTo>
                    <a:pt x="2528" y="5536"/>
                  </a:lnTo>
                  <a:lnTo>
                    <a:pt x="2496" y="5551"/>
                  </a:lnTo>
                  <a:lnTo>
                    <a:pt x="2481" y="5559"/>
                  </a:lnTo>
                  <a:lnTo>
                    <a:pt x="2464" y="5565"/>
                  </a:lnTo>
                  <a:lnTo>
                    <a:pt x="2464" y="5565"/>
                  </a:lnTo>
                  <a:lnTo>
                    <a:pt x="2439" y="5573"/>
                  </a:lnTo>
                  <a:lnTo>
                    <a:pt x="2414" y="5580"/>
                  </a:lnTo>
                  <a:lnTo>
                    <a:pt x="2388" y="5585"/>
                  </a:lnTo>
                  <a:lnTo>
                    <a:pt x="2363" y="5589"/>
                  </a:lnTo>
                  <a:lnTo>
                    <a:pt x="2336" y="5593"/>
                  </a:lnTo>
                  <a:lnTo>
                    <a:pt x="2310" y="5595"/>
                  </a:lnTo>
                  <a:lnTo>
                    <a:pt x="2284" y="5597"/>
                  </a:lnTo>
                  <a:lnTo>
                    <a:pt x="2258" y="5598"/>
                  </a:lnTo>
                  <a:lnTo>
                    <a:pt x="2258" y="5598"/>
                  </a:lnTo>
                  <a:lnTo>
                    <a:pt x="2215" y="5599"/>
                  </a:lnTo>
                  <a:lnTo>
                    <a:pt x="2172" y="5598"/>
                  </a:lnTo>
                  <a:lnTo>
                    <a:pt x="2131" y="5597"/>
                  </a:lnTo>
                  <a:lnTo>
                    <a:pt x="2088" y="5594"/>
                  </a:lnTo>
                  <a:lnTo>
                    <a:pt x="2046" y="5590"/>
                  </a:lnTo>
                  <a:lnTo>
                    <a:pt x="2004" y="5584"/>
                  </a:lnTo>
                  <a:lnTo>
                    <a:pt x="1963" y="5578"/>
                  </a:lnTo>
                  <a:lnTo>
                    <a:pt x="1921" y="5570"/>
                  </a:lnTo>
                  <a:lnTo>
                    <a:pt x="1879" y="5562"/>
                  </a:lnTo>
                  <a:lnTo>
                    <a:pt x="1839" y="5551"/>
                  </a:lnTo>
                  <a:lnTo>
                    <a:pt x="1797" y="5541"/>
                  </a:lnTo>
                  <a:lnTo>
                    <a:pt x="1756" y="5529"/>
                  </a:lnTo>
                  <a:lnTo>
                    <a:pt x="1716" y="5516"/>
                  </a:lnTo>
                  <a:lnTo>
                    <a:pt x="1676" y="5502"/>
                  </a:lnTo>
                  <a:lnTo>
                    <a:pt x="1636" y="5487"/>
                  </a:lnTo>
                  <a:lnTo>
                    <a:pt x="1596" y="5471"/>
                  </a:lnTo>
                  <a:lnTo>
                    <a:pt x="1557" y="5455"/>
                  </a:lnTo>
                  <a:lnTo>
                    <a:pt x="1518" y="5437"/>
                  </a:lnTo>
                  <a:lnTo>
                    <a:pt x="1479" y="5419"/>
                  </a:lnTo>
                  <a:lnTo>
                    <a:pt x="1442" y="5400"/>
                  </a:lnTo>
                  <a:lnTo>
                    <a:pt x="1404" y="5379"/>
                  </a:lnTo>
                  <a:lnTo>
                    <a:pt x="1366" y="5358"/>
                  </a:lnTo>
                  <a:lnTo>
                    <a:pt x="1329" y="5336"/>
                  </a:lnTo>
                  <a:lnTo>
                    <a:pt x="1292" y="5314"/>
                  </a:lnTo>
                  <a:lnTo>
                    <a:pt x="1256" y="5290"/>
                  </a:lnTo>
                  <a:lnTo>
                    <a:pt x="1221" y="5267"/>
                  </a:lnTo>
                  <a:lnTo>
                    <a:pt x="1185" y="5243"/>
                  </a:lnTo>
                  <a:lnTo>
                    <a:pt x="1150" y="5217"/>
                  </a:lnTo>
                  <a:lnTo>
                    <a:pt x="1116" y="5192"/>
                  </a:lnTo>
                  <a:lnTo>
                    <a:pt x="1082" y="5165"/>
                  </a:lnTo>
                  <a:lnTo>
                    <a:pt x="1049" y="5138"/>
                  </a:lnTo>
                  <a:lnTo>
                    <a:pt x="1016" y="5111"/>
                  </a:lnTo>
                  <a:lnTo>
                    <a:pt x="1016" y="5111"/>
                  </a:lnTo>
                  <a:lnTo>
                    <a:pt x="1002" y="5098"/>
                  </a:lnTo>
                  <a:lnTo>
                    <a:pt x="996" y="5092"/>
                  </a:lnTo>
                  <a:lnTo>
                    <a:pt x="991" y="5083"/>
                  </a:lnTo>
                  <a:lnTo>
                    <a:pt x="985" y="5076"/>
                  </a:lnTo>
                  <a:lnTo>
                    <a:pt x="982" y="5068"/>
                  </a:lnTo>
                  <a:lnTo>
                    <a:pt x="981" y="5059"/>
                  </a:lnTo>
                  <a:lnTo>
                    <a:pt x="981" y="5051"/>
                  </a:lnTo>
                  <a:lnTo>
                    <a:pt x="966" y="5049"/>
                  </a:lnTo>
                  <a:lnTo>
                    <a:pt x="966" y="5049"/>
                  </a:lnTo>
                  <a:lnTo>
                    <a:pt x="985" y="5023"/>
                  </a:lnTo>
                  <a:lnTo>
                    <a:pt x="1004" y="4999"/>
                  </a:lnTo>
                  <a:lnTo>
                    <a:pt x="1022" y="4973"/>
                  </a:lnTo>
                  <a:lnTo>
                    <a:pt x="1039" y="4947"/>
                  </a:lnTo>
                  <a:lnTo>
                    <a:pt x="1057" y="4920"/>
                  </a:lnTo>
                  <a:lnTo>
                    <a:pt x="1073" y="4894"/>
                  </a:lnTo>
                  <a:lnTo>
                    <a:pt x="1088" y="4866"/>
                  </a:lnTo>
                  <a:lnTo>
                    <a:pt x="1104" y="4839"/>
                  </a:lnTo>
                  <a:lnTo>
                    <a:pt x="1118" y="4811"/>
                  </a:lnTo>
                  <a:lnTo>
                    <a:pt x="1131" y="4783"/>
                  </a:lnTo>
                  <a:lnTo>
                    <a:pt x="1144" y="4754"/>
                  </a:lnTo>
                  <a:lnTo>
                    <a:pt x="1157" y="4725"/>
                  </a:lnTo>
                  <a:lnTo>
                    <a:pt x="1181" y="4667"/>
                  </a:lnTo>
                  <a:lnTo>
                    <a:pt x="1203" y="4608"/>
                  </a:lnTo>
                  <a:lnTo>
                    <a:pt x="1203" y="4608"/>
                  </a:lnTo>
                  <a:lnTo>
                    <a:pt x="1220" y="4558"/>
                  </a:lnTo>
                  <a:lnTo>
                    <a:pt x="1235" y="4508"/>
                  </a:lnTo>
                  <a:lnTo>
                    <a:pt x="1249" y="4458"/>
                  </a:lnTo>
                  <a:lnTo>
                    <a:pt x="1261" y="4407"/>
                  </a:lnTo>
                  <a:lnTo>
                    <a:pt x="1261" y="4407"/>
                  </a:lnTo>
                  <a:lnTo>
                    <a:pt x="1272" y="4365"/>
                  </a:lnTo>
                  <a:lnTo>
                    <a:pt x="1281" y="4321"/>
                  </a:lnTo>
                  <a:lnTo>
                    <a:pt x="1290" y="4277"/>
                  </a:lnTo>
                  <a:lnTo>
                    <a:pt x="1297" y="4234"/>
                  </a:lnTo>
                  <a:lnTo>
                    <a:pt x="1311" y="4146"/>
                  </a:lnTo>
                  <a:lnTo>
                    <a:pt x="1323" y="4059"/>
                  </a:lnTo>
                  <a:lnTo>
                    <a:pt x="1334" y="3970"/>
                  </a:lnTo>
                  <a:lnTo>
                    <a:pt x="1342" y="3882"/>
                  </a:lnTo>
                  <a:lnTo>
                    <a:pt x="1358" y="3706"/>
                  </a:lnTo>
                  <a:lnTo>
                    <a:pt x="1346" y="3705"/>
                  </a:lnTo>
                  <a:lnTo>
                    <a:pt x="1346" y="3705"/>
                  </a:lnTo>
                  <a:lnTo>
                    <a:pt x="1120" y="3420"/>
                  </a:lnTo>
                  <a:lnTo>
                    <a:pt x="1120" y="3420"/>
                  </a:lnTo>
                  <a:lnTo>
                    <a:pt x="1091" y="3385"/>
                  </a:lnTo>
                  <a:lnTo>
                    <a:pt x="1063" y="3348"/>
                  </a:lnTo>
                  <a:lnTo>
                    <a:pt x="1034" y="3310"/>
                  </a:lnTo>
                  <a:lnTo>
                    <a:pt x="1008" y="3271"/>
                  </a:lnTo>
                  <a:lnTo>
                    <a:pt x="982" y="3233"/>
                  </a:lnTo>
                  <a:lnTo>
                    <a:pt x="971" y="3212"/>
                  </a:lnTo>
                  <a:lnTo>
                    <a:pt x="960" y="3192"/>
                  </a:lnTo>
                  <a:lnTo>
                    <a:pt x="950" y="3171"/>
                  </a:lnTo>
                  <a:lnTo>
                    <a:pt x="940" y="3151"/>
                  </a:lnTo>
                  <a:lnTo>
                    <a:pt x="930" y="3130"/>
                  </a:lnTo>
                  <a:lnTo>
                    <a:pt x="922" y="3107"/>
                  </a:lnTo>
                  <a:lnTo>
                    <a:pt x="922" y="31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92638CE-7C0D-EC7F-A959-BF5CA5098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856"/>
              <a:ext cx="104" cy="166"/>
            </a:xfrm>
            <a:custGeom>
              <a:avLst/>
              <a:gdLst>
                <a:gd name="T0" fmla="*/ 312 w 312"/>
                <a:gd name="T1" fmla="*/ 250 h 498"/>
                <a:gd name="T2" fmla="*/ 308 w 312"/>
                <a:gd name="T3" fmla="*/ 199 h 498"/>
                <a:gd name="T4" fmla="*/ 299 w 312"/>
                <a:gd name="T5" fmla="*/ 152 h 498"/>
                <a:gd name="T6" fmla="*/ 285 w 312"/>
                <a:gd name="T7" fmla="*/ 110 h 498"/>
                <a:gd name="T8" fmla="*/ 266 w 312"/>
                <a:gd name="T9" fmla="*/ 73 h 498"/>
                <a:gd name="T10" fmla="*/ 243 w 312"/>
                <a:gd name="T11" fmla="*/ 43 h 498"/>
                <a:gd name="T12" fmla="*/ 217 w 312"/>
                <a:gd name="T13" fmla="*/ 19 h 498"/>
                <a:gd name="T14" fmla="*/ 187 w 312"/>
                <a:gd name="T15" fmla="*/ 5 h 498"/>
                <a:gd name="T16" fmla="*/ 172 w 312"/>
                <a:gd name="T17" fmla="*/ 1 h 498"/>
                <a:gd name="T18" fmla="*/ 156 w 312"/>
                <a:gd name="T19" fmla="*/ 0 h 498"/>
                <a:gd name="T20" fmla="*/ 148 w 312"/>
                <a:gd name="T21" fmla="*/ 0 h 498"/>
                <a:gd name="T22" fmla="*/ 132 w 312"/>
                <a:gd name="T23" fmla="*/ 3 h 498"/>
                <a:gd name="T24" fmla="*/ 110 w 312"/>
                <a:gd name="T25" fmla="*/ 11 h 498"/>
                <a:gd name="T26" fmla="*/ 81 w 312"/>
                <a:gd name="T27" fmla="*/ 29 h 498"/>
                <a:gd name="T28" fmla="*/ 57 w 312"/>
                <a:gd name="T29" fmla="*/ 57 h 498"/>
                <a:gd name="T30" fmla="*/ 36 w 312"/>
                <a:gd name="T31" fmla="*/ 90 h 498"/>
                <a:gd name="T32" fmla="*/ 19 w 312"/>
                <a:gd name="T33" fmla="*/ 130 h 498"/>
                <a:gd name="T34" fmla="*/ 7 w 312"/>
                <a:gd name="T35" fmla="*/ 175 h 498"/>
                <a:gd name="T36" fmla="*/ 1 w 312"/>
                <a:gd name="T37" fmla="*/ 224 h 498"/>
                <a:gd name="T38" fmla="*/ 0 w 312"/>
                <a:gd name="T39" fmla="*/ 250 h 498"/>
                <a:gd name="T40" fmla="*/ 3 w 312"/>
                <a:gd name="T41" fmla="*/ 300 h 498"/>
                <a:gd name="T42" fmla="*/ 12 w 312"/>
                <a:gd name="T43" fmla="*/ 346 h 498"/>
                <a:gd name="T44" fmla="*/ 27 w 312"/>
                <a:gd name="T45" fmla="*/ 388 h 498"/>
                <a:gd name="T46" fmla="*/ 46 w 312"/>
                <a:gd name="T47" fmla="*/ 426 h 498"/>
                <a:gd name="T48" fmla="*/ 69 w 312"/>
                <a:gd name="T49" fmla="*/ 457 h 498"/>
                <a:gd name="T50" fmla="*/ 96 w 312"/>
                <a:gd name="T51" fmla="*/ 479 h 498"/>
                <a:gd name="T52" fmla="*/ 125 w 312"/>
                <a:gd name="T53" fmla="*/ 493 h 498"/>
                <a:gd name="T54" fmla="*/ 140 w 312"/>
                <a:gd name="T55" fmla="*/ 497 h 498"/>
                <a:gd name="T56" fmla="*/ 156 w 312"/>
                <a:gd name="T57" fmla="*/ 498 h 498"/>
                <a:gd name="T58" fmla="*/ 164 w 312"/>
                <a:gd name="T59" fmla="*/ 498 h 498"/>
                <a:gd name="T60" fmla="*/ 180 w 312"/>
                <a:gd name="T61" fmla="*/ 496 h 498"/>
                <a:gd name="T62" fmla="*/ 203 w 312"/>
                <a:gd name="T63" fmla="*/ 487 h 498"/>
                <a:gd name="T64" fmla="*/ 230 w 312"/>
                <a:gd name="T65" fmla="*/ 469 h 498"/>
                <a:gd name="T66" fmla="*/ 256 w 312"/>
                <a:gd name="T67" fmla="*/ 441 h 498"/>
                <a:gd name="T68" fmla="*/ 276 w 312"/>
                <a:gd name="T69" fmla="*/ 408 h 498"/>
                <a:gd name="T70" fmla="*/ 293 w 312"/>
                <a:gd name="T71" fmla="*/ 368 h 498"/>
                <a:gd name="T72" fmla="*/ 304 w 312"/>
                <a:gd name="T73" fmla="*/ 323 h 498"/>
                <a:gd name="T74" fmla="*/ 310 w 312"/>
                <a:gd name="T75" fmla="*/ 275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2" h="498">
                  <a:moveTo>
                    <a:pt x="312" y="250"/>
                  </a:moveTo>
                  <a:lnTo>
                    <a:pt x="312" y="250"/>
                  </a:lnTo>
                  <a:lnTo>
                    <a:pt x="310" y="224"/>
                  </a:lnTo>
                  <a:lnTo>
                    <a:pt x="308" y="199"/>
                  </a:lnTo>
                  <a:lnTo>
                    <a:pt x="304" y="175"/>
                  </a:lnTo>
                  <a:lnTo>
                    <a:pt x="299" y="152"/>
                  </a:lnTo>
                  <a:lnTo>
                    <a:pt x="293" y="130"/>
                  </a:lnTo>
                  <a:lnTo>
                    <a:pt x="285" y="110"/>
                  </a:lnTo>
                  <a:lnTo>
                    <a:pt x="276" y="90"/>
                  </a:lnTo>
                  <a:lnTo>
                    <a:pt x="266" y="73"/>
                  </a:lnTo>
                  <a:lnTo>
                    <a:pt x="256" y="57"/>
                  </a:lnTo>
                  <a:lnTo>
                    <a:pt x="243" y="43"/>
                  </a:lnTo>
                  <a:lnTo>
                    <a:pt x="230" y="29"/>
                  </a:lnTo>
                  <a:lnTo>
                    <a:pt x="217" y="19"/>
                  </a:lnTo>
                  <a:lnTo>
                    <a:pt x="203" y="11"/>
                  </a:lnTo>
                  <a:lnTo>
                    <a:pt x="187" y="5"/>
                  </a:lnTo>
                  <a:lnTo>
                    <a:pt x="180" y="3"/>
                  </a:lnTo>
                  <a:lnTo>
                    <a:pt x="172" y="1"/>
                  </a:lnTo>
                  <a:lnTo>
                    <a:pt x="164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40" y="1"/>
                  </a:lnTo>
                  <a:lnTo>
                    <a:pt x="132" y="3"/>
                  </a:lnTo>
                  <a:lnTo>
                    <a:pt x="125" y="5"/>
                  </a:lnTo>
                  <a:lnTo>
                    <a:pt x="110" y="11"/>
                  </a:lnTo>
                  <a:lnTo>
                    <a:pt x="96" y="19"/>
                  </a:lnTo>
                  <a:lnTo>
                    <a:pt x="81" y="29"/>
                  </a:lnTo>
                  <a:lnTo>
                    <a:pt x="69" y="43"/>
                  </a:lnTo>
                  <a:lnTo>
                    <a:pt x="57" y="57"/>
                  </a:lnTo>
                  <a:lnTo>
                    <a:pt x="46" y="73"/>
                  </a:lnTo>
                  <a:lnTo>
                    <a:pt x="36" y="90"/>
                  </a:lnTo>
                  <a:lnTo>
                    <a:pt x="27" y="110"/>
                  </a:lnTo>
                  <a:lnTo>
                    <a:pt x="19" y="130"/>
                  </a:lnTo>
                  <a:lnTo>
                    <a:pt x="12" y="152"/>
                  </a:lnTo>
                  <a:lnTo>
                    <a:pt x="7" y="175"/>
                  </a:lnTo>
                  <a:lnTo>
                    <a:pt x="3" y="199"/>
                  </a:lnTo>
                  <a:lnTo>
                    <a:pt x="1" y="224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1" y="275"/>
                  </a:lnTo>
                  <a:lnTo>
                    <a:pt x="3" y="300"/>
                  </a:lnTo>
                  <a:lnTo>
                    <a:pt x="7" y="323"/>
                  </a:lnTo>
                  <a:lnTo>
                    <a:pt x="12" y="346"/>
                  </a:lnTo>
                  <a:lnTo>
                    <a:pt x="19" y="368"/>
                  </a:lnTo>
                  <a:lnTo>
                    <a:pt x="27" y="388"/>
                  </a:lnTo>
                  <a:lnTo>
                    <a:pt x="36" y="408"/>
                  </a:lnTo>
                  <a:lnTo>
                    <a:pt x="46" y="426"/>
                  </a:lnTo>
                  <a:lnTo>
                    <a:pt x="57" y="441"/>
                  </a:lnTo>
                  <a:lnTo>
                    <a:pt x="69" y="457"/>
                  </a:lnTo>
                  <a:lnTo>
                    <a:pt x="81" y="469"/>
                  </a:lnTo>
                  <a:lnTo>
                    <a:pt x="96" y="479"/>
                  </a:lnTo>
                  <a:lnTo>
                    <a:pt x="110" y="487"/>
                  </a:lnTo>
                  <a:lnTo>
                    <a:pt x="125" y="493"/>
                  </a:lnTo>
                  <a:lnTo>
                    <a:pt x="132" y="496"/>
                  </a:lnTo>
                  <a:lnTo>
                    <a:pt x="140" y="497"/>
                  </a:lnTo>
                  <a:lnTo>
                    <a:pt x="148" y="498"/>
                  </a:lnTo>
                  <a:lnTo>
                    <a:pt x="156" y="498"/>
                  </a:lnTo>
                  <a:lnTo>
                    <a:pt x="156" y="498"/>
                  </a:lnTo>
                  <a:lnTo>
                    <a:pt x="164" y="498"/>
                  </a:lnTo>
                  <a:lnTo>
                    <a:pt x="172" y="497"/>
                  </a:lnTo>
                  <a:lnTo>
                    <a:pt x="180" y="496"/>
                  </a:lnTo>
                  <a:lnTo>
                    <a:pt x="187" y="493"/>
                  </a:lnTo>
                  <a:lnTo>
                    <a:pt x="203" y="487"/>
                  </a:lnTo>
                  <a:lnTo>
                    <a:pt x="217" y="479"/>
                  </a:lnTo>
                  <a:lnTo>
                    <a:pt x="230" y="469"/>
                  </a:lnTo>
                  <a:lnTo>
                    <a:pt x="243" y="457"/>
                  </a:lnTo>
                  <a:lnTo>
                    <a:pt x="256" y="441"/>
                  </a:lnTo>
                  <a:lnTo>
                    <a:pt x="266" y="426"/>
                  </a:lnTo>
                  <a:lnTo>
                    <a:pt x="276" y="408"/>
                  </a:lnTo>
                  <a:lnTo>
                    <a:pt x="285" y="388"/>
                  </a:lnTo>
                  <a:lnTo>
                    <a:pt x="293" y="368"/>
                  </a:lnTo>
                  <a:lnTo>
                    <a:pt x="299" y="346"/>
                  </a:lnTo>
                  <a:lnTo>
                    <a:pt x="304" y="323"/>
                  </a:lnTo>
                  <a:lnTo>
                    <a:pt x="308" y="300"/>
                  </a:lnTo>
                  <a:lnTo>
                    <a:pt x="310" y="275"/>
                  </a:lnTo>
                  <a:lnTo>
                    <a:pt x="312" y="2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F961C910-669F-DCAA-89F8-B551042F8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8" y="1321"/>
              <a:ext cx="421" cy="180"/>
            </a:xfrm>
            <a:custGeom>
              <a:avLst/>
              <a:gdLst>
                <a:gd name="T0" fmla="*/ 1263 w 1263"/>
                <a:gd name="T1" fmla="*/ 57 h 541"/>
                <a:gd name="T2" fmla="*/ 1260 w 1263"/>
                <a:gd name="T3" fmla="*/ 35 h 541"/>
                <a:gd name="T4" fmla="*/ 1251 w 1263"/>
                <a:gd name="T5" fmla="*/ 19 h 541"/>
                <a:gd name="T6" fmla="*/ 1234 w 1263"/>
                <a:gd name="T7" fmla="*/ 8 h 541"/>
                <a:gd name="T8" fmla="*/ 1213 w 1263"/>
                <a:gd name="T9" fmla="*/ 2 h 541"/>
                <a:gd name="T10" fmla="*/ 1187 w 1263"/>
                <a:gd name="T11" fmla="*/ 0 h 541"/>
                <a:gd name="T12" fmla="*/ 1155 w 1263"/>
                <a:gd name="T13" fmla="*/ 2 h 541"/>
                <a:gd name="T14" fmla="*/ 1077 w 1263"/>
                <a:gd name="T15" fmla="*/ 12 h 541"/>
                <a:gd name="T16" fmla="*/ 931 w 1263"/>
                <a:gd name="T17" fmla="*/ 38 h 541"/>
                <a:gd name="T18" fmla="*/ 817 w 1263"/>
                <a:gd name="T19" fmla="*/ 56 h 541"/>
                <a:gd name="T20" fmla="*/ 725 w 1263"/>
                <a:gd name="T21" fmla="*/ 64 h 541"/>
                <a:gd name="T22" fmla="*/ 661 w 1263"/>
                <a:gd name="T23" fmla="*/ 67 h 541"/>
                <a:gd name="T24" fmla="*/ 629 w 1263"/>
                <a:gd name="T25" fmla="*/ 68 h 541"/>
                <a:gd name="T26" fmla="*/ 565 w 1263"/>
                <a:gd name="T27" fmla="*/ 66 h 541"/>
                <a:gd name="T28" fmla="*/ 441 w 1263"/>
                <a:gd name="T29" fmla="*/ 57 h 541"/>
                <a:gd name="T30" fmla="*/ 328 w 1263"/>
                <a:gd name="T31" fmla="*/ 42 h 541"/>
                <a:gd name="T32" fmla="*/ 184 w 1263"/>
                <a:gd name="T33" fmla="*/ 19 h 541"/>
                <a:gd name="T34" fmla="*/ 108 w 1263"/>
                <a:gd name="T35" fmla="*/ 12 h 541"/>
                <a:gd name="T36" fmla="*/ 76 w 1263"/>
                <a:gd name="T37" fmla="*/ 12 h 541"/>
                <a:gd name="T38" fmla="*/ 50 w 1263"/>
                <a:gd name="T39" fmla="*/ 15 h 541"/>
                <a:gd name="T40" fmla="*/ 28 w 1263"/>
                <a:gd name="T41" fmla="*/ 22 h 541"/>
                <a:gd name="T42" fmla="*/ 13 w 1263"/>
                <a:gd name="T43" fmla="*/ 33 h 541"/>
                <a:gd name="T44" fmla="*/ 4 w 1263"/>
                <a:gd name="T45" fmla="*/ 50 h 541"/>
                <a:gd name="T46" fmla="*/ 0 w 1263"/>
                <a:gd name="T47" fmla="*/ 72 h 541"/>
                <a:gd name="T48" fmla="*/ 1 w 1263"/>
                <a:gd name="T49" fmla="*/ 84 h 541"/>
                <a:gd name="T50" fmla="*/ 7 w 1263"/>
                <a:gd name="T51" fmla="*/ 114 h 541"/>
                <a:gd name="T52" fmla="*/ 20 w 1263"/>
                <a:gd name="T53" fmla="*/ 148 h 541"/>
                <a:gd name="T54" fmla="*/ 38 w 1263"/>
                <a:gd name="T55" fmla="*/ 183 h 541"/>
                <a:gd name="T56" fmla="*/ 62 w 1263"/>
                <a:gd name="T57" fmla="*/ 221 h 541"/>
                <a:gd name="T58" fmla="*/ 91 w 1263"/>
                <a:gd name="T59" fmla="*/ 260 h 541"/>
                <a:gd name="T60" fmla="*/ 125 w 1263"/>
                <a:gd name="T61" fmla="*/ 299 h 541"/>
                <a:gd name="T62" fmla="*/ 163 w 1263"/>
                <a:gd name="T63" fmla="*/ 337 h 541"/>
                <a:gd name="T64" fmla="*/ 205 w 1263"/>
                <a:gd name="T65" fmla="*/ 375 h 541"/>
                <a:gd name="T66" fmla="*/ 252 w 1263"/>
                <a:gd name="T67" fmla="*/ 412 h 541"/>
                <a:gd name="T68" fmla="*/ 302 w 1263"/>
                <a:gd name="T69" fmla="*/ 444 h 541"/>
                <a:gd name="T70" fmla="*/ 356 w 1263"/>
                <a:gd name="T71" fmla="*/ 474 h 541"/>
                <a:gd name="T72" fmla="*/ 412 w 1263"/>
                <a:gd name="T73" fmla="*/ 499 h 541"/>
                <a:gd name="T74" fmla="*/ 472 w 1263"/>
                <a:gd name="T75" fmla="*/ 519 h 541"/>
                <a:gd name="T76" fmla="*/ 533 w 1263"/>
                <a:gd name="T77" fmla="*/ 533 h 541"/>
                <a:gd name="T78" fmla="*/ 597 w 1263"/>
                <a:gd name="T79" fmla="*/ 540 h 541"/>
                <a:gd name="T80" fmla="*/ 629 w 1263"/>
                <a:gd name="T81" fmla="*/ 541 h 541"/>
                <a:gd name="T82" fmla="*/ 694 w 1263"/>
                <a:gd name="T83" fmla="*/ 538 h 541"/>
                <a:gd name="T84" fmla="*/ 757 w 1263"/>
                <a:gd name="T85" fmla="*/ 526 h 541"/>
                <a:gd name="T86" fmla="*/ 817 w 1263"/>
                <a:gd name="T87" fmla="*/ 509 h 541"/>
                <a:gd name="T88" fmla="*/ 875 w 1263"/>
                <a:gd name="T89" fmla="*/ 485 h 541"/>
                <a:gd name="T90" fmla="*/ 931 w 1263"/>
                <a:gd name="T91" fmla="*/ 457 h 541"/>
                <a:gd name="T92" fmla="*/ 983 w 1263"/>
                <a:gd name="T93" fmla="*/ 424 h 541"/>
                <a:gd name="T94" fmla="*/ 1032 w 1263"/>
                <a:gd name="T95" fmla="*/ 387 h 541"/>
                <a:gd name="T96" fmla="*/ 1077 w 1263"/>
                <a:gd name="T97" fmla="*/ 350 h 541"/>
                <a:gd name="T98" fmla="*/ 1118 w 1263"/>
                <a:gd name="T99" fmla="*/ 310 h 541"/>
                <a:gd name="T100" fmla="*/ 1155 w 1263"/>
                <a:gd name="T101" fmla="*/ 269 h 541"/>
                <a:gd name="T102" fmla="*/ 1187 w 1263"/>
                <a:gd name="T103" fmla="*/ 229 h 541"/>
                <a:gd name="T104" fmla="*/ 1213 w 1263"/>
                <a:gd name="T105" fmla="*/ 189 h 541"/>
                <a:gd name="T106" fmla="*/ 1234 w 1263"/>
                <a:gd name="T107" fmla="*/ 152 h 541"/>
                <a:gd name="T108" fmla="*/ 1251 w 1263"/>
                <a:gd name="T109" fmla="*/ 116 h 541"/>
                <a:gd name="T110" fmla="*/ 1260 w 1263"/>
                <a:gd name="T111" fmla="*/ 84 h 541"/>
                <a:gd name="T112" fmla="*/ 1263 w 1263"/>
                <a:gd name="T113" fmla="*/ 5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63" h="541">
                  <a:moveTo>
                    <a:pt x="1263" y="57"/>
                  </a:moveTo>
                  <a:lnTo>
                    <a:pt x="1263" y="57"/>
                  </a:lnTo>
                  <a:lnTo>
                    <a:pt x="1263" y="46"/>
                  </a:lnTo>
                  <a:lnTo>
                    <a:pt x="1260" y="35"/>
                  </a:lnTo>
                  <a:lnTo>
                    <a:pt x="1256" y="26"/>
                  </a:lnTo>
                  <a:lnTo>
                    <a:pt x="1251" y="19"/>
                  </a:lnTo>
                  <a:lnTo>
                    <a:pt x="1244" y="13"/>
                  </a:lnTo>
                  <a:lnTo>
                    <a:pt x="1234" y="8"/>
                  </a:lnTo>
                  <a:lnTo>
                    <a:pt x="1225" y="5"/>
                  </a:lnTo>
                  <a:lnTo>
                    <a:pt x="1213" y="2"/>
                  </a:lnTo>
                  <a:lnTo>
                    <a:pt x="1201" y="1"/>
                  </a:lnTo>
                  <a:lnTo>
                    <a:pt x="1187" y="0"/>
                  </a:lnTo>
                  <a:lnTo>
                    <a:pt x="1171" y="1"/>
                  </a:lnTo>
                  <a:lnTo>
                    <a:pt x="1155" y="2"/>
                  </a:lnTo>
                  <a:lnTo>
                    <a:pt x="1118" y="6"/>
                  </a:lnTo>
                  <a:lnTo>
                    <a:pt x="1077" y="12"/>
                  </a:lnTo>
                  <a:lnTo>
                    <a:pt x="983" y="29"/>
                  </a:lnTo>
                  <a:lnTo>
                    <a:pt x="931" y="38"/>
                  </a:lnTo>
                  <a:lnTo>
                    <a:pt x="875" y="48"/>
                  </a:lnTo>
                  <a:lnTo>
                    <a:pt x="817" y="56"/>
                  </a:lnTo>
                  <a:lnTo>
                    <a:pt x="757" y="62"/>
                  </a:lnTo>
                  <a:lnTo>
                    <a:pt x="725" y="64"/>
                  </a:lnTo>
                  <a:lnTo>
                    <a:pt x="694" y="66"/>
                  </a:lnTo>
                  <a:lnTo>
                    <a:pt x="661" y="67"/>
                  </a:lnTo>
                  <a:lnTo>
                    <a:pt x="629" y="68"/>
                  </a:lnTo>
                  <a:lnTo>
                    <a:pt x="629" y="68"/>
                  </a:lnTo>
                  <a:lnTo>
                    <a:pt x="597" y="67"/>
                  </a:lnTo>
                  <a:lnTo>
                    <a:pt x="565" y="66"/>
                  </a:lnTo>
                  <a:lnTo>
                    <a:pt x="503" y="63"/>
                  </a:lnTo>
                  <a:lnTo>
                    <a:pt x="441" y="57"/>
                  </a:lnTo>
                  <a:lnTo>
                    <a:pt x="383" y="50"/>
                  </a:lnTo>
                  <a:lnTo>
                    <a:pt x="328" y="42"/>
                  </a:lnTo>
                  <a:lnTo>
                    <a:pt x="277" y="33"/>
                  </a:lnTo>
                  <a:lnTo>
                    <a:pt x="184" y="19"/>
                  </a:lnTo>
                  <a:lnTo>
                    <a:pt x="143" y="15"/>
                  </a:lnTo>
                  <a:lnTo>
                    <a:pt x="108" y="12"/>
                  </a:lnTo>
                  <a:lnTo>
                    <a:pt x="91" y="11"/>
                  </a:lnTo>
                  <a:lnTo>
                    <a:pt x="76" y="12"/>
                  </a:lnTo>
                  <a:lnTo>
                    <a:pt x="62" y="13"/>
                  </a:lnTo>
                  <a:lnTo>
                    <a:pt x="50" y="15"/>
                  </a:lnTo>
                  <a:lnTo>
                    <a:pt x="38" y="18"/>
                  </a:lnTo>
                  <a:lnTo>
                    <a:pt x="28" y="22"/>
                  </a:lnTo>
                  <a:lnTo>
                    <a:pt x="20" y="27"/>
                  </a:lnTo>
                  <a:lnTo>
                    <a:pt x="13" y="33"/>
                  </a:lnTo>
                  <a:lnTo>
                    <a:pt x="7" y="41"/>
                  </a:lnTo>
                  <a:lnTo>
                    <a:pt x="4" y="50"/>
                  </a:lnTo>
                  <a:lnTo>
                    <a:pt x="1" y="6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" y="84"/>
                  </a:lnTo>
                  <a:lnTo>
                    <a:pt x="4" y="99"/>
                  </a:lnTo>
                  <a:lnTo>
                    <a:pt x="7" y="114"/>
                  </a:lnTo>
                  <a:lnTo>
                    <a:pt x="13" y="130"/>
                  </a:lnTo>
                  <a:lnTo>
                    <a:pt x="20" y="148"/>
                  </a:lnTo>
                  <a:lnTo>
                    <a:pt x="28" y="165"/>
                  </a:lnTo>
                  <a:lnTo>
                    <a:pt x="38" y="183"/>
                  </a:lnTo>
                  <a:lnTo>
                    <a:pt x="50" y="202"/>
                  </a:lnTo>
                  <a:lnTo>
                    <a:pt x="62" y="221"/>
                  </a:lnTo>
                  <a:lnTo>
                    <a:pt x="76" y="240"/>
                  </a:lnTo>
                  <a:lnTo>
                    <a:pt x="91" y="260"/>
                  </a:lnTo>
                  <a:lnTo>
                    <a:pt x="108" y="279"/>
                  </a:lnTo>
                  <a:lnTo>
                    <a:pt x="125" y="299"/>
                  </a:lnTo>
                  <a:lnTo>
                    <a:pt x="143" y="318"/>
                  </a:lnTo>
                  <a:lnTo>
                    <a:pt x="163" y="337"/>
                  </a:lnTo>
                  <a:lnTo>
                    <a:pt x="184" y="357"/>
                  </a:lnTo>
                  <a:lnTo>
                    <a:pt x="205" y="375"/>
                  </a:lnTo>
                  <a:lnTo>
                    <a:pt x="229" y="393"/>
                  </a:lnTo>
                  <a:lnTo>
                    <a:pt x="252" y="412"/>
                  </a:lnTo>
                  <a:lnTo>
                    <a:pt x="277" y="428"/>
                  </a:lnTo>
                  <a:lnTo>
                    <a:pt x="302" y="444"/>
                  </a:lnTo>
                  <a:lnTo>
                    <a:pt x="328" y="460"/>
                  </a:lnTo>
                  <a:lnTo>
                    <a:pt x="356" y="474"/>
                  </a:lnTo>
                  <a:lnTo>
                    <a:pt x="383" y="487"/>
                  </a:lnTo>
                  <a:lnTo>
                    <a:pt x="412" y="499"/>
                  </a:lnTo>
                  <a:lnTo>
                    <a:pt x="441" y="510"/>
                  </a:lnTo>
                  <a:lnTo>
                    <a:pt x="472" y="519"/>
                  </a:lnTo>
                  <a:lnTo>
                    <a:pt x="503" y="527"/>
                  </a:lnTo>
                  <a:lnTo>
                    <a:pt x="533" y="533"/>
                  </a:lnTo>
                  <a:lnTo>
                    <a:pt x="565" y="538"/>
                  </a:lnTo>
                  <a:lnTo>
                    <a:pt x="597" y="540"/>
                  </a:lnTo>
                  <a:lnTo>
                    <a:pt x="629" y="541"/>
                  </a:lnTo>
                  <a:lnTo>
                    <a:pt x="629" y="541"/>
                  </a:lnTo>
                  <a:lnTo>
                    <a:pt x="661" y="540"/>
                  </a:lnTo>
                  <a:lnTo>
                    <a:pt x="694" y="538"/>
                  </a:lnTo>
                  <a:lnTo>
                    <a:pt x="725" y="533"/>
                  </a:lnTo>
                  <a:lnTo>
                    <a:pt x="757" y="526"/>
                  </a:lnTo>
                  <a:lnTo>
                    <a:pt x="788" y="518"/>
                  </a:lnTo>
                  <a:lnTo>
                    <a:pt x="817" y="509"/>
                  </a:lnTo>
                  <a:lnTo>
                    <a:pt x="847" y="497"/>
                  </a:lnTo>
                  <a:lnTo>
                    <a:pt x="875" y="485"/>
                  </a:lnTo>
                  <a:lnTo>
                    <a:pt x="904" y="471"/>
                  </a:lnTo>
                  <a:lnTo>
                    <a:pt x="931" y="457"/>
                  </a:lnTo>
                  <a:lnTo>
                    <a:pt x="958" y="440"/>
                  </a:lnTo>
                  <a:lnTo>
                    <a:pt x="983" y="424"/>
                  </a:lnTo>
                  <a:lnTo>
                    <a:pt x="1008" y="406"/>
                  </a:lnTo>
                  <a:lnTo>
                    <a:pt x="1032" y="387"/>
                  </a:lnTo>
                  <a:lnTo>
                    <a:pt x="1055" y="369"/>
                  </a:lnTo>
                  <a:lnTo>
                    <a:pt x="1077" y="350"/>
                  </a:lnTo>
                  <a:lnTo>
                    <a:pt x="1098" y="330"/>
                  </a:lnTo>
                  <a:lnTo>
                    <a:pt x="1118" y="310"/>
                  </a:lnTo>
                  <a:lnTo>
                    <a:pt x="1137" y="289"/>
                  </a:lnTo>
                  <a:lnTo>
                    <a:pt x="1155" y="269"/>
                  </a:lnTo>
                  <a:lnTo>
                    <a:pt x="1171" y="249"/>
                  </a:lnTo>
                  <a:lnTo>
                    <a:pt x="1187" y="229"/>
                  </a:lnTo>
                  <a:lnTo>
                    <a:pt x="1201" y="209"/>
                  </a:lnTo>
                  <a:lnTo>
                    <a:pt x="1213" y="189"/>
                  </a:lnTo>
                  <a:lnTo>
                    <a:pt x="1225" y="170"/>
                  </a:lnTo>
                  <a:lnTo>
                    <a:pt x="1234" y="152"/>
                  </a:lnTo>
                  <a:lnTo>
                    <a:pt x="1244" y="133"/>
                  </a:lnTo>
                  <a:lnTo>
                    <a:pt x="1251" y="116"/>
                  </a:lnTo>
                  <a:lnTo>
                    <a:pt x="1256" y="100"/>
                  </a:lnTo>
                  <a:lnTo>
                    <a:pt x="1260" y="84"/>
                  </a:lnTo>
                  <a:lnTo>
                    <a:pt x="1263" y="70"/>
                  </a:lnTo>
                  <a:lnTo>
                    <a:pt x="1263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0DE08DE2-13E1-2190-F8D7-C3765E2CF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856"/>
              <a:ext cx="104" cy="166"/>
            </a:xfrm>
            <a:custGeom>
              <a:avLst/>
              <a:gdLst>
                <a:gd name="T0" fmla="*/ 312 w 312"/>
                <a:gd name="T1" fmla="*/ 249 h 498"/>
                <a:gd name="T2" fmla="*/ 309 w 312"/>
                <a:gd name="T3" fmla="*/ 199 h 498"/>
                <a:gd name="T4" fmla="*/ 299 w 312"/>
                <a:gd name="T5" fmla="*/ 152 h 498"/>
                <a:gd name="T6" fmla="*/ 285 w 312"/>
                <a:gd name="T7" fmla="*/ 110 h 498"/>
                <a:gd name="T8" fmla="*/ 266 w 312"/>
                <a:gd name="T9" fmla="*/ 72 h 498"/>
                <a:gd name="T10" fmla="*/ 243 w 312"/>
                <a:gd name="T11" fmla="*/ 42 h 498"/>
                <a:gd name="T12" fmla="*/ 217 w 312"/>
                <a:gd name="T13" fmla="*/ 19 h 498"/>
                <a:gd name="T14" fmla="*/ 187 w 312"/>
                <a:gd name="T15" fmla="*/ 5 h 498"/>
                <a:gd name="T16" fmla="*/ 172 w 312"/>
                <a:gd name="T17" fmla="*/ 1 h 498"/>
                <a:gd name="T18" fmla="*/ 156 w 312"/>
                <a:gd name="T19" fmla="*/ 0 h 498"/>
                <a:gd name="T20" fmla="*/ 148 w 312"/>
                <a:gd name="T21" fmla="*/ 0 h 498"/>
                <a:gd name="T22" fmla="*/ 132 w 312"/>
                <a:gd name="T23" fmla="*/ 2 h 498"/>
                <a:gd name="T24" fmla="*/ 110 w 312"/>
                <a:gd name="T25" fmla="*/ 11 h 498"/>
                <a:gd name="T26" fmla="*/ 82 w 312"/>
                <a:gd name="T27" fmla="*/ 29 h 498"/>
                <a:gd name="T28" fmla="*/ 57 w 312"/>
                <a:gd name="T29" fmla="*/ 57 h 498"/>
                <a:gd name="T30" fmla="*/ 36 w 312"/>
                <a:gd name="T31" fmla="*/ 90 h 498"/>
                <a:gd name="T32" fmla="*/ 19 w 312"/>
                <a:gd name="T33" fmla="*/ 130 h 498"/>
                <a:gd name="T34" fmla="*/ 7 w 312"/>
                <a:gd name="T35" fmla="*/ 175 h 498"/>
                <a:gd name="T36" fmla="*/ 1 w 312"/>
                <a:gd name="T37" fmla="*/ 223 h 498"/>
                <a:gd name="T38" fmla="*/ 0 w 312"/>
                <a:gd name="T39" fmla="*/ 249 h 498"/>
                <a:gd name="T40" fmla="*/ 3 w 312"/>
                <a:gd name="T41" fmla="*/ 300 h 498"/>
                <a:gd name="T42" fmla="*/ 12 w 312"/>
                <a:gd name="T43" fmla="*/ 346 h 498"/>
                <a:gd name="T44" fmla="*/ 27 w 312"/>
                <a:gd name="T45" fmla="*/ 388 h 498"/>
                <a:gd name="T46" fmla="*/ 46 w 312"/>
                <a:gd name="T47" fmla="*/ 425 h 498"/>
                <a:gd name="T48" fmla="*/ 69 w 312"/>
                <a:gd name="T49" fmla="*/ 456 h 498"/>
                <a:gd name="T50" fmla="*/ 96 w 312"/>
                <a:gd name="T51" fmla="*/ 479 h 498"/>
                <a:gd name="T52" fmla="*/ 124 w 312"/>
                <a:gd name="T53" fmla="*/ 493 h 498"/>
                <a:gd name="T54" fmla="*/ 141 w 312"/>
                <a:gd name="T55" fmla="*/ 497 h 498"/>
                <a:gd name="T56" fmla="*/ 156 w 312"/>
                <a:gd name="T57" fmla="*/ 498 h 498"/>
                <a:gd name="T58" fmla="*/ 164 w 312"/>
                <a:gd name="T59" fmla="*/ 498 h 498"/>
                <a:gd name="T60" fmla="*/ 180 w 312"/>
                <a:gd name="T61" fmla="*/ 495 h 498"/>
                <a:gd name="T62" fmla="*/ 203 w 312"/>
                <a:gd name="T63" fmla="*/ 487 h 498"/>
                <a:gd name="T64" fmla="*/ 230 w 312"/>
                <a:gd name="T65" fmla="*/ 469 h 498"/>
                <a:gd name="T66" fmla="*/ 256 w 312"/>
                <a:gd name="T67" fmla="*/ 441 h 498"/>
                <a:gd name="T68" fmla="*/ 276 w 312"/>
                <a:gd name="T69" fmla="*/ 408 h 498"/>
                <a:gd name="T70" fmla="*/ 293 w 312"/>
                <a:gd name="T71" fmla="*/ 368 h 498"/>
                <a:gd name="T72" fmla="*/ 305 w 312"/>
                <a:gd name="T73" fmla="*/ 323 h 498"/>
                <a:gd name="T74" fmla="*/ 311 w 312"/>
                <a:gd name="T75" fmla="*/ 274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2" h="498">
                  <a:moveTo>
                    <a:pt x="312" y="249"/>
                  </a:moveTo>
                  <a:lnTo>
                    <a:pt x="312" y="249"/>
                  </a:lnTo>
                  <a:lnTo>
                    <a:pt x="311" y="223"/>
                  </a:lnTo>
                  <a:lnTo>
                    <a:pt x="309" y="199"/>
                  </a:lnTo>
                  <a:lnTo>
                    <a:pt x="305" y="175"/>
                  </a:lnTo>
                  <a:lnTo>
                    <a:pt x="299" y="152"/>
                  </a:lnTo>
                  <a:lnTo>
                    <a:pt x="293" y="130"/>
                  </a:lnTo>
                  <a:lnTo>
                    <a:pt x="285" y="110"/>
                  </a:lnTo>
                  <a:lnTo>
                    <a:pt x="276" y="90"/>
                  </a:lnTo>
                  <a:lnTo>
                    <a:pt x="266" y="72"/>
                  </a:lnTo>
                  <a:lnTo>
                    <a:pt x="256" y="57"/>
                  </a:lnTo>
                  <a:lnTo>
                    <a:pt x="243" y="42"/>
                  </a:lnTo>
                  <a:lnTo>
                    <a:pt x="230" y="29"/>
                  </a:lnTo>
                  <a:lnTo>
                    <a:pt x="217" y="19"/>
                  </a:lnTo>
                  <a:lnTo>
                    <a:pt x="203" y="11"/>
                  </a:lnTo>
                  <a:lnTo>
                    <a:pt x="187" y="5"/>
                  </a:lnTo>
                  <a:lnTo>
                    <a:pt x="180" y="2"/>
                  </a:lnTo>
                  <a:lnTo>
                    <a:pt x="172" y="1"/>
                  </a:lnTo>
                  <a:lnTo>
                    <a:pt x="164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41" y="1"/>
                  </a:lnTo>
                  <a:lnTo>
                    <a:pt x="132" y="2"/>
                  </a:lnTo>
                  <a:lnTo>
                    <a:pt x="124" y="5"/>
                  </a:lnTo>
                  <a:lnTo>
                    <a:pt x="110" y="11"/>
                  </a:lnTo>
                  <a:lnTo>
                    <a:pt x="96" y="19"/>
                  </a:lnTo>
                  <a:lnTo>
                    <a:pt x="82" y="29"/>
                  </a:lnTo>
                  <a:lnTo>
                    <a:pt x="69" y="42"/>
                  </a:lnTo>
                  <a:lnTo>
                    <a:pt x="57" y="57"/>
                  </a:lnTo>
                  <a:lnTo>
                    <a:pt x="46" y="72"/>
                  </a:lnTo>
                  <a:lnTo>
                    <a:pt x="36" y="90"/>
                  </a:lnTo>
                  <a:lnTo>
                    <a:pt x="27" y="110"/>
                  </a:lnTo>
                  <a:lnTo>
                    <a:pt x="19" y="130"/>
                  </a:lnTo>
                  <a:lnTo>
                    <a:pt x="12" y="152"/>
                  </a:lnTo>
                  <a:lnTo>
                    <a:pt x="7" y="175"/>
                  </a:lnTo>
                  <a:lnTo>
                    <a:pt x="3" y="199"/>
                  </a:lnTo>
                  <a:lnTo>
                    <a:pt x="1" y="223"/>
                  </a:lnTo>
                  <a:lnTo>
                    <a:pt x="0" y="249"/>
                  </a:lnTo>
                  <a:lnTo>
                    <a:pt x="0" y="249"/>
                  </a:lnTo>
                  <a:lnTo>
                    <a:pt x="1" y="274"/>
                  </a:lnTo>
                  <a:lnTo>
                    <a:pt x="3" y="300"/>
                  </a:lnTo>
                  <a:lnTo>
                    <a:pt x="7" y="323"/>
                  </a:lnTo>
                  <a:lnTo>
                    <a:pt x="12" y="346"/>
                  </a:lnTo>
                  <a:lnTo>
                    <a:pt x="19" y="368"/>
                  </a:lnTo>
                  <a:lnTo>
                    <a:pt x="27" y="388"/>
                  </a:lnTo>
                  <a:lnTo>
                    <a:pt x="36" y="408"/>
                  </a:lnTo>
                  <a:lnTo>
                    <a:pt x="46" y="425"/>
                  </a:lnTo>
                  <a:lnTo>
                    <a:pt x="57" y="441"/>
                  </a:lnTo>
                  <a:lnTo>
                    <a:pt x="69" y="456"/>
                  </a:lnTo>
                  <a:lnTo>
                    <a:pt x="82" y="469"/>
                  </a:lnTo>
                  <a:lnTo>
                    <a:pt x="96" y="479"/>
                  </a:lnTo>
                  <a:lnTo>
                    <a:pt x="110" y="487"/>
                  </a:lnTo>
                  <a:lnTo>
                    <a:pt x="124" y="493"/>
                  </a:lnTo>
                  <a:lnTo>
                    <a:pt x="132" y="495"/>
                  </a:lnTo>
                  <a:lnTo>
                    <a:pt x="141" y="497"/>
                  </a:lnTo>
                  <a:lnTo>
                    <a:pt x="148" y="498"/>
                  </a:lnTo>
                  <a:lnTo>
                    <a:pt x="156" y="498"/>
                  </a:lnTo>
                  <a:lnTo>
                    <a:pt x="156" y="498"/>
                  </a:lnTo>
                  <a:lnTo>
                    <a:pt x="164" y="498"/>
                  </a:lnTo>
                  <a:lnTo>
                    <a:pt x="172" y="497"/>
                  </a:lnTo>
                  <a:lnTo>
                    <a:pt x="180" y="495"/>
                  </a:lnTo>
                  <a:lnTo>
                    <a:pt x="187" y="493"/>
                  </a:lnTo>
                  <a:lnTo>
                    <a:pt x="203" y="487"/>
                  </a:lnTo>
                  <a:lnTo>
                    <a:pt x="217" y="479"/>
                  </a:lnTo>
                  <a:lnTo>
                    <a:pt x="230" y="469"/>
                  </a:lnTo>
                  <a:lnTo>
                    <a:pt x="243" y="456"/>
                  </a:lnTo>
                  <a:lnTo>
                    <a:pt x="256" y="441"/>
                  </a:lnTo>
                  <a:lnTo>
                    <a:pt x="266" y="425"/>
                  </a:lnTo>
                  <a:lnTo>
                    <a:pt x="276" y="408"/>
                  </a:lnTo>
                  <a:lnTo>
                    <a:pt x="285" y="388"/>
                  </a:lnTo>
                  <a:lnTo>
                    <a:pt x="293" y="368"/>
                  </a:lnTo>
                  <a:lnTo>
                    <a:pt x="299" y="346"/>
                  </a:lnTo>
                  <a:lnTo>
                    <a:pt x="305" y="323"/>
                  </a:lnTo>
                  <a:lnTo>
                    <a:pt x="309" y="300"/>
                  </a:lnTo>
                  <a:lnTo>
                    <a:pt x="311" y="274"/>
                  </a:lnTo>
                  <a:lnTo>
                    <a:pt x="312" y="2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4EB079-E2E2-272B-CD32-B44846A1C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856"/>
              <a:ext cx="104" cy="166"/>
            </a:xfrm>
            <a:custGeom>
              <a:avLst/>
              <a:gdLst>
                <a:gd name="T0" fmla="*/ 156 w 312"/>
                <a:gd name="T1" fmla="*/ 0 h 498"/>
                <a:gd name="T2" fmla="*/ 172 w 312"/>
                <a:gd name="T3" fmla="*/ 1 h 498"/>
                <a:gd name="T4" fmla="*/ 187 w 312"/>
                <a:gd name="T5" fmla="*/ 5 h 498"/>
                <a:gd name="T6" fmla="*/ 217 w 312"/>
                <a:gd name="T7" fmla="*/ 19 h 498"/>
                <a:gd name="T8" fmla="*/ 243 w 312"/>
                <a:gd name="T9" fmla="*/ 43 h 498"/>
                <a:gd name="T10" fmla="*/ 266 w 312"/>
                <a:gd name="T11" fmla="*/ 73 h 498"/>
                <a:gd name="T12" fmla="*/ 285 w 312"/>
                <a:gd name="T13" fmla="*/ 110 h 498"/>
                <a:gd name="T14" fmla="*/ 299 w 312"/>
                <a:gd name="T15" fmla="*/ 152 h 498"/>
                <a:gd name="T16" fmla="*/ 308 w 312"/>
                <a:gd name="T17" fmla="*/ 199 h 498"/>
                <a:gd name="T18" fmla="*/ 312 w 312"/>
                <a:gd name="T19" fmla="*/ 250 h 498"/>
                <a:gd name="T20" fmla="*/ 310 w 312"/>
                <a:gd name="T21" fmla="*/ 275 h 498"/>
                <a:gd name="T22" fmla="*/ 304 w 312"/>
                <a:gd name="T23" fmla="*/ 323 h 498"/>
                <a:gd name="T24" fmla="*/ 293 w 312"/>
                <a:gd name="T25" fmla="*/ 368 h 498"/>
                <a:gd name="T26" fmla="*/ 276 w 312"/>
                <a:gd name="T27" fmla="*/ 408 h 498"/>
                <a:gd name="T28" fmla="*/ 256 w 312"/>
                <a:gd name="T29" fmla="*/ 441 h 498"/>
                <a:gd name="T30" fmla="*/ 230 w 312"/>
                <a:gd name="T31" fmla="*/ 469 h 498"/>
                <a:gd name="T32" fmla="*/ 203 w 312"/>
                <a:gd name="T33" fmla="*/ 487 h 498"/>
                <a:gd name="T34" fmla="*/ 180 w 312"/>
                <a:gd name="T35" fmla="*/ 496 h 498"/>
                <a:gd name="T36" fmla="*/ 164 w 312"/>
                <a:gd name="T37" fmla="*/ 498 h 498"/>
                <a:gd name="T38" fmla="*/ 156 w 312"/>
                <a:gd name="T39" fmla="*/ 498 h 498"/>
                <a:gd name="T40" fmla="*/ 140 w 312"/>
                <a:gd name="T41" fmla="*/ 497 h 498"/>
                <a:gd name="T42" fmla="*/ 125 w 312"/>
                <a:gd name="T43" fmla="*/ 493 h 498"/>
                <a:gd name="T44" fmla="*/ 96 w 312"/>
                <a:gd name="T45" fmla="*/ 479 h 498"/>
                <a:gd name="T46" fmla="*/ 69 w 312"/>
                <a:gd name="T47" fmla="*/ 457 h 498"/>
                <a:gd name="T48" fmla="*/ 46 w 312"/>
                <a:gd name="T49" fmla="*/ 426 h 498"/>
                <a:gd name="T50" fmla="*/ 27 w 312"/>
                <a:gd name="T51" fmla="*/ 388 h 498"/>
                <a:gd name="T52" fmla="*/ 12 w 312"/>
                <a:gd name="T53" fmla="*/ 346 h 498"/>
                <a:gd name="T54" fmla="*/ 3 w 312"/>
                <a:gd name="T55" fmla="*/ 300 h 498"/>
                <a:gd name="T56" fmla="*/ 0 w 312"/>
                <a:gd name="T57" fmla="*/ 250 h 498"/>
                <a:gd name="T58" fmla="*/ 1 w 312"/>
                <a:gd name="T59" fmla="*/ 224 h 498"/>
                <a:gd name="T60" fmla="*/ 7 w 312"/>
                <a:gd name="T61" fmla="*/ 175 h 498"/>
                <a:gd name="T62" fmla="*/ 19 w 312"/>
                <a:gd name="T63" fmla="*/ 130 h 498"/>
                <a:gd name="T64" fmla="*/ 36 w 312"/>
                <a:gd name="T65" fmla="*/ 90 h 498"/>
                <a:gd name="T66" fmla="*/ 57 w 312"/>
                <a:gd name="T67" fmla="*/ 57 h 498"/>
                <a:gd name="T68" fmla="*/ 81 w 312"/>
                <a:gd name="T69" fmla="*/ 29 h 498"/>
                <a:gd name="T70" fmla="*/ 110 w 312"/>
                <a:gd name="T71" fmla="*/ 11 h 498"/>
                <a:gd name="T72" fmla="*/ 132 w 312"/>
                <a:gd name="T73" fmla="*/ 3 h 498"/>
                <a:gd name="T74" fmla="*/ 148 w 312"/>
                <a:gd name="T75" fmla="*/ 0 h 498"/>
                <a:gd name="T76" fmla="*/ 156 w 312"/>
                <a:gd name="T77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2" h="498">
                  <a:moveTo>
                    <a:pt x="156" y="0"/>
                  </a:moveTo>
                  <a:lnTo>
                    <a:pt x="156" y="0"/>
                  </a:lnTo>
                  <a:lnTo>
                    <a:pt x="164" y="0"/>
                  </a:lnTo>
                  <a:lnTo>
                    <a:pt x="172" y="1"/>
                  </a:lnTo>
                  <a:lnTo>
                    <a:pt x="180" y="3"/>
                  </a:lnTo>
                  <a:lnTo>
                    <a:pt x="187" y="5"/>
                  </a:lnTo>
                  <a:lnTo>
                    <a:pt x="203" y="11"/>
                  </a:lnTo>
                  <a:lnTo>
                    <a:pt x="217" y="19"/>
                  </a:lnTo>
                  <a:lnTo>
                    <a:pt x="230" y="29"/>
                  </a:lnTo>
                  <a:lnTo>
                    <a:pt x="243" y="43"/>
                  </a:lnTo>
                  <a:lnTo>
                    <a:pt x="256" y="57"/>
                  </a:lnTo>
                  <a:lnTo>
                    <a:pt x="266" y="73"/>
                  </a:lnTo>
                  <a:lnTo>
                    <a:pt x="276" y="90"/>
                  </a:lnTo>
                  <a:lnTo>
                    <a:pt x="285" y="110"/>
                  </a:lnTo>
                  <a:lnTo>
                    <a:pt x="293" y="130"/>
                  </a:lnTo>
                  <a:lnTo>
                    <a:pt x="299" y="152"/>
                  </a:lnTo>
                  <a:lnTo>
                    <a:pt x="304" y="175"/>
                  </a:lnTo>
                  <a:lnTo>
                    <a:pt x="308" y="199"/>
                  </a:lnTo>
                  <a:lnTo>
                    <a:pt x="310" y="224"/>
                  </a:lnTo>
                  <a:lnTo>
                    <a:pt x="312" y="250"/>
                  </a:lnTo>
                  <a:lnTo>
                    <a:pt x="312" y="250"/>
                  </a:lnTo>
                  <a:lnTo>
                    <a:pt x="310" y="275"/>
                  </a:lnTo>
                  <a:lnTo>
                    <a:pt x="308" y="300"/>
                  </a:lnTo>
                  <a:lnTo>
                    <a:pt x="304" y="323"/>
                  </a:lnTo>
                  <a:lnTo>
                    <a:pt x="299" y="346"/>
                  </a:lnTo>
                  <a:lnTo>
                    <a:pt x="293" y="368"/>
                  </a:lnTo>
                  <a:lnTo>
                    <a:pt x="285" y="388"/>
                  </a:lnTo>
                  <a:lnTo>
                    <a:pt x="276" y="408"/>
                  </a:lnTo>
                  <a:lnTo>
                    <a:pt x="266" y="426"/>
                  </a:lnTo>
                  <a:lnTo>
                    <a:pt x="256" y="441"/>
                  </a:lnTo>
                  <a:lnTo>
                    <a:pt x="243" y="457"/>
                  </a:lnTo>
                  <a:lnTo>
                    <a:pt x="230" y="469"/>
                  </a:lnTo>
                  <a:lnTo>
                    <a:pt x="217" y="479"/>
                  </a:lnTo>
                  <a:lnTo>
                    <a:pt x="203" y="487"/>
                  </a:lnTo>
                  <a:lnTo>
                    <a:pt x="187" y="493"/>
                  </a:lnTo>
                  <a:lnTo>
                    <a:pt x="180" y="496"/>
                  </a:lnTo>
                  <a:lnTo>
                    <a:pt x="172" y="497"/>
                  </a:lnTo>
                  <a:lnTo>
                    <a:pt x="164" y="498"/>
                  </a:lnTo>
                  <a:lnTo>
                    <a:pt x="156" y="498"/>
                  </a:lnTo>
                  <a:lnTo>
                    <a:pt x="156" y="498"/>
                  </a:lnTo>
                  <a:lnTo>
                    <a:pt x="148" y="498"/>
                  </a:lnTo>
                  <a:lnTo>
                    <a:pt x="140" y="497"/>
                  </a:lnTo>
                  <a:lnTo>
                    <a:pt x="132" y="496"/>
                  </a:lnTo>
                  <a:lnTo>
                    <a:pt x="125" y="493"/>
                  </a:lnTo>
                  <a:lnTo>
                    <a:pt x="110" y="487"/>
                  </a:lnTo>
                  <a:lnTo>
                    <a:pt x="96" y="479"/>
                  </a:lnTo>
                  <a:lnTo>
                    <a:pt x="81" y="469"/>
                  </a:lnTo>
                  <a:lnTo>
                    <a:pt x="69" y="457"/>
                  </a:lnTo>
                  <a:lnTo>
                    <a:pt x="57" y="441"/>
                  </a:lnTo>
                  <a:lnTo>
                    <a:pt x="46" y="426"/>
                  </a:lnTo>
                  <a:lnTo>
                    <a:pt x="36" y="408"/>
                  </a:lnTo>
                  <a:lnTo>
                    <a:pt x="27" y="388"/>
                  </a:lnTo>
                  <a:lnTo>
                    <a:pt x="19" y="368"/>
                  </a:lnTo>
                  <a:lnTo>
                    <a:pt x="12" y="346"/>
                  </a:lnTo>
                  <a:lnTo>
                    <a:pt x="7" y="323"/>
                  </a:lnTo>
                  <a:lnTo>
                    <a:pt x="3" y="300"/>
                  </a:lnTo>
                  <a:lnTo>
                    <a:pt x="1" y="27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1" y="224"/>
                  </a:lnTo>
                  <a:lnTo>
                    <a:pt x="3" y="199"/>
                  </a:lnTo>
                  <a:lnTo>
                    <a:pt x="7" y="175"/>
                  </a:lnTo>
                  <a:lnTo>
                    <a:pt x="12" y="152"/>
                  </a:lnTo>
                  <a:lnTo>
                    <a:pt x="19" y="130"/>
                  </a:lnTo>
                  <a:lnTo>
                    <a:pt x="27" y="110"/>
                  </a:lnTo>
                  <a:lnTo>
                    <a:pt x="36" y="90"/>
                  </a:lnTo>
                  <a:lnTo>
                    <a:pt x="46" y="73"/>
                  </a:lnTo>
                  <a:lnTo>
                    <a:pt x="57" y="57"/>
                  </a:lnTo>
                  <a:lnTo>
                    <a:pt x="69" y="43"/>
                  </a:lnTo>
                  <a:lnTo>
                    <a:pt x="81" y="29"/>
                  </a:lnTo>
                  <a:lnTo>
                    <a:pt x="96" y="19"/>
                  </a:lnTo>
                  <a:lnTo>
                    <a:pt x="110" y="11"/>
                  </a:lnTo>
                  <a:lnTo>
                    <a:pt x="125" y="5"/>
                  </a:lnTo>
                  <a:lnTo>
                    <a:pt x="132" y="3"/>
                  </a:lnTo>
                  <a:lnTo>
                    <a:pt x="140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7682D7D-2CF9-B0E6-E9A4-218E9C9DF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8" y="1321"/>
              <a:ext cx="421" cy="180"/>
            </a:xfrm>
            <a:custGeom>
              <a:avLst/>
              <a:gdLst>
                <a:gd name="T0" fmla="*/ 629 w 1263"/>
                <a:gd name="T1" fmla="*/ 68 h 541"/>
                <a:gd name="T2" fmla="*/ 694 w 1263"/>
                <a:gd name="T3" fmla="*/ 66 h 541"/>
                <a:gd name="T4" fmla="*/ 757 w 1263"/>
                <a:gd name="T5" fmla="*/ 62 h 541"/>
                <a:gd name="T6" fmla="*/ 875 w 1263"/>
                <a:gd name="T7" fmla="*/ 48 h 541"/>
                <a:gd name="T8" fmla="*/ 983 w 1263"/>
                <a:gd name="T9" fmla="*/ 29 h 541"/>
                <a:gd name="T10" fmla="*/ 1118 w 1263"/>
                <a:gd name="T11" fmla="*/ 6 h 541"/>
                <a:gd name="T12" fmla="*/ 1171 w 1263"/>
                <a:gd name="T13" fmla="*/ 1 h 541"/>
                <a:gd name="T14" fmla="*/ 1201 w 1263"/>
                <a:gd name="T15" fmla="*/ 1 h 541"/>
                <a:gd name="T16" fmla="*/ 1225 w 1263"/>
                <a:gd name="T17" fmla="*/ 5 h 541"/>
                <a:gd name="T18" fmla="*/ 1244 w 1263"/>
                <a:gd name="T19" fmla="*/ 13 h 541"/>
                <a:gd name="T20" fmla="*/ 1256 w 1263"/>
                <a:gd name="T21" fmla="*/ 26 h 541"/>
                <a:gd name="T22" fmla="*/ 1263 w 1263"/>
                <a:gd name="T23" fmla="*/ 46 h 541"/>
                <a:gd name="T24" fmla="*/ 1263 w 1263"/>
                <a:gd name="T25" fmla="*/ 57 h 541"/>
                <a:gd name="T26" fmla="*/ 1260 w 1263"/>
                <a:gd name="T27" fmla="*/ 84 h 541"/>
                <a:gd name="T28" fmla="*/ 1251 w 1263"/>
                <a:gd name="T29" fmla="*/ 116 h 541"/>
                <a:gd name="T30" fmla="*/ 1234 w 1263"/>
                <a:gd name="T31" fmla="*/ 152 h 541"/>
                <a:gd name="T32" fmla="*/ 1213 w 1263"/>
                <a:gd name="T33" fmla="*/ 189 h 541"/>
                <a:gd name="T34" fmla="*/ 1187 w 1263"/>
                <a:gd name="T35" fmla="*/ 229 h 541"/>
                <a:gd name="T36" fmla="*/ 1155 w 1263"/>
                <a:gd name="T37" fmla="*/ 269 h 541"/>
                <a:gd name="T38" fmla="*/ 1118 w 1263"/>
                <a:gd name="T39" fmla="*/ 310 h 541"/>
                <a:gd name="T40" fmla="*/ 1077 w 1263"/>
                <a:gd name="T41" fmla="*/ 350 h 541"/>
                <a:gd name="T42" fmla="*/ 1032 w 1263"/>
                <a:gd name="T43" fmla="*/ 387 h 541"/>
                <a:gd name="T44" fmla="*/ 983 w 1263"/>
                <a:gd name="T45" fmla="*/ 424 h 541"/>
                <a:gd name="T46" fmla="*/ 931 w 1263"/>
                <a:gd name="T47" fmla="*/ 457 h 541"/>
                <a:gd name="T48" fmla="*/ 875 w 1263"/>
                <a:gd name="T49" fmla="*/ 485 h 541"/>
                <a:gd name="T50" fmla="*/ 817 w 1263"/>
                <a:gd name="T51" fmla="*/ 509 h 541"/>
                <a:gd name="T52" fmla="*/ 757 w 1263"/>
                <a:gd name="T53" fmla="*/ 526 h 541"/>
                <a:gd name="T54" fmla="*/ 694 w 1263"/>
                <a:gd name="T55" fmla="*/ 538 h 541"/>
                <a:gd name="T56" fmla="*/ 629 w 1263"/>
                <a:gd name="T57" fmla="*/ 541 h 541"/>
                <a:gd name="T58" fmla="*/ 597 w 1263"/>
                <a:gd name="T59" fmla="*/ 540 h 541"/>
                <a:gd name="T60" fmla="*/ 533 w 1263"/>
                <a:gd name="T61" fmla="*/ 533 h 541"/>
                <a:gd name="T62" fmla="*/ 472 w 1263"/>
                <a:gd name="T63" fmla="*/ 519 h 541"/>
                <a:gd name="T64" fmla="*/ 412 w 1263"/>
                <a:gd name="T65" fmla="*/ 499 h 541"/>
                <a:gd name="T66" fmla="*/ 356 w 1263"/>
                <a:gd name="T67" fmla="*/ 474 h 541"/>
                <a:gd name="T68" fmla="*/ 302 w 1263"/>
                <a:gd name="T69" fmla="*/ 444 h 541"/>
                <a:gd name="T70" fmla="*/ 252 w 1263"/>
                <a:gd name="T71" fmla="*/ 412 h 541"/>
                <a:gd name="T72" fmla="*/ 205 w 1263"/>
                <a:gd name="T73" fmla="*/ 376 h 541"/>
                <a:gd name="T74" fmla="*/ 163 w 1263"/>
                <a:gd name="T75" fmla="*/ 337 h 541"/>
                <a:gd name="T76" fmla="*/ 125 w 1263"/>
                <a:gd name="T77" fmla="*/ 299 h 541"/>
                <a:gd name="T78" fmla="*/ 91 w 1263"/>
                <a:gd name="T79" fmla="*/ 260 h 541"/>
                <a:gd name="T80" fmla="*/ 62 w 1263"/>
                <a:gd name="T81" fmla="*/ 221 h 541"/>
                <a:gd name="T82" fmla="*/ 38 w 1263"/>
                <a:gd name="T83" fmla="*/ 183 h 541"/>
                <a:gd name="T84" fmla="*/ 20 w 1263"/>
                <a:gd name="T85" fmla="*/ 148 h 541"/>
                <a:gd name="T86" fmla="*/ 7 w 1263"/>
                <a:gd name="T87" fmla="*/ 114 h 541"/>
                <a:gd name="T88" fmla="*/ 1 w 1263"/>
                <a:gd name="T89" fmla="*/ 84 h 541"/>
                <a:gd name="T90" fmla="*/ 0 w 1263"/>
                <a:gd name="T91" fmla="*/ 72 h 541"/>
                <a:gd name="T92" fmla="*/ 4 w 1263"/>
                <a:gd name="T93" fmla="*/ 50 h 541"/>
                <a:gd name="T94" fmla="*/ 13 w 1263"/>
                <a:gd name="T95" fmla="*/ 33 h 541"/>
                <a:gd name="T96" fmla="*/ 28 w 1263"/>
                <a:gd name="T97" fmla="*/ 22 h 541"/>
                <a:gd name="T98" fmla="*/ 50 w 1263"/>
                <a:gd name="T99" fmla="*/ 15 h 541"/>
                <a:gd name="T100" fmla="*/ 76 w 1263"/>
                <a:gd name="T101" fmla="*/ 12 h 541"/>
                <a:gd name="T102" fmla="*/ 108 w 1263"/>
                <a:gd name="T103" fmla="*/ 12 h 541"/>
                <a:gd name="T104" fmla="*/ 184 w 1263"/>
                <a:gd name="T105" fmla="*/ 19 h 541"/>
                <a:gd name="T106" fmla="*/ 328 w 1263"/>
                <a:gd name="T107" fmla="*/ 42 h 541"/>
                <a:gd name="T108" fmla="*/ 441 w 1263"/>
                <a:gd name="T109" fmla="*/ 57 h 541"/>
                <a:gd name="T110" fmla="*/ 565 w 1263"/>
                <a:gd name="T111" fmla="*/ 66 h 541"/>
                <a:gd name="T112" fmla="*/ 629 w 1263"/>
                <a:gd name="T113" fmla="*/ 6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63" h="541">
                  <a:moveTo>
                    <a:pt x="629" y="68"/>
                  </a:moveTo>
                  <a:lnTo>
                    <a:pt x="629" y="68"/>
                  </a:lnTo>
                  <a:lnTo>
                    <a:pt x="661" y="67"/>
                  </a:lnTo>
                  <a:lnTo>
                    <a:pt x="694" y="66"/>
                  </a:lnTo>
                  <a:lnTo>
                    <a:pt x="725" y="64"/>
                  </a:lnTo>
                  <a:lnTo>
                    <a:pt x="757" y="62"/>
                  </a:lnTo>
                  <a:lnTo>
                    <a:pt x="817" y="56"/>
                  </a:lnTo>
                  <a:lnTo>
                    <a:pt x="875" y="48"/>
                  </a:lnTo>
                  <a:lnTo>
                    <a:pt x="931" y="38"/>
                  </a:lnTo>
                  <a:lnTo>
                    <a:pt x="983" y="29"/>
                  </a:lnTo>
                  <a:lnTo>
                    <a:pt x="1077" y="12"/>
                  </a:lnTo>
                  <a:lnTo>
                    <a:pt x="1118" y="6"/>
                  </a:lnTo>
                  <a:lnTo>
                    <a:pt x="1155" y="2"/>
                  </a:lnTo>
                  <a:lnTo>
                    <a:pt x="1171" y="1"/>
                  </a:lnTo>
                  <a:lnTo>
                    <a:pt x="1187" y="0"/>
                  </a:lnTo>
                  <a:lnTo>
                    <a:pt x="1201" y="1"/>
                  </a:lnTo>
                  <a:lnTo>
                    <a:pt x="1213" y="2"/>
                  </a:lnTo>
                  <a:lnTo>
                    <a:pt x="1225" y="5"/>
                  </a:lnTo>
                  <a:lnTo>
                    <a:pt x="1234" y="8"/>
                  </a:lnTo>
                  <a:lnTo>
                    <a:pt x="1244" y="13"/>
                  </a:lnTo>
                  <a:lnTo>
                    <a:pt x="1251" y="19"/>
                  </a:lnTo>
                  <a:lnTo>
                    <a:pt x="1256" y="26"/>
                  </a:lnTo>
                  <a:lnTo>
                    <a:pt x="1260" y="35"/>
                  </a:lnTo>
                  <a:lnTo>
                    <a:pt x="1263" y="46"/>
                  </a:lnTo>
                  <a:lnTo>
                    <a:pt x="1263" y="57"/>
                  </a:lnTo>
                  <a:lnTo>
                    <a:pt x="1263" y="57"/>
                  </a:lnTo>
                  <a:lnTo>
                    <a:pt x="1263" y="70"/>
                  </a:lnTo>
                  <a:lnTo>
                    <a:pt x="1260" y="84"/>
                  </a:lnTo>
                  <a:lnTo>
                    <a:pt x="1256" y="100"/>
                  </a:lnTo>
                  <a:lnTo>
                    <a:pt x="1251" y="116"/>
                  </a:lnTo>
                  <a:lnTo>
                    <a:pt x="1244" y="133"/>
                  </a:lnTo>
                  <a:lnTo>
                    <a:pt x="1234" y="152"/>
                  </a:lnTo>
                  <a:lnTo>
                    <a:pt x="1225" y="170"/>
                  </a:lnTo>
                  <a:lnTo>
                    <a:pt x="1213" y="189"/>
                  </a:lnTo>
                  <a:lnTo>
                    <a:pt x="1201" y="209"/>
                  </a:lnTo>
                  <a:lnTo>
                    <a:pt x="1187" y="229"/>
                  </a:lnTo>
                  <a:lnTo>
                    <a:pt x="1171" y="249"/>
                  </a:lnTo>
                  <a:lnTo>
                    <a:pt x="1155" y="269"/>
                  </a:lnTo>
                  <a:lnTo>
                    <a:pt x="1137" y="289"/>
                  </a:lnTo>
                  <a:lnTo>
                    <a:pt x="1118" y="310"/>
                  </a:lnTo>
                  <a:lnTo>
                    <a:pt x="1098" y="330"/>
                  </a:lnTo>
                  <a:lnTo>
                    <a:pt x="1077" y="350"/>
                  </a:lnTo>
                  <a:lnTo>
                    <a:pt x="1055" y="369"/>
                  </a:lnTo>
                  <a:lnTo>
                    <a:pt x="1032" y="387"/>
                  </a:lnTo>
                  <a:lnTo>
                    <a:pt x="1008" y="406"/>
                  </a:lnTo>
                  <a:lnTo>
                    <a:pt x="983" y="424"/>
                  </a:lnTo>
                  <a:lnTo>
                    <a:pt x="958" y="440"/>
                  </a:lnTo>
                  <a:lnTo>
                    <a:pt x="931" y="457"/>
                  </a:lnTo>
                  <a:lnTo>
                    <a:pt x="904" y="471"/>
                  </a:lnTo>
                  <a:lnTo>
                    <a:pt x="875" y="485"/>
                  </a:lnTo>
                  <a:lnTo>
                    <a:pt x="847" y="497"/>
                  </a:lnTo>
                  <a:lnTo>
                    <a:pt x="817" y="509"/>
                  </a:lnTo>
                  <a:lnTo>
                    <a:pt x="788" y="518"/>
                  </a:lnTo>
                  <a:lnTo>
                    <a:pt x="757" y="526"/>
                  </a:lnTo>
                  <a:lnTo>
                    <a:pt x="725" y="533"/>
                  </a:lnTo>
                  <a:lnTo>
                    <a:pt x="694" y="538"/>
                  </a:lnTo>
                  <a:lnTo>
                    <a:pt x="661" y="540"/>
                  </a:lnTo>
                  <a:lnTo>
                    <a:pt x="629" y="541"/>
                  </a:lnTo>
                  <a:lnTo>
                    <a:pt x="629" y="541"/>
                  </a:lnTo>
                  <a:lnTo>
                    <a:pt x="597" y="540"/>
                  </a:lnTo>
                  <a:lnTo>
                    <a:pt x="565" y="538"/>
                  </a:lnTo>
                  <a:lnTo>
                    <a:pt x="533" y="533"/>
                  </a:lnTo>
                  <a:lnTo>
                    <a:pt x="503" y="527"/>
                  </a:lnTo>
                  <a:lnTo>
                    <a:pt x="472" y="519"/>
                  </a:lnTo>
                  <a:lnTo>
                    <a:pt x="441" y="510"/>
                  </a:lnTo>
                  <a:lnTo>
                    <a:pt x="412" y="499"/>
                  </a:lnTo>
                  <a:lnTo>
                    <a:pt x="383" y="487"/>
                  </a:lnTo>
                  <a:lnTo>
                    <a:pt x="356" y="474"/>
                  </a:lnTo>
                  <a:lnTo>
                    <a:pt x="328" y="460"/>
                  </a:lnTo>
                  <a:lnTo>
                    <a:pt x="302" y="444"/>
                  </a:lnTo>
                  <a:lnTo>
                    <a:pt x="277" y="428"/>
                  </a:lnTo>
                  <a:lnTo>
                    <a:pt x="252" y="412"/>
                  </a:lnTo>
                  <a:lnTo>
                    <a:pt x="229" y="393"/>
                  </a:lnTo>
                  <a:lnTo>
                    <a:pt x="205" y="376"/>
                  </a:lnTo>
                  <a:lnTo>
                    <a:pt x="184" y="357"/>
                  </a:lnTo>
                  <a:lnTo>
                    <a:pt x="163" y="337"/>
                  </a:lnTo>
                  <a:lnTo>
                    <a:pt x="143" y="318"/>
                  </a:lnTo>
                  <a:lnTo>
                    <a:pt x="125" y="299"/>
                  </a:lnTo>
                  <a:lnTo>
                    <a:pt x="108" y="279"/>
                  </a:lnTo>
                  <a:lnTo>
                    <a:pt x="91" y="260"/>
                  </a:lnTo>
                  <a:lnTo>
                    <a:pt x="76" y="240"/>
                  </a:lnTo>
                  <a:lnTo>
                    <a:pt x="62" y="221"/>
                  </a:lnTo>
                  <a:lnTo>
                    <a:pt x="50" y="202"/>
                  </a:lnTo>
                  <a:lnTo>
                    <a:pt x="38" y="183"/>
                  </a:lnTo>
                  <a:lnTo>
                    <a:pt x="28" y="165"/>
                  </a:lnTo>
                  <a:lnTo>
                    <a:pt x="20" y="148"/>
                  </a:lnTo>
                  <a:lnTo>
                    <a:pt x="13" y="130"/>
                  </a:lnTo>
                  <a:lnTo>
                    <a:pt x="7" y="114"/>
                  </a:lnTo>
                  <a:lnTo>
                    <a:pt x="4" y="99"/>
                  </a:lnTo>
                  <a:lnTo>
                    <a:pt x="1" y="84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" y="60"/>
                  </a:lnTo>
                  <a:lnTo>
                    <a:pt x="4" y="50"/>
                  </a:lnTo>
                  <a:lnTo>
                    <a:pt x="7" y="41"/>
                  </a:lnTo>
                  <a:lnTo>
                    <a:pt x="13" y="33"/>
                  </a:lnTo>
                  <a:lnTo>
                    <a:pt x="20" y="27"/>
                  </a:lnTo>
                  <a:lnTo>
                    <a:pt x="28" y="22"/>
                  </a:lnTo>
                  <a:lnTo>
                    <a:pt x="38" y="18"/>
                  </a:lnTo>
                  <a:lnTo>
                    <a:pt x="50" y="15"/>
                  </a:lnTo>
                  <a:lnTo>
                    <a:pt x="62" y="13"/>
                  </a:lnTo>
                  <a:lnTo>
                    <a:pt x="76" y="12"/>
                  </a:lnTo>
                  <a:lnTo>
                    <a:pt x="91" y="11"/>
                  </a:lnTo>
                  <a:lnTo>
                    <a:pt x="108" y="12"/>
                  </a:lnTo>
                  <a:lnTo>
                    <a:pt x="143" y="15"/>
                  </a:lnTo>
                  <a:lnTo>
                    <a:pt x="184" y="19"/>
                  </a:lnTo>
                  <a:lnTo>
                    <a:pt x="277" y="33"/>
                  </a:lnTo>
                  <a:lnTo>
                    <a:pt x="328" y="42"/>
                  </a:lnTo>
                  <a:lnTo>
                    <a:pt x="383" y="50"/>
                  </a:lnTo>
                  <a:lnTo>
                    <a:pt x="441" y="57"/>
                  </a:lnTo>
                  <a:lnTo>
                    <a:pt x="503" y="63"/>
                  </a:lnTo>
                  <a:lnTo>
                    <a:pt x="565" y="66"/>
                  </a:lnTo>
                  <a:lnTo>
                    <a:pt x="597" y="67"/>
                  </a:lnTo>
                  <a:lnTo>
                    <a:pt x="629" y="68"/>
                  </a:lnTo>
                  <a:lnTo>
                    <a:pt x="629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27ABF87-5213-E73B-1967-91F5295C7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1945"/>
              <a:ext cx="77" cy="82"/>
            </a:xfrm>
            <a:custGeom>
              <a:avLst/>
              <a:gdLst>
                <a:gd name="T0" fmla="*/ 232 w 232"/>
                <a:gd name="T1" fmla="*/ 79 h 245"/>
                <a:gd name="T2" fmla="*/ 227 w 232"/>
                <a:gd name="T3" fmla="*/ 93 h 245"/>
                <a:gd name="T4" fmla="*/ 227 w 232"/>
                <a:gd name="T5" fmla="*/ 93 h 245"/>
                <a:gd name="T6" fmla="*/ 34 w 232"/>
                <a:gd name="T7" fmla="*/ 245 h 245"/>
                <a:gd name="T8" fmla="*/ 34 w 232"/>
                <a:gd name="T9" fmla="*/ 245 h 245"/>
                <a:gd name="T10" fmla="*/ 27 w 232"/>
                <a:gd name="T11" fmla="*/ 214 h 245"/>
                <a:gd name="T12" fmla="*/ 21 w 232"/>
                <a:gd name="T13" fmla="*/ 184 h 245"/>
                <a:gd name="T14" fmla="*/ 15 w 232"/>
                <a:gd name="T15" fmla="*/ 153 h 245"/>
                <a:gd name="T16" fmla="*/ 11 w 232"/>
                <a:gd name="T17" fmla="*/ 122 h 245"/>
                <a:gd name="T18" fmla="*/ 6 w 232"/>
                <a:gd name="T19" fmla="*/ 92 h 245"/>
                <a:gd name="T20" fmla="*/ 3 w 232"/>
                <a:gd name="T21" fmla="*/ 61 h 245"/>
                <a:gd name="T22" fmla="*/ 1 w 232"/>
                <a:gd name="T23" fmla="*/ 31 h 245"/>
                <a:gd name="T24" fmla="*/ 0 w 232"/>
                <a:gd name="T25" fmla="*/ 0 h 245"/>
                <a:gd name="T26" fmla="*/ 0 w 232"/>
                <a:gd name="T27" fmla="*/ 0 h 245"/>
                <a:gd name="T28" fmla="*/ 73 w 232"/>
                <a:gd name="T29" fmla="*/ 23 h 245"/>
                <a:gd name="T30" fmla="*/ 144 w 232"/>
                <a:gd name="T31" fmla="*/ 48 h 245"/>
                <a:gd name="T32" fmla="*/ 232 w 232"/>
                <a:gd name="T33" fmla="*/ 79 h 245"/>
                <a:gd name="T34" fmla="*/ 232 w 232"/>
                <a:gd name="T35" fmla="*/ 7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2" h="245">
                  <a:moveTo>
                    <a:pt x="232" y="79"/>
                  </a:moveTo>
                  <a:lnTo>
                    <a:pt x="227" y="93"/>
                  </a:lnTo>
                  <a:lnTo>
                    <a:pt x="227" y="93"/>
                  </a:lnTo>
                  <a:lnTo>
                    <a:pt x="34" y="245"/>
                  </a:lnTo>
                  <a:lnTo>
                    <a:pt x="34" y="245"/>
                  </a:lnTo>
                  <a:lnTo>
                    <a:pt x="27" y="214"/>
                  </a:lnTo>
                  <a:lnTo>
                    <a:pt x="21" y="184"/>
                  </a:lnTo>
                  <a:lnTo>
                    <a:pt x="15" y="153"/>
                  </a:lnTo>
                  <a:lnTo>
                    <a:pt x="11" y="122"/>
                  </a:lnTo>
                  <a:lnTo>
                    <a:pt x="6" y="92"/>
                  </a:lnTo>
                  <a:lnTo>
                    <a:pt x="3" y="61"/>
                  </a:lnTo>
                  <a:lnTo>
                    <a:pt x="1" y="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73" y="23"/>
                  </a:lnTo>
                  <a:lnTo>
                    <a:pt x="144" y="48"/>
                  </a:lnTo>
                  <a:lnTo>
                    <a:pt x="232" y="79"/>
                  </a:lnTo>
                  <a:lnTo>
                    <a:pt x="232" y="79"/>
                  </a:lnTo>
                  <a:close/>
                </a:path>
              </a:pathLst>
            </a:custGeom>
            <a:solidFill>
              <a:srgbClr val="4A9E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D88339B4-1321-FC1D-A041-1137DA022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856"/>
              <a:ext cx="104" cy="166"/>
            </a:xfrm>
            <a:custGeom>
              <a:avLst/>
              <a:gdLst>
                <a:gd name="T0" fmla="*/ 156 w 312"/>
                <a:gd name="T1" fmla="*/ 0 h 498"/>
                <a:gd name="T2" fmla="*/ 172 w 312"/>
                <a:gd name="T3" fmla="*/ 1 h 498"/>
                <a:gd name="T4" fmla="*/ 187 w 312"/>
                <a:gd name="T5" fmla="*/ 5 h 498"/>
                <a:gd name="T6" fmla="*/ 217 w 312"/>
                <a:gd name="T7" fmla="*/ 19 h 498"/>
                <a:gd name="T8" fmla="*/ 243 w 312"/>
                <a:gd name="T9" fmla="*/ 42 h 498"/>
                <a:gd name="T10" fmla="*/ 266 w 312"/>
                <a:gd name="T11" fmla="*/ 72 h 498"/>
                <a:gd name="T12" fmla="*/ 285 w 312"/>
                <a:gd name="T13" fmla="*/ 110 h 498"/>
                <a:gd name="T14" fmla="*/ 299 w 312"/>
                <a:gd name="T15" fmla="*/ 152 h 498"/>
                <a:gd name="T16" fmla="*/ 309 w 312"/>
                <a:gd name="T17" fmla="*/ 199 h 498"/>
                <a:gd name="T18" fmla="*/ 312 w 312"/>
                <a:gd name="T19" fmla="*/ 249 h 498"/>
                <a:gd name="T20" fmla="*/ 311 w 312"/>
                <a:gd name="T21" fmla="*/ 274 h 498"/>
                <a:gd name="T22" fmla="*/ 305 w 312"/>
                <a:gd name="T23" fmla="*/ 323 h 498"/>
                <a:gd name="T24" fmla="*/ 293 w 312"/>
                <a:gd name="T25" fmla="*/ 368 h 498"/>
                <a:gd name="T26" fmla="*/ 276 w 312"/>
                <a:gd name="T27" fmla="*/ 408 h 498"/>
                <a:gd name="T28" fmla="*/ 256 w 312"/>
                <a:gd name="T29" fmla="*/ 441 h 498"/>
                <a:gd name="T30" fmla="*/ 230 w 312"/>
                <a:gd name="T31" fmla="*/ 469 h 498"/>
                <a:gd name="T32" fmla="*/ 203 w 312"/>
                <a:gd name="T33" fmla="*/ 487 h 498"/>
                <a:gd name="T34" fmla="*/ 180 w 312"/>
                <a:gd name="T35" fmla="*/ 495 h 498"/>
                <a:gd name="T36" fmla="*/ 164 w 312"/>
                <a:gd name="T37" fmla="*/ 498 h 498"/>
                <a:gd name="T38" fmla="*/ 156 w 312"/>
                <a:gd name="T39" fmla="*/ 498 h 498"/>
                <a:gd name="T40" fmla="*/ 141 w 312"/>
                <a:gd name="T41" fmla="*/ 497 h 498"/>
                <a:gd name="T42" fmla="*/ 124 w 312"/>
                <a:gd name="T43" fmla="*/ 493 h 498"/>
                <a:gd name="T44" fmla="*/ 96 w 312"/>
                <a:gd name="T45" fmla="*/ 479 h 498"/>
                <a:gd name="T46" fmla="*/ 69 w 312"/>
                <a:gd name="T47" fmla="*/ 456 h 498"/>
                <a:gd name="T48" fmla="*/ 46 w 312"/>
                <a:gd name="T49" fmla="*/ 425 h 498"/>
                <a:gd name="T50" fmla="*/ 27 w 312"/>
                <a:gd name="T51" fmla="*/ 388 h 498"/>
                <a:gd name="T52" fmla="*/ 12 w 312"/>
                <a:gd name="T53" fmla="*/ 346 h 498"/>
                <a:gd name="T54" fmla="*/ 3 w 312"/>
                <a:gd name="T55" fmla="*/ 300 h 498"/>
                <a:gd name="T56" fmla="*/ 0 w 312"/>
                <a:gd name="T57" fmla="*/ 249 h 498"/>
                <a:gd name="T58" fmla="*/ 1 w 312"/>
                <a:gd name="T59" fmla="*/ 223 h 498"/>
                <a:gd name="T60" fmla="*/ 7 w 312"/>
                <a:gd name="T61" fmla="*/ 175 h 498"/>
                <a:gd name="T62" fmla="*/ 19 w 312"/>
                <a:gd name="T63" fmla="*/ 130 h 498"/>
                <a:gd name="T64" fmla="*/ 36 w 312"/>
                <a:gd name="T65" fmla="*/ 90 h 498"/>
                <a:gd name="T66" fmla="*/ 57 w 312"/>
                <a:gd name="T67" fmla="*/ 57 h 498"/>
                <a:gd name="T68" fmla="*/ 82 w 312"/>
                <a:gd name="T69" fmla="*/ 29 h 498"/>
                <a:gd name="T70" fmla="*/ 110 w 312"/>
                <a:gd name="T71" fmla="*/ 11 h 498"/>
                <a:gd name="T72" fmla="*/ 132 w 312"/>
                <a:gd name="T73" fmla="*/ 2 h 498"/>
                <a:gd name="T74" fmla="*/ 148 w 312"/>
                <a:gd name="T75" fmla="*/ 0 h 498"/>
                <a:gd name="T76" fmla="*/ 156 w 312"/>
                <a:gd name="T77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2" h="498">
                  <a:moveTo>
                    <a:pt x="156" y="0"/>
                  </a:moveTo>
                  <a:lnTo>
                    <a:pt x="156" y="0"/>
                  </a:lnTo>
                  <a:lnTo>
                    <a:pt x="164" y="0"/>
                  </a:lnTo>
                  <a:lnTo>
                    <a:pt x="172" y="1"/>
                  </a:lnTo>
                  <a:lnTo>
                    <a:pt x="180" y="2"/>
                  </a:lnTo>
                  <a:lnTo>
                    <a:pt x="187" y="5"/>
                  </a:lnTo>
                  <a:lnTo>
                    <a:pt x="203" y="11"/>
                  </a:lnTo>
                  <a:lnTo>
                    <a:pt x="217" y="19"/>
                  </a:lnTo>
                  <a:lnTo>
                    <a:pt x="230" y="29"/>
                  </a:lnTo>
                  <a:lnTo>
                    <a:pt x="243" y="42"/>
                  </a:lnTo>
                  <a:lnTo>
                    <a:pt x="256" y="57"/>
                  </a:lnTo>
                  <a:lnTo>
                    <a:pt x="266" y="72"/>
                  </a:lnTo>
                  <a:lnTo>
                    <a:pt x="276" y="90"/>
                  </a:lnTo>
                  <a:lnTo>
                    <a:pt x="285" y="110"/>
                  </a:lnTo>
                  <a:lnTo>
                    <a:pt x="293" y="130"/>
                  </a:lnTo>
                  <a:lnTo>
                    <a:pt x="299" y="152"/>
                  </a:lnTo>
                  <a:lnTo>
                    <a:pt x="305" y="175"/>
                  </a:lnTo>
                  <a:lnTo>
                    <a:pt x="309" y="199"/>
                  </a:lnTo>
                  <a:lnTo>
                    <a:pt x="311" y="223"/>
                  </a:lnTo>
                  <a:lnTo>
                    <a:pt x="312" y="249"/>
                  </a:lnTo>
                  <a:lnTo>
                    <a:pt x="312" y="249"/>
                  </a:lnTo>
                  <a:lnTo>
                    <a:pt x="311" y="274"/>
                  </a:lnTo>
                  <a:lnTo>
                    <a:pt x="309" y="300"/>
                  </a:lnTo>
                  <a:lnTo>
                    <a:pt x="305" y="323"/>
                  </a:lnTo>
                  <a:lnTo>
                    <a:pt x="299" y="346"/>
                  </a:lnTo>
                  <a:lnTo>
                    <a:pt x="293" y="368"/>
                  </a:lnTo>
                  <a:lnTo>
                    <a:pt x="285" y="388"/>
                  </a:lnTo>
                  <a:lnTo>
                    <a:pt x="276" y="408"/>
                  </a:lnTo>
                  <a:lnTo>
                    <a:pt x="266" y="425"/>
                  </a:lnTo>
                  <a:lnTo>
                    <a:pt x="256" y="441"/>
                  </a:lnTo>
                  <a:lnTo>
                    <a:pt x="243" y="456"/>
                  </a:lnTo>
                  <a:lnTo>
                    <a:pt x="230" y="469"/>
                  </a:lnTo>
                  <a:lnTo>
                    <a:pt x="217" y="479"/>
                  </a:lnTo>
                  <a:lnTo>
                    <a:pt x="203" y="487"/>
                  </a:lnTo>
                  <a:lnTo>
                    <a:pt x="187" y="493"/>
                  </a:lnTo>
                  <a:lnTo>
                    <a:pt x="180" y="495"/>
                  </a:lnTo>
                  <a:lnTo>
                    <a:pt x="172" y="497"/>
                  </a:lnTo>
                  <a:lnTo>
                    <a:pt x="164" y="498"/>
                  </a:lnTo>
                  <a:lnTo>
                    <a:pt x="156" y="498"/>
                  </a:lnTo>
                  <a:lnTo>
                    <a:pt x="156" y="498"/>
                  </a:lnTo>
                  <a:lnTo>
                    <a:pt x="148" y="498"/>
                  </a:lnTo>
                  <a:lnTo>
                    <a:pt x="141" y="497"/>
                  </a:lnTo>
                  <a:lnTo>
                    <a:pt x="132" y="495"/>
                  </a:lnTo>
                  <a:lnTo>
                    <a:pt x="124" y="493"/>
                  </a:lnTo>
                  <a:lnTo>
                    <a:pt x="110" y="487"/>
                  </a:lnTo>
                  <a:lnTo>
                    <a:pt x="96" y="479"/>
                  </a:lnTo>
                  <a:lnTo>
                    <a:pt x="82" y="469"/>
                  </a:lnTo>
                  <a:lnTo>
                    <a:pt x="69" y="456"/>
                  </a:lnTo>
                  <a:lnTo>
                    <a:pt x="57" y="441"/>
                  </a:lnTo>
                  <a:lnTo>
                    <a:pt x="46" y="425"/>
                  </a:lnTo>
                  <a:lnTo>
                    <a:pt x="36" y="408"/>
                  </a:lnTo>
                  <a:lnTo>
                    <a:pt x="27" y="388"/>
                  </a:lnTo>
                  <a:lnTo>
                    <a:pt x="19" y="368"/>
                  </a:lnTo>
                  <a:lnTo>
                    <a:pt x="12" y="346"/>
                  </a:lnTo>
                  <a:lnTo>
                    <a:pt x="7" y="323"/>
                  </a:lnTo>
                  <a:lnTo>
                    <a:pt x="3" y="300"/>
                  </a:lnTo>
                  <a:lnTo>
                    <a:pt x="1" y="274"/>
                  </a:lnTo>
                  <a:lnTo>
                    <a:pt x="0" y="249"/>
                  </a:lnTo>
                  <a:lnTo>
                    <a:pt x="0" y="249"/>
                  </a:lnTo>
                  <a:lnTo>
                    <a:pt x="1" y="223"/>
                  </a:lnTo>
                  <a:lnTo>
                    <a:pt x="3" y="199"/>
                  </a:lnTo>
                  <a:lnTo>
                    <a:pt x="7" y="175"/>
                  </a:lnTo>
                  <a:lnTo>
                    <a:pt x="12" y="152"/>
                  </a:lnTo>
                  <a:lnTo>
                    <a:pt x="19" y="130"/>
                  </a:lnTo>
                  <a:lnTo>
                    <a:pt x="27" y="110"/>
                  </a:lnTo>
                  <a:lnTo>
                    <a:pt x="36" y="90"/>
                  </a:lnTo>
                  <a:lnTo>
                    <a:pt x="46" y="72"/>
                  </a:lnTo>
                  <a:lnTo>
                    <a:pt x="57" y="57"/>
                  </a:lnTo>
                  <a:lnTo>
                    <a:pt x="69" y="42"/>
                  </a:lnTo>
                  <a:lnTo>
                    <a:pt x="82" y="29"/>
                  </a:lnTo>
                  <a:lnTo>
                    <a:pt x="96" y="19"/>
                  </a:lnTo>
                  <a:lnTo>
                    <a:pt x="110" y="11"/>
                  </a:lnTo>
                  <a:lnTo>
                    <a:pt x="124" y="5"/>
                  </a:lnTo>
                  <a:lnTo>
                    <a:pt x="132" y="2"/>
                  </a:lnTo>
                  <a:lnTo>
                    <a:pt x="141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E7757FFE-CAF5-C25F-2523-817ECD30A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1040"/>
              <a:ext cx="168" cy="56"/>
            </a:xfrm>
            <a:custGeom>
              <a:avLst/>
              <a:gdLst>
                <a:gd name="T0" fmla="*/ 253 w 504"/>
                <a:gd name="T1" fmla="*/ 0 h 168"/>
                <a:gd name="T2" fmla="*/ 202 w 504"/>
                <a:gd name="T3" fmla="*/ 2 h 168"/>
                <a:gd name="T4" fmla="*/ 154 w 504"/>
                <a:gd name="T5" fmla="*/ 8 h 168"/>
                <a:gd name="T6" fmla="*/ 111 w 504"/>
                <a:gd name="T7" fmla="*/ 15 h 168"/>
                <a:gd name="T8" fmla="*/ 74 w 504"/>
                <a:gd name="T9" fmla="*/ 25 h 168"/>
                <a:gd name="T10" fmla="*/ 44 w 504"/>
                <a:gd name="T11" fmla="*/ 37 h 168"/>
                <a:gd name="T12" fmla="*/ 21 w 504"/>
                <a:gd name="T13" fmla="*/ 51 h 168"/>
                <a:gd name="T14" fmla="*/ 5 w 504"/>
                <a:gd name="T15" fmla="*/ 68 h 168"/>
                <a:gd name="T16" fmla="*/ 1 w 504"/>
                <a:gd name="T17" fmla="*/ 80 h 168"/>
                <a:gd name="T18" fmla="*/ 0 w 504"/>
                <a:gd name="T19" fmla="*/ 84 h 168"/>
                <a:gd name="T20" fmla="*/ 2 w 504"/>
                <a:gd name="T21" fmla="*/ 93 h 168"/>
                <a:gd name="T22" fmla="*/ 11 w 504"/>
                <a:gd name="T23" fmla="*/ 109 h 168"/>
                <a:gd name="T24" fmla="*/ 31 w 504"/>
                <a:gd name="T25" fmla="*/ 124 h 168"/>
                <a:gd name="T26" fmla="*/ 58 w 504"/>
                <a:gd name="T27" fmla="*/ 137 h 168"/>
                <a:gd name="T28" fmla="*/ 92 w 504"/>
                <a:gd name="T29" fmla="*/ 148 h 168"/>
                <a:gd name="T30" fmla="*/ 133 w 504"/>
                <a:gd name="T31" fmla="*/ 157 h 168"/>
                <a:gd name="T32" fmla="*/ 177 w 504"/>
                <a:gd name="T33" fmla="*/ 164 h 168"/>
                <a:gd name="T34" fmla="*/ 226 w 504"/>
                <a:gd name="T35" fmla="*/ 167 h 168"/>
                <a:gd name="T36" fmla="*/ 253 w 504"/>
                <a:gd name="T37" fmla="*/ 168 h 168"/>
                <a:gd name="T38" fmla="*/ 304 w 504"/>
                <a:gd name="T39" fmla="*/ 166 h 168"/>
                <a:gd name="T40" fmla="*/ 350 w 504"/>
                <a:gd name="T41" fmla="*/ 161 h 168"/>
                <a:gd name="T42" fmla="*/ 393 w 504"/>
                <a:gd name="T43" fmla="*/ 153 h 168"/>
                <a:gd name="T44" fmla="*/ 431 w 504"/>
                <a:gd name="T45" fmla="*/ 143 h 168"/>
                <a:gd name="T46" fmla="*/ 461 w 504"/>
                <a:gd name="T47" fmla="*/ 131 h 168"/>
                <a:gd name="T48" fmla="*/ 485 w 504"/>
                <a:gd name="T49" fmla="*/ 117 h 168"/>
                <a:gd name="T50" fmla="*/ 499 w 504"/>
                <a:gd name="T51" fmla="*/ 101 h 168"/>
                <a:gd name="T52" fmla="*/ 504 w 504"/>
                <a:gd name="T53" fmla="*/ 88 h 168"/>
                <a:gd name="T54" fmla="*/ 504 w 504"/>
                <a:gd name="T55" fmla="*/ 84 h 168"/>
                <a:gd name="T56" fmla="*/ 503 w 504"/>
                <a:gd name="T57" fmla="*/ 76 h 168"/>
                <a:gd name="T58" fmla="*/ 493 w 504"/>
                <a:gd name="T59" fmla="*/ 60 h 168"/>
                <a:gd name="T60" fmla="*/ 474 w 504"/>
                <a:gd name="T61" fmla="*/ 44 h 168"/>
                <a:gd name="T62" fmla="*/ 447 w 504"/>
                <a:gd name="T63" fmla="*/ 31 h 168"/>
                <a:gd name="T64" fmla="*/ 412 w 504"/>
                <a:gd name="T65" fmla="*/ 20 h 168"/>
                <a:gd name="T66" fmla="*/ 373 w 504"/>
                <a:gd name="T67" fmla="*/ 11 h 168"/>
                <a:gd name="T68" fmla="*/ 327 w 504"/>
                <a:gd name="T69" fmla="*/ 5 h 168"/>
                <a:gd name="T70" fmla="*/ 278 w 504"/>
                <a:gd name="T71" fmla="*/ 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4" h="168">
                  <a:moveTo>
                    <a:pt x="253" y="0"/>
                  </a:moveTo>
                  <a:lnTo>
                    <a:pt x="253" y="0"/>
                  </a:lnTo>
                  <a:lnTo>
                    <a:pt x="226" y="1"/>
                  </a:lnTo>
                  <a:lnTo>
                    <a:pt x="202" y="2"/>
                  </a:lnTo>
                  <a:lnTo>
                    <a:pt x="177" y="5"/>
                  </a:lnTo>
                  <a:lnTo>
                    <a:pt x="154" y="8"/>
                  </a:lnTo>
                  <a:lnTo>
                    <a:pt x="133" y="11"/>
                  </a:lnTo>
                  <a:lnTo>
                    <a:pt x="111" y="15"/>
                  </a:lnTo>
                  <a:lnTo>
                    <a:pt x="92" y="20"/>
                  </a:lnTo>
                  <a:lnTo>
                    <a:pt x="74" y="25"/>
                  </a:lnTo>
                  <a:lnTo>
                    <a:pt x="58" y="31"/>
                  </a:lnTo>
                  <a:lnTo>
                    <a:pt x="44" y="37"/>
                  </a:lnTo>
                  <a:lnTo>
                    <a:pt x="31" y="44"/>
                  </a:lnTo>
                  <a:lnTo>
                    <a:pt x="21" y="51"/>
                  </a:lnTo>
                  <a:lnTo>
                    <a:pt x="11" y="60"/>
                  </a:lnTo>
                  <a:lnTo>
                    <a:pt x="5" y="68"/>
                  </a:lnTo>
                  <a:lnTo>
                    <a:pt x="2" y="76"/>
                  </a:lnTo>
                  <a:lnTo>
                    <a:pt x="1" y="80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1" y="88"/>
                  </a:lnTo>
                  <a:lnTo>
                    <a:pt x="2" y="93"/>
                  </a:lnTo>
                  <a:lnTo>
                    <a:pt x="5" y="101"/>
                  </a:lnTo>
                  <a:lnTo>
                    <a:pt x="11" y="109"/>
                  </a:lnTo>
                  <a:lnTo>
                    <a:pt x="21" y="117"/>
                  </a:lnTo>
                  <a:lnTo>
                    <a:pt x="31" y="124"/>
                  </a:lnTo>
                  <a:lnTo>
                    <a:pt x="44" y="131"/>
                  </a:lnTo>
                  <a:lnTo>
                    <a:pt x="58" y="137"/>
                  </a:lnTo>
                  <a:lnTo>
                    <a:pt x="74" y="143"/>
                  </a:lnTo>
                  <a:lnTo>
                    <a:pt x="92" y="148"/>
                  </a:lnTo>
                  <a:lnTo>
                    <a:pt x="111" y="153"/>
                  </a:lnTo>
                  <a:lnTo>
                    <a:pt x="133" y="157"/>
                  </a:lnTo>
                  <a:lnTo>
                    <a:pt x="154" y="161"/>
                  </a:lnTo>
                  <a:lnTo>
                    <a:pt x="177" y="164"/>
                  </a:lnTo>
                  <a:lnTo>
                    <a:pt x="202" y="166"/>
                  </a:lnTo>
                  <a:lnTo>
                    <a:pt x="226" y="167"/>
                  </a:lnTo>
                  <a:lnTo>
                    <a:pt x="253" y="168"/>
                  </a:lnTo>
                  <a:lnTo>
                    <a:pt x="253" y="168"/>
                  </a:lnTo>
                  <a:lnTo>
                    <a:pt x="278" y="167"/>
                  </a:lnTo>
                  <a:lnTo>
                    <a:pt x="304" y="166"/>
                  </a:lnTo>
                  <a:lnTo>
                    <a:pt x="327" y="164"/>
                  </a:lnTo>
                  <a:lnTo>
                    <a:pt x="350" y="161"/>
                  </a:lnTo>
                  <a:lnTo>
                    <a:pt x="373" y="157"/>
                  </a:lnTo>
                  <a:lnTo>
                    <a:pt x="393" y="153"/>
                  </a:lnTo>
                  <a:lnTo>
                    <a:pt x="412" y="148"/>
                  </a:lnTo>
                  <a:lnTo>
                    <a:pt x="431" y="143"/>
                  </a:lnTo>
                  <a:lnTo>
                    <a:pt x="447" y="137"/>
                  </a:lnTo>
                  <a:lnTo>
                    <a:pt x="461" y="131"/>
                  </a:lnTo>
                  <a:lnTo>
                    <a:pt x="474" y="124"/>
                  </a:lnTo>
                  <a:lnTo>
                    <a:pt x="485" y="117"/>
                  </a:lnTo>
                  <a:lnTo>
                    <a:pt x="493" y="109"/>
                  </a:lnTo>
                  <a:lnTo>
                    <a:pt x="499" y="101"/>
                  </a:lnTo>
                  <a:lnTo>
                    <a:pt x="503" y="93"/>
                  </a:lnTo>
                  <a:lnTo>
                    <a:pt x="504" y="88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504" y="80"/>
                  </a:lnTo>
                  <a:lnTo>
                    <a:pt x="503" y="76"/>
                  </a:lnTo>
                  <a:lnTo>
                    <a:pt x="499" y="68"/>
                  </a:lnTo>
                  <a:lnTo>
                    <a:pt x="493" y="60"/>
                  </a:lnTo>
                  <a:lnTo>
                    <a:pt x="485" y="51"/>
                  </a:lnTo>
                  <a:lnTo>
                    <a:pt x="474" y="44"/>
                  </a:lnTo>
                  <a:lnTo>
                    <a:pt x="461" y="37"/>
                  </a:lnTo>
                  <a:lnTo>
                    <a:pt x="447" y="31"/>
                  </a:lnTo>
                  <a:lnTo>
                    <a:pt x="431" y="25"/>
                  </a:lnTo>
                  <a:lnTo>
                    <a:pt x="412" y="20"/>
                  </a:lnTo>
                  <a:lnTo>
                    <a:pt x="393" y="15"/>
                  </a:lnTo>
                  <a:lnTo>
                    <a:pt x="373" y="11"/>
                  </a:lnTo>
                  <a:lnTo>
                    <a:pt x="350" y="8"/>
                  </a:lnTo>
                  <a:lnTo>
                    <a:pt x="327" y="5"/>
                  </a:lnTo>
                  <a:lnTo>
                    <a:pt x="304" y="2"/>
                  </a:lnTo>
                  <a:lnTo>
                    <a:pt x="278" y="1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5A2414C-A249-69F1-9375-9F51E7571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1040"/>
              <a:ext cx="168" cy="56"/>
            </a:xfrm>
            <a:custGeom>
              <a:avLst/>
              <a:gdLst>
                <a:gd name="T0" fmla="*/ 253 w 504"/>
                <a:gd name="T1" fmla="*/ 0 h 168"/>
                <a:gd name="T2" fmla="*/ 202 w 504"/>
                <a:gd name="T3" fmla="*/ 2 h 168"/>
                <a:gd name="T4" fmla="*/ 154 w 504"/>
                <a:gd name="T5" fmla="*/ 8 h 168"/>
                <a:gd name="T6" fmla="*/ 111 w 504"/>
                <a:gd name="T7" fmla="*/ 15 h 168"/>
                <a:gd name="T8" fmla="*/ 74 w 504"/>
                <a:gd name="T9" fmla="*/ 25 h 168"/>
                <a:gd name="T10" fmla="*/ 44 w 504"/>
                <a:gd name="T11" fmla="*/ 37 h 168"/>
                <a:gd name="T12" fmla="*/ 21 w 504"/>
                <a:gd name="T13" fmla="*/ 51 h 168"/>
                <a:gd name="T14" fmla="*/ 5 w 504"/>
                <a:gd name="T15" fmla="*/ 68 h 168"/>
                <a:gd name="T16" fmla="*/ 1 w 504"/>
                <a:gd name="T17" fmla="*/ 80 h 168"/>
                <a:gd name="T18" fmla="*/ 0 w 504"/>
                <a:gd name="T19" fmla="*/ 84 h 168"/>
                <a:gd name="T20" fmla="*/ 2 w 504"/>
                <a:gd name="T21" fmla="*/ 93 h 168"/>
                <a:gd name="T22" fmla="*/ 11 w 504"/>
                <a:gd name="T23" fmla="*/ 109 h 168"/>
                <a:gd name="T24" fmla="*/ 31 w 504"/>
                <a:gd name="T25" fmla="*/ 124 h 168"/>
                <a:gd name="T26" fmla="*/ 58 w 504"/>
                <a:gd name="T27" fmla="*/ 137 h 168"/>
                <a:gd name="T28" fmla="*/ 92 w 504"/>
                <a:gd name="T29" fmla="*/ 148 h 168"/>
                <a:gd name="T30" fmla="*/ 133 w 504"/>
                <a:gd name="T31" fmla="*/ 157 h 168"/>
                <a:gd name="T32" fmla="*/ 177 w 504"/>
                <a:gd name="T33" fmla="*/ 164 h 168"/>
                <a:gd name="T34" fmla="*/ 226 w 504"/>
                <a:gd name="T35" fmla="*/ 167 h 168"/>
                <a:gd name="T36" fmla="*/ 253 w 504"/>
                <a:gd name="T37" fmla="*/ 168 h 168"/>
                <a:gd name="T38" fmla="*/ 304 w 504"/>
                <a:gd name="T39" fmla="*/ 166 h 168"/>
                <a:gd name="T40" fmla="*/ 350 w 504"/>
                <a:gd name="T41" fmla="*/ 161 h 168"/>
                <a:gd name="T42" fmla="*/ 393 w 504"/>
                <a:gd name="T43" fmla="*/ 153 h 168"/>
                <a:gd name="T44" fmla="*/ 431 w 504"/>
                <a:gd name="T45" fmla="*/ 143 h 168"/>
                <a:gd name="T46" fmla="*/ 461 w 504"/>
                <a:gd name="T47" fmla="*/ 131 h 168"/>
                <a:gd name="T48" fmla="*/ 485 w 504"/>
                <a:gd name="T49" fmla="*/ 117 h 168"/>
                <a:gd name="T50" fmla="*/ 499 w 504"/>
                <a:gd name="T51" fmla="*/ 101 h 168"/>
                <a:gd name="T52" fmla="*/ 504 w 504"/>
                <a:gd name="T53" fmla="*/ 88 h 168"/>
                <a:gd name="T54" fmla="*/ 504 w 504"/>
                <a:gd name="T55" fmla="*/ 84 h 168"/>
                <a:gd name="T56" fmla="*/ 503 w 504"/>
                <a:gd name="T57" fmla="*/ 76 h 168"/>
                <a:gd name="T58" fmla="*/ 493 w 504"/>
                <a:gd name="T59" fmla="*/ 60 h 168"/>
                <a:gd name="T60" fmla="*/ 474 w 504"/>
                <a:gd name="T61" fmla="*/ 44 h 168"/>
                <a:gd name="T62" fmla="*/ 447 w 504"/>
                <a:gd name="T63" fmla="*/ 31 h 168"/>
                <a:gd name="T64" fmla="*/ 412 w 504"/>
                <a:gd name="T65" fmla="*/ 20 h 168"/>
                <a:gd name="T66" fmla="*/ 373 w 504"/>
                <a:gd name="T67" fmla="*/ 11 h 168"/>
                <a:gd name="T68" fmla="*/ 327 w 504"/>
                <a:gd name="T69" fmla="*/ 5 h 168"/>
                <a:gd name="T70" fmla="*/ 278 w 504"/>
                <a:gd name="T71" fmla="*/ 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4" h="168">
                  <a:moveTo>
                    <a:pt x="253" y="0"/>
                  </a:moveTo>
                  <a:lnTo>
                    <a:pt x="253" y="0"/>
                  </a:lnTo>
                  <a:lnTo>
                    <a:pt x="226" y="1"/>
                  </a:lnTo>
                  <a:lnTo>
                    <a:pt x="202" y="2"/>
                  </a:lnTo>
                  <a:lnTo>
                    <a:pt x="177" y="5"/>
                  </a:lnTo>
                  <a:lnTo>
                    <a:pt x="154" y="8"/>
                  </a:lnTo>
                  <a:lnTo>
                    <a:pt x="133" y="11"/>
                  </a:lnTo>
                  <a:lnTo>
                    <a:pt x="111" y="15"/>
                  </a:lnTo>
                  <a:lnTo>
                    <a:pt x="92" y="20"/>
                  </a:lnTo>
                  <a:lnTo>
                    <a:pt x="74" y="25"/>
                  </a:lnTo>
                  <a:lnTo>
                    <a:pt x="58" y="31"/>
                  </a:lnTo>
                  <a:lnTo>
                    <a:pt x="44" y="37"/>
                  </a:lnTo>
                  <a:lnTo>
                    <a:pt x="31" y="44"/>
                  </a:lnTo>
                  <a:lnTo>
                    <a:pt x="21" y="51"/>
                  </a:lnTo>
                  <a:lnTo>
                    <a:pt x="11" y="60"/>
                  </a:lnTo>
                  <a:lnTo>
                    <a:pt x="5" y="68"/>
                  </a:lnTo>
                  <a:lnTo>
                    <a:pt x="2" y="76"/>
                  </a:lnTo>
                  <a:lnTo>
                    <a:pt x="1" y="80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1" y="88"/>
                  </a:lnTo>
                  <a:lnTo>
                    <a:pt x="2" y="93"/>
                  </a:lnTo>
                  <a:lnTo>
                    <a:pt x="5" y="101"/>
                  </a:lnTo>
                  <a:lnTo>
                    <a:pt x="11" y="109"/>
                  </a:lnTo>
                  <a:lnTo>
                    <a:pt x="21" y="117"/>
                  </a:lnTo>
                  <a:lnTo>
                    <a:pt x="31" y="124"/>
                  </a:lnTo>
                  <a:lnTo>
                    <a:pt x="44" y="131"/>
                  </a:lnTo>
                  <a:lnTo>
                    <a:pt x="58" y="137"/>
                  </a:lnTo>
                  <a:lnTo>
                    <a:pt x="74" y="143"/>
                  </a:lnTo>
                  <a:lnTo>
                    <a:pt x="92" y="148"/>
                  </a:lnTo>
                  <a:lnTo>
                    <a:pt x="111" y="153"/>
                  </a:lnTo>
                  <a:lnTo>
                    <a:pt x="133" y="157"/>
                  </a:lnTo>
                  <a:lnTo>
                    <a:pt x="154" y="161"/>
                  </a:lnTo>
                  <a:lnTo>
                    <a:pt x="177" y="164"/>
                  </a:lnTo>
                  <a:lnTo>
                    <a:pt x="202" y="166"/>
                  </a:lnTo>
                  <a:lnTo>
                    <a:pt x="226" y="167"/>
                  </a:lnTo>
                  <a:lnTo>
                    <a:pt x="253" y="168"/>
                  </a:lnTo>
                  <a:lnTo>
                    <a:pt x="253" y="168"/>
                  </a:lnTo>
                  <a:lnTo>
                    <a:pt x="278" y="167"/>
                  </a:lnTo>
                  <a:lnTo>
                    <a:pt x="304" y="166"/>
                  </a:lnTo>
                  <a:lnTo>
                    <a:pt x="327" y="164"/>
                  </a:lnTo>
                  <a:lnTo>
                    <a:pt x="350" y="161"/>
                  </a:lnTo>
                  <a:lnTo>
                    <a:pt x="373" y="157"/>
                  </a:lnTo>
                  <a:lnTo>
                    <a:pt x="393" y="153"/>
                  </a:lnTo>
                  <a:lnTo>
                    <a:pt x="412" y="148"/>
                  </a:lnTo>
                  <a:lnTo>
                    <a:pt x="431" y="143"/>
                  </a:lnTo>
                  <a:lnTo>
                    <a:pt x="447" y="137"/>
                  </a:lnTo>
                  <a:lnTo>
                    <a:pt x="461" y="131"/>
                  </a:lnTo>
                  <a:lnTo>
                    <a:pt x="474" y="124"/>
                  </a:lnTo>
                  <a:lnTo>
                    <a:pt x="485" y="117"/>
                  </a:lnTo>
                  <a:lnTo>
                    <a:pt x="493" y="109"/>
                  </a:lnTo>
                  <a:lnTo>
                    <a:pt x="499" y="101"/>
                  </a:lnTo>
                  <a:lnTo>
                    <a:pt x="503" y="93"/>
                  </a:lnTo>
                  <a:lnTo>
                    <a:pt x="504" y="88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504" y="80"/>
                  </a:lnTo>
                  <a:lnTo>
                    <a:pt x="503" y="76"/>
                  </a:lnTo>
                  <a:lnTo>
                    <a:pt x="499" y="68"/>
                  </a:lnTo>
                  <a:lnTo>
                    <a:pt x="493" y="60"/>
                  </a:lnTo>
                  <a:lnTo>
                    <a:pt x="485" y="51"/>
                  </a:lnTo>
                  <a:lnTo>
                    <a:pt x="474" y="44"/>
                  </a:lnTo>
                  <a:lnTo>
                    <a:pt x="461" y="37"/>
                  </a:lnTo>
                  <a:lnTo>
                    <a:pt x="447" y="31"/>
                  </a:lnTo>
                  <a:lnTo>
                    <a:pt x="431" y="25"/>
                  </a:lnTo>
                  <a:lnTo>
                    <a:pt x="412" y="20"/>
                  </a:lnTo>
                  <a:lnTo>
                    <a:pt x="393" y="15"/>
                  </a:lnTo>
                  <a:lnTo>
                    <a:pt x="373" y="11"/>
                  </a:lnTo>
                  <a:lnTo>
                    <a:pt x="350" y="8"/>
                  </a:lnTo>
                  <a:lnTo>
                    <a:pt x="327" y="5"/>
                  </a:lnTo>
                  <a:lnTo>
                    <a:pt x="304" y="2"/>
                  </a:lnTo>
                  <a:lnTo>
                    <a:pt x="278" y="1"/>
                  </a:lnTo>
                  <a:lnTo>
                    <a:pt x="2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7E65D3F1-BEC3-C2DD-4FA2-A3FF38D202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9" y="1040"/>
              <a:ext cx="168" cy="56"/>
            </a:xfrm>
            <a:custGeom>
              <a:avLst/>
              <a:gdLst>
                <a:gd name="T0" fmla="*/ 252 w 503"/>
                <a:gd name="T1" fmla="*/ 0 h 168"/>
                <a:gd name="T2" fmla="*/ 201 w 503"/>
                <a:gd name="T3" fmla="*/ 2 h 168"/>
                <a:gd name="T4" fmla="*/ 154 w 503"/>
                <a:gd name="T5" fmla="*/ 8 h 168"/>
                <a:gd name="T6" fmla="*/ 111 w 503"/>
                <a:gd name="T7" fmla="*/ 15 h 168"/>
                <a:gd name="T8" fmla="*/ 74 w 503"/>
                <a:gd name="T9" fmla="*/ 25 h 168"/>
                <a:gd name="T10" fmla="*/ 43 w 503"/>
                <a:gd name="T11" fmla="*/ 37 h 168"/>
                <a:gd name="T12" fmla="*/ 20 w 503"/>
                <a:gd name="T13" fmla="*/ 51 h 168"/>
                <a:gd name="T14" fmla="*/ 6 w 503"/>
                <a:gd name="T15" fmla="*/ 68 h 168"/>
                <a:gd name="T16" fmla="*/ 0 w 503"/>
                <a:gd name="T17" fmla="*/ 80 h 168"/>
                <a:gd name="T18" fmla="*/ 0 w 503"/>
                <a:gd name="T19" fmla="*/ 84 h 168"/>
                <a:gd name="T20" fmla="*/ 1 w 503"/>
                <a:gd name="T21" fmla="*/ 93 h 168"/>
                <a:gd name="T22" fmla="*/ 12 w 503"/>
                <a:gd name="T23" fmla="*/ 109 h 168"/>
                <a:gd name="T24" fmla="*/ 31 w 503"/>
                <a:gd name="T25" fmla="*/ 124 h 168"/>
                <a:gd name="T26" fmla="*/ 57 w 503"/>
                <a:gd name="T27" fmla="*/ 137 h 168"/>
                <a:gd name="T28" fmla="*/ 92 w 503"/>
                <a:gd name="T29" fmla="*/ 148 h 168"/>
                <a:gd name="T30" fmla="*/ 132 w 503"/>
                <a:gd name="T31" fmla="*/ 157 h 168"/>
                <a:gd name="T32" fmla="*/ 177 w 503"/>
                <a:gd name="T33" fmla="*/ 164 h 168"/>
                <a:gd name="T34" fmla="*/ 226 w 503"/>
                <a:gd name="T35" fmla="*/ 167 h 168"/>
                <a:gd name="T36" fmla="*/ 252 w 503"/>
                <a:gd name="T37" fmla="*/ 168 h 168"/>
                <a:gd name="T38" fmla="*/ 303 w 503"/>
                <a:gd name="T39" fmla="*/ 166 h 168"/>
                <a:gd name="T40" fmla="*/ 350 w 503"/>
                <a:gd name="T41" fmla="*/ 161 h 168"/>
                <a:gd name="T42" fmla="*/ 392 w 503"/>
                <a:gd name="T43" fmla="*/ 153 h 168"/>
                <a:gd name="T44" fmla="*/ 430 w 503"/>
                <a:gd name="T45" fmla="*/ 143 h 168"/>
                <a:gd name="T46" fmla="*/ 461 w 503"/>
                <a:gd name="T47" fmla="*/ 131 h 168"/>
                <a:gd name="T48" fmla="*/ 484 w 503"/>
                <a:gd name="T49" fmla="*/ 117 h 168"/>
                <a:gd name="T50" fmla="*/ 498 w 503"/>
                <a:gd name="T51" fmla="*/ 101 h 168"/>
                <a:gd name="T52" fmla="*/ 503 w 503"/>
                <a:gd name="T53" fmla="*/ 88 h 168"/>
                <a:gd name="T54" fmla="*/ 503 w 503"/>
                <a:gd name="T55" fmla="*/ 84 h 168"/>
                <a:gd name="T56" fmla="*/ 502 w 503"/>
                <a:gd name="T57" fmla="*/ 76 h 168"/>
                <a:gd name="T58" fmla="*/ 492 w 503"/>
                <a:gd name="T59" fmla="*/ 60 h 168"/>
                <a:gd name="T60" fmla="*/ 473 w 503"/>
                <a:gd name="T61" fmla="*/ 44 h 168"/>
                <a:gd name="T62" fmla="*/ 446 w 503"/>
                <a:gd name="T63" fmla="*/ 31 h 168"/>
                <a:gd name="T64" fmla="*/ 412 w 503"/>
                <a:gd name="T65" fmla="*/ 20 h 168"/>
                <a:gd name="T66" fmla="*/ 372 w 503"/>
                <a:gd name="T67" fmla="*/ 11 h 168"/>
                <a:gd name="T68" fmla="*/ 327 w 503"/>
                <a:gd name="T69" fmla="*/ 5 h 168"/>
                <a:gd name="T70" fmla="*/ 277 w 503"/>
                <a:gd name="T71" fmla="*/ 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3" h="168">
                  <a:moveTo>
                    <a:pt x="252" y="0"/>
                  </a:moveTo>
                  <a:lnTo>
                    <a:pt x="252" y="0"/>
                  </a:lnTo>
                  <a:lnTo>
                    <a:pt x="226" y="1"/>
                  </a:lnTo>
                  <a:lnTo>
                    <a:pt x="201" y="2"/>
                  </a:lnTo>
                  <a:lnTo>
                    <a:pt x="177" y="5"/>
                  </a:lnTo>
                  <a:lnTo>
                    <a:pt x="154" y="8"/>
                  </a:lnTo>
                  <a:lnTo>
                    <a:pt x="132" y="11"/>
                  </a:lnTo>
                  <a:lnTo>
                    <a:pt x="111" y="15"/>
                  </a:lnTo>
                  <a:lnTo>
                    <a:pt x="92" y="20"/>
                  </a:lnTo>
                  <a:lnTo>
                    <a:pt x="74" y="25"/>
                  </a:lnTo>
                  <a:lnTo>
                    <a:pt x="57" y="31"/>
                  </a:lnTo>
                  <a:lnTo>
                    <a:pt x="43" y="37"/>
                  </a:lnTo>
                  <a:lnTo>
                    <a:pt x="31" y="44"/>
                  </a:lnTo>
                  <a:lnTo>
                    <a:pt x="20" y="51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1" y="76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8"/>
                  </a:lnTo>
                  <a:lnTo>
                    <a:pt x="1" y="93"/>
                  </a:lnTo>
                  <a:lnTo>
                    <a:pt x="6" y="101"/>
                  </a:lnTo>
                  <a:lnTo>
                    <a:pt x="12" y="109"/>
                  </a:lnTo>
                  <a:lnTo>
                    <a:pt x="20" y="117"/>
                  </a:lnTo>
                  <a:lnTo>
                    <a:pt x="31" y="124"/>
                  </a:lnTo>
                  <a:lnTo>
                    <a:pt x="43" y="131"/>
                  </a:lnTo>
                  <a:lnTo>
                    <a:pt x="57" y="137"/>
                  </a:lnTo>
                  <a:lnTo>
                    <a:pt x="74" y="143"/>
                  </a:lnTo>
                  <a:lnTo>
                    <a:pt x="92" y="148"/>
                  </a:lnTo>
                  <a:lnTo>
                    <a:pt x="111" y="153"/>
                  </a:lnTo>
                  <a:lnTo>
                    <a:pt x="132" y="157"/>
                  </a:lnTo>
                  <a:lnTo>
                    <a:pt x="154" y="161"/>
                  </a:lnTo>
                  <a:lnTo>
                    <a:pt x="177" y="164"/>
                  </a:lnTo>
                  <a:lnTo>
                    <a:pt x="201" y="166"/>
                  </a:lnTo>
                  <a:lnTo>
                    <a:pt x="226" y="167"/>
                  </a:lnTo>
                  <a:lnTo>
                    <a:pt x="252" y="168"/>
                  </a:lnTo>
                  <a:lnTo>
                    <a:pt x="252" y="168"/>
                  </a:lnTo>
                  <a:lnTo>
                    <a:pt x="277" y="167"/>
                  </a:lnTo>
                  <a:lnTo>
                    <a:pt x="303" y="166"/>
                  </a:lnTo>
                  <a:lnTo>
                    <a:pt x="327" y="164"/>
                  </a:lnTo>
                  <a:lnTo>
                    <a:pt x="350" y="161"/>
                  </a:lnTo>
                  <a:lnTo>
                    <a:pt x="372" y="157"/>
                  </a:lnTo>
                  <a:lnTo>
                    <a:pt x="392" y="153"/>
                  </a:lnTo>
                  <a:lnTo>
                    <a:pt x="412" y="148"/>
                  </a:lnTo>
                  <a:lnTo>
                    <a:pt x="430" y="143"/>
                  </a:lnTo>
                  <a:lnTo>
                    <a:pt x="446" y="137"/>
                  </a:lnTo>
                  <a:lnTo>
                    <a:pt x="461" y="131"/>
                  </a:lnTo>
                  <a:lnTo>
                    <a:pt x="473" y="124"/>
                  </a:lnTo>
                  <a:lnTo>
                    <a:pt x="484" y="117"/>
                  </a:lnTo>
                  <a:lnTo>
                    <a:pt x="492" y="109"/>
                  </a:lnTo>
                  <a:lnTo>
                    <a:pt x="498" y="101"/>
                  </a:lnTo>
                  <a:lnTo>
                    <a:pt x="502" y="93"/>
                  </a:lnTo>
                  <a:lnTo>
                    <a:pt x="503" y="88"/>
                  </a:lnTo>
                  <a:lnTo>
                    <a:pt x="503" y="84"/>
                  </a:lnTo>
                  <a:lnTo>
                    <a:pt x="503" y="84"/>
                  </a:lnTo>
                  <a:lnTo>
                    <a:pt x="503" y="80"/>
                  </a:lnTo>
                  <a:lnTo>
                    <a:pt x="502" y="76"/>
                  </a:lnTo>
                  <a:lnTo>
                    <a:pt x="498" y="68"/>
                  </a:lnTo>
                  <a:lnTo>
                    <a:pt x="492" y="60"/>
                  </a:lnTo>
                  <a:lnTo>
                    <a:pt x="484" y="51"/>
                  </a:lnTo>
                  <a:lnTo>
                    <a:pt x="473" y="44"/>
                  </a:lnTo>
                  <a:lnTo>
                    <a:pt x="461" y="37"/>
                  </a:lnTo>
                  <a:lnTo>
                    <a:pt x="446" y="31"/>
                  </a:lnTo>
                  <a:lnTo>
                    <a:pt x="430" y="25"/>
                  </a:lnTo>
                  <a:lnTo>
                    <a:pt x="412" y="20"/>
                  </a:lnTo>
                  <a:lnTo>
                    <a:pt x="392" y="15"/>
                  </a:lnTo>
                  <a:lnTo>
                    <a:pt x="372" y="11"/>
                  </a:lnTo>
                  <a:lnTo>
                    <a:pt x="350" y="8"/>
                  </a:lnTo>
                  <a:lnTo>
                    <a:pt x="327" y="5"/>
                  </a:lnTo>
                  <a:lnTo>
                    <a:pt x="303" y="2"/>
                  </a:lnTo>
                  <a:lnTo>
                    <a:pt x="277" y="1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F51902-9B93-7E21-D271-E771285A6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9" y="1040"/>
              <a:ext cx="168" cy="56"/>
            </a:xfrm>
            <a:custGeom>
              <a:avLst/>
              <a:gdLst>
                <a:gd name="T0" fmla="*/ 252 w 503"/>
                <a:gd name="T1" fmla="*/ 0 h 168"/>
                <a:gd name="T2" fmla="*/ 201 w 503"/>
                <a:gd name="T3" fmla="*/ 2 h 168"/>
                <a:gd name="T4" fmla="*/ 154 w 503"/>
                <a:gd name="T5" fmla="*/ 8 h 168"/>
                <a:gd name="T6" fmla="*/ 111 w 503"/>
                <a:gd name="T7" fmla="*/ 15 h 168"/>
                <a:gd name="T8" fmla="*/ 74 w 503"/>
                <a:gd name="T9" fmla="*/ 25 h 168"/>
                <a:gd name="T10" fmla="*/ 43 w 503"/>
                <a:gd name="T11" fmla="*/ 37 h 168"/>
                <a:gd name="T12" fmla="*/ 20 w 503"/>
                <a:gd name="T13" fmla="*/ 51 h 168"/>
                <a:gd name="T14" fmla="*/ 6 w 503"/>
                <a:gd name="T15" fmla="*/ 68 h 168"/>
                <a:gd name="T16" fmla="*/ 0 w 503"/>
                <a:gd name="T17" fmla="*/ 80 h 168"/>
                <a:gd name="T18" fmla="*/ 0 w 503"/>
                <a:gd name="T19" fmla="*/ 84 h 168"/>
                <a:gd name="T20" fmla="*/ 1 w 503"/>
                <a:gd name="T21" fmla="*/ 93 h 168"/>
                <a:gd name="T22" fmla="*/ 12 w 503"/>
                <a:gd name="T23" fmla="*/ 109 h 168"/>
                <a:gd name="T24" fmla="*/ 31 w 503"/>
                <a:gd name="T25" fmla="*/ 124 h 168"/>
                <a:gd name="T26" fmla="*/ 57 w 503"/>
                <a:gd name="T27" fmla="*/ 137 h 168"/>
                <a:gd name="T28" fmla="*/ 92 w 503"/>
                <a:gd name="T29" fmla="*/ 148 h 168"/>
                <a:gd name="T30" fmla="*/ 132 w 503"/>
                <a:gd name="T31" fmla="*/ 157 h 168"/>
                <a:gd name="T32" fmla="*/ 177 w 503"/>
                <a:gd name="T33" fmla="*/ 164 h 168"/>
                <a:gd name="T34" fmla="*/ 226 w 503"/>
                <a:gd name="T35" fmla="*/ 167 h 168"/>
                <a:gd name="T36" fmla="*/ 252 w 503"/>
                <a:gd name="T37" fmla="*/ 168 h 168"/>
                <a:gd name="T38" fmla="*/ 303 w 503"/>
                <a:gd name="T39" fmla="*/ 166 h 168"/>
                <a:gd name="T40" fmla="*/ 350 w 503"/>
                <a:gd name="T41" fmla="*/ 161 h 168"/>
                <a:gd name="T42" fmla="*/ 392 w 503"/>
                <a:gd name="T43" fmla="*/ 153 h 168"/>
                <a:gd name="T44" fmla="*/ 430 w 503"/>
                <a:gd name="T45" fmla="*/ 143 h 168"/>
                <a:gd name="T46" fmla="*/ 461 w 503"/>
                <a:gd name="T47" fmla="*/ 131 h 168"/>
                <a:gd name="T48" fmla="*/ 484 w 503"/>
                <a:gd name="T49" fmla="*/ 117 h 168"/>
                <a:gd name="T50" fmla="*/ 498 w 503"/>
                <a:gd name="T51" fmla="*/ 101 h 168"/>
                <a:gd name="T52" fmla="*/ 503 w 503"/>
                <a:gd name="T53" fmla="*/ 88 h 168"/>
                <a:gd name="T54" fmla="*/ 503 w 503"/>
                <a:gd name="T55" fmla="*/ 84 h 168"/>
                <a:gd name="T56" fmla="*/ 502 w 503"/>
                <a:gd name="T57" fmla="*/ 76 h 168"/>
                <a:gd name="T58" fmla="*/ 492 w 503"/>
                <a:gd name="T59" fmla="*/ 60 h 168"/>
                <a:gd name="T60" fmla="*/ 473 w 503"/>
                <a:gd name="T61" fmla="*/ 44 h 168"/>
                <a:gd name="T62" fmla="*/ 446 w 503"/>
                <a:gd name="T63" fmla="*/ 31 h 168"/>
                <a:gd name="T64" fmla="*/ 412 w 503"/>
                <a:gd name="T65" fmla="*/ 20 h 168"/>
                <a:gd name="T66" fmla="*/ 372 w 503"/>
                <a:gd name="T67" fmla="*/ 11 h 168"/>
                <a:gd name="T68" fmla="*/ 327 w 503"/>
                <a:gd name="T69" fmla="*/ 5 h 168"/>
                <a:gd name="T70" fmla="*/ 277 w 503"/>
                <a:gd name="T71" fmla="*/ 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3" h="168">
                  <a:moveTo>
                    <a:pt x="252" y="0"/>
                  </a:moveTo>
                  <a:lnTo>
                    <a:pt x="252" y="0"/>
                  </a:lnTo>
                  <a:lnTo>
                    <a:pt x="226" y="1"/>
                  </a:lnTo>
                  <a:lnTo>
                    <a:pt x="201" y="2"/>
                  </a:lnTo>
                  <a:lnTo>
                    <a:pt x="177" y="5"/>
                  </a:lnTo>
                  <a:lnTo>
                    <a:pt x="154" y="8"/>
                  </a:lnTo>
                  <a:lnTo>
                    <a:pt x="132" y="11"/>
                  </a:lnTo>
                  <a:lnTo>
                    <a:pt x="111" y="15"/>
                  </a:lnTo>
                  <a:lnTo>
                    <a:pt x="92" y="20"/>
                  </a:lnTo>
                  <a:lnTo>
                    <a:pt x="74" y="25"/>
                  </a:lnTo>
                  <a:lnTo>
                    <a:pt x="57" y="31"/>
                  </a:lnTo>
                  <a:lnTo>
                    <a:pt x="43" y="37"/>
                  </a:lnTo>
                  <a:lnTo>
                    <a:pt x="31" y="44"/>
                  </a:lnTo>
                  <a:lnTo>
                    <a:pt x="20" y="51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1" y="76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8"/>
                  </a:lnTo>
                  <a:lnTo>
                    <a:pt x="1" y="93"/>
                  </a:lnTo>
                  <a:lnTo>
                    <a:pt x="6" y="101"/>
                  </a:lnTo>
                  <a:lnTo>
                    <a:pt x="12" y="109"/>
                  </a:lnTo>
                  <a:lnTo>
                    <a:pt x="20" y="117"/>
                  </a:lnTo>
                  <a:lnTo>
                    <a:pt x="31" y="124"/>
                  </a:lnTo>
                  <a:lnTo>
                    <a:pt x="43" y="131"/>
                  </a:lnTo>
                  <a:lnTo>
                    <a:pt x="57" y="137"/>
                  </a:lnTo>
                  <a:lnTo>
                    <a:pt x="74" y="143"/>
                  </a:lnTo>
                  <a:lnTo>
                    <a:pt x="92" y="148"/>
                  </a:lnTo>
                  <a:lnTo>
                    <a:pt x="111" y="153"/>
                  </a:lnTo>
                  <a:lnTo>
                    <a:pt x="132" y="157"/>
                  </a:lnTo>
                  <a:lnTo>
                    <a:pt x="154" y="161"/>
                  </a:lnTo>
                  <a:lnTo>
                    <a:pt x="177" y="164"/>
                  </a:lnTo>
                  <a:lnTo>
                    <a:pt x="201" y="166"/>
                  </a:lnTo>
                  <a:lnTo>
                    <a:pt x="226" y="167"/>
                  </a:lnTo>
                  <a:lnTo>
                    <a:pt x="252" y="168"/>
                  </a:lnTo>
                  <a:lnTo>
                    <a:pt x="252" y="168"/>
                  </a:lnTo>
                  <a:lnTo>
                    <a:pt x="277" y="167"/>
                  </a:lnTo>
                  <a:lnTo>
                    <a:pt x="303" y="166"/>
                  </a:lnTo>
                  <a:lnTo>
                    <a:pt x="327" y="164"/>
                  </a:lnTo>
                  <a:lnTo>
                    <a:pt x="350" y="161"/>
                  </a:lnTo>
                  <a:lnTo>
                    <a:pt x="372" y="157"/>
                  </a:lnTo>
                  <a:lnTo>
                    <a:pt x="392" y="153"/>
                  </a:lnTo>
                  <a:lnTo>
                    <a:pt x="412" y="148"/>
                  </a:lnTo>
                  <a:lnTo>
                    <a:pt x="430" y="143"/>
                  </a:lnTo>
                  <a:lnTo>
                    <a:pt x="446" y="137"/>
                  </a:lnTo>
                  <a:lnTo>
                    <a:pt x="461" y="131"/>
                  </a:lnTo>
                  <a:lnTo>
                    <a:pt x="473" y="124"/>
                  </a:lnTo>
                  <a:lnTo>
                    <a:pt x="484" y="117"/>
                  </a:lnTo>
                  <a:lnTo>
                    <a:pt x="492" y="109"/>
                  </a:lnTo>
                  <a:lnTo>
                    <a:pt x="498" y="101"/>
                  </a:lnTo>
                  <a:lnTo>
                    <a:pt x="502" y="93"/>
                  </a:lnTo>
                  <a:lnTo>
                    <a:pt x="503" y="88"/>
                  </a:lnTo>
                  <a:lnTo>
                    <a:pt x="503" y="84"/>
                  </a:lnTo>
                  <a:lnTo>
                    <a:pt x="503" y="84"/>
                  </a:lnTo>
                  <a:lnTo>
                    <a:pt x="503" y="80"/>
                  </a:lnTo>
                  <a:lnTo>
                    <a:pt x="502" y="76"/>
                  </a:lnTo>
                  <a:lnTo>
                    <a:pt x="498" y="68"/>
                  </a:lnTo>
                  <a:lnTo>
                    <a:pt x="492" y="60"/>
                  </a:lnTo>
                  <a:lnTo>
                    <a:pt x="484" y="51"/>
                  </a:lnTo>
                  <a:lnTo>
                    <a:pt x="473" y="44"/>
                  </a:lnTo>
                  <a:lnTo>
                    <a:pt x="461" y="37"/>
                  </a:lnTo>
                  <a:lnTo>
                    <a:pt x="446" y="31"/>
                  </a:lnTo>
                  <a:lnTo>
                    <a:pt x="430" y="25"/>
                  </a:lnTo>
                  <a:lnTo>
                    <a:pt x="412" y="20"/>
                  </a:lnTo>
                  <a:lnTo>
                    <a:pt x="392" y="15"/>
                  </a:lnTo>
                  <a:lnTo>
                    <a:pt x="372" y="11"/>
                  </a:lnTo>
                  <a:lnTo>
                    <a:pt x="350" y="8"/>
                  </a:lnTo>
                  <a:lnTo>
                    <a:pt x="327" y="5"/>
                  </a:lnTo>
                  <a:lnTo>
                    <a:pt x="303" y="2"/>
                  </a:lnTo>
                  <a:lnTo>
                    <a:pt x="277" y="1"/>
                  </a:lnTo>
                  <a:lnTo>
                    <a:pt x="2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696BCA8E-FFD6-6741-73E7-3CBD0FDD4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" y="0"/>
              <a:ext cx="1920" cy="1762"/>
            </a:xfrm>
            <a:custGeom>
              <a:avLst/>
              <a:gdLst>
                <a:gd name="T0" fmla="*/ 2083 w 5760"/>
                <a:gd name="T1" fmla="*/ 5246 h 5286"/>
                <a:gd name="T2" fmla="*/ 1709 w 5760"/>
                <a:gd name="T3" fmla="*/ 5111 h 5286"/>
                <a:gd name="T4" fmla="*/ 1403 w 5760"/>
                <a:gd name="T5" fmla="*/ 4887 h 5286"/>
                <a:gd name="T6" fmla="*/ 1306 w 5760"/>
                <a:gd name="T7" fmla="*/ 4901 h 5286"/>
                <a:gd name="T8" fmla="*/ 1285 w 5760"/>
                <a:gd name="T9" fmla="*/ 5273 h 5286"/>
                <a:gd name="T10" fmla="*/ 950 w 5760"/>
                <a:gd name="T11" fmla="*/ 5199 h 5286"/>
                <a:gd name="T12" fmla="*/ 479 w 5760"/>
                <a:gd name="T13" fmla="*/ 4918 h 5286"/>
                <a:gd name="T14" fmla="*/ 249 w 5760"/>
                <a:gd name="T15" fmla="*/ 4557 h 5286"/>
                <a:gd name="T16" fmla="*/ 154 w 5760"/>
                <a:gd name="T17" fmla="*/ 4849 h 5286"/>
                <a:gd name="T18" fmla="*/ 42 w 5760"/>
                <a:gd name="T19" fmla="*/ 4540 h 5286"/>
                <a:gd name="T20" fmla="*/ 20 w 5760"/>
                <a:gd name="T21" fmla="*/ 4024 h 5286"/>
                <a:gd name="T22" fmla="*/ 141 w 5760"/>
                <a:gd name="T23" fmla="*/ 3660 h 5286"/>
                <a:gd name="T24" fmla="*/ 494 w 5760"/>
                <a:gd name="T25" fmla="*/ 3136 h 5286"/>
                <a:gd name="T26" fmla="*/ 587 w 5760"/>
                <a:gd name="T27" fmla="*/ 2753 h 5286"/>
                <a:gd name="T28" fmla="*/ 687 w 5760"/>
                <a:gd name="T29" fmla="*/ 1951 h 5286"/>
                <a:gd name="T30" fmla="*/ 975 w 5760"/>
                <a:gd name="T31" fmla="*/ 1189 h 5286"/>
                <a:gd name="T32" fmla="*/ 1280 w 5760"/>
                <a:gd name="T33" fmla="*/ 756 h 5286"/>
                <a:gd name="T34" fmla="*/ 1773 w 5760"/>
                <a:gd name="T35" fmla="*/ 390 h 5286"/>
                <a:gd name="T36" fmla="*/ 2433 w 5760"/>
                <a:gd name="T37" fmla="*/ 94 h 5286"/>
                <a:gd name="T38" fmla="*/ 2860 w 5760"/>
                <a:gd name="T39" fmla="*/ 42 h 5286"/>
                <a:gd name="T40" fmla="*/ 3373 w 5760"/>
                <a:gd name="T41" fmla="*/ 124 h 5286"/>
                <a:gd name="T42" fmla="*/ 3573 w 5760"/>
                <a:gd name="T43" fmla="*/ 71 h 5286"/>
                <a:gd name="T44" fmla="*/ 4177 w 5760"/>
                <a:gd name="T45" fmla="*/ 12 h 5286"/>
                <a:gd name="T46" fmla="*/ 4635 w 5760"/>
                <a:gd name="T47" fmla="*/ 72 h 5286"/>
                <a:gd name="T48" fmla="*/ 5148 w 5760"/>
                <a:gd name="T49" fmla="*/ 347 h 5286"/>
                <a:gd name="T50" fmla="*/ 5498 w 5760"/>
                <a:gd name="T51" fmla="*/ 686 h 5286"/>
                <a:gd name="T52" fmla="*/ 5648 w 5760"/>
                <a:gd name="T53" fmla="*/ 1105 h 5286"/>
                <a:gd name="T54" fmla="*/ 5746 w 5760"/>
                <a:gd name="T55" fmla="*/ 1864 h 5286"/>
                <a:gd name="T56" fmla="*/ 5685 w 5760"/>
                <a:gd name="T57" fmla="*/ 2288 h 5286"/>
                <a:gd name="T58" fmla="*/ 5385 w 5760"/>
                <a:gd name="T59" fmla="*/ 2799 h 5286"/>
                <a:gd name="T60" fmla="*/ 5575 w 5760"/>
                <a:gd name="T61" fmla="*/ 2523 h 5286"/>
                <a:gd name="T62" fmla="*/ 5752 w 5760"/>
                <a:gd name="T63" fmla="*/ 2089 h 5286"/>
                <a:gd name="T64" fmla="*/ 5722 w 5760"/>
                <a:gd name="T65" fmla="*/ 1489 h 5286"/>
                <a:gd name="T66" fmla="*/ 5591 w 5760"/>
                <a:gd name="T67" fmla="*/ 841 h 5286"/>
                <a:gd name="T68" fmla="*/ 5371 w 5760"/>
                <a:gd name="T69" fmla="*/ 513 h 5286"/>
                <a:gd name="T70" fmla="*/ 4864 w 5760"/>
                <a:gd name="T71" fmla="*/ 155 h 5286"/>
                <a:gd name="T72" fmla="*/ 4471 w 5760"/>
                <a:gd name="T73" fmla="*/ 20 h 5286"/>
                <a:gd name="T74" fmla="*/ 3865 w 5760"/>
                <a:gd name="T75" fmla="*/ 17 h 5286"/>
                <a:gd name="T76" fmla="*/ 3508 w 5760"/>
                <a:gd name="T77" fmla="*/ 83 h 5286"/>
                <a:gd name="T78" fmla="*/ 3333 w 5760"/>
                <a:gd name="T79" fmla="*/ 100 h 5286"/>
                <a:gd name="T80" fmla="*/ 2837 w 5760"/>
                <a:gd name="T81" fmla="*/ 30 h 5286"/>
                <a:gd name="T82" fmla="*/ 2410 w 5760"/>
                <a:gd name="T83" fmla="*/ 88 h 5286"/>
                <a:gd name="T84" fmla="*/ 1725 w 5760"/>
                <a:gd name="T85" fmla="*/ 403 h 5286"/>
                <a:gd name="T86" fmla="*/ 1265 w 5760"/>
                <a:gd name="T87" fmla="*/ 754 h 5286"/>
                <a:gd name="T88" fmla="*/ 977 w 5760"/>
                <a:gd name="T89" fmla="*/ 1158 h 5286"/>
                <a:gd name="T90" fmla="*/ 678 w 5760"/>
                <a:gd name="T91" fmla="*/ 1943 h 5286"/>
                <a:gd name="T92" fmla="*/ 573 w 5760"/>
                <a:gd name="T93" fmla="*/ 2782 h 5286"/>
                <a:gd name="T94" fmla="*/ 470 w 5760"/>
                <a:gd name="T95" fmla="*/ 3158 h 5286"/>
                <a:gd name="T96" fmla="*/ 111 w 5760"/>
                <a:gd name="T97" fmla="*/ 3690 h 5286"/>
                <a:gd name="T98" fmla="*/ 4 w 5760"/>
                <a:gd name="T99" fmla="*/ 4088 h 5286"/>
                <a:gd name="T100" fmla="*/ 41 w 5760"/>
                <a:gd name="T101" fmla="*/ 4594 h 5286"/>
                <a:gd name="T102" fmla="*/ 158 w 5760"/>
                <a:gd name="T103" fmla="*/ 4855 h 5286"/>
                <a:gd name="T104" fmla="*/ 279 w 5760"/>
                <a:gd name="T105" fmla="*/ 4652 h 5286"/>
                <a:gd name="T106" fmla="*/ 543 w 5760"/>
                <a:gd name="T107" fmla="*/ 4993 h 5286"/>
                <a:gd name="T108" fmla="*/ 979 w 5760"/>
                <a:gd name="T109" fmla="*/ 5221 h 5286"/>
                <a:gd name="T110" fmla="*/ 1310 w 5760"/>
                <a:gd name="T111" fmla="*/ 5283 h 5286"/>
                <a:gd name="T112" fmla="*/ 1323 w 5760"/>
                <a:gd name="T113" fmla="*/ 5063 h 5286"/>
                <a:gd name="T114" fmla="*/ 1453 w 5760"/>
                <a:gd name="T115" fmla="*/ 4949 h 5286"/>
                <a:gd name="T116" fmla="*/ 1789 w 5760"/>
                <a:gd name="T117" fmla="*/ 5164 h 5286"/>
                <a:gd name="T118" fmla="*/ 2141 w 5760"/>
                <a:gd name="T119" fmla="*/ 5269 h 5286"/>
                <a:gd name="T120" fmla="*/ 2424 w 5760"/>
                <a:gd name="T121" fmla="*/ 5277 h 5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760" h="5286">
                  <a:moveTo>
                    <a:pt x="2418" y="5271"/>
                  </a:moveTo>
                  <a:lnTo>
                    <a:pt x="2418" y="5271"/>
                  </a:lnTo>
                  <a:lnTo>
                    <a:pt x="2387" y="5273"/>
                  </a:lnTo>
                  <a:lnTo>
                    <a:pt x="2357" y="5273"/>
                  </a:lnTo>
                  <a:lnTo>
                    <a:pt x="2326" y="5273"/>
                  </a:lnTo>
                  <a:lnTo>
                    <a:pt x="2295" y="5272"/>
                  </a:lnTo>
                  <a:lnTo>
                    <a:pt x="2264" y="5270"/>
                  </a:lnTo>
                  <a:lnTo>
                    <a:pt x="2234" y="5268"/>
                  </a:lnTo>
                  <a:lnTo>
                    <a:pt x="2203" y="5265"/>
                  </a:lnTo>
                  <a:lnTo>
                    <a:pt x="2173" y="5261"/>
                  </a:lnTo>
                  <a:lnTo>
                    <a:pt x="2143" y="5257"/>
                  </a:lnTo>
                  <a:lnTo>
                    <a:pt x="2112" y="5252"/>
                  </a:lnTo>
                  <a:lnTo>
                    <a:pt x="2083" y="5246"/>
                  </a:lnTo>
                  <a:lnTo>
                    <a:pt x="2052" y="5239"/>
                  </a:lnTo>
                  <a:lnTo>
                    <a:pt x="2023" y="5232"/>
                  </a:lnTo>
                  <a:lnTo>
                    <a:pt x="1993" y="5224"/>
                  </a:lnTo>
                  <a:lnTo>
                    <a:pt x="1964" y="5216"/>
                  </a:lnTo>
                  <a:lnTo>
                    <a:pt x="1934" y="5207"/>
                  </a:lnTo>
                  <a:lnTo>
                    <a:pt x="1906" y="5198"/>
                  </a:lnTo>
                  <a:lnTo>
                    <a:pt x="1877" y="5186"/>
                  </a:lnTo>
                  <a:lnTo>
                    <a:pt x="1848" y="5176"/>
                  </a:lnTo>
                  <a:lnTo>
                    <a:pt x="1820" y="5164"/>
                  </a:lnTo>
                  <a:lnTo>
                    <a:pt x="1792" y="5152"/>
                  </a:lnTo>
                  <a:lnTo>
                    <a:pt x="1764" y="5139"/>
                  </a:lnTo>
                  <a:lnTo>
                    <a:pt x="1737" y="5125"/>
                  </a:lnTo>
                  <a:lnTo>
                    <a:pt x="1709" y="5111"/>
                  </a:lnTo>
                  <a:lnTo>
                    <a:pt x="1683" y="5097"/>
                  </a:lnTo>
                  <a:lnTo>
                    <a:pt x="1656" y="5081"/>
                  </a:lnTo>
                  <a:lnTo>
                    <a:pt x="1630" y="5065"/>
                  </a:lnTo>
                  <a:lnTo>
                    <a:pt x="1604" y="5049"/>
                  </a:lnTo>
                  <a:lnTo>
                    <a:pt x="1579" y="5031"/>
                  </a:lnTo>
                  <a:lnTo>
                    <a:pt x="1554" y="5014"/>
                  </a:lnTo>
                  <a:lnTo>
                    <a:pt x="1529" y="4996"/>
                  </a:lnTo>
                  <a:lnTo>
                    <a:pt x="1505" y="4976"/>
                  </a:lnTo>
                  <a:lnTo>
                    <a:pt x="1505" y="4976"/>
                  </a:lnTo>
                  <a:lnTo>
                    <a:pt x="1478" y="4955"/>
                  </a:lnTo>
                  <a:lnTo>
                    <a:pt x="1453" y="4933"/>
                  </a:lnTo>
                  <a:lnTo>
                    <a:pt x="1427" y="4910"/>
                  </a:lnTo>
                  <a:lnTo>
                    <a:pt x="1403" y="4887"/>
                  </a:lnTo>
                  <a:lnTo>
                    <a:pt x="1379" y="4862"/>
                  </a:lnTo>
                  <a:lnTo>
                    <a:pt x="1356" y="4838"/>
                  </a:lnTo>
                  <a:lnTo>
                    <a:pt x="1334" y="4812"/>
                  </a:lnTo>
                  <a:lnTo>
                    <a:pt x="1311" y="4786"/>
                  </a:lnTo>
                  <a:lnTo>
                    <a:pt x="1311" y="4786"/>
                  </a:lnTo>
                  <a:lnTo>
                    <a:pt x="1310" y="4785"/>
                  </a:lnTo>
                  <a:lnTo>
                    <a:pt x="1308" y="4784"/>
                  </a:lnTo>
                  <a:lnTo>
                    <a:pt x="1305" y="4785"/>
                  </a:lnTo>
                  <a:lnTo>
                    <a:pt x="1302" y="4787"/>
                  </a:lnTo>
                  <a:lnTo>
                    <a:pt x="1301" y="4789"/>
                  </a:lnTo>
                  <a:lnTo>
                    <a:pt x="1301" y="4790"/>
                  </a:lnTo>
                  <a:lnTo>
                    <a:pt x="1301" y="4790"/>
                  </a:lnTo>
                  <a:lnTo>
                    <a:pt x="1306" y="4901"/>
                  </a:lnTo>
                  <a:lnTo>
                    <a:pt x="1310" y="5011"/>
                  </a:lnTo>
                  <a:lnTo>
                    <a:pt x="1313" y="5122"/>
                  </a:lnTo>
                  <a:lnTo>
                    <a:pt x="1315" y="5233"/>
                  </a:lnTo>
                  <a:lnTo>
                    <a:pt x="1315" y="5233"/>
                  </a:lnTo>
                  <a:lnTo>
                    <a:pt x="1315" y="5240"/>
                  </a:lnTo>
                  <a:lnTo>
                    <a:pt x="1314" y="5249"/>
                  </a:lnTo>
                  <a:lnTo>
                    <a:pt x="1312" y="5255"/>
                  </a:lnTo>
                  <a:lnTo>
                    <a:pt x="1309" y="5261"/>
                  </a:lnTo>
                  <a:lnTo>
                    <a:pt x="1305" y="5266"/>
                  </a:lnTo>
                  <a:lnTo>
                    <a:pt x="1300" y="5270"/>
                  </a:lnTo>
                  <a:lnTo>
                    <a:pt x="1293" y="5273"/>
                  </a:lnTo>
                  <a:lnTo>
                    <a:pt x="1285" y="5273"/>
                  </a:lnTo>
                  <a:lnTo>
                    <a:pt x="1285" y="5273"/>
                  </a:lnTo>
                  <a:lnTo>
                    <a:pt x="1273" y="5273"/>
                  </a:lnTo>
                  <a:lnTo>
                    <a:pt x="1261" y="5271"/>
                  </a:lnTo>
                  <a:lnTo>
                    <a:pt x="1239" y="5268"/>
                  </a:lnTo>
                  <a:lnTo>
                    <a:pt x="1239" y="5268"/>
                  </a:lnTo>
                  <a:lnTo>
                    <a:pt x="1196" y="5261"/>
                  </a:lnTo>
                  <a:lnTo>
                    <a:pt x="1152" y="5253"/>
                  </a:lnTo>
                  <a:lnTo>
                    <a:pt x="1152" y="5253"/>
                  </a:lnTo>
                  <a:lnTo>
                    <a:pt x="1112" y="5244"/>
                  </a:lnTo>
                  <a:lnTo>
                    <a:pt x="1071" y="5234"/>
                  </a:lnTo>
                  <a:lnTo>
                    <a:pt x="1031" y="5223"/>
                  </a:lnTo>
                  <a:lnTo>
                    <a:pt x="991" y="5212"/>
                  </a:lnTo>
                  <a:lnTo>
                    <a:pt x="991" y="5212"/>
                  </a:lnTo>
                  <a:lnTo>
                    <a:pt x="950" y="5199"/>
                  </a:lnTo>
                  <a:lnTo>
                    <a:pt x="910" y="5184"/>
                  </a:lnTo>
                  <a:lnTo>
                    <a:pt x="870" y="5169"/>
                  </a:lnTo>
                  <a:lnTo>
                    <a:pt x="831" y="5153"/>
                  </a:lnTo>
                  <a:lnTo>
                    <a:pt x="792" y="5135"/>
                  </a:lnTo>
                  <a:lnTo>
                    <a:pt x="754" y="5116"/>
                  </a:lnTo>
                  <a:lnTo>
                    <a:pt x="717" y="5096"/>
                  </a:lnTo>
                  <a:lnTo>
                    <a:pt x="680" y="5074"/>
                  </a:lnTo>
                  <a:lnTo>
                    <a:pt x="643" y="5052"/>
                  </a:lnTo>
                  <a:lnTo>
                    <a:pt x="609" y="5027"/>
                  </a:lnTo>
                  <a:lnTo>
                    <a:pt x="574" y="5003"/>
                  </a:lnTo>
                  <a:lnTo>
                    <a:pt x="542" y="4975"/>
                  </a:lnTo>
                  <a:lnTo>
                    <a:pt x="509" y="4948"/>
                  </a:lnTo>
                  <a:lnTo>
                    <a:pt x="479" y="4918"/>
                  </a:lnTo>
                  <a:lnTo>
                    <a:pt x="449" y="4888"/>
                  </a:lnTo>
                  <a:lnTo>
                    <a:pt x="421" y="4855"/>
                  </a:lnTo>
                  <a:lnTo>
                    <a:pt x="421" y="4855"/>
                  </a:lnTo>
                  <a:lnTo>
                    <a:pt x="403" y="4833"/>
                  </a:lnTo>
                  <a:lnTo>
                    <a:pt x="386" y="4809"/>
                  </a:lnTo>
                  <a:lnTo>
                    <a:pt x="370" y="4786"/>
                  </a:lnTo>
                  <a:lnTo>
                    <a:pt x="353" y="4762"/>
                  </a:lnTo>
                  <a:lnTo>
                    <a:pt x="339" y="4738"/>
                  </a:lnTo>
                  <a:lnTo>
                    <a:pt x="325" y="4712"/>
                  </a:lnTo>
                  <a:lnTo>
                    <a:pt x="311" y="4688"/>
                  </a:lnTo>
                  <a:lnTo>
                    <a:pt x="298" y="4662"/>
                  </a:lnTo>
                  <a:lnTo>
                    <a:pt x="273" y="4610"/>
                  </a:lnTo>
                  <a:lnTo>
                    <a:pt x="249" y="4557"/>
                  </a:lnTo>
                  <a:lnTo>
                    <a:pt x="227" y="4504"/>
                  </a:lnTo>
                  <a:lnTo>
                    <a:pt x="206" y="4451"/>
                  </a:lnTo>
                  <a:lnTo>
                    <a:pt x="206" y="4451"/>
                  </a:lnTo>
                  <a:lnTo>
                    <a:pt x="205" y="4449"/>
                  </a:lnTo>
                  <a:lnTo>
                    <a:pt x="203" y="4448"/>
                  </a:lnTo>
                  <a:lnTo>
                    <a:pt x="201" y="4447"/>
                  </a:lnTo>
                  <a:lnTo>
                    <a:pt x="200" y="4447"/>
                  </a:lnTo>
                  <a:lnTo>
                    <a:pt x="198" y="4448"/>
                  </a:lnTo>
                  <a:lnTo>
                    <a:pt x="196" y="4449"/>
                  </a:lnTo>
                  <a:lnTo>
                    <a:pt x="194" y="4450"/>
                  </a:lnTo>
                  <a:lnTo>
                    <a:pt x="193" y="4453"/>
                  </a:lnTo>
                  <a:lnTo>
                    <a:pt x="193" y="4453"/>
                  </a:lnTo>
                  <a:lnTo>
                    <a:pt x="154" y="4849"/>
                  </a:lnTo>
                  <a:lnTo>
                    <a:pt x="154" y="4849"/>
                  </a:lnTo>
                  <a:lnTo>
                    <a:pt x="165" y="4846"/>
                  </a:lnTo>
                  <a:lnTo>
                    <a:pt x="165" y="4846"/>
                  </a:lnTo>
                  <a:lnTo>
                    <a:pt x="147" y="4817"/>
                  </a:lnTo>
                  <a:lnTo>
                    <a:pt x="130" y="4789"/>
                  </a:lnTo>
                  <a:lnTo>
                    <a:pt x="115" y="4759"/>
                  </a:lnTo>
                  <a:lnTo>
                    <a:pt x="101" y="4730"/>
                  </a:lnTo>
                  <a:lnTo>
                    <a:pt x="88" y="4699"/>
                  </a:lnTo>
                  <a:lnTo>
                    <a:pt x="76" y="4668"/>
                  </a:lnTo>
                  <a:lnTo>
                    <a:pt x="66" y="4637"/>
                  </a:lnTo>
                  <a:lnTo>
                    <a:pt x="57" y="4605"/>
                  </a:lnTo>
                  <a:lnTo>
                    <a:pt x="49" y="4573"/>
                  </a:lnTo>
                  <a:lnTo>
                    <a:pt x="42" y="4540"/>
                  </a:lnTo>
                  <a:lnTo>
                    <a:pt x="36" y="4507"/>
                  </a:lnTo>
                  <a:lnTo>
                    <a:pt x="30" y="4475"/>
                  </a:lnTo>
                  <a:lnTo>
                    <a:pt x="25" y="4442"/>
                  </a:lnTo>
                  <a:lnTo>
                    <a:pt x="21" y="4408"/>
                  </a:lnTo>
                  <a:lnTo>
                    <a:pt x="19" y="4376"/>
                  </a:lnTo>
                  <a:lnTo>
                    <a:pt x="16" y="4342"/>
                  </a:lnTo>
                  <a:lnTo>
                    <a:pt x="16" y="4342"/>
                  </a:lnTo>
                  <a:lnTo>
                    <a:pt x="14" y="4272"/>
                  </a:lnTo>
                  <a:lnTo>
                    <a:pt x="13" y="4201"/>
                  </a:lnTo>
                  <a:lnTo>
                    <a:pt x="14" y="4131"/>
                  </a:lnTo>
                  <a:lnTo>
                    <a:pt x="17" y="4061"/>
                  </a:lnTo>
                  <a:lnTo>
                    <a:pt x="17" y="4061"/>
                  </a:lnTo>
                  <a:lnTo>
                    <a:pt x="20" y="4024"/>
                  </a:lnTo>
                  <a:lnTo>
                    <a:pt x="24" y="3986"/>
                  </a:lnTo>
                  <a:lnTo>
                    <a:pt x="30" y="3949"/>
                  </a:lnTo>
                  <a:lnTo>
                    <a:pt x="36" y="3913"/>
                  </a:lnTo>
                  <a:lnTo>
                    <a:pt x="44" y="3877"/>
                  </a:lnTo>
                  <a:lnTo>
                    <a:pt x="54" y="3841"/>
                  </a:lnTo>
                  <a:lnTo>
                    <a:pt x="66" y="3806"/>
                  </a:lnTo>
                  <a:lnTo>
                    <a:pt x="73" y="3788"/>
                  </a:lnTo>
                  <a:lnTo>
                    <a:pt x="81" y="3772"/>
                  </a:lnTo>
                  <a:lnTo>
                    <a:pt x="81" y="3772"/>
                  </a:lnTo>
                  <a:lnTo>
                    <a:pt x="95" y="3744"/>
                  </a:lnTo>
                  <a:lnTo>
                    <a:pt x="110" y="3715"/>
                  </a:lnTo>
                  <a:lnTo>
                    <a:pt x="125" y="3687"/>
                  </a:lnTo>
                  <a:lnTo>
                    <a:pt x="141" y="3660"/>
                  </a:lnTo>
                  <a:lnTo>
                    <a:pt x="158" y="3633"/>
                  </a:lnTo>
                  <a:lnTo>
                    <a:pt x="175" y="3607"/>
                  </a:lnTo>
                  <a:lnTo>
                    <a:pt x="211" y="3554"/>
                  </a:lnTo>
                  <a:lnTo>
                    <a:pt x="247" y="3503"/>
                  </a:lnTo>
                  <a:lnTo>
                    <a:pt x="285" y="3451"/>
                  </a:lnTo>
                  <a:lnTo>
                    <a:pt x="323" y="3400"/>
                  </a:lnTo>
                  <a:lnTo>
                    <a:pt x="360" y="3349"/>
                  </a:lnTo>
                  <a:lnTo>
                    <a:pt x="397" y="3297"/>
                  </a:lnTo>
                  <a:lnTo>
                    <a:pt x="432" y="3244"/>
                  </a:lnTo>
                  <a:lnTo>
                    <a:pt x="448" y="3217"/>
                  </a:lnTo>
                  <a:lnTo>
                    <a:pt x="464" y="3191"/>
                  </a:lnTo>
                  <a:lnTo>
                    <a:pt x="480" y="3163"/>
                  </a:lnTo>
                  <a:lnTo>
                    <a:pt x="494" y="3136"/>
                  </a:lnTo>
                  <a:lnTo>
                    <a:pt x="508" y="3107"/>
                  </a:lnTo>
                  <a:lnTo>
                    <a:pt x="520" y="3079"/>
                  </a:lnTo>
                  <a:lnTo>
                    <a:pt x="532" y="3049"/>
                  </a:lnTo>
                  <a:lnTo>
                    <a:pt x="544" y="3019"/>
                  </a:lnTo>
                  <a:lnTo>
                    <a:pt x="553" y="2990"/>
                  </a:lnTo>
                  <a:lnTo>
                    <a:pt x="561" y="2958"/>
                  </a:lnTo>
                  <a:lnTo>
                    <a:pt x="568" y="2927"/>
                  </a:lnTo>
                  <a:lnTo>
                    <a:pt x="574" y="2895"/>
                  </a:lnTo>
                  <a:lnTo>
                    <a:pt x="574" y="2895"/>
                  </a:lnTo>
                  <a:lnTo>
                    <a:pt x="579" y="2859"/>
                  </a:lnTo>
                  <a:lnTo>
                    <a:pt x="582" y="2825"/>
                  </a:lnTo>
                  <a:lnTo>
                    <a:pt x="585" y="2789"/>
                  </a:lnTo>
                  <a:lnTo>
                    <a:pt x="587" y="2753"/>
                  </a:lnTo>
                  <a:lnTo>
                    <a:pt x="589" y="2683"/>
                  </a:lnTo>
                  <a:lnTo>
                    <a:pt x="591" y="2612"/>
                  </a:lnTo>
                  <a:lnTo>
                    <a:pt x="591" y="2612"/>
                  </a:lnTo>
                  <a:lnTo>
                    <a:pt x="594" y="2536"/>
                  </a:lnTo>
                  <a:lnTo>
                    <a:pt x="599" y="2461"/>
                  </a:lnTo>
                  <a:lnTo>
                    <a:pt x="606" y="2385"/>
                  </a:lnTo>
                  <a:lnTo>
                    <a:pt x="615" y="2310"/>
                  </a:lnTo>
                  <a:lnTo>
                    <a:pt x="615" y="2310"/>
                  </a:lnTo>
                  <a:lnTo>
                    <a:pt x="625" y="2237"/>
                  </a:lnTo>
                  <a:lnTo>
                    <a:pt x="638" y="2165"/>
                  </a:lnTo>
                  <a:lnTo>
                    <a:pt x="653" y="2094"/>
                  </a:lnTo>
                  <a:lnTo>
                    <a:pt x="669" y="2022"/>
                  </a:lnTo>
                  <a:lnTo>
                    <a:pt x="687" y="1951"/>
                  </a:lnTo>
                  <a:lnTo>
                    <a:pt x="707" y="1880"/>
                  </a:lnTo>
                  <a:lnTo>
                    <a:pt x="728" y="1810"/>
                  </a:lnTo>
                  <a:lnTo>
                    <a:pt x="750" y="1741"/>
                  </a:lnTo>
                  <a:lnTo>
                    <a:pt x="750" y="1741"/>
                  </a:lnTo>
                  <a:lnTo>
                    <a:pt x="772" y="1679"/>
                  </a:lnTo>
                  <a:lnTo>
                    <a:pt x="794" y="1616"/>
                  </a:lnTo>
                  <a:lnTo>
                    <a:pt x="816" y="1554"/>
                  </a:lnTo>
                  <a:lnTo>
                    <a:pt x="840" y="1492"/>
                  </a:lnTo>
                  <a:lnTo>
                    <a:pt x="864" y="1430"/>
                  </a:lnTo>
                  <a:lnTo>
                    <a:pt x="891" y="1369"/>
                  </a:lnTo>
                  <a:lnTo>
                    <a:pt x="917" y="1308"/>
                  </a:lnTo>
                  <a:lnTo>
                    <a:pt x="946" y="1248"/>
                  </a:lnTo>
                  <a:lnTo>
                    <a:pt x="975" y="1189"/>
                  </a:lnTo>
                  <a:lnTo>
                    <a:pt x="1007" y="1131"/>
                  </a:lnTo>
                  <a:lnTo>
                    <a:pt x="1039" y="1073"/>
                  </a:lnTo>
                  <a:lnTo>
                    <a:pt x="1074" y="1017"/>
                  </a:lnTo>
                  <a:lnTo>
                    <a:pt x="1111" y="962"/>
                  </a:lnTo>
                  <a:lnTo>
                    <a:pt x="1130" y="935"/>
                  </a:lnTo>
                  <a:lnTo>
                    <a:pt x="1149" y="909"/>
                  </a:lnTo>
                  <a:lnTo>
                    <a:pt x="1170" y="882"/>
                  </a:lnTo>
                  <a:lnTo>
                    <a:pt x="1190" y="857"/>
                  </a:lnTo>
                  <a:lnTo>
                    <a:pt x="1211" y="831"/>
                  </a:lnTo>
                  <a:lnTo>
                    <a:pt x="1234" y="806"/>
                  </a:lnTo>
                  <a:lnTo>
                    <a:pt x="1234" y="806"/>
                  </a:lnTo>
                  <a:lnTo>
                    <a:pt x="1256" y="780"/>
                  </a:lnTo>
                  <a:lnTo>
                    <a:pt x="1280" y="756"/>
                  </a:lnTo>
                  <a:lnTo>
                    <a:pt x="1304" y="731"/>
                  </a:lnTo>
                  <a:lnTo>
                    <a:pt x="1329" y="708"/>
                  </a:lnTo>
                  <a:lnTo>
                    <a:pt x="1354" y="684"/>
                  </a:lnTo>
                  <a:lnTo>
                    <a:pt x="1379" y="662"/>
                  </a:lnTo>
                  <a:lnTo>
                    <a:pt x="1406" y="639"/>
                  </a:lnTo>
                  <a:lnTo>
                    <a:pt x="1432" y="618"/>
                  </a:lnTo>
                  <a:lnTo>
                    <a:pt x="1486" y="575"/>
                  </a:lnTo>
                  <a:lnTo>
                    <a:pt x="1541" y="535"/>
                  </a:lnTo>
                  <a:lnTo>
                    <a:pt x="1598" y="497"/>
                  </a:lnTo>
                  <a:lnTo>
                    <a:pt x="1655" y="460"/>
                  </a:lnTo>
                  <a:lnTo>
                    <a:pt x="1655" y="460"/>
                  </a:lnTo>
                  <a:lnTo>
                    <a:pt x="1713" y="424"/>
                  </a:lnTo>
                  <a:lnTo>
                    <a:pt x="1773" y="390"/>
                  </a:lnTo>
                  <a:lnTo>
                    <a:pt x="1832" y="356"/>
                  </a:lnTo>
                  <a:lnTo>
                    <a:pt x="1894" y="323"/>
                  </a:lnTo>
                  <a:lnTo>
                    <a:pt x="1955" y="292"/>
                  </a:lnTo>
                  <a:lnTo>
                    <a:pt x="2016" y="261"/>
                  </a:lnTo>
                  <a:lnTo>
                    <a:pt x="2078" y="231"/>
                  </a:lnTo>
                  <a:lnTo>
                    <a:pt x="2140" y="203"/>
                  </a:lnTo>
                  <a:lnTo>
                    <a:pt x="2140" y="203"/>
                  </a:lnTo>
                  <a:lnTo>
                    <a:pt x="2203" y="175"/>
                  </a:lnTo>
                  <a:lnTo>
                    <a:pt x="2268" y="149"/>
                  </a:lnTo>
                  <a:lnTo>
                    <a:pt x="2333" y="125"/>
                  </a:lnTo>
                  <a:lnTo>
                    <a:pt x="2367" y="114"/>
                  </a:lnTo>
                  <a:lnTo>
                    <a:pt x="2399" y="104"/>
                  </a:lnTo>
                  <a:lnTo>
                    <a:pt x="2433" y="94"/>
                  </a:lnTo>
                  <a:lnTo>
                    <a:pt x="2467" y="86"/>
                  </a:lnTo>
                  <a:lnTo>
                    <a:pt x="2500" y="76"/>
                  </a:lnTo>
                  <a:lnTo>
                    <a:pt x="2534" y="69"/>
                  </a:lnTo>
                  <a:lnTo>
                    <a:pt x="2568" y="62"/>
                  </a:lnTo>
                  <a:lnTo>
                    <a:pt x="2603" y="57"/>
                  </a:lnTo>
                  <a:lnTo>
                    <a:pt x="2637" y="52"/>
                  </a:lnTo>
                  <a:lnTo>
                    <a:pt x="2672" y="48"/>
                  </a:lnTo>
                  <a:lnTo>
                    <a:pt x="2672" y="48"/>
                  </a:lnTo>
                  <a:lnTo>
                    <a:pt x="2709" y="45"/>
                  </a:lnTo>
                  <a:lnTo>
                    <a:pt x="2747" y="43"/>
                  </a:lnTo>
                  <a:lnTo>
                    <a:pt x="2784" y="41"/>
                  </a:lnTo>
                  <a:lnTo>
                    <a:pt x="2822" y="41"/>
                  </a:lnTo>
                  <a:lnTo>
                    <a:pt x="2860" y="42"/>
                  </a:lnTo>
                  <a:lnTo>
                    <a:pt x="2897" y="44"/>
                  </a:lnTo>
                  <a:lnTo>
                    <a:pt x="2935" y="46"/>
                  </a:lnTo>
                  <a:lnTo>
                    <a:pt x="2973" y="49"/>
                  </a:lnTo>
                  <a:lnTo>
                    <a:pt x="3009" y="53"/>
                  </a:lnTo>
                  <a:lnTo>
                    <a:pt x="3047" y="58"/>
                  </a:lnTo>
                  <a:lnTo>
                    <a:pt x="3121" y="69"/>
                  </a:lnTo>
                  <a:lnTo>
                    <a:pt x="3196" y="82"/>
                  </a:lnTo>
                  <a:lnTo>
                    <a:pt x="3270" y="96"/>
                  </a:lnTo>
                  <a:lnTo>
                    <a:pt x="3270" y="96"/>
                  </a:lnTo>
                  <a:lnTo>
                    <a:pt x="3294" y="102"/>
                  </a:lnTo>
                  <a:lnTo>
                    <a:pt x="3321" y="110"/>
                  </a:lnTo>
                  <a:lnTo>
                    <a:pt x="3346" y="117"/>
                  </a:lnTo>
                  <a:lnTo>
                    <a:pt x="3373" y="124"/>
                  </a:lnTo>
                  <a:lnTo>
                    <a:pt x="3385" y="126"/>
                  </a:lnTo>
                  <a:lnTo>
                    <a:pt x="3398" y="128"/>
                  </a:lnTo>
                  <a:lnTo>
                    <a:pt x="3411" y="130"/>
                  </a:lnTo>
                  <a:lnTo>
                    <a:pt x="3424" y="130"/>
                  </a:lnTo>
                  <a:lnTo>
                    <a:pt x="3437" y="128"/>
                  </a:lnTo>
                  <a:lnTo>
                    <a:pt x="3449" y="125"/>
                  </a:lnTo>
                  <a:lnTo>
                    <a:pt x="3462" y="121"/>
                  </a:lnTo>
                  <a:lnTo>
                    <a:pt x="3474" y="116"/>
                  </a:lnTo>
                  <a:lnTo>
                    <a:pt x="3474" y="116"/>
                  </a:lnTo>
                  <a:lnTo>
                    <a:pt x="3507" y="100"/>
                  </a:lnTo>
                  <a:lnTo>
                    <a:pt x="3540" y="85"/>
                  </a:lnTo>
                  <a:lnTo>
                    <a:pt x="3556" y="78"/>
                  </a:lnTo>
                  <a:lnTo>
                    <a:pt x="3573" y="71"/>
                  </a:lnTo>
                  <a:lnTo>
                    <a:pt x="3591" y="65"/>
                  </a:lnTo>
                  <a:lnTo>
                    <a:pt x="3608" y="61"/>
                  </a:lnTo>
                  <a:lnTo>
                    <a:pt x="3608" y="61"/>
                  </a:lnTo>
                  <a:lnTo>
                    <a:pt x="3644" y="54"/>
                  </a:lnTo>
                  <a:lnTo>
                    <a:pt x="3682" y="48"/>
                  </a:lnTo>
                  <a:lnTo>
                    <a:pt x="3719" y="44"/>
                  </a:lnTo>
                  <a:lnTo>
                    <a:pt x="3755" y="40"/>
                  </a:lnTo>
                  <a:lnTo>
                    <a:pt x="3755" y="40"/>
                  </a:lnTo>
                  <a:lnTo>
                    <a:pt x="3896" y="27"/>
                  </a:lnTo>
                  <a:lnTo>
                    <a:pt x="3966" y="21"/>
                  </a:lnTo>
                  <a:lnTo>
                    <a:pt x="4036" y="17"/>
                  </a:lnTo>
                  <a:lnTo>
                    <a:pt x="4107" y="13"/>
                  </a:lnTo>
                  <a:lnTo>
                    <a:pt x="4177" y="12"/>
                  </a:lnTo>
                  <a:lnTo>
                    <a:pt x="4247" y="13"/>
                  </a:lnTo>
                  <a:lnTo>
                    <a:pt x="4283" y="14"/>
                  </a:lnTo>
                  <a:lnTo>
                    <a:pt x="4317" y="16"/>
                  </a:lnTo>
                  <a:lnTo>
                    <a:pt x="4317" y="16"/>
                  </a:lnTo>
                  <a:lnTo>
                    <a:pt x="4354" y="18"/>
                  </a:lnTo>
                  <a:lnTo>
                    <a:pt x="4391" y="22"/>
                  </a:lnTo>
                  <a:lnTo>
                    <a:pt x="4426" y="27"/>
                  </a:lnTo>
                  <a:lnTo>
                    <a:pt x="4462" y="32"/>
                  </a:lnTo>
                  <a:lnTo>
                    <a:pt x="4497" y="38"/>
                  </a:lnTo>
                  <a:lnTo>
                    <a:pt x="4532" y="45"/>
                  </a:lnTo>
                  <a:lnTo>
                    <a:pt x="4567" y="53"/>
                  </a:lnTo>
                  <a:lnTo>
                    <a:pt x="4601" y="62"/>
                  </a:lnTo>
                  <a:lnTo>
                    <a:pt x="4635" y="72"/>
                  </a:lnTo>
                  <a:lnTo>
                    <a:pt x="4670" y="84"/>
                  </a:lnTo>
                  <a:lnTo>
                    <a:pt x="4703" y="95"/>
                  </a:lnTo>
                  <a:lnTo>
                    <a:pt x="4736" y="108"/>
                  </a:lnTo>
                  <a:lnTo>
                    <a:pt x="4769" y="122"/>
                  </a:lnTo>
                  <a:lnTo>
                    <a:pt x="4802" y="138"/>
                  </a:lnTo>
                  <a:lnTo>
                    <a:pt x="4834" y="154"/>
                  </a:lnTo>
                  <a:lnTo>
                    <a:pt x="4867" y="171"/>
                  </a:lnTo>
                  <a:lnTo>
                    <a:pt x="4867" y="171"/>
                  </a:lnTo>
                  <a:lnTo>
                    <a:pt x="4924" y="203"/>
                  </a:lnTo>
                  <a:lnTo>
                    <a:pt x="4981" y="238"/>
                  </a:lnTo>
                  <a:lnTo>
                    <a:pt x="5037" y="272"/>
                  </a:lnTo>
                  <a:lnTo>
                    <a:pt x="5093" y="309"/>
                  </a:lnTo>
                  <a:lnTo>
                    <a:pt x="5148" y="347"/>
                  </a:lnTo>
                  <a:lnTo>
                    <a:pt x="5202" y="385"/>
                  </a:lnTo>
                  <a:lnTo>
                    <a:pt x="5254" y="426"/>
                  </a:lnTo>
                  <a:lnTo>
                    <a:pt x="5305" y="469"/>
                  </a:lnTo>
                  <a:lnTo>
                    <a:pt x="5305" y="469"/>
                  </a:lnTo>
                  <a:lnTo>
                    <a:pt x="5329" y="490"/>
                  </a:lnTo>
                  <a:lnTo>
                    <a:pt x="5353" y="513"/>
                  </a:lnTo>
                  <a:lnTo>
                    <a:pt x="5376" y="536"/>
                  </a:lnTo>
                  <a:lnTo>
                    <a:pt x="5398" y="560"/>
                  </a:lnTo>
                  <a:lnTo>
                    <a:pt x="5421" y="584"/>
                  </a:lnTo>
                  <a:lnTo>
                    <a:pt x="5441" y="609"/>
                  </a:lnTo>
                  <a:lnTo>
                    <a:pt x="5462" y="634"/>
                  </a:lnTo>
                  <a:lnTo>
                    <a:pt x="5481" y="660"/>
                  </a:lnTo>
                  <a:lnTo>
                    <a:pt x="5498" y="686"/>
                  </a:lnTo>
                  <a:lnTo>
                    <a:pt x="5516" y="714"/>
                  </a:lnTo>
                  <a:lnTo>
                    <a:pt x="5532" y="741"/>
                  </a:lnTo>
                  <a:lnTo>
                    <a:pt x="5547" y="771"/>
                  </a:lnTo>
                  <a:lnTo>
                    <a:pt x="5561" y="799"/>
                  </a:lnTo>
                  <a:lnTo>
                    <a:pt x="5575" y="830"/>
                  </a:lnTo>
                  <a:lnTo>
                    <a:pt x="5586" y="861"/>
                  </a:lnTo>
                  <a:lnTo>
                    <a:pt x="5597" y="892"/>
                  </a:lnTo>
                  <a:lnTo>
                    <a:pt x="5597" y="892"/>
                  </a:lnTo>
                  <a:lnTo>
                    <a:pt x="5607" y="927"/>
                  </a:lnTo>
                  <a:lnTo>
                    <a:pt x="5617" y="963"/>
                  </a:lnTo>
                  <a:lnTo>
                    <a:pt x="5625" y="998"/>
                  </a:lnTo>
                  <a:lnTo>
                    <a:pt x="5634" y="1034"/>
                  </a:lnTo>
                  <a:lnTo>
                    <a:pt x="5648" y="1105"/>
                  </a:lnTo>
                  <a:lnTo>
                    <a:pt x="5661" y="1178"/>
                  </a:lnTo>
                  <a:lnTo>
                    <a:pt x="5661" y="1178"/>
                  </a:lnTo>
                  <a:lnTo>
                    <a:pt x="5675" y="1255"/>
                  </a:lnTo>
                  <a:lnTo>
                    <a:pt x="5688" y="1333"/>
                  </a:lnTo>
                  <a:lnTo>
                    <a:pt x="5700" y="1410"/>
                  </a:lnTo>
                  <a:lnTo>
                    <a:pt x="5710" y="1489"/>
                  </a:lnTo>
                  <a:lnTo>
                    <a:pt x="5710" y="1489"/>
                  </a:lnTo>
                  <a:lnTo>
                    <a:pt x="5719" y="1563"/>
                  </a:lnTo>
                  <a:lnTo>
                    <a:pt x="5727" y="1639"/>
                  </a:lnTo>
                  <a:lnTo>
                    <a:pt x="5735" y="1714"/>
                  </a:lnTo>
                  <a:lnTo>
                    <a:pt x="5742" y="1790"/>
                  </a:lnTo>
                  <a:lnTo>
                    <a:pt x="5742" y="1790"/>
                  </a:lnTo>
                  <a:lnTo>
                    <a:pt x="5746" y="1864"/>
                  </a:lnTo>
                  <a:lnTo>
                    <a:pt x="5748" y="1901"/>
                  </a:lnTo>
                  <a:lnTo>
                    <a:pt x="5748" y="1939"/>
                  </a:lnTo>
                  <a:lnTo>
                    <a:pt x="5748" y="1976"/>
                  </a:lnTo>
                  <a:lnTo>
                    <a:pt x="5746" y="2013"/>
                  </a:lnTo>
                  <a:lnTo>
                    <a:pt x="5744" y="2051"/>
                  </a:lnTo>
                  <a:lnTo>
                    <a:pt x="5739" y="2087"/>
                  </a:lnTo>
                  <a:lnTo>
                    <a:pt x="5739" y="2087"/>
                  </a:lnTo>
                  <a:lnTo>
                    <a:pt x="5733" y="2122"/>
                  </a:lnTo>
                  <a:lnTo>
                    <a:pt x="5726" y="2157"/>
                  </a:lnTo>
                  <a:lnTo>
                    <a:pt x="5718" y="2190"/>
                  </a:lnTo>
                  <a:lnTo>
                    <a:pt x="5708" y="2223"/>
                  </a:lnTo>
                  <a:lnTo>
                    <a:pt x="5697" y="2256"/>
                  </a:lnTo>
                  <a:lnTo>
                    <a:pt x="5685" y="2288"/>
                  </a:lnTo>
                  <a:lnTo>
                    <a:pt x="5670" y="2320"/>
                  </a:lnTo>
                  <a:lnTo>
                    <a:pt x="5656" y="2352"/>
                  </a:lnTo>
                  <a:lnTo>
                    <a:pt x="5641" y="2383"/>
                  </a:lnTo>
                  <a:lnTo>
                    <a:pt x="5624" y="2414"/>
                  </a:lnTo>
                  <a:lnTo>
                    <a:pt x="5607" y="2444"/>
                  </a:lnTo>
                  <a:lnTo>
                    <a:pt x="5590" y="2475"/>
                  </a:lnTo>
                  <a:lnTo>
                    <a:pt x="5554" y="2534"/>
                  </a:lnTo>
                  <a:lnTo>
                    <a:pt x="5517" y="2593"/>
                  </a:lnTo>
                  <a:lnTo>
                    <a:pt x="5517" y="2593"/>
                  </a:lnTo>
                  <a:lnTo>
                    <a:pt x="5450" y="2696"/>
                  </a:lnTo>
                  <a:lnTo>
                    <a:pt x="5418" y="2747"/>
                  </a:lnTo>
                  <a:lnTo>
                    <a:pt x="5385" y="2799"/>
                  </a:lnTo>
                  <a:lnTo>
                    <a:pt x="5385" y="2799"/>
                  </a:lnTo>
                  <a:lnTo>
                    <a:pt x="5384" y="2802"/>
                  </a:lnTo>
                  <a:lnTo>
                    <a:pt x="5384" y="2804"/>
                  </a:lnTo>
                  <a:lnTo>
                    <a:pt x="5385" y="2806"/>
                  </a:lnTo>
                  <a:lnTo>
                    <a:pt x="5387" y="2807"/>
                  </a:lnTo>
                  <a:lnTo>
                    <a:pt x="5389" y="2808"/>
                  </a:lnTo>
                  <a:lnTo>
                    <a:pt x="5391" y="2808"/>
                  </a:lnTo>
                  <a:lnTo>
                    <a:pt x="5393" y="2807"/>
                  </a:lnTo>
                  <a:lnTo>
                    <a:pt x="5395" y="2805"/>
                  </a:lnTo>
                  <a:lnTo>
                    <a:pt x="5395" y="2805"/>
                  </a:lnTo>
                  <a:lnTo>
                    <a:pt x="5431" y="2748"/>
                  </a:lnTo>
                  <a:lnTo>
                    <a:pt x="5467" y="2692"/>
                  </a:lnTo>
                  <a:lnTo>
                    <a:pt x="5540" y="2580"/>
                  </a:lnTo>
                  <a:lnTo>
                    <a:pt x="5575" y="2523"/>
                  </a:lnTo>
                  <a:lnTo>
                    <a:pt x="5609" y="2466"/>
                  </a:lnTo>
                  <a:lnTo>
                    <a:pt x="5642" y="2408"/>
                  </a:lnTo>
                  <a:lnTo>
                    <a:pt x="5657" y="2377"/>
                  </a:lnTo>
                  <a:lnTo>
                    <a:pt x="5672" y="2347"/>
                  </a:lnTo>
                  <a:lnTo>
                    <a:pt x="5672" y="2347"/>
                  </a:lnTo>
                  <a:lnTo>
                    <a:pt x="5687" y="2317"/>
                  </a:lnTo>
                  <a:lnTo>
                    <a:pt x="5699" y="2285"/>
                  </a:lnTo>
                  <a:lnTo>
                    <a:pt x="5711" y="2254"/>
                  </a:lnTo>
                  <a:lnTo>
                    <a:pt x="5722" y="2221"/>
                  </a:lnTo>
                  <a:lnTo>
                    <a:pt x="5731" y="2189"/>
                  </a:lnTo>
                  <a:lnTo>
                    <a:pt x="5739" y="2156"/>
                  </a:lnTo>
                  <a:lnTo>
                    <a:pt x="5746" y="2123"/>
                  </a:lnTo>
                  <a:lnTo>
                    <a:pt x="5752" y="2089"/>
                  </a:lnTo>
                  <a:lnTo>
                    <a:pt x="5752" y="2089"/>
                  </a:lnTo>
                  <a:lnTo>
                    <a:pt x="5756" y="2053"/>
                  </a:lnTo>
                  <a:lnTo>
                    <a:pt x="5758" y="2016"/>
                  </a:lnTo>
                  <a:lnTo>
                    <a:pt x="5760" y="1979"/>
                  </a:lnTo>
                  <a:lnTo>
                    <a:pt x="5760" y="1942"/>
                  </a:lnTo>
                  <a:lnTo>
                    <a:pt x="5760" y="1905"/>
                  </a:lnTo>
                  <a:lnTo>
                    <a:pt x="5759" y="1868"/>
                  </a:lnTo>
                  <a:lnTo>
                    <a:pt x="5754" y="1795"/>
                  </a:lnTo>
                  <a:lnTo>
                    <a:pt x="5754" y="1795"/>
                  </a:lnTo>
                  <a:lnTo>
                    <a:pt x="5748" y="1718"/>
                  </a:lnTo>
                  <a:lnTo>
                    <a:pt x="5740" y="1642"/>
                  </a:lnTo>
                  <a:lnTo>
                    <a:pt x="5732" y="1565"/>
                  </a:lnTo>
                  <a:lnTo>
                    <a:pt x="5722" y="1489"/>
                  </a:lnTo>
                  <a:lnTo>
                    <a:pt x="5712" y="1413"/>
                  </a:lnTo>
                  <a:lnTo>
                    <a:pt x="5701" y="1337"/>
                  </a:lnTo>
                  <a:lnTo>
                    <a:pt x="5689" y="1261"/>
                  </a:lnTo>
                  <a:lnTo>
                    <a:pt x="5675" y="1185"/>
                  </a:lnTo>
                  <a:lnTo>
                    <a:pt x="5675" y="1185"/>
                  </a:lnTo>
                  <a:lnTo>
                    <a:pt x="5662" y="1116"/>
                  </a:lnTo>
                  <a:lnTo>
                    <a:pt x="5648" y="1045"/>
                  </a:lnTo>
                  <a:lnTo>
                    <a:pt x="5641" y="1011"/>
                  </a:lnTo>
                  <a:lnTo>
                    <a:pt x="5633" y="977"/>
                  </a:lnTo>
                  <a:lnTo>
                    <a:pt x="5623" y="942"/>
                  </a:lnTo>
                  <a:lnTo>
                    <a:pt x="5613" y="909"/>
                  </a:lnTo>
                  <a:lnTo>
                    <a:pt x="5603" y="875"/>
                  </a:lnTo>
                  <a:lnTo>
                    <a:pt x="5591" y="841"/>
                  </a:lnTo>
                  <a:lnTo>
                    <a:pt x="5578" y="809"/>
                  </a:lnTo>
                  <a:lnTo>
                    <a:pt x="5563" y="777"/>
                  </a:lnTo>
                  <a:lnTo>
                    <a:pt x="5548" y="745"/>
                  </a:lnTo>
                  <a:lnTo>
                    <a:pt x="5532" y="714"/>
                  </a:lnTo>
                  <a:lnTo>
                    <a:pt x="5512" y="683"/>
                  </a:lnTo>
                  <a:lnTo>
                    <a:pt x="5493" y="654"/>
                  </a:lnTo>
                  <a:lnTo>
                    <a:pt x="5493" y="654"/>
                  </a:lnTo>
                  <a:lnTo>
                    <a:pt x="5474" y="628"/>
                  </a:lnTo>
                  <a:lnTo>
                    <a:pt x="5454" y="604"/>
                  </a:lnTo>
                  <a:lnTo>
                    <a:pt x="5435" y="580"/>
                  </a:lnTo>
                  <a:lnTo>
                    <a:pt x="5414" y="558"/>
                  </a:lnTo>
                  <a:lnTo>
                    <a:pt x="5392" y="535"/>
                  </a:lnTo>
                  <a:lnTo>
                    <a:pt x="5371" y="513"/>
                  </a:lnTo>
                  <a:lnTo>
                    <a:pt x="5349" y="492"/>
                  </a:lnTo>
                  <a:lnTo>
                    <a:pt x="5325" y="471"/>
                  </a:lnTo>
                  <a:lnTo>
                    <a:pt x="5302" y="451"/>
                  </a:lnTo>
                  <a:lnTo>
                    <a:pt x="5278" y="430"/>
                  </a:lnTo>
                  <a:lnTo>
                    <a:pt x="5229" y="393"/>
                  </a:lnTo>
                  <a:lnTo>
                    <a:pt x="5180" y="356"/>
                  </a:lnTo>
                  <a:lnTo>
                    <a:pt x="5129" y="320"/>
                  </a:lnTo>
                  <a:lnTo>
                    <a:pt x="5129" y="320"/>
                  </a:lnTo>
                  <a:lnTo>
                    <a:pt x="5072" y="281"/>
                  </a:lnTo>
                  <a:lnTo>
                    <a:pt x="5014" y="244"/>
                  </a:lnTo>
                  <a:lnTo>
                    <a:pt x="4955" y="207"/>
                  </a:lnTo>
                  <a:lnTo>
                    <a:pt x="4895" y="171"/>
                  </a:lnTo>
                  <a:lnTo>
                    <a:pt x="4864" y="155"/>
                  </a:lnTo>
                  <a:lnTo>
                    <a:pt x="4833" y="139"/>
                  </a:lnTo>
                  <a:lnTo>
                    <a:pt x="4803" y="123"/>
                  </a:lnTo>
                  <a:lnTo>
                    <a:pt x="4771" y="109"/>
                  </a:lnTo>
                  <a:lnTo>
                    <a:pt x="4740" y="95"/>
                  </a:lnTo>
                  <a:lnTo>
                    <a:pt x="4708" y="83"/>
                  </a:lnTo>
                  <a:lnTo>
                    <a:pt x="4676" y="70"/>
                  </a:lnTo>
                  <a:lnTo>
                    <a:pt x="4643" y="60"/>
                  </a:lnTo>
                  <a:lnTo>
                    <a:pt x="4643" y="60"/>
                  </a:lnTo>
                  <a:lnTo>
                    <a:pt x="4608" y="50"/>
                  </a:lnTo>
                  <a:lnTo>
                    <a:pt x="4575" y="41"/>
                  </a:lnTo>
                  <a:lnTo>
                    <a:pt x="4540" y="33"/>
                  </a:lnTo>
                  <a:lnTo>
                    <a:pt x="4506" y="27"/>
                  </a:lnTo>
                  <a:lnTo>
                    <a:pt x="4471" y="20"/>
                  </a:lnTo>
                  <a:lnTo>
                    <a:pt x="4436" y="15"/>
                  </a:lnTo>
                  <a:lnTo>
                    <a:pt x="4401" y="11"/>
                  </a:lnTo>
                  <a:lnTo>
                    <a:pt x="4366" y="7"/>
                  </a:lnTo>
                  <a:lnTo>
                    <a:pt x="4331" y="4"/>
                  </a:lnTo>
                  <a:lnTo>
                    <a:pt x="4296" y="2"/>
                  </a:lnTo>
                  <a:lnTo>
                    <a:pt x="4260" y="1"/>
                  </a:lnTo>
                  <a:lnTo>
                    <a:pt x="4225" y="0"/>
                  </a:lnTo>
                  <a:lnTo>
                    <a:pt x="4154" y="0"/>
                  </a:lnTo>
                  <a:lnTo>
                    <a:pt x="4084" y="2"/>
                  </a:lnTo>
                  <a:lnTo>
                    <a:pt x="4084" y="2"/>
                  </a:lnTo>
                  <a:lnTo>
                    <a:pt x="4011" y="6"/>
                  </a:lnTo>
                  <a:lnTo>
                    <a:pt x="3938" y="11"/>
                  </a:lnTo>
                  <a:lnTo>
                    <a:pt x="3865" y="17"/>
                  </a:lnTo>
                  <a:lnTo>
                    <a:pt x="3792" y="24"/>
                  </a:lnTo>
                  <a:lnTo>
                    <a:pt x="3792" y="24"/>
                  </a:lnTo>
                  <a:lnTo>
                    <a:pt x="3724" y="31"/>
                  </a:lnTo>
                  <a:lnTo>
                    <a:pt x="3690" y="35"/>
                  </a:lnTo>
                  <a:lnTo>
                    <a:pt x="3656" y="39"/>
                  </a:lnTo>
                  <a:lnTo>
                    <a:pt x="3622" y="45"/>
                  </a:lnTo>
                  <a:lnTo>
                    <a:pt x="3588" y="53"/>
                  </a:lnTo>
                  <a:lnTo>
                    <a:pt x="3572" y="57"/>
                  </a:lnTo>
                  <a:lnTo>
                    <a:pt x="3556" y="62"/>
                  </a:lnTo>
                  <a:lnTo>
                    <a:pt x="3541" y="68"/>
                  </a:lnTo>
                  <a:lnTo>
                    <a:pt x="3524" y="74"/>
                  </a:lnTo>
                  <a:lnTo>
                    <a:pt x="3524" y="74"/>
                  </a:lnTo>
                  <a:lnTo>
                    <a:pt x="3508" y="83"/>
                  </a:lnTo>
                  <a:lnTo>
                    <a:pt x="3492" y="91"/>
                  </a:lnTo>
                  <a:lnTo>
                    <a:pt x="3476" y="99"/>
                  </a:lnTo>
                  <a:lnTo>
                    <a:pt x="3461" y="107"/>
                  </a:lnTo>
                  <a:lnTo>
                    <a:pt x="3446" y="112"/>
                  </a:lnTo>
                  <a:lnTo>
                    <a:pt x="3438" y="115"/>
                  </a:lnTo>
                  <a:lnTo>
                    <a:pt x="3430" y="116"/>
                  </a:lnTo>
                  <a:lnTo>
                    <a:pt x="3422" y="117"/>
                  </a:lnTo>
                  <a:lnTo>
                    <a:pt x="3412" y="117"/>
                  </a:lnTo>
                  <a:lnTo>
                    <a:pt x="3403" y="117"/>
                  </a:lnTo>
                  <a:lnTo>
                    <a:pt x="3393" y="115"/>
                  </a:lnTo>
                  <a:lnTo>
                    <a:pt x="3393" y="115"/>
                  </a:lnTo>
                  <a:lnTo>
                    <a:pt x="3362" y="109"/>
                  </a:lnTo>
                  <a:lnTo>
                    <a:pt x="3333" y="100"/>
                  </a:lnTo>
                  <a:lnTo>
                    <a:pt x="3303" y="92"/>
                  </a:lnTo>
                  <a:lnTo>
                    <a:pt x="3273" y="85"/>
                  </a:lnTo>
                  <a:lnTo>
                    <a:pt x="3273" y="85"/>
                  </a:lnTo>
                  <a:lnTo>
                    <a:pt x="3201" y="70"/>
                  </a:lnTo>
                  <a:lnTo>
                    <a:pt x="3127" y="57"/>
                  </a:lnTo>
                  <a:lnTo>
                    <a:pt x="3055" y="47"/>
                  </a:lnTo>
                  <a:lnTo>
                    <a:pt x="3018" y="42"/>
                  </a:lnTo>
                  <a:lnTo>
                    <a:pt x="2982" y="38"/>
                  </a:lnTo>
                  <a:lnTo>
                    <a:pt x="2982" y="38"/>
                  </a:lnTo>
                  <a:lnTo>
                    <a:pt x="2945" y="35"/>
                  </a:lnTo>
                  <a:lnTo>
                    <a:pt x="2909" y="32"/>
                  </a:lnTo>
                  <a:lnTo>
                    <a:pt x="2873" y="31"/>
                  </a:lnTo>
                  <a:lnTo>
                    <a:pt x="2837" y="30"/>
                  </a:lnTo>
                  <a:lnTo>
                    <a:pt x="2801" y="30"/>
                  </a:lnTo>
                  <a:lnTo>
                    <a:pt x="2765" y="31"/>
                  </a:lnTo>
                  <a:lnTo>
                    <a:pt x="2729" y="33"/>
                  </a:lnTo>
                  <a:lnTo>
                    <a:pt x="2694" y="35"/>
                  </a:lnTo>
                  <a:lnTo>
                    <a:pt x="2657" y="39"/>
                  </a:lnTo>
                  <a:lnTo>
                    <a:pt x="2621" y="43"/>
                  </a:lnTo>
                  <a:lnTo>
                    <a:pt x="2586" y="48"/>
                  </a:lnTo>
                  <a:lnTo>
                    <a:pt x="2550" y="54"/>
                  </a:lnTo>
                  <a:lnTo>
                    <a:pt x="2516" y="61"/>
                  </a:lnTo>
                  <a:lnTo>
                    <a:pt x="2480" y="69"/>
                  </a:lnTo>
                  <a:lnTo>
                    <a:pt x="2444" y="79"/>
                  </a:lnTo>
                  <a:lnTo>
                    <a:pt x="2410" y="88"/>
                  </a:lnTo>
                  <a:lnTo>
                    <a:pt x="2410" y="88"/>
                  </a:lnTo>
                  <a:lnTo>
                    <a:pt x="2377" y="98"/>
                  </a:lnTo>
                  <a:lnTo>
                    <a:pt x="2344" y="108"/>
                  </a:lnTo>
                  <a:lnTo>
                    <a:pt x="2279" y="132"/>
                  </a:lnTo>
                  <a:lnTo>
                    <a:pt x="2216" y="156"/>
                  </a:lnTo>
                  <a:lnTo>
                    <a:pt x="2153" y="184"/>
                  </a:lnTo>
                  <a:lnTo>
                    <a:pt x="2091" y="212"/>
                  </a:lnTo>
                  <a:lnTo>
                    <a:pt x="2029" y="242"/>
                  </a:lnTo>
                  <a:lnTo>
                    <a:pt x="1968" y="272"/>
                  </a:lnTo>
                  <a:lnTo>
                    <a:pt x="1907" y="303"/>
                  </a:lnTo>
                  <a:lnTo>
                    <a:pt x="1907" y="303"/>
                  </a:lnTo>
                  <a:lnTo>
                    <a:pt x="1846" y="335"/>
                  </a:lnTo>
                  <a:lnTo>
                    <a:pt x="1785" y="369"/>
                  </a:lnTo>
                  <a:lnTo>
                    <a:pt x="1725" y="403"/>
                  </a:lnTo>
                  <a:lnTo>
                    <a:pt x="1665" y="438"/>
                  </a:lnTo>
                  <a:lnTo>
                    <a:pt x="1607" y="476"/>
                  </a:lnTo>
                  <a:lnTo>
                    <a:pt x="1550" y="514"/>
                  </a:lnTo>
                  <a:lnTo>
                    <a:pt x="1493" y="555"/>
                  </a:lnTo>
                  <a:lnTo>
                    <a:pt x="1438" y="597"/>
                  </a:lnTo>
                  <a:lnTo>
                    <a:pt x="1438" y="597"/>
                  </a:lnTo>
                  <a:lnTo>
                    <a:pt x="1413" y="618"/>
                  </a:lnTo>
                  <a:lnTo>
                    <a:pt x="1388" y="639"/>
                  </a:lnTo>
                  <a:lnTo>
                    <a:pt x="1362" y="661"/>
                  </a:lnTo>
                  <a:lnTo>
                    <a:pt x="1337" y="683"/>
                  </a:lnTo>
                  <a:lnTo>
                    <a:pt x="1313" y="707"/>
                  </a:lnTo>
                  <a:lnTo>
                    <a:pt x="1289" y="730"/>
                  </a:lnTo>
                  <a:lnTo>
                    <a:pt x="1265" y="754"/>
                  </a:lnTo>
                  <a:lnTo>
                    <a:pt x="1243" y="778"/>
                  </a:lnTo>
                  <a:lnTo>
                    <a:pt x="1221" y="803"/>
                  </a:lnTo>
                  <a:lnTo>
                    <a:pt x="1198" y="828"/>
                  </a:lnTo>
                  <a:lnTo>
                    <a:pt x="1177" y="854"/>
                  </a:lnTo>
                  <a:lnTo>
                    <a:pt x="1156" y="880"/>
                  </a:lnTo>
                  <a:lnTo>
                    <a:pt x="1136" y="907"/>
                  </a:lnTo>
                  <a:lnTo>
                    <a:pt x="1116" y="933"/>
                  </a:lnTo>
                  <a:lnTo>
                    <a:pt x="1096" y="961"/>
                  </a:lnTo>
                  <a:lnTo>
                    <a:pt x="1078" y="988"/>
                  </a:lnTo>
                  <a:lnTo>
                    <a:pt x="1078" y="988"/>
                  </a:lnTo>
                  <a:lnTo>
                    <a:pt x="1042" y="1044"/>
                  </a:lnTo>
                  <a:lnTo>
                    <a:pt x="1009" y="1101"/>
                  </a:lnTo>
                  <a:lnTo>
                    <a:pt x="977" y="1158"/>
                  </a:lnTo>
                  <a:lnTo>
                    <a:pt x="948" y="1218"/>
                  </a:lnTo>
                  <a:lnTo>
                    <a:pt x="919" y="1277"/>
                  </a:lnTo>
                  <a:lnTo>
                    <a:pt x="892" y="1337"/>
                  </a:lnTo>
                  <a:lnTo>
                    <a:pt x="865" y="1397"/>
                  </a:lnTo>
                  <a:lnTo>
                    <a:pt x="841" y="1458"/>
                  </a:lnTo>
                  <a:lnTo>
                    <a:pt x="841" y="1458"/>
                  </a:lnTo>
                  <a:lnTo>
                    <a:pt x="814" y="1527"/>
                  </a:lnTo>
                  <a:lnTo>
                    <a:pt x="789" y="1595"/>
                  </a:lnTo>
                  <a:lnTo>
                    <a:pt x="765" y="1663"/>
                  </a:lnTo>
                  <a:lnTo>
                    <a:pt x="741" y="1733"/>
                  </a:lnTo>
                  <a:lnTo>
                    <a:pt x="719" y="1802"/>
                  </a:lnTo>
                  <a:lnTo>
                    <a:pt x="697" y="1872"/>
                  </a:lnTo>
                  <a:lnTo>
                    <a:pt x="678" y="1943"/>
                  </a:lnTo>
                  <a:lnTo>
                    <a:pt x="661" y="2013"/>
                  </a:lnTo>
                  <a:lnTo>
                    <a:pt x="643" y="2084"/>
                  </a:lnTo>
                  <a:lnTo>
                    <a:pt x="629" y="2155"/>
                  </a:lnTo>
                  <a:lnTo>
                    <a:pt x="616" y="2227"/>
                  </a:lnTo>
                  <a:lnTo>
                    <a:pt x="605" y="2299"/>
                  </a:lnTo>
                  <a:lnTo>
                    <a:pt x="596" y="2371"/>
                  </a:lnTo>
                  <a:lnTo>
                    <a:pt x="587" y="2443"/>
                  </a:lnTo>
                  <a:lnTo>
                    <a:pt x="582" y="2517"/>
                  </a:lnTo>
                  <a:lnTo>
                    <a:pt x="579" y="2590"/>
                  </a:lnTo>
                  <a:lnTo>
                    <a:pt x="579" y="2590"/>
                  </a:lnTo>
                  <a:lnTo>
                    <a:pt x="577" y="2667"/>
                  </a:lnTo>
                  <a:lnTo>
                    <a:pt x="575" y="2744"/>
                  </a:lnTo>
                  <a:lnTo>
                    <a:pt x="573" y="2782"/>
                  </a:lnTo>
                  <a:lnTo>
                    <a:pt x="571" y="2821"/>
                  </a:lnTo>
                  <a:lnTo>
                    <a:pt x="567" y="2858"/>
                  </a:lnTo>
                  <a:lnTo>
                    <a:pt x="562" y="2897"/>
                  </a:lnTo>
                  <a:lnTo>
                    <a:pt x="562" y="2897"/>
                  </a:lnTo>
                  <a:lnTo>
                    <a:pt x="555" y="2931"/>
                  </a:lnTo>
                  <a:lnTo>
                    <a:pt x="548" y="2965"/>
                  </a:lnTo>
                  <a:lnTo>
                    <a:pt x="538" y="2998"/>
                  </a:lnTo>
                  <a:lnTo>
                    <a:pt x="527" y="3031"/>
                  </a:lnTo>
                  <a:lnTo>
                    <a:pt x="515" y="3063"/>
                  </a:lnTo>
                  <a:lnTo>
                    <a:pt x="501" y="3095"/>
                  </a:lnTo>
                  <a:lnTo>
                    <a:pt x="487" y="3127"/>
                  </a:lnTo>
                  <a:lnTo>
                    <a:pt x="470" y="3158"/>
                  </a:lnTo>
                  <a:lnTo>
                    <a:pt x="470" y="3158"/>
                  </a:lnTo>
                  <a:lnTo>
                    <a:pt x="455" y="3186"/>
                  </a:lnTo>
                  <a:lnTo>
                    <a:pt x="439" y="3213"/>
                  </a:lnTo>
                  <a:lnTo>
                    <a:pt x="421" y="3241"/>
                  </a:lnTo>
                  <a:lnTo>
                    <a:pt x="404" y="3267"/>
                  </a:lnTo>
                  <a:lnTo>
                    <a:pt x="368" y="3320"/>
                  </a:lnTo>
                  <a:lnTo>
                    <a:pt x="330" y="3372"/>
                  </a:lnTo>
                  <a:lnTo>
                    <a:pt x="254" y="3475"/>
                  </a:lnTo>
                  <a:lnTo>
                    <a:pt x="217" y="3528"/>
                  </a:lnTo>
                  <a:lnTo>
                    <a:pt x="180" y="3580"/>
                  </a:lnTo>
                  <a:lnTo>
                    <a:pt x="180" y="3580"/>
                  </a:lnTo>
                  <a:lnTo>
                    <a:pt x="145" y="3635"/>
                  </a:lnTo>
                  <a:lnTo>
                    <a:pt x="127" y="3663"/>
                  </a:lnTo>
                  <a:lnTo>
                    <a:pt x="111" y="3690"/>
                  </a:lnTo>
                  <a:lnTo>
                    <a:pt x="95" y="3718"/>
                  </a:lnTo>
                  <a:lnTo>
                    <a:pt x="79" y="3747"/>
                  </a:lnTo>
                  <a:lnTo>
                    <a:pt x="66" y="3776"/>
                  </a:lnTo>
                  <a:lnTo>
                    <a:pt x="53" y="3807"/>
                  </a:lnTo>
                  <a:lnTo>
                    <a:pt x="53" y="3807"/>
                  </a:lnTo>
                  <a:lnTo>
                    <a:pt x="42" y="3840"/>
                  </a:lnTo>
                  <a:lnTo>
                    <a:pt x="32" y="3875"/>
                  </a:lnTo>
                  <a:lnTo>
                    <a:pt x="23" y="3910"/>
                  </a:lnTo>
                  <a:lnTo>
                    <a:pt x="17" y="3945"/>
                  </a:lnTo>
                  <a:lnTo>
                    <a:pt x="12" y="3980"/>
                  </a:lnTo>
                  <a:lnTo>
                    <a:pt x="8" y="4017"/>
                  </a:lnTo>
                  <a:lnTo>
                    <a:pt x="6" y="4052"/>
                  </a:lnTo>
                  <a:lnTo>
                    <a:pt x="4" y="4088"/>
                  </a:lnTo>
                  <a:lnTo>
                    <a:pt x="4" y="4088"/>
                  </a:lnTo>
                  <a:lnTo>
                    <a:pt x="1" y="4155"/>
                  </a:lnTo>
                  <a:lnTo>
                    <a:pt x="0" y="4223"/>
                  </a:lnTo>
                  <a:lnTo>
                    <a:pt x="1" y="4291"/>
                  </a:lnTo>
                  <a:lnTo>
                    <a:pt x="3" y="4326"/>
                  </a:lnTo>
                  <a:lnTo>
                    <a:pt x="5" y="4359"/>
                  </a:lnTo>
                  <a:lnTo>
                    <a:pt x="7" y="4393"/>
                  </a:lnTo>
                  <a:lnTo>
                    <a:pt x="11" y="4428"/>
                  </a:lnTo>
                  <a:lnTo>
                    <a:pt x="15" y="4461"/>
                  </a:lnTo>
                  <a:lnTo>
                    <a:pt x="20" y="4495"/>
                  </a:lnTo>
                  <a:lnTo>
                    <a:pt x="25" y="4528"/>
                  </a:lnTo>
                  <a:lnTo>
                    <a:pt x="33" y="4561"/>
                  </a:lnTo>
                  <a:lnTo>
                    <a:pt x="41" y="4594"/>
                  </a:lnTo>
                  <a:lnTo>
                    <a:pt x="50" y="4627"/>
                  </a:lnTo>
                  <a:lnTo>
                    <a:pt x="50" y="4627"/>
                  </a:lnTo>
                  <a:lnTo>
                    <a:pt x="59" y="4656"/>
                  </a:lnTo>
                  <a:lnTo>
                    <a:pt x="69" y="4686"/>
                  </a:lnTo>
                  <a:lnTo>
                    <a:pt x="80" y="4715"/>
                  </a:lnTo>
                  <a:lnTo>
                    <a:pt x="94" y="4744"/>
                  </a:lnTo>
                  <a:lnTo>
                    <a:pt x="107" y="4771"/>
                  </a:lnTo>
                  <a:lnTo>
                    <a:pt x="122" y="4799"/>
                  </a:lnTo>
                  <a:lnTo>
                    <a:pt x="137" y="4825"/>
                  </a:lnTo>
                  <a:lnTo>
                    <a:pt x="155" y="4852"/>
                  </a:lnTo>
                  <a:lnTo>
                    <a:pt x="155" y="4852"/>
                  </a:lnTo>
                  <a:lnTo>
                    <a:pt x="156" y="4854"/>
                  </a:lnTo>
                  <a:lnTo>
                    <a:pt x="158" y="4855"/>
                  </a:lnTo>
                  <a:lnTo>
                    <a:pt x="162" y="4855"/>
                  </a:lnTo>
                  <a:lnTo>
                    <a:pt x="165" y="4853"/>
                  </a:lnTo>
                  <a:lnTo>
                    <a:pt x="166" y="4851"/>
                  </a:lnTo>
                  <a:lnTo>
                    <a:pt x="166" y="4849"/>
                  </a:lnTo>
                  <a:lnTo>
                    <a:pt x="166" y="4849"/>
                  </a:lnTo>
                  <a:lnTo>
                    <a:pt x="206" y="4453"/>
                  </a:lnTo>
                  <a:lnTo>
                    <a:pt x="206" y="4453"/>
                  </a:lnTo>
                  <a:lnTo>
                    <a:pt x="194" y="4454"/>
                  </a:lnTo>
                  <a:lnTo>
                    <a:pt x="194" y="4454"/>
                  </a:lnTo>
                  <a:lnTo>
                    <a:pt x="214" y="4504"/>
                  </a:lnTo>
                  <a:lnTo>
                    <a:pt x="235" y="4554"/>
                  </a:lnTo>
                  <a:lnTo>
                    <a:pt x="257" y="4603"/>
                  </a:lnTo>
                  <a:lnTo>
                    <a:pt x="279" y="4652"/>
                  </a:lnTo>
                  <a:lnTo>
                    <a:pt x="303" y="4700"/>
                  </a:lnTo>
                  <a:lnTo>
                    <a:pt x="317" y="4723"/>
                  </a:lnTo>
                  <a:lnTo>
                    <a:pt x="330" y="4747"/>
                  </a:lnTo>
                  <a:lnTo>
                    <a:pt x="344" y="4769"/>
                  </a:lnTo>
                  <a:lnTo>
                    <a:pt x="358" y="4792"/>
                  </a:lnTo>
                  <a:lnTo>
                    <a:pt x="374" y="4814"/>
                  </a:lnTo>
                  <a:lnTo>
                    <a:pt x="390" y="4836"/>
                  </a:lnTo>
                  <a:lnTo>
                    <a:pt x="390" y="4836"/>
                  </a:lnTo>
                  <a:lnTo>
                    <a:pt x="417" y="4869"/>
                  </a:lnTo>
                  <a:lnTo>
                    <a:pt x="447" y="4903"/>
                  </a:lnTo>
                  <a:lnTo>
                    <a:pt x="477" y="4934"/>
                  </a:lnTo>
                  <a:lnTo>
                    <a:pt x="509" y="4964"/>
                  </a:lnTo>
                  <a:lnTo>
                    <a:pt x="543" y="4993"/>
                  </a:lnTo>
                  <a:lnTo>
                    <a:pt x="577" y="5020"/>
                  </a:lnTo>
                  <a:lnTo>
                    <a:pt x="613" y="5046"/>
                  </a:lnTo>
                  <a:lnTo>
                    <a:pt x="650" y="5070"/>
                  </a:lnTo>
                  <a:lnTo>
                    <a:pt x="650" y="5070"/>
                  </a:lnTo>
                  <a:lnTo>
                    <a:pt x="688" y="5094"/>
                  </a:lnTo>
                  <a:lnTo>
                    <a:pt x="728" y="5116"/>
                  </a:lnTo>
                  <a:lnTo>
                    <a:pt x="768" y="5137"/>
                  </a:lnTo>
                  <a:lnTo>
                    <a:pt x="809" y="5157"/>
                  </a:lnTo>
                  <a:lnTo>
                    <a:pt x="851" y="5174"/>
                  </a:lnTo>
                  <a:lnTo>
                    <a:pt x="893" y="5192"/>
                  </a:lnTo>
                  <a:lnTo>
                    <a:pt x="936" y="5207"/>
                  </a:lnTo>
                  <a:lnTo>
                    <a:pt x="979" y="5221"/>
                  </a:lnTo>
                  <a:lnTo>
                    <a:pt x="979" y="5221"/>
                  </a:lnTo>
                  <a:lnTo>
                    <a:pt x="1024" y="5234"/>
                  </a:lnTo>
                  <a:lnTo>
                    <a:pt x="1070" y="5247"/>
                  </a:lnTo>
                  <a:lnTo>
                    <a:pt x="1116" y="5257"/>
                  </a:lnTo>
                  <a:lnTo>
                    <a:pt x="1163" y="5267"/>
                  </a:lnTo>
                  <a:lnTo>
                    <a:pt x="1163" y="5267"/>
                  </a:lnTo>
                  <a:lnTo>
                    <a:pt x="1207" y="5275"/>
                  </a:lnTo>
                  <a:lnTo>
                    <a:pt x="1253" y="5282"/>
                  </a:lnTo>
                  <a:lnTo>
                    <a:pt x="1253" y="5282"/>
                  </a:lnTo>
                  <a:lnTo>
                    <a:pt x="1269" y="5284"/>
                  </a:lnTo>
                  <a:lnTo>
                    <a:pt x="1287" y="5286"/>
                  </a:lnTo>
                  <a:lnTo>
                    <a:pt x="1295" y="5286"/>
                  </a:lnTo>
                  <a:lnTo>
                    <a:pt x="1303" y="5285"/>
                  </a:lnTo>
                  <a:lnTo>
                    <a:pt x="1310" y="5283"/>
                  </a:lnTo>
                  <a:lnTo>
                    <a:pt x="1317" y="5278"/>
                  </a:lnTo>
                  <a:lnTo>
                    <a:pt x="1317" y="5278"/>
                  </a:lnTo>
                  <a:lnTo>
                    <a:pt x="1320" y="5275"/>
                  </a:lnTo>
                  <a:lnTo>
                    <a:pt x="1323" y="5271"/>
                  </a:lnTo>
                  <a:lnTo>
                    <a:pt x="1325" y="5267"/>
                  </a:lnTo>
                  <a:lnTo>
                    <a:pt x="1326" y="5262"/>
                  </a:lnTo>
                  <a:lnTo>
                    <a:pt x="1329" y="5252"/>
                  </a:lnTo>
                  <a:lnTo>
                    <a:pt x="1330" y="5240"/>
                  </a:lnTo>
                  <a:lnTo>
                    <a:pt x="1329" y="5229"/>
                  </a:lnTo>
                  <a:lnTo>
                    <a:pt x="1328" y="5218"/>
                  </a:lnTo>
                  <a:lnTo>
                    <a:pt x="1326" y="5199"/>
                  </a:lnTo>
                  <a:lnTo>
                    <a:pt x="1326" y="5199"/>
                  </a:lnTo>
                  <a:lnTo>
                    <a:pt x="1323" y="5063"/>
                  </a:lnTo>
                  <a:lnTo>
                    <a:pt x="1323" y="5063"/>
                  </a:lnTo>
                  <a:lnTo>
                    <a:pt x="1318" y="4926"/>
                  </a:lnTo>
                  <a:lnTo>
                    <a:pt x="1313" y="4790"/>
                  </a:lnTo>
                  <a:lnTo>
                    <a:pt x="1313" y="4790"/>
                  </a:lnTo>
                  <a:lnTo>
                    <a:pt x="1303" y="4795"/>
                  </a:lnTo>
                  <a:lnTo>
                    <a:pt x="1303" y="4795"/>
                  </a:lnTo>
                  <a:lnTo>
                    <a:pt x="1322" y="4818"/>
                  </a:lnTo>
                  <a:lnTo>
                    <a:pt x="1343" y="4841"/>
                  </a:lnTo>
                  <a:lnTo>
                    <a:pt x="1364" y="4863"/>
                  </a:lnTo>
                  <a:lnTo>
                    <a:pt x="1386" y="4886"/>
                  </a:lnTo>
                  <a:lnTo>
                    <a:pt x="1408" y="4907"/>
                  </a:lnTo>
                  <a:lnTo>
                    <a:pt x="1430" y="4928"/>
                  </a:lnTo>
                  <a:lnTo>
                    <a:pt x="1453" y="4949"/>
                  </a:lnTo>
                  <a:lnTo>
                    <a:pt x="1476" y="4968"/>
                  </a:lnTo>
                  <a:lnTo>
                    <a:pt x="1501" y="4988"/>
                  </a:lnTo>
                  <a:lnTo>
                    <a:pt x="1525" y="5007"/>
                  </a:lnTo>
                  <a:lnTo>
                    <a:pt x="1549" y="5025"/>
                  </a:lnTo>
                  <a:lnTo>
                    <a:pt x="1574" y="5043"/>
                  </a:lnTo>
                  <a:lnTo>
                    <a:pt x="1600" y="5060"/>
                  </a:lnTo>
                  <a:lnTo>
                    <a:pt x="1626" y="5076"/>
                  </a:lnTo>
                  <a:lnTo>
                    <a:pt x="1652" y="5093"/>
                  </a:lnTo>
                  <a:lnTo>
                    <a:pt x="1679" y="5108"/>
                  </a:lnTo>
                  <a:lnTo>
                    <a:pt x="1705" y="5123"/>
                  </a:lnTo>
                  <a:lnTo>
                    <a:pt x="1733" y="5136"/>
                  </a:lnTo>
                  <a:lnTo>
                    <a:pt x="1760" y="5151"/>
                  </a:lnTo>
                  <a:lnTo>
                    <a:pt x="1789" y="5164"/>
                  </a:lnTo>
                  <a:lnTo>
                    <a:pt x="1816" y="5176"/>
                  </a:lnTo>
                  <a:lnTo>
                    <a:pt x="1845" y="5187"/>
                  </a:lnTo>
                  <a:lnTo>
                    <a:pt x="1873" y="5199"/>
                  </a:lnTo>
                  <a:lnTo>
                    <a:pt x="1903" y="5209"/>
                  </a:lnTo>
                  <a:lnTo>
                    <a:pt x="1931" y="5219"/>
                  </a:lnTo>
                  <a:lnTo>
                    <a:pt x="1961" y="5228"/>
                  </a:lnTo>
                  <a:lnTo>
                    <a:pt x="1990" y="5236"/>
                  </a:lnTo>
                  <a:lnTo>
                    <a:pt x="2020" y="5245"/>
                  </a:lnTo>
                  <a:lnTo>
                    <a:pt x="2050" y="5252"/>
                  </a:lnTo>
                  <a:lnTo>
                    <a:pt x="2080" y="5258"/>
                  </a:lnTo>
                  <a:lnTo>
                    <a:pt x="2110" y="5264"/>
                  </a:lnTo>
                  <a:lnTo>
                    <a:pt x="2141" y="5269"/>
                  </a:lnTo>
                  <a:lnTo>
                    <a:pt x="2141" y="5269"/>
                  </a:lnTo>
                  <a:lnTo>
                    <a:pt x="2175" y="5274"/>
                  </a:lnTo>
                  <a:lnTo>
                    <a:pt x="2210" y="5278"/>
                  </a:lnTo>
                  <a:lnTo>
                    <a:pt x="2245" y="5281"/>
                  </a:lnTo>
                  <a:lnTo>
                    <a:pt x="2279" y="5283"/>
                  </a:lnTo>
                  <a:lnTo>
                    <a:pt x="2314" y="5285"/>
                  </a:lnTo>
                  <a:lnTo>
                    <a:pt x="2349" y="5285"/>
                  </a:lnTo>
                  <a:lnTo>
                    <a:pt x="2383" y="5285"/>
                  </a:lnTo>
                  <a:lnTo>
                    <a:pt x="2418" y="5283"/>
                  </a:lnTo>
                  <a:lnTo>
                    <a:pt x="2418" y="5283"/>
                  </a:lnTo>
                  <a:lnTo>
                    <a:pt x="2420" y="5283"/>
                  </a:lnTo>
                  <a:lnTo>
                    <a:pt x="2422" y="5281"/>
                  </a:lnTo>
                  <a:lnTo>
                    <a:pt x="2423" y="5279"/>
                  </a:lnTo>
                  <a:lnTo>
                    <a:pt x="2424" y="5277"/>
                  </a:lnTo>
                  <a:lnTo>
                    <a:pt x="2423" y="5275"/>
                  </a:lnTo>
                  <a:lnTo>
                    <a:pt x="2422" y="5273"/>
                  </a:lnTo>
                  <a:lnTo>
                    <a:pt x="2420" y="5272"/>
                  </a:lnTo>
                  <a:lnTo>
                    <a:pt x="2418" y="5271"/>
                  </a:lnTo>
                  <a:lnTo>
                    <a:pt x="2418" y="52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BDF1315-5ED1-B6C5-6C43-5D05E4216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4" y="195"/>
              <a:ext cx="735" cy="657"/>
            </a:xfrm>
            <a:custGeom>
              <a:avLst/>
              <a:gdLst>
                <a:gd name="T0" fmla="*/ 2141 w 2207"/>
                <a:gd name="T1" fmla="*/ 139 h 1970"/>
                <a:gd name="T2" fmla="*/ 2057 w 2207"/>
                <a:gd name="T3" fmla="*/ 340 h 1970"/>
                <a:gd name="T4" fmla="*/ 1964 w 2207"/>
                <a:gd name="T5" fmla="*/ 537 h 1970"/>
                <a:gd name="T6" fmla="*/ 1898 w 2207"/>
                <a:gd name="T7" fmla="*/ 665 h 1970"/>
                <a:gd name="T8" fmla="*/ 1786 w 2207"/>
                <a:gd name="T9" fmla="*/ 851 h 1970"/>
                <a:gd name="T10" fmla="*/ 1682 w 2207"/>
                <a:gd name="T11" fmla="*/ 998 h 1970"/>
                <a:gd name="T12" fmla="*/ 1638 w 2207"/>
                <a:gd name="T13" fmla="*/ 1054 h 1970"/>
                <a:gd name="T14" fmla="*/ 1566 w 2207"/>
                <a:gd name="T15" fmla="*/ 1135 h 1970"/>
                <a:gd name="T16" fmla="*/ 1490 w 2207"/>
                <a:gd name="T17" fmla="*/ 1213 h 1970"/>
                <a:gd name="T18" fmla="*/ 1434 w 2207"/>
                <a:gd name="T19" fmla="*/ 1265 h 1970"/>
                <a:gd name="T20" fmla="*/ 1342 w 2207"/>
                <a:gd name="T21" fmla="*/ 1341 h 1970"/>
                <a:gd name="T22" fmla="*/ 1215 w 2207"/>
                <a:gd name="T23" fmla="*/ 1438 h 1970"/>
                <a:gd name="T24" fmla="*/ 952 w 2207"/>
                <a:gd name="T25" fmla="*/ 1621 h 1970"/>
                <a:gd name="T26" fmla="*/ 821 w 2207"/>
                <a:gd name="T27" fmla="*/ 1707 h 1970"/>
                <a:gd name="T28" fmla="*/ 685 w 2207"/>
                <a:gd name="T29" fmla="*/ 1788 h 1970"/>
                <a:gd name="T30" fmla="*/ 614 w 2207"/>
                <a:gd name="T31" fmla="*/ 1825 h 1970"/>
                <a:gd name="T32" fmla="*/ 506 w 2207"/>
                <a:gd name="T33" fmla="*/ 1874 h 1970"/>
                <a:gd name="T34" fmla="*/ 394 w 2207"/>
                <a:gd name="T35" fmla="*/ 1913 h 1970"/>
                <a:gd name="T36" fmla="*/ 278 w 2207"/>
                <a:gd name="T37" fmla="*/ 1942 h 1970"/>
                <a:gd name="T38" fmla="*/ 161 w 2207"/>
                <a:gd name="T39" fmla="*/ 1957 h 1970"/>
                <a:gd name="T40" fmla="*/ 82 w 2207"/>
                <a:gd name="T41" fmla="*/ 1958 h 1970"/>
                <a:gd name="T42" fmla="*/ 6 w 2207"/>
                <a:gd name="T43" fmla="*/ 1953 h 1970"/>
                <a:gd name="T44" fmla="*/ 1 w 2207"/>
                <a:gd name="T45" fmla="*/ 1956 h 1970"/>
                <a:gd name="T46" fmla="*/ 2 w 2207"/>
                <a:gd name="T47" fmla="*/ 1963 h 1970"/>
                <a:gd name="T48" fmla="*/ 6 w 2207"/>
                <a:gd name="T49" fmla="*/ 1965 h 1970"/>
                <a:gd name="T50" fmla="*/ 124 w 2207"/>
                <a:gd name="T51" fmla="*/ 1970 h 1970"/>
                <a:gd name="T52" fmla="*/ 242 w 2207"/>
                <a:gd name="T53" fmla="*/ 1960 h 1970"/>
                <a:gd name="T54" fmla="*/ 358 w 2207"/>
                <a:gd name="T55" fmla="*/ 1936 h 1970"/>
                <a:gd name="T56" fmla="*/ 471 w 2207"/>
                <a:gd name="T57" fmla="*/ 1900 h 1970"/>
                <a:gd name="T58" fmla="*/ 580 w 2207"/>
                <a:gd name="T59" fmla="*/ 1855 h 1970"/>
                <a:gd name="T60" fmla="*/ 651 w 2207"/>
                <a:gd name="T61" fmla="*/ 1820 h 1970"/>
                <a:gd name="T62" fmla="*/ 756 w 2207"/>
                <a:gd name="T63" fmla="*/ 1761 h 1970"/>
                <a:gd name="T64" fmla="*/ 959 w 2207"/>
                <a:gd name="T65" fmla="*/ 1632 h 1970"/>
                <a:gd name="T66" fmla="*/ 1156 w 2207"/>
                <a:gd name="T67" fmla="*/ 1494 h 1970"/>
                <a:gd name="T68" fmla="*/ 1349 w 2207"/>
                <a:gd name="T69" fmla="*/ 1352 h 1970"/>
                <a:gd name="T70" fmla="*/ 1412 w 2207"/>
                <a:gd name="T71" fmla="*/ 1301 h 1970"/>
                <a:gd name="T72" fmla="*/ 1495 w 2207"/>
                <a:gd name="T73" fmla="*/ 1225 h 1970"/>
                <a:gd name="T74" fmla="*/ 1574 w 2207"/>
                <a:gd name="T75" fmla="*/ 1144 h 1970"/>
                <a:gd name="T76" fmla="*/ 1624 w 2207"/>
                <a:gd name="T77" fmla="*/ 1088 h 1970"/>
                <a:gd name="T78" fmla="*/ 1715 w 2207"/>
                <a:gd name="T79" fmla="*/ 975 h 1970"/>
                <a:gd name="T80" fmla="*/ 1836 w 2207"/>
                <a:gd name="T81" fmla="*/ 796 h 1970"/>
                <a:gd name="T82" fmla="*/ 1943 w 2207"/>
                <a:gd name="T83" fmla="*/ 607 h 1970"/>
                <a:gd name="T84" fmla="*/ 2008 w 2207"/>
                <a:gd name="T85" fmla="*/ 477 h 1970"/>
                <a:gd name="T86" fmla="*/ 2098 w 2207"/>
                <a:gd name="T87" fmla="*/ 277 h 1970"/>
                <a:gd name="T88" fmla="*/ 2180 w 2207"/>
                <a:gd name="T89" fmla="*/ 75 h 1970"/>
                <a:gd name="T90" fmla="*/ 2207 w 2207"/>
                <a:gd name="T91" fmla="*/ 7 h 1970"/>
                <a:gd name="T92" fmla="*/ 2205 w 2207"/>
                <a:gd name="T93" fmla="*/ 1 h 1970"/>
                <a:gd name="T94" fmla="*/ 2198 w 2207"/>
                <a:gd name="T95" fmla="*/ 0 h 1970"/>
                <a:gd name="T96" fmla="*/ 2194 w 2207"/>
                <a:gd name="T97" fmla="*/ 4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07" h="1970">
                  <a:moveTo>
                    <a:pt x="2194" y="4"/>
                  </a:moveTo>
                  <a:lnTo>
                    <a:pt x="2194" y="4"/>
                  </a:lnTo>
                  <a:lnTo>
                    <a:pt x="2141" y="139"/>
                  </a:lnTo>
                  <a:lnTo>
                    <a:pt x="2114" y="206"/>
                  </a:lnTo>
                  <a:lnTo>
                    <a:pt x="2085" y="273"/>
                  </a:lnTo>
                  <a:lnTo>
                    <a:pt x="2057" y="340"/>
                  </a:lnTo>
                  <a:lnTo>
                    <a:pt x="2027" y="406"/>
                  </a:lnTo>
                  <a:lnTo>
                    <a:pt x="1997" y="471"/>
                  </a:lnTo>
                  <a:lnTo>
                    <a:pt x="1964" y="537"/>
                  </a:lnTo>
                  <a:lnTo>
                    <a:pt x="1964" y="537"/>
                  </a:lnTo>
                  <a:lnTo>
                    <a:pt x="1932" y="601"/>
                  </a:lnTo>
                  <a:lnTo>
                    <a:pt x="1898" y="665"/>
                  </a:lnTo>
                  <a:lnTo>
                    <a:pt x="1862" y="727"/>
                  </a:lnTo>
                  <a:lnTo>
                    <a:pt x="1825" y="790"/>
                  </a:lnTo>
                  <a:lnTo>
                    <a:pt x="1786" y="851"/>
                  </a:lnTo>
                  <a:lnTo>
                    <a:pt x="1746" y="910"/>
                  </a:lnTo>
                  <a:lnTo>
                    <a:pt x="1704" y="969"/>
                  </a:lnTo>
                  <a:lnTo>
                    <a:pt x="1682" y="998"/>
                  </a:lnTo>
                  <a:lnTo>
                    <a:pt x="1660" y="1026"/>
                  </a:lnTo>
                  <a:lnTo>
                    <a:pt x="1660" y="1026"/>
                  </a:lnTo>
                  <a:lnTo>
                    <a:pt x="1638" y="1054"/>
                  </a:lnTo>
                  <a:lnTo>
                    <a:pt x="1614" y="1081"/>
                  </a:lnTo>
                  <a:lnTo>
                    <a:pt x="1591" y="1109"/>
                  </a:lnTo>
                  <a:lnTo>
                    <a:pt x="1566" y="1135"/>
                  </a:lnTo>
                  <a:lnTo>
                    <a:pt x="1541" y="1162"/>
                  </a:lnTo>
                  <a:lnTo>
                    <a:pt x="1516" y="1187"/>
                  </a:lnTo>
                  <a:lnTo>
                    <a:pt x="1490" y="1213"/>
                  </a:lnTo>
                  <a:lnTo>
                    <a:pt x="1464" y="1237"/>
                  </a:lnTo>
                  <a:lnTo>
                    <a:pt x="1464" y="1237"/>
                  </a:lnTo>
                  <a:lnTo>
                    <a:pt x="1434" y="1265"/>
                  </a:lnTo>
                  <a:lnTo>
                    <a:pt x="1404" y="1290"/>
                  </a:lnTo>
                  <a:lnTo>
                    <a:pt x="1374" y="1316"/>
                  </a:lnTo>
                  <a:lnTo>
                    <a:pt x="1342" y="1341"/>
                  </a:lnTo>
                  <a:lnTo>
                    <a:pt x="1279" y="1390"/>
                  </a:lnTo>
                  <a:lnTo>
                    <a:pt x="1215" y="1438"/>
                  </a:lnTo>
                  <a:lnTo>
                    <a:pt x="1215" y="1438"/>
                  </a:lnTo>
                  <a:lnTo>
                    <a:pt x="1150" y="1484"/>
                  </a:lnTo>
                  <a:lnTo>
                    <a:pt x="1085" y="1530"/>
                  </a:lnTo>
                  <a:lnTo>
                    <a:pt x="952" y="1621"/>
                  </a:lnTo>
                  <a:lnTo>
                    <a:pt x="952" y="1621"/>
                  </a:lnTo>
                  <a:lnTo>
                    <a:pt x="887" y="1665"/>
                  </a:lnTo>
                  <a:lnTo>
                    <a:pt x="821" y="1707"/>
                  </a:lnTo>
                  <a:lnTo>
                    <a:pt x="753" y="1749"/>
                  </a:lnTo>
                  <a:lnTo>
                    <a:pt x="719" y="1769"/>
                  </a:lnTo>
                  <a:lnTo>
                    <a:pt x="685" y="1788"/>
                  </a:lnTo>
                  <a:lnTo>
                    <a:pt x="685" y="1788"/>
                  </a:lnTo>
                  <a:lnTo>
                    <a:pt x="650" y="1807"/>
                  </a:lnTo>
                  <a:lnTo>
                    <a:pt x="614" y="1825"/>
                  </a:lnTo>
                  <a:lnTo>
                    <a:pt x="579" y="1842"/>
                  </a:lnTo>
                  <a:lnTo>
                    <a:pt x="542" y="1858"/>
                  </a:lnTo>
                  <a:lnTo>
                    <a:pt x="506" y="1874"/>
                  </a:lnTo>
                  <a:lnTo>
                    <a:pt x="469" y="1888"/>
                  </a:lnTo>
                  <a:lnTo>
                    <a:pt x="431" y="1901"/>
                  </a:lnTo>
                  <a:lnTo>
                    <a:pt x="394" y="1913"/>
                  </a:lnTo>
                  <a:lnTo>
                    <a:pt x="356" y="1925"/>
                  </a:lnTo>
                  <a:lnTo>
                    <a:pt x="317" y="1934"/>
                  </a:lnTo>
                  <a:lnTo>
                    <a:pt x="278" y="1942"/>
                  </a:lnTo>
                  <a:lnTo>
                    <a:pt x="240" y="1948"/>
                  </a:lnTo>
                  <a:lnTo>
                    <a:pt x="201" y="1953"/>
                  </a:lnTo>
                  <a:lnTo>
                    <a:pt x="161" y="1957"/>
                  </a:lnTo>
                  <a:lnTo>
                    <a:pt x="122" y="1959"/>
                  </a:lnTo>
                  <a:lnTo>
                    <a:pt x="82" y="1958"/>
                  </a:lnTo>
                  <a:lnTo>
                    <a:pt x="82" y="1958"/>
                  </a:lnTo>
                  <a:lnTo>
                    <a:pt x="43" y="1957"/>
                  </a:lnTo>
                  <a:lnTo>
                    <a:pt x="6" y="1953"/>
                  </a:lnTo>
                  <a:lnTo>
                    <a:pt x="6" y="1953"/>
                  </a:lnTo>
                  <a:lnTo>
                    <a:pt x="4" y="1954"/>
                  </a:lnTo>
                  <a:lnTo>
                    <a:pt x="2" y="1955"/>
                  </a:lnTo>
                  <a:lnTo>
                    <a:pt x="1" y="1956"/>
                  </a:lnTo>
                  <a:lnTo>
                    <a:pt x="0" y="1959"/>
                  </a:lnTo>
                  <a:lnTo>
                    <a:pt x="1" y="1961"/>
                  </a:lnTo>
                  <a:lnTo>
                    <a:pt x="2" y="1963"/>
                  </a:lnTo>
                  <a:lnTo>
                    <a:pt x="4" y="1964"/>
                  </a:lnTo>
                  <a:lnTo>
                    <a:pt x="6" y="1965"/>
                  </a:lnTo>
                  <a:lnTo>
                    <a:pt x="6" y="1965"/>
                  </a:lnTo>
                  <a:lnTo>
                    <a:pt x="45" y="1969"/>
                  </a:lnTo>
                  <a:lnTo>
                    <a:pt x="85" y="1970"/>
                  </a:lnTo>
                  <a:lnTo>
                    <a:pt x="124" y="1970"/>
                  </a:lnTo>
                  <a:lnTo>
                    <a:pt x="163" y="1968"/>
                  </a:lnTo>
                  <a:lnTo>
                    <a:pt x="203" y="1965"/>
                  </a:lnTo>
                  <a:lnTo>
                    <a:pt x="242" y="1960"/>
                  </a:lnTo>
                  <a:lnTo>
                    <a:pt x="281" y="1954"/>
                  </a:lnTo>
                  <a:lnTo>
                    <a:pt x="319" y="1946"/>
                  </a:lnTo>
                  <a:lnTo>
                    <a:pt x="358" y="1936"/>
                  </a:lnTo>
                  <a:lnTo>
                    <a:pt x="396" y="1926"/>
                  </a:lnTo>
                  <a:lnTo>
                    <a:pt x="433" y="1913"/>
                  </a:lnTo>
                  <a:lnTo>
                    <a:pt x="471" y="1900"/>
                  </a:lnTo>
                  <a:lnTo>
                    <a:pt x="508" y="1886"/>
                  </a:lnTo>
                  <a:lnTo>
                    <a:pt x="544" y="1872"/>
                  </a:lnTo>
                  <a:lnTo>
                    <a:pt x="580" y="1855"/>
                  </a:lnTo>
                  <a:lnTo>
                    <a:pt x="615" y="1838"/>
                  </a:lnTo>
                  <a:lnTo>
                    <a:pt x="615" y="1838"/>
                  </a:lnTo>
                  <a:lnTo>
                    <a:pt x="651" y="1820"/>
                  </a:lnTo>
                  <a:lnTo>
                    <a:pt x="687" y="1801"/>
                  </a:lnTo>
                  <a:lnTo>
                    <a:pt x="721" y="1782"/>
                  </a:lnTo>
                  <a:lnTo>
                    <a:pt x="756" y="1761"/>
                  </a:lnTo>
                  <a:lnTo>
                    <a:pt x="825" y="1721"/>
                  </a:lnTo>
                  <a:lnTo>
                    <a:pt x="892" y="1677"/>
                  </a:lnTo>
                  <a:lnTo>
                    <a:pt x="959" y="1632"/>
                  </a:lnTo>
                  <a:lnTo>
                    <a:pt x="1025" y="1587"/>
                  </a:lnTo>
                  <a:lnTo>
                    <a:pt x="1156" y="1494"/>
                  </a:lnTo>
                  <a:lnTo>
                    <a:pt x="1156" y="1494"/>
                  </a:lnTo>
                  <a:lnTo>
                    <a:pt x="1221" y="1448"/>
                  </a:lnTo>
                  <a:lnTo>
                    <a:pt x="1286" y="1400"/>
                  </a:lnTo>
                  <a:lnTo>
                    <a:pt x="1349" y="1352"/>
                  </a:lnTo>
                  <a:lnTo>
                    <a:pt x="1381" y="1326"/>
                  </a:lnTo>
                  <a:lnTo>
                    <a:pt x="1412" y="1301"/>
                  </a:lnTo>
                  <a:lnTo>
                    <a:pt x="1412" y="1301"/>
                  </a:lnTo>
                  <a:lnTo>
                    <a:pt x="1440" y="1275"/>
                  </a:lnTo>
                  <a:lnTo>
                    <a:pt x="1468" y="1251"/>
                  </a:lnTo>
                  <a:lnTo>
                    <a:pt x="1495" y="1225"/>
                  </a:lnTo>
                  <a:lnTo>
                    <a:pt x="1522" y="1199"/>
                  </a:lnTo>
                  <a:lnTo>
                    <a:pt x="1549" y="1172"/>
                  </a:lnTo>
                  <a:lnTo>
                    <a:pt x="1574" y="1144"/>
                  </a:lnTo>
                  <a:lnTo>
                    <a:pt x="1600" y="1117"/>
                  </a:lnTo>
                  <a:lnTo>
                    <a:pt x="1624" y="1088"/>
                  </a:lnTo>
                  <a:lnTo>
                    <a:pt x="1624" y="1088"/>
                  </a:lnTo>
                  <a:lnTo>
                    <a:pt x="1648" y="1061"/>
                  </a:lnTo>
                  <a:lnTo>
                    <a:pt x="1670" y="1032"/>
                  </a:lnTo>
                  <a:lnTo>
                    <a:pt x="1715" y="975"/>
                  </a:lnTo>
                  <a:lnTo>
                    <a:pt x="1757" y="917"/>
                  </a:lnTo>
                  <a:lnTo>
                    <a:pt x="1797" y="857"/>
                  </a:lnTo>
                  <a:lnTo>
                    <a:pt x="1836" y="796"/>
                  </a:lnTo>
                  <a:lnTo>
                    <a:pt x="1873" y="734"/>
                  </a:lnTo>
                  <a:lnTo>
                    <a:pt x="1908" y="671"/>
                  </a:lnTo>
                  <a:lnTo>
                    <a:pt x="1943" y="607"/>
                  </a:lnTo>
                  <a:lnTo>
                    <a:pt x="1943" y="607"/>
                  </a:lnTo>
                  <a:lnTo>
                    <a:pt x="1975" y="542"/>
                  </a:lnTo>
                  <a:lnTo>
                    <a:pt x="2008" y="477"/>
                  </a:lnTo>
                  <a:lnTo>
                    <a:pt x="2039" y="410"/>
                  </a:lnTo>
                  <a:lnTo>
                    <a:pt x="2068" y="344"/>
                  </a:lnTo>
                  <a:lnTo>
                    <a:pt x="2098" y="277"/>
                  </a:lnTo>
                  <a:lnTo>
                    <a:pt x="2125" y="209"/>
                  </a:lnTo>
                  <a:lnTo>
                    <a:pt x="2154" y="142"/>
                  </a:lnTo>
                  <a:lnTo>
                    <a:pt x="2180" y="75"/>
                  </a:lnTo>
                  <a:lnTo>
                    <a:pt x="2180" y="75"/>
                  </a:lnTo>
                  <a:lnTo>
                    <a:pt x="2207" y="7"/>
                  </a:lnTo>
                  <a:lnTo>
                    <a:pt x="2207" y="7"/>
                  </a:lnTo>
                  <a:lnTo>
                    <a:pt x="2207" y="4"/>
                  </a:lnTo>
                  <a:lnTo>
                    <a:pt x="2207" y="2"/>
                  </a:lnTo>
                  <a:lnTo>
                    <a:pt x="2205" y="1"/>
                  </a:lnTo>
                  <a:lnTo>
                    <a:pt x="2202" y="0"/>
                  </a:lnTo>
                  <a:lnTo>
                    <a:pt x="2200" y="0"/>
                  </a:lnTo>
                  <a:lnTo>
                    <a:pt x="2198" y="0"/>
                  </a:lnTo>
                  <a:lnTo>
                    <a:pt x="2196" y="1"/>
                  </a:lnTo>
                  <a:lnTo>
                    <a:pt x="2194" y="4"/>
                  </a:lnTo>
                  <a:lnTo>
                    <a:pt x="219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9E3E4EC-C018-BC08-029C-231550C8A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819"/>
              <a:ext cx="317" cy="441"/>
            </a:xfrm>
            <a:custGeom>
              <a:avLst/>
              <a:gdLst>
                <a:gd name="T0" fmla="*/ 668 w 952"/>
                <a:gd name="T1" fmla="*/ 54 h 1325"/>
                <a:gd name="T2" fmla="*/ 577 w 952"/>
                <a:gd name="T3" fmla="*/ 11 h 1325"/>
                <a:gd name="T4" fmla="*/ 503 w 952"/>
                <a:gd name="T5" fmla="*/ 0 h 1325"/>
                <a:gd name="T6" fmla="*/ 400 w 952"/>
                <a:gd name="T7" fmla="*/ 10 h 1325"/>
                <a:gd name="T8" fmla="*/ 304 w 952"/>
                <a:gd name="T9" fmla="*/ 47 h 1325"/>
                <a:gd name="T10" fmla="*/ 237 w 952"/>
                <a:gd name="T11" fmla="*/ 94 h 1325"/>
                <a:gd name="T12" fmla="*/ 162 w 952"/>
                <a:gd name="T13" fmla="*/ 174 h 1325"/>
                <a:gd name="T14" fmla="*/ 116 w 952"/>
                <a:gd name="T15" fmla="*/ 243 h 1325"/>
                <a:gd name="T16" fmla="*/ 67 w 952"/>
                <a:gd name="T17" fmla="*/ 346 h 1325"/>
                <a:gd name="T18" fmla="*/ 38 w 952"/>
                <a:gd name="T19" fmla="*/ 430 h 1325"/>
                <a:gd name="T20" fmla="*/ 8 w 952"/>
                <a:gd name="T21" fmla="*/ 555 h 1325"/>
                <a:gd name="T22" fmla="*/ 0 w 952"/>
                <a:gd name="T23" fmla="*/ 651 h 1325"/>
                <a:gd name="T24" fmla="*/ 11 w 952"/>
                <a:gd name="T25" fmla="*/ 775 h 1325"/>
                <a:gd name="T26" fmla="*/ 52 w 952"/>
                <a:gd name="T27" fmla="*/ 891 h 1325"/>
                <a:gd name="T28" fmla="*/ 96 w 952"/>
                <a:gd name="T29" fmla="*/ 963 h 1325"/>
                <a:gd name="T30" fmla="*/ 167 w 952"/>
                <a:gd name="T31" fmla="*/ 1051 h 1325"/>
                <a:gd name="T32" fmla="*/ 271 w 952"/>
                <a:gd name="T33" fmla="*/ 1151 h 1325"/>
                <a:gd name="T34" fmla="*/ 384 w 952"/>
                <a:gd name="T35" fmla="*/ 1246 h 1325"/>
                <a:gd name="T36" fmla="*/ 438 w 952"/>
                <a:gd name="T37" fmla="*/ 1279 h 1325"/>
                <a:gd name="T38" fmla="*/ 482 w 952"/>
                <a:gd name="T39" fmla="*/ 1296 h 1325"/>
                <a:gd name="T40" fmla="*/ 597 w 952"/>
                <a:gd name="T41" fmla="*/ 1314 h 1325"/>
                <a:gd name="T42" fmla="*/ 737 w 952"/>
                <a:gd name="T43" fmla="*/ 1323 h 1325"/>
                <a:gd name="T44" fmla="*/ 946 w 952"/>
                <a:gd name="T45" fmla="*/ 1324 h 1325"/>
                <a:gd name="T46" fmla="*/ 951 w 952"/>
                <a:gd name="T47" fmla="*/ 1320 h 1325"/>
                <a:gd name="T48" fmla="*/ 949 w 952"/>
                <a:gd name="T49" fmla="*/ 1312 h 1325"/>
                <a:gd name="T50" fmla="*/ 809 w 952"/>
                <a:gd name="T51" fmla="*/ 1312 h 1325"/>
                <a:gd name="T52" fmla="*/ 639 w 952"/>
                <a:gd name="T53" fmla="*/ 1306 h 1325"/>
                <a:gd name="T54" fmla="*/ 538 w 952"/>
                <a:gd name="T55" fmla="*/ 1295 h 1325"/>
                <a:gd name="T56" fmla="*/ 461 w 952"/>
                <a:gd name="T57" fmla="*/ 1275 h 1325"/>
                <a:gd name="T58" fmla="*/ 418 w 952"/>
                <a:gd name="T59" fmla="*/ 1255 h 1325"/>
                <a:gd name="T60" fmla="*/ 346 w 952"/>
                <a:gd name="T61" fmla="*/ 1200 h 1325"/>
                <a:gd name="T62" fmla="*/ 239 w 952"/>
                <a:gd name="T63" fmla="*/ 1105 h 1325"/>
                <a:gd name="T64" fmla="*/ 162 w 952"/>
                <a:gd name="T65" fmla="*/ 1025 h 1325"/>
                <a:gd name="T66" fmla="*/ 94 w 952"/>
                <a:gd name="T67" fmla="*/ 938 h 1325"/>
                <a:gd name="T68" fmla="*/ 52 w 952"/>
                <a:gd name="T69" fmla="*/ 861 h 1325"/>
                <a:gd name="T70" fmla="*/ 18 w 952"/>
                <a:gd name="T71" fmla="*/ 750 h 1325"/>
                <a:gd name="T72" fmla="*/ 12 w 952"/>
                <a:gd name="T73" fmla="*/ 657 h 1325"/>
                <a:gd name="T74" fmla="*/ 25 w 952"/>
                <a:gd name="T75" fmla="*/ 529 h 1325"/>
                <a:gd name="T76" fmla="*/ 48 w 952"/>
                <a:gd name="T77" fmla="*/ 439 h 1325"/>
                <a:gd name="T78" fmla="*/ 85 w 952"/>
                <a:gd name="T79" fmla="*/ 333 h 1325"/>
                <a:gd name="T80" fmla="*/ 123 w 952"/>
                <a:gd name="T81" fmla="*/ 257 h 1325"/>
                <a:gd name="T82" fmla="*/ 184 w 952"/>
                <a:gd name="T83" fmla="*/ 166 h 1325"/>
                <a:gd name="T84" fmla="*/ 263 w 952"/>
                <a:gd name="T85" fmla="*/ 89 h 1325"/>
                <a:gd name="T86" fmla="*/ 327 w 952"/>
                <a:gd name="T87" fmla="*/ 50 h 1325"/>
                <a:gd name="T88" fmla="*/ 423 w 952"/>
                <a:gd name="T89" fmla="*/ 18 h 1325"/>
                <a:gd name="T90" fmla="*/ 498 w 952"/>
                <a:gd name="T91" fmla="*/ 12 h 1325"/>
                <a:gd name="T92" fmla="*/ 595 w 952"/>
                <a:gd name="T93" fmla="*/ 29 h 1325"/>
                <a:gd name="T94" fmla="*/ 661 w 952"/>
                <a:gd name="T95" fmla="*/ 63 h 1325"/>
                <a:gd name="T96" fmla="*/ 684 w 952"/>
                <a:gd name="T97" fmla="*/ 80 h 1325"/>
                <a:gd name="T98" fmla="*/ 690 w 952"/>
                <a:gd name="T99" fmla="*/ 74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52" h="1325">
                  <a:moveTo>
                    <a:pt x="688" y="70"/>
                  </a:moveTo>
                  <a:lnTo>
                    <a:pt x="688" y="70"/>
                  </a:lnTo>
                  <a:lnTo>
                    <a:pt x="678" y="62"/>
                  </a:lnTo>
                  <a:lnTo>
                    <a:pt x="668" y="54"/>
                  </a:lnTo>
                  <a:lnTo>
                    <a:pt x="646" y="40"/>
                  </a:lnTo>
                  <a:lnTo>
                    <a:pt x="625" y="28"/>
                  </a:lnTo>
                  <a:lnTo>
                    <a:pt x="602" y="19"/>
                  </a:lnTo>
                  <a:lnTo>
                    <a:pt x="577" y="11"/>
                  </a:lnTo>
                  <a:lnTo>
                    <a:pt x="553" y="5"/>
                  </a:lnTo>
                  <a:lnTo>
                    <a:pt x="528" y="2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477" y="0"/>
                  </a:lnTo>
                  <a:lnTo>
                    <a:pt x="451" y="1"/>
                  </a:lnTo>
                  <a:lnTo>
                    <a:pt x="425" y="5"/>
                  </a:lnTo>
                  <a:lnTo>
                    <a:pt x="400" y="10"/>
                  </a:lnTo>
                  <a:lnTo>
                    <a:pt x="376" y="17"/>
                  </a:lnTo>
                  <a:lnTo>
                    <a:pt x="351" y="25"/>
                  </a:lnTo>
                  <a:lnTo>
                    <a:pt x="327" y="35"/>
                  </a:lnTo>
                  <a:lnTo>
                    <a:pt x="304" y="47"/>
                  </a:lnTo>
                  <a:lnTo>
                    <a:pt x="304" y="47"/>
                  </a:lnTo>
                  <a:lnTo>
                    <a:pt x="281" y="62"/>
                  </a:lnTo>
                  <a:lnTo>
                    <a:pt x="258" y="77"/>
                  </a:lnTo>
                  <a:lnTo>
                    <a:pt x="237" y="94"/>
                  </a:lnTo>
                  <a:lnTo>
                    <a:pt x="217" y="113"/>
                  </a:lnTo>
                  <a:lnTo>
                    <a:pt x="197" y="132"/>
                  </a:lnTo>
                  <a:lnTo>
                    <a:pt x="179" y="153"/>
                  </a:lnTo>
                  <a:lnTo>
                    <a:pt x="162" y="174"/>
                  </a:lnTo>
                  <a:lnTo>
                    <a:pt x="145" y="196"/>
                  </a:lnTo>
                  <a:lnTo>
                    <a:pt x="145" y="196"/>
                  </a:lnTo>
                  <a:lnTo>
                    <a:pt x="130" y="220"/>
                  </a:lnTo>
                  <a:lnTo>
                    <a:pt x="116" y="243"/>
                  </a:lnTo>
                  <a:lnTo>
                    <a:pt x="102" y="269"/>
                  </a:lnTo>
                  <a:lnTo>
                    <a:pt x="89" y="294"/>
                  </a:lnTo>
                  <a:lnTo>
                    <a:pt x="77" y="320"/>
                  </a:lnTo>
                  <a:lnTo>
                    <a:pt x="67" y="346"/>
                  </a:lnTo>
                  <a:lnTo>
                    <a:pt x="57" y="372"/>
                  </a:lnTo>
                  <a:lnTo>
                    <a:pt x="48" y="399"/>
                  </a:lnTo>
                  <a:lnTo>
                    <a:pt x="48" y="399"/>
                  </a:lnTo>
                  <a:lnTo>
                    <a:pt x="38" y="430"/>
                  </a:lnTo>
                  <a:lnTo>
                    <a:pt x="28" y="460"/>
                  </a:lnTo>
                  <a:lnTo>
                    <a:pt x="21" y="492"/>
                  </a:lnTo>
                  <a:lnTo>
                    <a:pt x="14" y="524"/>
                  </a:lnTo>
                  <a:lnTo>
                    <a:pt x="8" y="555"/>
                  </a:lnTo>
                  <a:lnTo>
                    <a:pt x="4" y="587"/>
                  </a:lnTo>
                  <a:lnTo>
                    <a:pt x="1" y="620"/>
                  </a:lnTo>
                  <a:lnTo>
                    <a:pt x="0" y="651"/>
                  </a:lnTo>
                  <a:lnTo>
                    <a:pt x="0" y="651"/>
                  </a:lnTo>
                  <a:lnTo>
                    <a:pt x="0" y="683"/>
                  </a:lnTo>
                  <a:lnTo>
                    <a:pt x="2" y="713"/>
                  </a:lnTo>
                  <a:lnTo>
                    <a:pt x="6" y="744"/>
                  </a:lnTo>
                  <a:lnTo>
                    <a:pt x="11" y="775"/>
                  </a:lnTo>
                  <a:lnTo>
                    <a:pt x="18" y="804"/>
                  </a:lnTo>
                  <a:lnTo>
                    <a:pt x="27" y="834"/>
                  </a:lnTo>
                  <a:lnTo>
                    <a:pt x="39" y="862"/>
                  </a:lnTo>
                  <a:lnTo>
                    <a:pt x="52" y="891"/>
                  </a:lnTo>
                  <a:lnTo>
                    <a:pt x="52" y="891"/>
                  </a:lnTo>
                  <a:lnTo>
                    <a:pt x="65" y="915"/>
                  </a:lnTo>
                  <a:lnTo>
                    <a:pt x="80" y="940"/>
                  </a:lnTo>
                  <a:lnTo>
                    <a:pt x="96" y="963"/>
                  </a:lnTo>
                  <a:lnTo>
                    <a:pt x="113" y="986"/>
                  </a:lnTo>
                  <a:lnTo>
                    <a:pt x="130" y="1008"/>
                  </a:lnTo>
                  <a:lnTo>
                    <a:pt x="148" y="1030"/>
                  </a:lnTo>
                  <a:lnTo>
                    <a:pt x="167" y="1051"/>
                  </a:lnTo>
                  <a:lnTo>
                    <a:pt x="187" y="1071"/>
                  </a:lnTo>
                  <a:lnTo>
                    <a:pt x="187" y="1071"/>
                  </a:lnTo>
                  <a:lnTo>
                    <a:pt x="228" y="1112"/>
                  </a:lnTo>
                  <a:lnTo>
                    <a:pt x="271" y="1151"/>
                  </a:lnTo>
                  <a:lnTo>
                    <a:pt x="314" y="1190"/>
                  </a:lnTo>
                  <a:lnTo>
                    <a:pt x="359" y="1226"/>
                  </a:lnTo>
                  <a:lnTo>
                    <a:pt x="359" y="1226"/>
                  </a:lnTo>
                  <a:lnTo>
                    <a:pt x="384" y="1246"/>
                  </a:lnTo>
                  <a:lnTo>
                    <a:pt x="397" y="1255"/>
                  </a:lnTo>
                  <a:lnTo>
                    <a:pt x="410" y="1264"/>
                  </a:lnTo>
                  <a:lnTo>
                    <a:pt x="423" y="1272"/>
                  </a:lnTo>
                  <a:lnTo>
                    <a:pt x="438" y="1279"/>
                  </a:lnTo>
                  <a:lnTo>
                    <a:pt x="452" y="1285"/>
                  </a:lnTo>
                  <a:lnTo>
                    <a:pt x="467" y="1292"/>
                  </a:lnTo>
                  <a:lnTo>
                    <a:pt x="467" y="1292"/>
                  </a:lnTo>
                  <a:lnTo>
                    <a:pt x="482" y="1296"/>
                  </a:lnTo>
                  <a:lnTo>
                    <a:pt x="499" y="1300"/>
                  </a:lnTo>
                  <a:lnTo>
                    <a:pt x="531" y="1306"/>
                  </a:lnTo>
                  <a:lnTo>
                    <a:pt x="565" y="1311"/>
                  </a:lnTo>
                  <a:lnTo>
                    <a:pt x="597" y="1314"/>
                  </a:lnTo>
                  <a:lnTo>
                    <a:pt x="597" y="1314"/>
                  </a:lnTo>
                  <a:lnTo>
                    <a:pt x="632" y="1318"/>
                  </a:lnTo>
                  <a:lnTo>
                    <a:pt x="668" y="1320"/>
                  </a:lnTo>
                  <a:lnTo>
                    <a:pt x="737" y="1323"/>
                  </a:lnTo>
                  <a:lnTo>
                    <a:pt x="807" y="1324"/>
                  </a:lnTo>
                  <a:lnTo>
                    <a:pt x="877" y="1325"/>
                  </a:lnTo>
                  <a:lnTo>
                    <a:pt x="877" y="1325"/>
                  </a:lnTo>
                  <a:lnTo>
                    <a:pt x="946" y="1324"/>
                  </a:lnTo>
                  <a:lnTo>
                    <a:pt x="946" y="1324"/>
                  </a:lnTo>
                  <a:lnTo>
                    <a:pt x="949" y="1323"/>
                  </a:lnTo>
                  <a:lnTo>
                    <a:pt x="950" y="1322"/>
                  </a:lnTo>
                  <a:lnTo>
                    <a:pt x="951" y="1320"/>
                  </a:lnTo>
                  <a:lnTo>
                    <a:pt x="952" y="1318"/>
                  </a:lnTo>
                  <a:lnTo>
                    <a:pt x="951" y="1316"/>
                  </a:lnTo>
                  <a:lnTo>
                    <a:pt x="950" y="1314"/>
                  </a:lnTo>
                  <a:lnTo>
                    <a:pt x="949" y="1312"/>
                  </a:lnTo>
                  <a:lnTo>
                    <a:pt x="946" y="1312"/>
                  </a:lnTo>
                  <a:lnTo>
                    <a:pt x="946" y="1312"/>
                  </a:lnTo>
                  <a:lnTo>
                    <a:pt x="877" y="1313"/>
                  </a:lnTo>
                  <a:lnTo>
                    <a:pt x="809" y="1312"/>
                  </a:lnTo>
                  <a:lnTo>
                    <a:pt x="741" y="1311"/>
                  </a:lnTo>
                  <a:lnTo>
                    <a:pt x="673" y="1308"/>
                  </a:lnTo>
                  <a:lnTo>
                    <a:pt x="673" y="1308"/>
                  </a:lnTo>
                  <a:lnTo>
                    <a:pt x="639" y="1306"/>
                  </a:lnTo>
                  <a:lnTo>
                    <a:pt x="606" y="1303"/>
                  </a:lnTo>
                  <a:lnTo>
                    <a:pt x="572" y="1300"/>
                  </a:lnTo>
                  <a:lnTo>
                    <a:pt x="538" y="1295"/>
                  </a:lnTo>
                  <a:lnTo>
                    <a:pt x="538" y="1295"/>
                  </a:lnTo>
                  <a:lnTo>
                    <a:pt x="507" y="1290"/>
                  </a:lnTo>
                  <a:lnTo>
                    <a:pt x="492" y="1285"/>
                  </a:lnTo>
                  <a:lnTo>
                    <a:pt x="476" y="1280"/>
                  </a:lnTo>
                  <a:lnTo>
                    <a:pt x="461" y="1275"/>
                  </a:lnTo>
                  <a:lnTo>
                    <a:pt x="447" y="1269"/>
                  </a:lnTo>
                  <a:lnTo>
                    <a:pt x="433" y="1263"/>
                  </a:lnTo>
                  <a:lnTo>
                    <a:pt x="418" y="1255"/>
                  </a:lnTo>
                  <a:lnTo>
                    <a:pt x="418" y="1255"/>
                  </a:lnTo>
                  <a:lnTo>
                    <a:pt x="405" y="1247"/>
                  </a:lnTo>
                  <a:lnTo>
                    <a:pt x="393" y="1238"/>
                  </a:lnTo>
                  <a:lnTo>
                    <a:pt x="369" y="1219"/>
                  </a:lnTo>
                  <a:lnTo>
                    <a:pt x="346" y="1200"/>
                  </a:lnTo>
                  <a:lnTo>
                    <a:pt x="323" y="1179"/>
                  </a:lnTo>
                  <a:lnTo>
                    <a:pt x="323" y="1179"/>
                  </a:lnTo>
                  <a:lnTo>
                    <a:pt x="281" y="1143"/>
                  </a:lnTo>
                  <a:lnTo>
                    <a:pt x="239" y="1105"/>
                  </a:lnTo>
                  <a:lnTo>
                    <a:pt x="239" y="1105"/>
                  </a:lnTo>
                  <a:lnTo>
                    <a:pt x="199" y="1066"/>
                  </a:lnTo>
                  <a:lnTo>
                    <a:pt x="180" y="1047"/>
                  </a:lnTo>
                  <a:lnTo>
                    <a:pt x="162" y="1025"/>
                  </a:lnTo>
                  <a:lnTo>
                    <a:pt x="143" y="1005"/>
                  </a:lnTo>
                  <a:lnTo>
                    <a:pt x="126" y="983"/>
                  </a:lnTo>
                  <a:lnTo>
                    <a:pt x="109" y="961"/>
                  </a:lnTo>
                  <a:lnTo>
                    <a:pt x="94" y="938"/>
                  </a:lnTo>
                  <a:lnTo>
                    <a:pt x="94" y="938"/>
                  </a:lnTo>
                  <a:lnTo>
                    <a:pt x="78" y="913"/>
                  </a:lnTo>
                  <a:lnTo>
                    <a:pt x="64" y="887"/>
                  </a:lnTo>
                  <a:lnTo>
                    <a:pt x="52" y="861"/>
                  </a:lnTo>
                  <a:lnTo>
                    <a:pt x="42" y="834"/>
                  </a:lnTo>
                  <a:lnTo>
                    <a:pt x="32" y="807"/>
                  </a:lnTo>
                  <a:lnTo>
                    <a:pt x="24" y="779"/>
                  </a:lnTo>
                  <a:lnTo>
                    <a:pt x="18" y="750"/>
                  </a:lnTo>
                  <a:lnTo>
                    <a:pt x="15" y="722"/>
                  </a:lnTo>
                  <a:lnTo>
                    <a:pt x="15" y="722"/>
                  </a:lnTo>
                  <a:lnTo>
                    <a:pt x="12" y="689"/>
                  </a:lnTo>
                  <a:lnTo>
                    <a:pt x="12" y="657"/>
                  </a:lnTo>
                  <a:lnTo>
                    <a:pt x="13" y="625"/>
                  </a:lnTo>
                  <a:lnTo>
                    <a:pt x="16" y="593"/>
                  </a:lnTo>
                  <a:lnTo>
                    <a:pt x="20" y="560"/>
                  </a:lnTo>
                  <a:lnTo>
                    <a:pt x="25" y="529"/>
                  </a:lnTo>
                  <a:lnTo>
                    <a:pt x="32" y="497"/>
                  </a:lnTo>
                  <a:lnTo>
                    <a:pt x="41" y="467"/>
                  </a:lnTo>
                  <a:lnTo>
                    <a:pt x="41" y="467"/>
                  </a:lnTo>
                  <a:lnTo>
                    <a:pt x="48" y="439"/>
                  </a:lnTo>
                  <a:lnTo>
                    <a:pt x="56" y="413"/>
                  </a:lnTo>
                  <a:lnTo>
                    <a:pt x="65" y="385"/>
                  </a:lnTo>
                  <a:lnTo>
                    <a:pt x="75" y="359"/>
                  </a:lnTo>
                  <a:lnTo>
                    <a:pt x="85" y="333"/>
                  </a:lnTo>
                  <a:lnTo>
                    <a:pt x="97" y="307"/>
                  </a:lnTo>
                  <a:lnTo>
                    <a:pt x="109" y="281"/>
                  </a:lnTo>
                  <a:lnTo>
                    <a:pt x="123" y="257"/>
                  </a:lnTo>
                  <a:lnTo>
                    <a:pt x="123" y="257"/>
                  </a:lnTo>
                  <a:lnTo>
                    <a:pt x="136" y="233"/>
                  </a:lnTo>
                  <a:lnTo>
                    <a:pt x="152" y="210"/>
                  </a:lnTo>
                  <a:lnTo>
                    <a:pt x="167" y="187"/>
                  </a:lnTo>
                  <a:lnTo>
                    <a:pt x="184" y="166"/>
                  </a:lnTo>
                  <a:lnTo>
                    <a:pt x="201" y="145"/>
                  </a:lnTo>
                  <a:lnTo>
                    <a:pt x="221" y="126"/>
                  </a:lnTo>
                  <a:lnTo>
                    <a:pt x="241" y="107"/>
                  </a:lnTo>
                  <a:lnTo>
                    <a:pt x="263" y="89"/>
                  </a:lnTo>
                  <a:lnTo>
                    <a:pt x="263" y="89"/>
                  </a:lnTo>
                  <a:lnTo>
                    <a:pt x="283" y="75"/>
                  </a:lnTo>
                  <a:lnTo>
                    <a:pt x="304" y="62"/>
                  </a:lnTo>
                  <a:lnTo>
                    <a:pt x="327" y="50"/>
                  </a:lnTo>
                  <a:lnTo>
                    <a:pt x="350" y="39"/>
                  </a:lnTo>
                  <a:lnTo>
                    <a:pt x="373" y="30"/>
                  </a:lnTo>
                  <a:lnTo>
                    <a:pt x="398" y="23"/>
                  </a:lnTo>
                  <a:lnTo>
                    <a:pt x="423" y="18"/>
                  </a:lnTo>
                  <a:lnTo>
                    <a:pt x="448" y="14"/>
                  </a:lnTo>
                  <a:lnTo>
                    <a:pt x="448" y="14"/>
                  </a:lnTo>
                  <a:lnTo>
                    <a:pt x="473" y="12"/>
                  </a:lnTo>
                  <a:lnTo>
                    <a:pt x="498" y="12"/>
                  </a:lnTo>
                  <a:lnTo>
                    <a:pt x="522" y="13"/>
                  </a:lnTo>
                  <a:lnTo>
                    <a:pt x="548" y="16"/>
                  </a:lnTo>
                  <a:lnTo>
                    <a:pt x="571" y="22"/>
                  </a:lnTo>
                  <a:lnTo>
                    <a:pt x="595" y="29"/>
                  </a:lnTo>
                  <a:lnTo>
                    <a:pt x="618" y="38"/>
                  </a:lnTo>
                  <a:lnTo>
                    <a:pt x="640" y="50"/>
                  </a:lnTo>
                  <a:lnTo>
                    <a:pt x="640" y="50"/>
                  </a:lnTo>
                  <a:lnTo>
                    <a:pt x="661" y="63"/>
                  </a:lnTo>
                  <a:lnTo>
                    <a:pt x="679" y="78"/>
                  </a:lnTo>
                  <a:lnTo>
                    <a:pt x="679" y="78"/>
                  </a:lnTo>
                  <a:lnTo>
                    <a:pt x="681" y="80"/>
                  </a:lnTo>
                  <a:lnTo>
                    <a:pt x="684" y="80"/>
                  </a:lnTo>
                  <a:lnTo>
                    <a:pt x="686" y="79"/>
                  </a:lnTo>
                  <a:lnTo>
                    <a:pt x="688" y="78"/>
                  </a:lnTo>
                  <a:lnTo>
                    <a:pt x="689" y="76"/>
                  </a:lnTo>
                  <a:lnTo>
                    <a:pt x="690" y="74"/>
                  </a:lnTo>
                  <a:lnTo>
                    <a:pt x="689" y="72"/>
                  </a:lnTo>
                  <a:lnTo>
                    <a:pt x="688" y="70"/>
                  </a:lnTo>
                  <a:lnTo>
                    <a:pt x="688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C61F8EA-4531-3F00-8CD4-2B441190C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" y="1257"/>
              <a:ext cx="145" cy="203"/>
            </a:xfrm>
            <a:custGeom>
              <a:avLst/>
              <a:gdLst>
                <a:gd name="T0" fmla="*/ 1 w 436"/>
                <a:gd name="T1" fmla="*/ 7 h 609"/>
                <a:gd name="T2" fmla="*/ 1 w 436"/>
                <a:gd name="T3" fmla="*/ 7 h 609"/>
                <a:gd name="T4" fmla="*/ 13 w 436"/>
                <a:gd name="T5" fmla="*/ 39 h 609"/>
                <a:gd name="T6" fmla="*/ 28 w 436"/>
                <a:gd name="T7" fmla="*/ 69 h 609"/>
                <a:gd name="T8" fmla="*/ 43 w 436"/>
                <a:gd name="T9" fmla="*/ 99 h 609"/>
                <a:gd name="T10" fmla="*/ 59 w 436"/>
                <a:gd name="T11" fmla="*/ 129 h 609"/>
                <a:gd name="T12" fmla="*/ 78 w 436"/>
                <a:gd name="T13" fmla="*/ 157 h 609"/>
                <a:gd name="T14" fmla="*/ 96 w 436"/>
                <a:gd name="T15" fmla="*/ 186 h 609"/>
                <a:gd name="T16" fmla="*/ 115 w 436"/>
                <a:gd name="T17" fmla="*/ 213 h 609"/>
                <a:gd name="T18" fmla="*/ 136 w 436"/>
                <a:gd name="T19" fmla="*/ 241 h 609"/>
                <a:gd name="T20" fmla="*/ 136 w 436"/>
                <a:gd name="T21" fmla="*/ 241 h 609"/>
                <a:gd name="T22" fmla="*/ 178 w 436"/>
                <a:gd name="T23" fmla="*/ 296 h 609"/>
                <a:gd name="T24" fmla="*/ 222 w 436"/>
                <a:gd name="T25" fmla="*/ 350 h 609"/>
                <a:gd name="T26" fmla="*/ 222 w 436"/>
                <a:gd name="T27" fmla="*/ 350 h 609"/>
                <a:gd name="T28" fmla="*/ 318 w 436"/>
                <a:gd name="T29" fmla="*/ 471 h 609"/>
                <a:gd name="T30" fmla="*/ 318 w 436"/>
                <a:gd name="T31" fmla="*/ 471 h 609"/>
                <a:gd name="T32" fmla="*/ 426 w 436"/>
                <a:gd name="T33" fmla="*/ 607 h 609"/>
                <a:gd name="T34" fmla="*/ 426 w 436"/>
                <a:gd name="T35" fmla="*/ 607 h 609"/>
                <a:gd name="T36" fmla="*/ 428 w 436"/>
                <a:gd name="T37" fmla="*/ 608 h 609"/>
                <a:gd name="T38" fmla="*/ 430 w 436"/>
                <a:gd name="T39" fmla="*/ 609 h 609"/>
                <a:gd name="T40" fmla="*/ 432 w 436"/>
                <a:gd name="T41" fmla="*/ 608 h 609"/>
                <a:gd name="T42" fmla="*/ 434 w 436"/>
                <a:gd name="T43" fmla="*/ 607 h 609"/>
                <a:gd name="T44" fmla="*/ 435 w 436"/>
                <a:gd name="T45" fmla="*/ 605 h 609"/>
                <a:gd name="T46" fmla="*/ 436 w 436"/>
                <a:gd name="T47" fmla="*/ 603 h 609"/>
                <a:gd name="T48" fmla="*/ 436 w 436"/>
                <a:gd name="T49" fmla="*/ 600 h 609"/>
                <a:gd name="T50" fmla="*/ 435 w 436"/>
                <a:gd name="T51" fmla="*/ 598 h 609"/>
                <a:gd name="T52" fmla="*/ 435 w 436"/>
                <a:gd name="T53" fmla="*/ 598 h 609"/>
                <a:gd name="T54" fmla="*/ 244 w 436"/>
                <a:gd name="T55" fmla="*/ 359 h 609"/>
                <a:gd name="T56" fmla="*/ 244 w 436"/>
                <a:gd name="T57" fmla="*/ 359 h 609"/>
                <a:gd name="T58" fmla="*/ 201 w 436"/>
                <a:gd name="T59" fmla="*/ 305 h 609"/>
                <a:gd name="T60" fmla="*/ 159 w 436"/>
                <a:gd name="T61" fmla="*/ 251 h 609"/>
                <a:gd name="T62" fmla="*/ 138 w 436"/>
                <a:gd name="T63" fmla="*/ 223 h 609"/>
                <a:gd name="T64" fmla="*/ 117 w 436"/>
                <a:gd name="T65" fmla="*/ 195 h 609"/>
                <a:gd name="T66" fmla="*/ 98 w 436"/>
                <a:gd name="T67" fmla="*/ 166 h 609"/>
                <a:gd name="T68" fmla="*/ 80 w 436"/>
                <a:gd name="T69" fmla="*/ 138 h 609"/>
                <a:gd name="T70" fmla="*/ 80 w 436"/>
                <a:gd name="T71" fmla="*/ 138 h 609"/>
                <a:gd name="T72" fmla="*/ 60 w 436"/>
                <a:gd name="T73" fmla="*/ 105 h 609"/>
                <a:gd name="T74" fmla="*/ 42 w 436"/>
                <a:gd name="T75" fmla="*/ 72 h 609"/>
                <a:gd name="T76" fmla="*/ 27 w 436"/>
                <a:gd name="T77" fmla="*/ 39 h 609"/>
                <a:gd name="T78" fmla="*/ 12 w 436"/>
                <a:gd name="T79" fmla="*/ 4 h 609"/>
                <a:gd name="T80" fmla="*/ 12 w 436"/>
                <a:gd name="T81" fmla="*/ 4 h 609"/>
                <a:gd name="T82" fmla="*/ 11 w 436"/>
                <a:gd name="T83" fmla="*/ 1 h 609"/>
                <a:gd name="T84" fmla="*/ 9 w 436"/>
                <a:gd name="T85" fmla="*/ 0 h 609"/>
                <a:gd name="T86" fmla="*/ 7 w 436"/>
                <a:gd name="T87" fmla="*/ 0 h 609"/>
                <a:gd name="T88" fmla="*/ 5 w 436"/>
                <a:gd name="T89" fmla="*/ 0 h 609"/>
                <a:gd name="T90" fmla="*/ 3 w 436"/>
                <a:gd name="T91" fmla="*/ 1 h 609"/>
                <a:gd name="T92" fmla="*/ 1 w 436"/>
                <a:gd name="T93" fmla="*/ 2 h 609"/>
                <a:gd name="T94" fmla="*/ 0 w 436"/>
                <a:gd name="T95" fmla="*/ 4 h 609"/>
                <a:gd name="T96" fmla="*/ 1 w 436"/>
                <a:gd name="T97" fmla="*/ 7 h 609"/>
                <a:gd name="T98" fmla="*/ 1 w 436"/>
                <a:gd name="T99" fmla="*/ 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6" h="609">
                  <a:moveTo>
                    <a:pt x="1" y="7"/>
                  </a:moveTo>
                  <a:lnTo>
                    <a:pt x="1" y="7"/>
                  </a:lnTo>
                  <a:lnTo>
                    <a:pt x="13" y="39"/>
                  </a:lnTo>
                  <a:lnTo>
                    <a:pt x="28" y="69"/>
                  </a:lnTo>
                  <a:lnTo>
                    <a:pt x="43" y="99"/>
                  </a:lnTo>
                  <a:lnTo>
                    <a:pt x="59" y="129"/>
                  </a:lnTo>
                  <a:lnTo>
                    <a:pt x="78" y="157"/>
                  </a:lnTo>
                  <a:lnTo>
                    <a:pt x="96" y="186"/>
                  </a:lnTo>
                  <a:lnTo>
                    <a:pt x="115" y="213"/>
                  </a:lnTo>
                  <a:lnTo>
                    <a:pt x="136" y="241"/>
                  </a:lnTo>
                  <a:lnTo>
                    <a:pt x="136" y="241"/>
                  </a:lnTo>
                  <a:lnTo>
                    <a:pt x="178" y="296"/>
                  </a:lnTo>
                  <a:lnTo>
                    <a:pt x="222" y="350"/>
                  </a:lnTo>
                  <a:lnTo>
                    <a:pt x="222" y="350"/>
                  </a:lnTo>
                  <a:lnTo>
                    <a:pt x="318" y="471"/>
                  </a:lnTo>
                  <a:lnTo>
                    <a:pt x="318" y="471"/>
                  </a:lnTo>
                  <a:lnTo>
                    <a:pt x="426" y="607"/>
                  </a:lnTo>
                  <a:lnTo>
                    <a:pt x="426" y="607"/>
                  </a:lnTo>
                  <a:lnTo>
                    <a:pt x="428" y="608"/>
                  </a:lnTo>
                  <a:lnTo>
                    <a:pt x="430" y="609"/>
                  </a:lnTo>
                  <a:lnTo>
                    <a:pt x="432" y="608"/>
                  </a:lnTo>
                  <a:lnTo>
                    <a:pt x="434" y="607"/>
                  </a:lnTo>
                  <a:lnTo>
                    <a:pt x="435" y="605"/>
                  </a:lnTo>
                  <a:lnTo>
                    <a:pt x="436" y="603"/>
                  </a:lnTo>
                  <a:lnTo>
                    <a:pt x="436" y="600"/>
                  </a:lnTo>
                  <a:lnTo>
                    <a:pt x="435" y="598"/>
                  </a:lnTo>
                  <a:lnTo>
                    <a:pt x="435" y="598"/>
                  </a:lnTo>
                  <a:lnTo>
                    <a:pt x="244" y="359"/>
                  </a:lnTo>
                  <a:lnTo>
                    <a:pt x="244" y="359"/>
                  </a:lnTo>
                  <a:lnTo>
                    <a:pt x="201" y="305"/>
                  </a:lnTo>
                  <a:lnTo>
                    <a:pt x="159" y="251"/>
                  </a:lnTo>
                  <a:lnTo>
                    <a:pt x="138" y="223"/>
                  </a:lnTo>
                  <a:lnTo>
                    <a:pt x="117" y="195"/>
                  </a:lnTo>
                  <a:lnTo>
                    <a:pt x="98" y="166"/>
                  </a:lnTo>
                  <a:lnTo>
                    <a:pt x="80" y="138"/>
                  </a:lnTo>
                  <a:lnTo>
                    <a:pt x="80" y="138"/>
                  </a:lnTo>
                  <a:lnTo>
                    <a:pt x="60" y="105"/>
                  </a:lnTo>
                  <a:lnTo>
                    <a:pt x="42" y="72"/>
                  </a:lnTo>
                  <a:lnTo>
                    <a:pt x="27" y="39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BCE13B57-9272-A6C2-46C3-7B69600A6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4" y="1704"/>
              <a:ext cx="15" cy="316"/>
            </a:xfrm>
            <a:custGeom>
              <a:avLst/>
              <a:gdLst>
                <a:gd name="T0" fmla="*/ 33 w 45"/>
                <a:gd name="T1" fmla="*/ 6 h 950"/>
                <a:gd name="T2" fmla="*/ 33 w 45"/>
                <a:gd name="T3" fmla="*/ 6 h 950"/>
                <a:gd name="T4" fmla="*/ 33 w 45"/>
                <a:gd name="T5" fmla="*/ 52 h 950"/>
                <a:gd name="T6" fmla="*/ 32 w 45"/>
                <a:gd name="T7" fmla="*/ 99 h 950"/>
                <a:gd name="T8" fmla="*/ 30 w 45"/>
                <a:gd name="T9" fmla="*/ 146 h 950"/>
                <a:gd name="T10" fmla="*/ 27 w 45"/>
                <a:gd name="T11" fmla="*/ 192 h 950"/>
                <a:gd name="T12" fmla="*/ 20 w 45"/>
                <a:gd name="T13" fmla="*/ 284 h 950"/>
                <a:gd name="T14" fmla="*/ 13 w 45"/>
                <a:gd name="T15" fmla="*/ 377 h 950"/>
                <a:gd name="T16" fmla="*/ 13 w 45"/>
                <a:gd name="T17" fmla="*/ 377 h 950"/>
                <a:gd name="T18" fmla="*/ 7 w 45"/>
                <a:gd name="T19" fmla="*/ 469 h 950"/>
                <a:gd name="T20" fmla="*/ 4 w 45"/>
                <a:gd name="T21" fmla="*/ 515 h 950"/>
                <a:gd name="T22" fmla="*/ 2 w 45"/>
                <a:gd name="T23" fmla="*/ 561 h 950"/>
                <a:gd name="T24" fmla="*/ 1 w 45"/>
                <a:gd name="T25" fmla="*/ 607 h 950"/>
                <a:gd name="T26" fmla="*/ 0 w 45"/>
                <a:gd name="T27" fmla="*/ 653 h 950"/>
                <a:gd name="T28" fmla="*/ 1 w 45"/>
                <a:gd name="T29" fmla="*/ 699 h 950"/>
                <a:gd name="T30" fmla="*/ 3 w 45"/>
                <a:gd name="T31" fmla="*/ 744 h 950"/>
                <a:gd name="T32" fmla="*/ 3 w 45"/>
                <a:gd name="T33" fmla="*/ 744 h 950"/>
                <a:gd name="T34" fmla="*/ 7 w 45"/>
                <a:gd name="T35" fmla="*/ 795 h 950"/>
                <a:gd name="T36" fmla="*/ 13 w 45"/>
                <a:gd name="T37" fmla="*/ 846 h 950"/>
                <a:gd name="T38" fmla="*/ 20 w 45"/>
                <a:gd name="T39" fmla="*/ 896 h 950"/>
                <a:gd name="T40" fmla="*/ 26 w 45"/>
                <a:gd name="T41" fmla="*/ 921 h 950"/>
                <a:gd name="T42" fmla="*/ 31 w 45"/>
                <a:gd name="T43" fmla="*/ 946 h 950"/>
                <a:gd name="T44" fmla="*/ 31 w 45"/>
                <a:gd name="T45" fmla="*/ 946 h 950"/>
                <a:gd name="T46" fmla="*/ 32 w 45"/>
                <a:gd name="T47" fmla="*/ 948 h 950"/>
                <a:gd name="T48" fmla="*/ 34 w 45"/>
                <a:gd name="T49" fmla="*/ 949 h 950"/>
                <a:gd name="T50" fmla="*/ 36 w 45"/>
                <a:gd name="T51" fmla="*/ 950 h 950"/>
                <a:gd name="T52" fmla="*/ 38 w 45"/>
                <a:gd name="T53" fmla="*/ 950 h 950"/>
                <a:gd name="T54" fmla="*/ 41 w 45"/>
                <a:gd name="T55" fmla="*/ 949 h 950"/>
                <a:gd name="T56" fmla="*/ 42 w 45"/>
                <a:gd name="T57" fmla="*/ 947 h 950"/>
                <a:gd name="T58" fmla="*/ 43 w 45"/>
                <a:gd name="T59" fmla="*/ 945 h 950"/>
                <a:gd name="T60" fmla="*/ 43 w 45"/>
                <a:gd name="T61" fmla="*/ 943 h 950"/>
                <a:gd name="T62" fmla="*/ 43 w 45"/>
                <a:gd name="T63" fmla="*/ 943 h 950"/>
                <a:gd name="T64" fmla="*/ 34 w 45"/>
                <a:gd name="T65" fmla="*/ 898 h 950"/>
                <a:gd name="T66" fmla="*/ 27 w 45"/>
                <a:gd name="T67" fmla="*/ 854 h 950"/>
                <a:gd name="T68" fmla="*/ 20 w 45"/>
                <a:gd name="T69" fmla="*/ 808 h 950"/>
                <a:gd name="T70" fmla="*/ 16 w 45"/>
                <a:gd name="T71" fmla="*/ 763 h 950"/>
                <a:gd name="T72" fmla="*/ 14 w 45"/>
                <a:gd name="T73" fmla="*/ 717 h 950"/>
                <a:gd name="T74" fmla="*/ 13 w 45"/>
                <a:gd name="T75" fmla="*/ 672 h 950"/>
                <a:gd name="T76" fmla="*/ 13 w 45"/>
                <a:gd name="T77" fmla="*/ 626 h 950"/>
                <a:gd name="T78" fmla="*/ 13 w 45"/>
                <a:gd name="T79" fmla="*/ 580 h 950"/>
                <a:gd name="T80" fmla="*/ 13 w 45"/>
                <a:gd name="T81" fmla="*/ 580 h 950"/>
                <a:gd name="T82" fmla="*/ 15 w 45"/>
                <a:gd name="T83" fmla="*/ 534 h 950"/>
                <a:gd name="T84" fmla="*/ 17 w 45"/>
                <a:gd name="T85" fmla="*/ 488 h 950"/>
                <a:gd name="T86" fmla="*/ 25 w 45"/>
                <a:gd name="T87" fmla="*/ 397 h 950"/>
                <a:gd name="T88" fmla="*/ 31 w 45"/>
                <a:gd name="T89" fmla="*/ 305 h 950"/>
                <a:gd name="T90" fmla="*/ 38 w 45"/>
                <a:gd name="T91" fmla="*/ 213 h 950"/>
                <a:gd name="T92" fmla="*/ 38 w 45"/>
                <a:gd name="T93" fmla="*/ 213 h 950"/>
                <a:gd name="T94" fmla="*/ 41 w 45"/>
                <a:gd name="T95" fmla="*/ 161 h 950"/>
                <a:gd name="T96" fmla="*/ 43 w 45"/>
                <a:gd name="T97" fmla="*/ 109 h 950"/>
                <a:gd name="T98" fmla="*/ 45 w 45"/>
                <a:gd name="T99" fmla="*/ 58 h 950"/>
                <a:gd name="T100" fmla="*/ 45 w 45"/>
                <a:gd name="T101" fmla="*/ 6 h 950"/>
                <a:gd name="T102" fmla="*/ 45 w 45"/>
                <a:gd name="T103" fmla="*/ 6 h 950"/>
                <a:gd name="T104" fmla="*/ 45 w 45"/>
                <a:gd name="T105" fmla="*/ 3 h 950"/>
                <a:gd name="T106" fmla="*/ 43 w 45"/>
                <a:gd name="T107" fmla="*/ 1 h 950"/>
                <a:gd name="T108" fmla="*/ 41 w 45"/>
                <a:gd name="T109" fmla="*/ 0 h 950"/>
                <a:gd name="T110" fmla="*/ 39 w 45"/>
                <a:gd name="T111" fmla="*/ 0 h 950"/>
                <a:gd name="T112" fmla="*/ 37 w 45"/>
                <a:gd name="T113" fmla="*/ 0 h 950"/>
                <a:gd name="T114" fmla="*/ 35 w 45"/>
                <a:gd name="T115" fmla="*/ 1 h 950"/>
                <a:gd name="T116" fmla="*/ 34 w 45"/>
                <a:gd name="T117" fmla="*/ 3 h 950"/>
                <a:gd name="T118" fmla="*/ 33 w 45"/>
                <a:gd name="T119" fmla="*/ 6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" h="950">
                  <a:moveTo>
                    <a:pt x="33" y="6"/>
                  </a:moveTo>
                  <a:lnTo>
                    <a:pt x="33" y="6"/>
                  </a:lnTo>
                  <a:lnTo>
                    <a:pt x="33" y="52"/>
                  </a:lnTo>
                  <a:lnTo>
                    <a:pt x="32" y="99"/>
                  </a:lnTo>
                  <a:lnTo>
                    <a:pt x="30" y="146"/>
                  </a:lnTo>
                  <a:lnTo>
                    <a:pt x="27" y="192"/>
                  </a:lnTo>
                  <a:lnTo>
                    <a:pt x="20" y="284"/>
                  </a:lnTo>
                  <a:lnTo>
                    <a:pt x="13" y="377"/>
                  </a:lnTo>
                  <a:lnTo>
                    <a:pt x="13" y="377"/>
                  </a:lnTo>
                  <a:lnTo>
                    <a:pt x="7" y="469"/>
                  </a:lnTo>
                  <a:lnTo>
                    <a:pt x="4" y="515"/>
                  </a:lnTo>
                  <a:lnTo>
                    <a:pt x="2" y="561"/>
                  </a:lnTo>
                  <a:lnTo>
                    <a:pt x="1" y="607"/>
                  </a:lnTo>
                  <a:lnTo>
                    <a:pt x="0" y="653"/>
                  </a:lnTo>
                  <a:lnTo>
                    <a:pt x="1" y="699"/>
                  </a:lnTo>
                  <a:lnTo>
                    <a:pt x="3" y="744"/>
                  </a:lnTo>
                  <a:lnTo>
                    <a:pt x="3" y="744"/>
                  </a:lnTo>
                  <a:lnTo>
                    <a:pt x="7" y="795"/>
                  </a:lnTo>
                  <a:lnTo>
                    <a:pt x="13" y="846"/>
                  </a:lnTo>
                  <a:lnTo>
                    <a:pt x="20" y="896"/>
                  </a:lnTo>
                  <a:lnTo>
                    <a:pt x="26" y="921"/>
                  </a:lnTo>
                  <a:lnTo>
                    <a:pt x="31" y="946"/>
                  </a:lnTo>
                  <a:lnTo>
                    <a:pt x="31" y="946"/>
                  </a:lnTo>
                  <a:lnTo>
                    <a:pt x="32" y="948"/>
                  </a:lnTo>
                  <a:lnTo>
                    <a:pt x="34" y="949"/>
                  </a:lnTo>
                  <a:lnTo>
                    <a:pt x="36" y="950"/>
                  </a:lnTo>
                  <a:lnTo>
                    <a:pt x="38" y="950"/>
                  </a:lnTo>
                  <a:lnTo>
                    <a:pt x="41" y="949"/>
                  </a:lnTo>
                  <a:lnTo>
                    <a:pt x="42" y="947"/>
                  </a:lnTo>
                  <a:lnTo>
                    <a:pt x="43" y="945"/>
                  </a:lnTo>
                  <a:lnTo>
                    <a:pt x="43" y="943"/>
                  </a:lnTo>
                  <a:lnTo>
                    <a:pt x="43" y="943"/>
                  </a:lnTo>
                  <a:lnTo>
                    <a:pt x="34" y="898"/>
                  </a:lnTo>
                  <a:lnTo>
                    <a:pt x="27" y="854"/>
                  </a:lnTo>
                  <a:lnTo>
                    <a:pt x="20" y="808"/>
                  </a:lnTo>
                  <a:lnTo>
                    <a:pt x="16" y="763"/>
                  </a:lnTo>
                  <a:lnTo>
                    <a:pt x="14" y="717"/>
                  </a:lnTo>
                  <a:lnTo>
                    <a:pt x="13" y="672"/>
                  </a:lnTo>
                  <a:lnTo>
                    <a:pt x="13" y="626"/>
                  </a:lnTo>
                  <a:lnTo>
                    <a:pt x="13" y="580"/>
                  </a:lnTo>
                  <a:lnTo>
                    <a:pt x="13" y="580"/>
                  </a:lnTo>
                  <a:lnTo>
                    <a:pt x="15" y="534"/>
                  </a:lnTo>
                  <a:lnTo>
                    <a:pt x="17" y="488"/>
                  </a:lnTo>
                  <a:lnTo>
                    <a:pt x="25" y="397"/>
                  </a:lnTo>
                  <a:lnTo>
                    <a:pt x="31" y="305"/>
                  </a:lnTo>
                  <a:lnTo>
                    <a:pt x="38" y="213"/>
                  </a:lnTo>
                  <a:lnTo>
                    <a:pt x="38" y="213"/>
                  </a:lnTo>
                  <a:lnTo>
                    <a:pt x="41" y="161"/>
                  </a:lnTo>
                  <a:lnTo>
                    <a:pt x="43" y="109"/>
                  </a:lnTo>
                  <a:lnTo>
                    <a:pt x="45" y="58"/>
                  </a:lnTo>
                  <a:lnTo>
                    <a:pt x="45" y="6"/>
                  </a:lnTo>
                  <a:lnTo>
                    <a:pt x="45" y="6"/>
                  </a:lnTo>
                  <a:lnTo>
                    <a:pt x="45" y="3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5" y="1"/>
                  </a:lnTo>
                  <a:lnTo>
                    <a:pt x="34" y="3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6EEC8138-F909-FDDF-75A6-66A08D5CF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4" y="1704"/>
              <a:ext cx="15" cy="316"/>
            </a:xfrm>
            <a:custGeom>
              <a:avLst/>
              <a:gdLst>
                <a:gd name="T0" fmla="*/ 33 w 45"/>
                <a:gd name="T1" fmla="*/ 6 h 950"/>
                <a:gd name="T2" fmla="*/ 33 w 45"/>
                <a:gd name="T3" fmla="*/ 6 h 950"/>
                <a:gd name="T4" fmla="*/ 33 w 45"/>
                <a:gd name="T5" fmla="*/ 52 h 950"/>
                <a:gd name="T6" fmla="*/ 32 w 45"/>
                <a:gd name="T7" fmla="*/ 99 h 950"/>
                <a:gd name="T8" fmla="*/ 30 w 45"/>
                <a:gd name="T9" fmla="*/ 146 h 950"/>
                <a:gd name="T10" fmla="*/ 27 w 45"/>
                <a:gd name="T11" fmla="*/ 192 h 950"/>
                <a:gd name="T12" fmla="*/ 20 w 45"/>
                <a:gd name="T13" fmla="*/ 284 h 950"/>
                <a:gd name="T14" fmla="*/ 13 w 45"/>
                <a:gd name="T15" fmla="*/ 377 h 950"/>
                <a:gd name="T16" fmla="*/ 13 w 45"/>
                <a:gd name="T17" fmla="*/ 377 h 950"/>
                <a:gd name="T18" fmla="*/ 7 w 45"/>
                <a:gd name="T19" fmla="*/ 469 h 950"/>
                <a:gd name="T20" fmla="*/ 4 w 45"/>
                <a:gd name="T21" fmla="*/ 515 h 950"/>
                <a:gd name="T22" fmla="*/ 2 w 45"/>
                <a:gd name="T23" fmla="*/ 561 h 950"/>
                <a:gd name="T24" fmla="*/ 1 w 45"/>
                <a:gd name="T25" fmla="*/ 607 h 950"/>
                <a:gd name="T26" fmla="*/ 0 w 45"/>
                <a:gd name="T27" fmla="*/ 653 h 950"/>
                <a:gd name="T28" fmla="*/ 1 w 45"/>
                <a:gd name="T29" fmla="*/ 699 h 950"/>
                <a:gd name="T30" fmla="*/ 3 w 45"/>
                <a:gd name="T31" fmla="*/ 744 h 950"/>
                <a:gd name="T32" fmla="*/ 3 w 45"/>
                <a:gd name="T33" fmla="*/ 744 h 950"/>
                <a:gd name="T34" fmla="*/ 7 w 45"/>
                <a:gd name="T35" fmla="*/ 795 h 950"/>
                <a:gd name="T36" fmla="*/ 13 w 45"/>
                <a:gd name="T37" fmla="*/ 846 h 950"/>
                <a:gd name="T38" fmla="*/ 20 w 45"/>
                <a:gd name="T39" fmla="*/ 896 h 950"/>
                <a:gd name="T40" fmla="*/ 26 w 45"/>
                <a:gd name="T41" fmla="*/ 921 h 950"/>
                <a:gd name="T42" fmla="*/ 31 w 45"/>
                <a:gd name="T43" fmla="*/ 946 h 950"/>
                <a:gd name="T44" fmla="*/ 31 w 45"/>
                <a:gd name="T45" fmla="*/ 946 h 950"/>
                <a:gd name="T46" fmla="*/ 32 w 45"/>
                <a:gd name="T47" fmla="*/ 948 h 950"/>
                <a:gd name="T48" fmla="*/ 34 w 45"/>
                <a:gd name="T49" fmla="*/ 949 h 950"/>
                <a:gd name="T50" fmla="*/ 36 w 45"/>
                <a:gd name="T51" fmla="*/ 950 h 950"/>
                <a:gd name="T52" fmla="*/ 38 w 45"/>
                <a:gd name="T53" fmla="*/ 950 h 950"/>
                <a:gd name="T54" fmla="*/ 41 w 45"/>
                <a:gd name="T55" fmla="*/ 949 h 950"/>
                <a:gd name="T56" fmla="*/ 42 w 45"/>
                <a:gd name="T57" fmla="*/ 947 h 950"/>
                <a:gd name="T58" fmla="*/ 43 w 45"/>
                <a:gd name="T59" fmla="*/ 945 h 950"/>
                <a:gd name="T60" fmla="*/ 43 w 45"/>
                <a:gd name="T61" fmla="*/ 943 h 950"/>
                <a:gd name="T62" fmla="*/ 43 w 45"/>
                <a:gd name="T63" fmla="*/ 943 h 950"/>
                <a:gd name="T64" fmla="*/ 34 w 45"/>
                <a:gd name="T65" fmla="*/ 898 h 950"/>
                <a:gd name="T66" fmla="*/ 27 w 45"/>
                <a:gd name="T67" fmla="*/ 854 h 950"/>
                <a:gd name="T68" fmla="*/ 20 w 45"/>
                <a:gd name="T69" fmla="*/ 808 h 950"/>
                <a:gd name="T70" fmla="*/ 16 w 45"/>
                <a:gd name="T71" fmla="*/ 763 h 950"/>
                <a:gd name="T72" fmla="*/ 14 w 45"/>
                <a:gd name="T73" fmla="*/ 717 h 950"/>
                <a:gd name="T74" fmla="*/ 13 w 45"/>
                <a:gd name="T75" fmla="*/ 672 h 950"/>
                <a:gd name="T76" fmla="*/ 13 w 45"/>
                <a:gd name="T77" fmla="*/ 626 h 950"/>
                <a:gd name="T78" fmla="*/ 13 w 45"/>
                <a:gd name="T79" fmla="*/ 580 h 950"/>
                <a:gd name="T80" fmla="*/ 13 w 45"/>
                <a:gd name="T81" fmla="*/ 580 h 950"/>
                <a:gd name="T82" fmla="*/ 15 w 45"/>
                <a:gd name="T83" fmla="*/ 534 h 950"/>
                <a:gd name="T84" fmla="*/ 17 w 45"/>
                <a:gd name="T85" fmla="*/ 488 h 950"/>
                <a:gd name="T86" fmla="*/ 25 w 45"/>
                <a:gd name="T87" fmla="*/ 397 h 950"/>
                <a:gd name="T88" fmla="*/ 31 w 45"/>
                <a:gd name="T89" fmla="*/ 305 h 950"/>
                <a:gd name="T90" fmla="*/ 38 w 45"/>
                <a:gd name="T91" fmla="*/ 213 h 950"/>
                <a:gd name="T92" fmla="*/ 38 w 45"/>
                <a:gd name="T93" fmla="*/ 213 h 950"/>
                <a:gd name="T94" fmla="*/ 41 w 45"/>
                <a:gd name="T95" fmla="*/ 161 h 950"/>
                <a:gd name="T96" fmla="*/ 43 w 45"/>
                <a:gd name="T97" fmla="*/ 109 h 950"/>
                <a:gd name="T98" fmla="*/ 45 w 45"/>
                <a:gd name="T99" fmla="*/ 58 h 950"/>
                <a:gd name="T100" fmla="*/ 45 w 45"/>
                <a:gd name="T101" fmla="*/ 6 h 950"/>
                <a:gd name="T102" fmla="*/ 45 w 45"/>
                <a:gd name="T103" fmla="*/ 6 h 950"/>
                <a:gd name="T104" fmla="*/ 45 w 45"/>
                <a:gd name="T105" fmla="*/ 3 h 950"/>
                <a:gd name="T106" fmla="*/ 43 w 45"/>
                <a:gd name="T107" fmla="*/ 1 h 950"/>
                <a:gd name="T108" fmla="*/ 41 w 45"/>
                <a:gd name="T109" fmla="*/ 0 h 950"/>
                <a:gd name="T110" fmla="*/ 39 w 45"/>
                <a:gd name="T111" fmla="*/ 0 h 950"/>
                <a:gd name="T112" fmla="*/ 37 w 45"/>
                <a:gd name="T113" fmla="*/ 0 h 950"/>
                <a:gd name="T114" fmla="*/ 35 w 45"/>
                <a:gd name="T115" fmla="*/ 1 h 950"/>
                <a:gd name="T116" fmla="*/ 34 w 45"/>
                <a:gd name="T117" fmla="*/ 3 h 950"/>
                <a:gd name="T118" fmla="*/ 33 w 45"/>
                <a:gd name="T119" fmla="*/ 6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" h="950">
                  <a:moveTo>
                    <a:pt x="33" y="6"/>
                  </a:moveTo>
                  <a:lnTo>
                    <a:pt x="33" y="6"/>
                  </a:lnTo>
                  <a:lnTo>
                    <a:pt x="33" y="52"/>
                  </a:lnTo>
                  <a:lnTo>
                    <a:pt x="32" y="99"/>
                  </a:lnTo>
                  <a:lnTo>
                    <a:pt x="30" y="146"/>
                  </a:lnTo>
                  <a:lnTo>
                    <a:pt x="27" y="192"/>
                  </a:lnTo>
                  <a:lnTo>
                    <a:pt x="20" y="284"/>
                  </a:lnTo>
                  <a:lnTo>
                    <a:pt x="13" y="377"/>
                  </a:lnTo>
                  <a:lnTo>
                    <a:pt x="13" y="377"/>
                  </a:lnTo>
                  <a:lnTo>
                    <a:pt x="7" y="469"/>
                  </a:lnTo>
                  <a:lnTo>
                    <a:pt x="4" y="515"/>
                  </a:lnTo>
                  <a:lnTo>
                    <a:pt x="2" y="561"/>
                  </a:lnTo>
                  <a:lnTo>
                    <a:pt x="1" y="607"/>
                  </a:lnTo>
                  <a:lnTo>
                    <a:pt x="0" y="653"/>
                  </a:lnTo>
                  <a:lnTo>
                    <a:pt x="1" y="699"/>
                  </a:lnTo>
                  <a:lnTo>
                    <a:pt x="3" y="744"/>
                  </a:lnTo>
                  <a:lnTo>
                    <a:pt x="3" y="744"/>
                  </a:lnTo>
                  <a:lnTo>
                    <a:pt x="7" y="795"/>
                  </a:lnTo>
                  <a:lnTo>
                    <a:pt x="13" y="846"/>
                  </a:lnTo>
                  <a:lnTo>
                    <a:pt x="20" y="896"/>
                  </a:lnTo>
                  <a:lnTo>
                    <a:pt x="26" y="921"/>
                  </a:lnTo>
                  <a:lnTo>
                    <a:pt x="31" y="946"/>
                  </a:lnTo>
                  <a:lnTo>
                    <a:pt x="31" y="946"/>
                  </a:lnTo>
                  <a:lnTo>
                    <a:pt x="32" y="948"/>
                  </a:lnTo>
                  <a:lnTo>
                    <a:pt x="34" y="949"/>
                  </a:lnTo>
                  <a:lnTo>
                    <a:pt x="36" y="950"/>
                  </a:lnTo>
                  <a:lnTo>
                    <a:pt x="38" y="950"/>
                  </a:lnTo>
                  <a:lnTo>
                    <a:pt x="41" y="949"/>
                  </a:lnTo>
                  <a:lnTo>
                    <a:pt x="42" y="947"/>
                  </a:lnTo>
                  <a:lnTo>
                    <a:pt x="43" y="945"/>
                  </a:lnTo>
                  <a:lnTo>
                    <a:pt x="43" y="943"/>
                  </a:lnTo>
                  <a:lnTo>
                    <a:pt x="43" y="943"/>
                  </a:lnTo>
                  <a:lnTo>
                    <a:pt x="34" y="898"/>
                  </a:lnTo>
                  <a:lnTo>
                    <a:pt x="27" y="854"/>
                  </a:lnTo>
                  <a:lnTo>
                    <a:pt x="20" y="808"/>
                  </a:lnTo>
                  <a:lnTo>
                    <a:pt x="16" y="763"/>
                  </a:lnTo>
                  <a:lnTo>
                    <a:pt x="14" y="717"/>
                  </a:lnTo>
                  <a:lnTo>
                    <a:pt x="13" y="672"/>
                  </a:lnTo>
                  <a:lnTo>
                    <a:pt x="13" y="626"/>
                  </a:lnTo>
                  <a:lnTo>
                    <a:pt x="13" y="580"/>
                  </a:lnTo>
                  <a:lnTo>
                    <a:pt x="13" y="580"/>
                  </a:lnTo>
                  <a:lnTo>
                    <a:pt x="15" y="534"/>
                  </a:lnTo>
                  <a:lnTo>
                    <a:pt x="17" y="488"/>
                  </a:lnTo>
                  <a:lnTo>
                    <a:pt x="25" y="397"/>
                  </a:lnTo>
                  <a:lnTo>
                    <a:pt x="31" y="305"/>
                  </a:lnTo>
                  <a:lnTo>
                    <a:pt x="38" y="213"/>
                  </a:lnTo>
                  <a:lnTo>
                    <a:pt x="38" y="213"/>
                  </a:lnTo>
                  <a:lnTo>
                    <a:pt x="41" y="161"/>
                  </a:lnTo>
                  <a:lnTo>
                    <a:pt x="43" y="109"/>
                  </a:lnTo>
                  <a:lnTo>
                    <a:pt x="45" y="58"/>
                  </a:lnTo>
                  <a:lnTo>
                    <a:pt x="45" y="6"/>
                  </a:lnTo>
                  <a:lnTo>
                    <a:pt x="45" y="6"/>
                  </a:lnTo>
                  <a:lnTo>
                    <a:pt x="45" y="3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5" y="1"/>
                  </a:lnTo>
                  <a:lnTo>
                    <a:pt x="34" y="3"/>
                  </a:lnTo>
                  <a:lnTo>
                    <a:pt x="3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4503C77-66D6-7DCA-49D2-BE82C8E8E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1455"/>
              <a:ext cx="650" cy="636"/>
            </a:xfrm>
            <a:custGeom>
              <a:avLst/>
              <a:gdLst>
                <a:gd name="T0" fmla="*/ 1749 w 1949"/>
                <a:gd name="T1" fmla="*/ 1706 h 1909"/>
                <a:gd name="T2" fmla="*/ 1618 w 1949"/>
                <a:gd name="T3" fmla="*/ 1802 h 1909"/>
                <a:gd name="T4" fmla="*/ 1545 w 1949"/>
                <a:gd name="T5" fmla="*/ 1843 h 1909"/>
                <a:gd name="T6" fmla="*/ 1438 w 1949"/>
                <a:gd name="T7" fmla="*/ 1879 h 1909"/>
                <a:gd name="T8" fmla="*/ 1355 w 1949"/>
                <a:gd name="T9" fmla="*/ 1892 h 1909"/>
                <a:gd name="T10" fmla="*/ 1199 w 1949"/>
                <a:gd name="T11" fmla="*/ 1895 h 1909"/>
                <a:gd name="T12" fmla="*/ 1045 w 1949"/>
                <a:gd name="T13" fmla="*/ 1881 h 1909"/>
                <a:gd name="T14" fmla="*/ 847 w 1949"/>
                <a:gd name="T15" fmla="*/ 1840 h 1909"/>
                <a:gd name="T16" fmla="*/ 701 w 1949"/>
                <a:gd name="T17" fmla="*/ 1793 h 1909"/>
                <a:gd name="T18" fmla="*/ 514 w 1949"/>
                <a:gd name="T19" fmla="*/ 1712 h 1909"/>
                <a:gd name="T20" fmla="*/ 380 w 1949"/>
                <a:gd name="T21" fmla="*/ 1638 h 1909"/>
                <a:gd name="T22" fmla="*/ 208 w 1949"/>
                <a:gd name="T23" fmla="*/ 1525 h 1909"/>
                <a:gd name="T24" fmla="*/ 125 w 1949"/>
                <a:gd name="T25" fmla="*/ 1463 h 1909"/>
                <a:gd name="T26" fmla="*/ 48 w 1949"/>
                <a:gd name="T27" fmla="*/ 1399 h 1909"/>
                <a:gd name="T28" fmla="*/ 27 w 1949"/>
                <a:gd name="T29" fmla="*/ 1367 h 1909"/>
                <a:gd name="T30" fmla="*/ 27 w 1949"/>
                <a:gd name="T31" fmla="*/ 1352 h 1909"/>
                <a:gd name="T32" fmla="*/ 21 w 1949"/>
                <a:gd name="T33" fmla="*/ 1347 h 1909"/>
                <a:gd name="T34" fmla="*/ 10 w 1949"/>
                <a:gd name="T35" fmla="*/ 1356 h 1909"/>
                <a:gd name="T36" fmla="*/ 86 w 1949"/>
                <a:gd name="T37" fmla="*/ 1249 h 1909"/>
                <a:gd name="T38" fmla="*/ 153 w 1949"/>
                <a:gd name="T39" fmla="*/ 1137 h 1909"/>
                <a:gd name="T40" fmla="*/ 208 w 1949"/>
                <a:gd name="T41" fmla="*/ 1017 h 1909"/>
                <a:gd name="T42" fmla="*/ 254 w 1949"/>
                <a:gd name="T43" fmla="*/ 895 h 1909"/>
                <a:gd name="T44" fmla="*/ 312 w 1949"/>
                <a:gd name="T45" fmla="*/ 690 h 1909"/>
                <a:gd name="T46" fmla="*/ 362 w 1949"/>
                <a:gd name="T47" fmla="*/ 409 h 1909"/>
                <a:gd name="T48" fmla="*/ 389 w 1949"/>
                <a:gd name="T49" fmla="*/ 172 h 1909"/>
                <a:gd name="T50" fmla="*/ 402 w 1949"/>
                <a:gd name="T51" fmla="*/ 1 h 1909"/>
                <a:gd name="T52" fmla="*/ 394 w 1949"/>
                <a:gd name="T53" fmla="*/ 1 h 1909"/>
                <a:gd name="T54" fmla="*/ 379 w 1949"/>
                <a:gd name="T55" fmla="*/ 152 h 1909"/>
                <a:gd name="T56" fmla="*/ 345 w 1949"/>
                <a:gd name="T57" fmla="*/ 445 h 1909"/>
                <a:gd name="T58" fmla="*/ 307 w 1949"/>
                <a:gd name="T59" fmla="*/ 656 h 1909"/>
                <a:gd name="T60" fmla="*/ 235 w 1949"/>
                <a:gd name="T61" fmla="*/ 914 h 1909"/>
                <a:gd name="T62" fmla="*/ 186 w 1949"/>
                <a:gd name="T63" fmla="*/ 1039 h 1909"/>
                <a:gd name="T64" fmla="*/ 140 w 1949"/>
                <a:gd name="T65" fmla="*/ 1131 h 1909"/>
                <a:gd name="T66" fmla="*/ 66 w 1949"/>
                <a:gd name="T67" fmla="*/ 1258 h 1909"/>
                <a:gd name="T68" fmla="*/ 1 w 1949"/>
                <a:gd name="T69" fmla="*/ 1347 h 1909"/>
                <a:gd name="T70" fmla="*/ 5 w 1949"/>
                <a:gd name="T71" fmla="*/ 1357 h 1909"/>
                <a:gd name="T72" fmla="*/ 15 w 1949"/>
                <a:gd name="T73" fmla="*/ 1352 h 1909"/>
                <a:gd name="T74" fmla="*/ 16 w 1949"/>
                <a:gd name="T75" fmla="*/ 1369 h 1909"/>
                <a:gd name="T76" fmla="*/ 35 w 1949"/>
                <a:gd name="T77" fmla="*/ 1403 h 1909"/>
                <a:gd name="T78" fmla="*/ 100 w 1949"/>
                <a:gd name="T79" fmla="*/ 1459 h 1909"/>
                <a:gd name="T80" fmla="*/ 225 w 1949"/>
                <a:gd name="T81" fmla="*/ 1554 h 1909"/>
                <a:gd name="T82" fmla="*/ 356 w 1949"/>
                <a:gd name="T83" fmla="*/ 1639 h 1909"/>
                <a:gd name="T84" fmla="*/ 542 w 1949"/>
                <a:gd name="T85" fmla="*/ 1739 h 1909"/>
                <a:gd name="T86" fmla="*/ 687 w 1949"/>
                <a:gd name="T87" fmla="*/ 1800 h 1909"/>
                <a:gd name="T88" fmla="*/ 885 w 1949"/>
                <a:gd name="T89" fmla="*/ 1863 h 1909"/>
                <a:gd name="T90" fmla="*/ 1089 w 1949"/>
                <a:gd name="T91" fmla="*/ 1899 h 1909"/>
                <a:gd name="T92" fmla="*/ 1245 w 1949"/>
                <a:gd name="T93" fmla="*/ 1909 h 1909"/>
                <a:gd name="T94" fmla="*/ 1355 w 1949"/>
                <a:gd name="T95" fmla="*/ 1904 h 1909"/>
                <a:gd name="T96" fmla="*/ 1469 w 1949"/>
                <a:gd name="T97" fmla="*/ 1885 h 1909"/>
                <a:gd name="T98" fmla="*/ 1549 w 1949"/>
                <a:gd name="T99" fmla="*/ 1854 h 1909"/>
                <a:gd name="T100" fmla="*/ 1644 w 1949"/>
                <a:gd name="T101" fmla="*/ 1799 h 1909"/>
                <a:gd name="T102" fmla="*/ 1805 w 1949"/>
                <a:gd name="T103" fmla="*/ 1677 h 1909"/>
                <a:gd name="T104" fmla="*/ 1947 w 1949"/>
                <a:gd name="T105" fmla="*/ 1565 h 1909"/>
                <a:gd name="T106" fmla="*/ 1947 w 1949"/>
                <a:gd name="T107" fmla="*/ 1557 h 1909"/>
                <a:gd name="T108" fmla="*/ 1939 w 1949"/>
                <a:gd name="T109" fmla="*/ 1556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49" h="1909">
                  <a:moveTo>
                    <a:pt x="1939" y="1556"/>
                  </a:moveTo>
                  <a:lnTo>
                    <a:pt x="1939" y="1556"/>
                  </a:lnTo>
                  <a:lnTo>
                    <a:pt x="1749" y="1706"/>
                  </a:lnTo>
                  <a:lnTo>
                    <a:pt x="1749" y="1706"/>
                  </a:lnTo>
                  <a:lnTo>
                    <a:pt x="1705" y="1739"/>
                  </a:lnTo>
                  <a:lnTo>
                    <a:pt x="1662" y="1772"/>
                  </a:lnTo>
                  <a:lnTo>
                    <a:pt x="1640" y="1787"/>
                  </a:lnTo>
                  <a:lnTo>
                    <a:pt x="1618" y="1802"/>
                  </a:lnTo>
                  <a:lnTo>
                    <a:pt x="1594" y="1817"/>
                  </a:lnTo>
                  <a:lnTo>
                    <a:pt x="1571" y="1831"/>
                  </a:lnTo>
                  <a:lnTo>
                    <a:pt x="1571" y="1831"/>
                  </a:lnTo>
                  <a:lnTo>
                    <a:pt x="1545" y="1843"/>
                  </a:lnTo>
                  <a:lnTo>
                    <a:pt x="1519" y="1854"/>
                  </a:lnTo>
                  <a:lnTo>
                    <a:pt x="1492" y="1864"/>
                  </a:lnTo>
                  <a:lnTo>
                    <a:pt x="1466" y="1872"/>
                  </a:lnTo>
                  <a:lnTo>
                    <a:pt x="1438" y="1879"/>
                  </a:lnTo>
                  <a:lnTo>
                    <a:pt x="1411" y="1884"/>
                  </a:lnTo>
                  <a:lnTo>
                    <a:pt x="1383" y="1889"/>
                  </a:lnTo>
                  <a:lnTo>
                    <a:pt x="1355" y="1892"/>
                  </a:lnTo>
                  <a:lnTo>
                    <a:pt x="1355" y="1892"/>
                  </a:lnTo>
                  <a:lnTo>
                    <a:pt x="1329" y="1893"/>
                  </a:lnTo>
                  <a:lnTo>
                    <a:pt x="1303" y="1895"/>
                  </a:lnTo>
                  <a:lnTo>
                    <a:pt x="1251" y="1896"/>
                  </a:lnTo>
                  <a:lnTo>
                    <a:pt x="1199" y="1895"/>
                  </a:lnTo>
                  <a:lnTo>
                    <a:pt x="1147" y="1892"/>
                  </a:lnTo>
                  <a:lnTo>
                    <a:pt x="1147" y="1892"/>
                  </a:lnTo>
                  <a:lnTo>
                    <a:pt x="1096" y="1888"/>
                  </a:lnTo>
                  <a:lnTo>
                    <a:pt x="1045" y="1881"/>
                  </a:lnTo>
                  <a:lnTo>
                    <a:pt x="996" y="1874"/>
                  </a:lnTo>
                  <a:lnTo>
                    <a:pt x="946" y="1864"/>
                  </a:lnTo>
                  <a:lnTo>
                    <a:pt x="896" y="1852"/>
                  </a:lnTo>
                  <a:lnTo>
                    <a:pt x="847" y="1840"/>
                  </a:lnTo>
                  <a:lnTo>
                    <a:pt x="798" y="1826"/>
                  </a:lnTo>
                  <a:lnTo>
                    <a:pt x="750" y="1811"/>
                  </a:lnTo>
                  <a:lnTo>
                    <a:pt x="750" y="1811"/>
                  </a:lnTo>
                  <a:lnTo>
                    <a:pt x="701" y="1793"/>
                  </a:lnTo>
                  <a:lnTo>
                    <a:pt x="653" y="1775"/>
                  </a:lnTo>
                  <a:lnTo>
                    <a:pt x="607" y="1756"/>
                  </a:lnTo>
                  <a:lnTo>
                    <a:pt x="560" y="1734"/>
                  </a:lnTo>
                  <a:lnTo>
                    <a:pt x="514" y="1712"/>
                  </a:lnTo>
                  <a:lnTo>
                    <a:pt x="468" y="1688"/>
                  </a:lnTo>
                  <a:lnTo>
                    <a:pt x="423" y="1664"/>
                  </a:lnTo>
                  <a:lnTo>
                    <a:pt x="380" y="1638"/>
                  </a:lnTo>
                  <a:lnTo>
                    <a:pt x="380" y="1638"/>
                  </a:lnTo>
                  <a:lnTo>
                    <a:pt x="336" y="1612"/>
                  </a:lnTo>
                  <a:lnTo>
                    <a:pt x="292" y="1584"/>
                  </a:lnTo>
                  <a:lnTo>
                    <a:pt x="249" y="1556"/>
                  </a:lnTo>
                  <a:lnTo>
                    <a:pt x="208" y="1525"/>
                  </a:lnTo>
                  <a:lnTo>
                    <a:pt x="208" y="1525"/>
                  </a:lnTo>
                  <a:lnTo>
                    <a:pt x="166" y="1494"/>
                  </a:lnTo>
                  <a:lnTo>
                    <a:pt x="125" y="1463"/>
                  </a:lnTo>
                  <a:lnTo>
                    <a:pt x="125" y="1463"/>
                  </a:lnTo>
                  <a:lnTo>
                    <a:pt x="85" y="1432"/>
                  </a:lnTo>
                  <a:lnTo>
                    <a:pt x="66" y="1416"/>
                  </a:lnTo>
                  <a:lnTo>
                    <a:pt x="48" y="1399"/>
                  </a:lnTo>
                  <a:lnTo>
                    <a:pt x="48" y="1399"/>
                  </a:lnTo>
                  <a:lnTo>
                    <a:pt x="40" y="1389"/>
                  </a:lnTo>
                  <a:lnTo>
                    <a:pt x="33" y="1378"/>
                  </a:lnTo>
                  <a:lnTo>
                    <a:pt x="29" y="1373"/>
                  </a:lnTo>
                  <a:lnTo>
                    <a:pt x="27" y="1367"/>
                  </a:lnTo>
                  <a:lnTo>
                    <a:pt x="26" y="1361"/>
                  </a:lnTo>
                  <a:lnTo>
                    <a:pt x="27" y="1355"/>
                  </a:lnTo>
                  <a:lnTo>
                    <a:pt x="27" y="1355"/>
                  </a:lnTo>
                  <a:lnTo>
                    <a:pt x="27" y="1352"/>
                  </a:lnTo>
                  <a:lnTo>
                    <a:pt x="26" y="1350"/>
                  </a:lnTo>
                  <a:lnTo>
                    <a:pt x="24" y="1348"/>
                  </a:lnTo>
                  <a:lnTo>
                    <a:pt x="21" y="1347"/>
                  </a:lnTo>
                  <a:lnTo>
                    <a:pt x="21" y="1347"/>
                  </a:lnTo>
                  <a:lnTo>
                    <a:pt x="5" y="1345"/>
                  </a:lnTo>
                  <a:lnTo>
                    <a:pt x="5" y="1345"/>
                  </a:lnTo>
                  <a:lnTo>
                    <a:pt x="10" y="1356"/>
                  </a:lnTo>
                  <a:lnTo>
                    <a:pt x="10" y="1356"/>
                  </a:lnTo>
                  <a:lnTo>
                    <a:pt x="30" y="1329"/>
                  </a:lnTo>
                  <a:lnTo>
                    <a:pt x="50" y="1303"/>
                  </a:lnTo>
                  <a:lnTo>
                    <a:pt x="68" y="1276"/>
                  </a:lnTo>
                  <a:lnTo>
                    <a:pt x="86" y="1249"/>
                  </a:lnTo>
                  <a:lnTo>
                    <a:pt x="104" y="1221"/>
                  </a:lnTo>
                  <a:lnTo>
                    <a:pt x="121" y="1194"/>
                  </a:lnTo>
                  <a:lnTo>
                    <a:pt x="136" y="1165"/>
                  </a:lnTo>
                  <a:lnTo>
                    <a:pt x="153" y="1137"/>
                  </a:lnTo>
                  <a:lnTo>
                    <a:pt x="167" y="1107"/>
                  </a:lnTo>
                  <a:lnTo>
                    <a:pt x="181" y="1077"/>
                  </a:lnTo>
                  <a:lnTo>
                    <a:pt x="195" y="1048"/>
                  </a:lnTo>
                  <a:lnTo>
                    <a:pt x="208" y="1017"/>
                  </a:lnTo>
                  <a:lnTo>
                    <a:pt x="221" y="988"/>
                  </a:lnTo>
                  <a:lnTo>
                    <a:pt x="232" y="957"/>
                  </a:lnTo>
                  <a:lnTo>
                    <a:pt x="254" y="895"/>
                  </a:lnTo>
                  <a:lnTo>
                    <a:pt x="254" y="895"/>
                  </a:lnTo>
                  <a:lnTo>
                    <a:pt x="266" y="861"/>
                  </a:lnTo>
                  <a:lnTo>
                    <a:pt x="276" y="828"/>
                  </a:lnTo>
                  <a:lnTo>
                    <a:pt x="295" y="759"/>
                  </a:lnTo>
                  <a:lnTo>
                    <a:pt x="312" y="690"/>
                  </a:lnTo>
                  <a:lnTo>
                    <a:pt x="327" y="621"/>
                  </a:lnTo>
                  <a:lnTo>
                    <a:pt x="340" y="550"/>
                  </a:lnTo>
                  <a:lnTo>
                    <a:pt x="352" y="480"/>
                  </a:lnTo>
                  <a:lnTo>
                    <a:pt x="362" y="409"/>
                  </a:lnTo>
                  <a:lnTo>
                    <a:pt x="372" y="339"/>
                  </a:lnTo>
                  <a:lnTo>
                    <a:pt x="372" y="339"/>
                  </a:lnTo>
                  <a:lnTo>
                    <a:pt x="381" y="255"/>
                  </a:lnTo>
                  <a:lnTo>
                    <a:pt x="389" y="172"/>
                  </a:lnTo>
                  <a:lnTo>
                    <a:pt x="404" y="6"/>
                  </a:lnTo>
                  <a:lnTo>
                    <a:pt x="404" y="6"/>
                  </a:lnTo>
                  <a:lnTo>
                    <a:pt x="403" y="3"/>
                  </a:lnTo>
                  <a:lnTo>
                    <a:pt x="402" y="1"/>
                  </a:lnTo>
                  <a:lnTo>
                    <a:pt x="400" y="0"/>
                  </a:lnTo>
                  <a:lnTo>
                    <a:pt x="398" y="0"/>
                  </a:lnTo>
                  <a:lnTo>
                    <a:pt x="396" y="0"/>
                  </a:lnTo>
                  <a:lnTo>
                    <a:pt x="394" y="1"/>
                  </a:lnTo>
                  <a:lnTo>
                    <a:pt x="392" y="3"/>
                  </a:lnTo>
                  <a:lnTo>
                    <a:pt x="392" y="6"/>
                  </a:lnTo>
                  <a:lnTo>
                    <a:pt x="392" y="6"/>
                  </a:lnTo>
                  <a:lnTo>
                    <a:pt x="379" y="152"/>
                  </a:lnTo>
                  <a:lnTo>
                    <a:pt x="372" y="226"/>
                  </a:lnTo>
                  <a:lnTo>
                    <a:pt x="363" y="299"/>
                  </a:lnTo>
                  <a:lnTo>
                    <a:pt x="355" y="372"/>
                  </a:lnTo>
                  <a:lnTo>
                    <a:pt x="345" y="445"/>
                  </a:lnTo>
                  <a:lnTo>
                    <a:pt x="334" y="518"/>
                  </a:lnTo>
                  <a:lnTo>
                    <a:pt x="321" y="591"/>
                  </a:lnTo>
                  <a:lnTo>
                    <a:pt x="321" y="591"/>
                  </a:lnTo>
                  <a:lnTo>
                    <a:pt x="307" y="656"/>
                  </a:lnTo>
                  <a:lnTo>
                    <a:pt x="292" y="722"/>
                  </a:lnTo>
                  <a:lnTo>
                    <a:pt x="275" y="786"/>
                  </a:lnTo>
                  <a:lnTo>
                    <a:pt x="256" y="850"/>
                  </a:lnTo>
                  <a:lnTo>
                    <a:pt x="235" y="914"/>
                  </a:lnTo>
                  <a:lnTo>
                    <a:pt x="224" y="946"/>
                  </a:lnTo>
                  <a:lnTo>
                    <a:pt x="212" y="976"/>
                  </a:lnTo>
                  <a:lnTo>
                    <a:pt x="199" y="1008"/>
                  </a:lnTo>
                  <a:lnTo>
                    <a:pt x="186" y="1039"/>
                  </a:lnTo>
                  <a:lnTo>
                    <a:pt x="172" y="1069"/>
                  </a:lnTo>
                  <a:lnTo>
                    <a:pt x="158" y="1099"/>
                  </a:lnTo>
                  <a:lnTo>
                    <a:pt x="158" y="1099"/>
                  </a:lnTo>
                  <a:lnTo>
                    <a:pt x="140" y="1131"/>
                  </a:lnTo>
                  <a:lnTo>
                    <a:pt x="123" y="1164"/>
                  </a:lnTo>
                  <a:lnTo>
                    <a:pt x="105" y="1196"/>
                  </a:lnTo>
                  <a:lnTo>
                    <a:pt x="86" y="1227"/>
                  </a:lnTo>
                  <a:lnTo>
                    <a:pt x="66" y="1258"/>
                  </a:lnTo>
                  <a:lnTo>
                    <a:pt x="46" y="1288"/>
                  </a:lnTo>
                  <a:lnTo>
                    <a:pt x="23" y="1318"/>
                  </a:lnTo>
                  <a:lnTo>
                    <a:pt x="1" y="1347"/>
                  </a:lnTo>
                  <a:lnTo>
                    <a:pt x="1" y="1347"/>
                  </a:lnTo>
                  <a:lnTo>
                    <a:pt x="0" y="1350"/>
                  </a:lnTo>
                  <a:lnTo>
                    <a:pt x="0" y="1354"/>
                  </a:lnTo>
                  <a:lnTo>
                    <a:pt x="2" y="1356"/>
                  </a:lnTo>
                  <a:lnTo>
                    <a:pt x="5" y="1357"/>
                  </a:lnTo>
                  <a:lnTo>
                    <a:pt x="5" y="1357"/>
                  </a:lnTo>
                  <a:lnTo>
                    <a:pt x="21" y="1359"/>
                  </a:lnTo>
                  <a:lnTo>
                    <a:pt x="21" y="1359"/>
                  </a:lnTo>
                  <a:lnTo>
                    <a:pt x="15" y="1352"/>
                  </a:lnTo>
                  <a:lnTo>
                    <a:pt x="15" y="1352"/>
                  </a:lnTo>
                  <a:lnTo>
                    <a:pt x="15" y="1358"/>
                  </a:lnTo>
                  <a:lnTo>
                    <a:pt x="15" y="1363"/>
                  </a:lnTo>
                  <a:lnTo>
                    <a:pt x="16" y="1369"/>
                  </a:lnTo>
                  <a:lnTo>
                    <a:pt x="17" y="1374"/>
                  </a:lnTo>
                  <a:lnTo>
                    <a:pt x="21" y="1384"/>
                  </a:lnTo>
                  <a:lnTo>
                    <a:pt x="27" y="1394"/>
                  </a:lnTo>
                  <a:lnTo>
                    <a:pt x="35" y="1403"/>
                  </a:lnTo>
                  <a:lnTo>
                    <a:pt x="43" y="1411"/>
                  </a:lnTo>
                  <a:lnTo>
                    <a:pt x="60" y="1425"/>
                  </a:lnTo>
                  <a:lnTo>
                    <a:pt x="60" y="1425"/>
                  </a:lnTo>
                  <a:lnTo>
                    <a:pt x="100" y="1459"/>
                  </a:lnTo>
                  <a:lnTo>
                    <a:pt x="140" y="1491"/>
                  </a:lnTo>
                  <a:lnTo>
                    <a:pt x="140" y="1491"/>
                  </a:lnTo>
                  <a:lnTo>
                    <a:pt x="182" y="1523"/>
                  </a:lnTo>
                  <a:lnTo>
                    <a:pt x="225" y="1554"/>
                  </a:lnTo>
                  <a:lnTo>
                    <a:pt x="268" y="1583"/>
                  </a:lnTo>
                  <a:lnTo>
                    <a:pt x="312" y="1612"/>
                  </a:lnTo>
                  <a:lnTo>
                    <a:pt x="312" y="1612"/>
                  </a:lnTo>
                  <a:lnTo>
                    <a:pt x="356" y="1639"/>
                  </a:lnTo>
                  <a:lnTo>
                    <a:pt x="402" y="1666"/>
                  </a:lnTo>
                  <a:lnTo>
                    <a:pt x="448" y="1691"/>
                  </a:lnTo>
                  <a:lnTo>
                    <a:pt x="495" y="1716"/>
                  </a:lnTo>
                  <a:lnTo>
                    <a:pt x="542" y="1739"/>
                  </a:lnTo>
                  <a:lnTo>
                    <a:pt x="589" y="1761"/>
                  </a:lnTo>
                  <a:lnTo>
                    <a:pt x="638" y="1782"/>
                  </a:lnTo>
                  <a:lnTo>
                    <a:pt x="687" y="1800"/>
                  </a:lnTo>
                  <a:lnTo>
                    <a:pt x="687" y="1800"/>
                  </a:lnTo>
                  <a:lnTo>
                    <a:pt x="736" y="1819"/>
                  </a:lnTo>
                  <a:lnTo>
                    <a:pt x="785" y="1835"/>
                  </a:lnTo>
                  <a:lnTo>
                    <a:pt x="835" y="1849"/>
                  </a:lnTo>
                  <a:lnTo>
                    <a:pt x="885" y="1863"/>
                  </a:lnTo>
                  <a:lnTo>
                    <a:pt x="935" y="1874"/>
                  </a:lnTo>
                  <a:lnTo>
                    <a:pt x="986" y="1884"/>
                  </a:lnTo>
                  <a:lnTo>
                    <a:pt x="1037" y="1892"/>
                  </a:lnTo>
                  <a:lnTo>
                    <a:pt x="1089" y="1899"/>
                  </a:lnTo>
                  <a:lnTo>
                    <a:pt x="1089" y="1899"/>
                  </a:lnTo>
                  <a:lnTo>
                    <a:pt x="1141" y="1904"/>
                  </a:lnTo>
                  <a:lnTo>
                    <a:pt x="1193" y="1907"/>
                  </a:lnTo>
                  <a:lnTo>
                    <a:pt x="1245" y="1909"/>
                  </a:lnTo>
                  <a:lnTo>
                    <a:pt x="1297" y="1907"/>
                  </a:lnTo>
                  <a:lnTo>
                    <a:pt x="1297" y="1907"/>
                  </a:lnTo>
                  <a:lnTo>
                    <a:pt x="1326" y="1906"/>
                  </a:lnTo>
                  <a:lnTo>
                    <a:pt x="1355" y="1904"/>
                  </a:lnTo>
                  <a:lnTo>
                    <a:pt x="1384" y="1901"/>
                  </a:lnTo>
                  <a:lnTo>
                    <a:pt x="1413" y="1897"/>
                  </a:lnTo>
                  <a:lnTo>
                    <a:pt x="1441" y="1891"/>
                  </a:lnTo>
                  <a:lnTo>
                    <a:pt x="1469" y="1885"/>
                  </a:lnTo>
                  <a:lnTo>
                    <a:pt x="1497" y="1876"/>
                  </a:lnTo>
                  <a:lnTo>
                    <a:pt x="1524" y="1866"/>
                  </a:lnTo>
                  <a:lnTo>
                    <a:pt x="1524" y="1866"/>
                  </a:lnTo>
                  <a:lnTo>
                    <a:pt x="1549" y="1854"/>
                  </a:lnTo>
                  <a:lnTo>
                    <a:pt x="1574" y="1842"/>
                  </a:lnTo>
                  <a:lnTo>
                    <a:pt x="1597" y="1829"/>
                  </a:lnTo>
                  <a:lnTo>
                    <a:pt x="1621" y="1815"/>
                  </a:lnTo>
                  <a:lnTo>
                    <a:pt x="1644" y="1799"/>
                  </a:lnTo>
                  <a:lnTo>
                    <a:pt x="1666" y="1784"/>
                  </a:lnTo>
                  <a:lnTo>
                    <a:pt x="1710" y="1750"/>
                  </a:lnTo>
                  <a:lnTo>
                    <a:pt x="1710" y="1750"/>
                  </a:lnTo>
                  <a:lnTo>
                    <a:pt x="1805" y="1677"/>
                  </a:lnTo>
                  <a:lnTo>
                    <a:pt x="1900" y="1603"/>
                  </a:lnTo>
                  <a:lnTo>
                    <a:pt x="1900" y="1603"/>
                  </a:lnTo>
                  <a:lnTo>
                    <a:pt x="1947" y="1565"/>
                  </a:lnTo>
                  <a:lnTo>
                    <a:pt x="1947" y="1565"/>
                  </a:lnTo>
                  <a:lnTo>
                    <a:pt x="1949" y="1563"/>
                  </a:lnTo>
                  <a:lnTo>
                    <a:pt x="1949" y="1561"/>
                  </a:lnTo>
                  <a:lnTo>
                    <a:pt x="1949" y="1559"/>
                  </a:lnTo>
                  <a:lnTo>
                    <a:pt x="1947" y="1557"/>
                  </a:lnTo>
                  <a:lnTo>
                    <a:pt x="1946" y="1556"/>
                  </a:lnTo>
                  <a:lnTo>
                    <a:pt x="1943" y="1555"/>
                  </a:lnTo>
                  <a:lnTo>
                    <a:pt x="1941" y="1555"/>
                  </a:lnTo>
                  <a:lnTo>
                    <a:pt x="1939" y="1556"/>
                  </a:lnTo>
                  <a:lnTo>
                    <a:pt x="1939" y="15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70F4DCDD-F463-00F9-2393-D08FFD93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" y="221"/>
              <a:ext cx="770" cy="1478"/>
            </a:xfrm>
            <a:custGeom>
              <a:avLst/>
              <a:gdLst>
                <a:gd name="T0" fmla="*/ 1140 w 2310"/>
                <a:gd name="T1" fmla="*/ 22 h 4434"/>
                <a:gd name="T2" fmla="*/ 1407 w 2310"/>
                <a:gd name="T3" fmla="*/ 79 h 4434"/>
                <a:gd name="T4" fmla="*/ 1638 w 2310"/>
                <a:gd name="T5" fmla="*/ 179 h 4434"/>
                <a:gd name="T6" fmla="*/ 1732 w 2310"/>
                <a:gd name="T7" fmla="*/ 246 h 4434"/>
                <a:gd name="T8" fmla="*/ 1835 w 2310"/>
                <a:gd name="T9" fmla="*/ 355 h 4434"/>
                <a:gd name="T10" fmla="*/ 1979 w 2310"/>
                <a:gd name="T11" fmla="*/ 578 h 4434"/>
                <a:gd name="T12" fmla="*/ 2114 w 2310"/>
                <a:gd name="T13" fmla="*/ 850 h 4434"/>
                <a:gd name="T14" fmla="*/ 2228 w 2310"/>
                <a:gd name="T15" fmla="*/ 1182 h 4434"/>
                <a:gd name="T16" fmla="*/ 2287 w 2310"/>
                <a:gd name="T17" fmla="*/ 1526 h 4434"/>
                <a:gd name="T18" fmla="*/ 2299 w 2310"/>
                <a:gd name="T19" fmla="*/ 1895 h 4434"/>
                <a:gd name="T20" fmla="*/ 2278 w 2310"/>
                <a:gd name="T21" fmla="*/ 2539 h 4434"/>
                <a:gd name="T22" fmla="*/ 2278 w 2310"/>
                <a:gd name="T23" fmla="*/ 2679 h 4434"/>
                <a:gd name="T24" fmla="*/ 2279 w 2310"/>
                <a:gd name="T25" fmla="*/ 3041 h 4434"/>
                <a:gd name="T26" fmla="*/ 2257 w 2310"/>
                <a:gd name="T27" fmla="*/ 3328 h 4434"/>
                <a:gd name="T28" fmla="*/ 2218 w 2310"/>
                <a:gd name="T29" fmla="*/ 3547 h 4434"/>
                <a:gd name="T30" fmla="*/ 2133 w 2310"/>
                <a:gd name="T31" fmla="*/ 3787 h 4434"/>
                <a:gd name="T32" fmla="*/ 2071 w 2310"/>
                <a:gd name="T33" fmla="*/ 3882 h 4434"/>
                <a:gd name="T34" fmla="*/ 1960 w 2310"/>
                <a:gd name="T35" fmla="*/ 4007 h 4434"/>
                <a:gd name="T36" fmla="*/ 1840 w 2310"/>
                <a:gd name="T37" fmla="*/ 4119 h 4434"/>
                <a:gd name="T38" fmla="*/ 1584 w 2310"/>
                <a:gd name="T39" fmla="*/ 4295 h 4434"/>
                <a:gd name="T40" fmla="*/ 1454 w 2310"/>
                <a:gd name="T41" fmla="*/ 4354 h 4434"/>
                <a:gd name="T42" fmla="*/ 1284 w 2310"/>
                <a:gd name="T43" fmla="*/ 4401 h 4434"/>
                <a:gd name="T44" fmla="*/ 1110 w 2310"/>
                <a:gd name="T45" fmla="*/ 4412 h 4434"/>
                <a:gd name="T46" fmla="*/ 839 w 2310"/>
                <a:gd name="T47" fmla="*/ 4420 h 4434"/>
                <a:gd name="T48" fmla="*/ 644 w 2310"/>
                <a:gd name="T49" fmla="*/ 4401 h 4434"/>
                <a:gd name="T50" fmla="*/ 423 w 2310"/>
                <a:gd name="T51" fmla="*/ 4341 h 4434"/>
                <a:gd name="T52" fmla="*/ 55 w 2310"/>
                <a:gd name="T53" fmla="*/ 4200 h 4434"/>
                <a:gd name="T54" fmla="*/ 2 w 2310"/>
                <a:gd name="T55" fmla="*/ 4183 h 4434"/>
                <a:gd name="T56" fmla="*/ 4 w 2310"/>
                <a:gd name="T57" fmla="*/ 4195 h 4434"/>
                <a:gd name="T58" fmla="*/ 437 w 2310"/>
                <a:gd name="T59" fmla="*/ 4360 h 4434"/>
                <a:gd name="T60" fmla="*/ 587 w 2310"/>
                <a:gd name="T61" fmla="*/ 4402 h 4434"/>
                <a:gd name="T62" fmla="*/ 770 w 2310"/>
                <a:gd name="T63" fmla="*/ 4429 h 4434"/>
                <a:gd name="T64" fmla="*/ 925 w 2310"/>
                <a:gd name="T65" fmla="*/ 4434 h 4434"/>
                <a:gd name="T66" fmla="*/ 1213 w 2310"/>
                <a:gd name="T67" fmla="*/ 4418 h 4434"/>
                <a:gd name="T68" fmla="*/ 1347 w 2310"/>
                <a:gd name="T69" fmla="*/ 4401 h 4434"/>
                <a:gd name="T70" fmla="*/ 1487 w 2310"/>
                <a:gd name="T71" fmla="*/ 4355 h 4434"/>
                <a:gd name="T72" fmla="*/ 1686 w 2310"/>
                <a:gd name="T73" fmla="*/ 4248 h 4434"/>
                <a:gd name="T74" fmla="*/ 1908 w 2310"/>
                <a:gd name="T75" fmla="*/ 4076 h 4434"/>
                <a:gd name="T76" fmla="*/ 2095 w 2310"/>
                <a:gd name="T77" fmla="*/ 3871 h 4434"/>
                <a:gd name="T78" fmla="*/ 2161 w 2310"/>
                <a:gd name="T79" fmla="*/ 3759 h 4434"/>
                <a:gd name="T80" fmla="*/ 2227 w 2310"/>
                <a:gd name="T81" fmla="*/ 3561 h 4434"/>
                <a:gd name="T82" fmla="*/ 2273 w 2310"/>
                <a:gd name="T83" fmla="*/ 3295 h 4434"/>
                <a:gd name="T84" fmla="*/ 2294 w 2310"/>
                <a:gd name="T85" fmla="*/ 2911 h 4434"/>
                <a:gd name="T86" fmla="*/ 2286 w 2310"/>
                <a:gd name="T87" fmla="*/ 2621 h 4434"/>
                <a:gd name="T88" fmla="*/ 2304 w 2310"/>
                <a:gd name="T89" fmla="*/ 2226 h 4434"/>
                <a:gd name="T90" fmla="*/ 2307 w 2310"/>
                <a:gd name="T91" fmla="*/ 1671 h 4434"/>
                <a:gd name="T92" fmla="*/ 2291 w 2310"/>
                <a:gd name="T93" fmla="*/ 1455 h 4434"/>
                <a:gd name="T94" fmla="*/ 2244 w 2310"/>
                <a:gd name="T95" fmla="*/ 1204 h 4434"/>
                <a:gd name="T96" fmla="*/ 2128 w 2310"/>
                <a:gd name="T97" fmla="*/ 851 h 4434"/>
                <a:gd name="T98" fmla="*/ 1969 w 2310"/>
                <a:gd name="T99" fmla="*/ 536 h 4434"/>
                <a:gd name="T100" fmla="*/ 1826 w 2310"/>
                <a:gd name="T101" fmla="*/ 322 h 4434"/>
                <a:gd name="T102" fmla="*/ 1727 w 2310"/>
                <a:gd name="T103" fmla="*/ 226 h 4434"/>
                <a:gd name="T104" fmla="*/ 1612 w 2310"/>
                <a:gd name="T105" fmla="*/ 151 h 4434"/>
                <a:gd name="T106" fmla="*/ 1437 w 2310"/>
                <a:gd name="T107" fmla="*/ 75 h 4434"/>
                <a:gd name="T108" fmla="*/ 1226 w 2310"/>
                <a:gd name="T109" fmla="*/ 23 h 4434"/>
                <a:gd name="T110" fmla="*/ 1012 w 2310"/>
                <a:gd name="T111" fmla="*/ 1 h 4434"/>
                <a:gd name="T112" fmla="*/ 972 w 2310"/>
                <a:gd name="T113" fmla="*/ 4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10" h="4434">
                  <a:moveTo>
                    <a:pt x="977" y="12"/>
                  </a:moveTo>
                  <a:lnTo>
                    <a:pt x="977" y="12"/>
                  </a:lnTo>
                  <a:lnTo>
                    <a:pt x="1004" y="12"/>
                  </a:lnTo>
                  <a:lnTo>
                    <a:pt x="1031" y="13"/>
                  </a:lnTo>
                  <a:lnTo>
                    <a:pt x="1086" y="16"/>
                  </a:lnTo>
                  <a:lnTo>
                    <a:pt x="1140" y="22"/>
                  </a:lnTo>
                  <a:lnTo>
                    <a:pt x="1194" y="29"/>
                  </a:lnTo>
                  <a:lnTo>
                    <a:pt x="1248" y="40"/>
                  </a:lnTo>
                  <a:lnTo>
                    <a:pt x="1302" y="51"/>
                  </a:lnTo>
                  <a:lnTo>
                    <a:pt x="1355" y="64"/>
                  </a:lnTo>
                  <a:lnTo>
                    <a:pt x="1407" y="79"/>
                  </a:lnTo>
                  <a:lnTo>
                    <a:pt x="1407" y="79"/>
                  </a:lnTo>
                  <a:lnTo>
                    <a:pt x="1450" y="94"/>
                  </a:lnTo>
                  <a:lnTo>
                    <a:pt x="1493" y="109"/>
                  </a:lnTo>
                  <a:lnTo>
                    <a:pt x="1536" y="127"/>
                  </a:lnTo>
                  <a:lnTo>
                    <a:pt x="1578" y="147"/>
                  </a:lnTo>
                  <a:lnTo>
                    <a:pt x="1618" y="168"/>
                  </a:lnTo>
                  <a:lnTo>
                    <a:pt x="1638" y="179"/>
                  </a:lnTo>
                  <a:lnTo>
                    <a:pt x="1657" y="192"/>
                  </a:lnTo>
                  <a:lnTo>
                    <a:pt x="1676" y="204"/>
                  </a:lnTo>
                  <a:lnTo>
                    <a:pt x="1696" y="217"/>
                  </a:lnTo>
                  <a:lnTo>
                    <a:pt x="1714" y="231"/>
                  </a:lnTo>
                  <a:lnTo>
                    <a:pt x="1732" y="246"/>
                  </a:lnTo>
                  <a:lnTo>
                    <a:pt x="1732" y="246"/>
                  </a:lnTo>
                  <a:lnTo>
                    <a:pt x="1751" y="262"/>
                  </a:lnTo>
                  <a:lnTo>
                    <a:pt x="1769" y="279"/>
                  </a:lnTo>
                  <a:lnTo>
                    <a:pt x="1787" y="297"/>
                  </a:lnTo>
                  <a:lnTo>
                    <a:pt x="1804" y="316"/>
                  </a:lnTo>
                  <a:lnTo>
                    <a:pt x="1820" y="334"/>
                  </a:lnTo>
                  <a:lnTo>
                    <a:pt x="1835" y="355"/>
                  </a:lnTo>
                  <a:lnTo>
                    <a:pt x="1850" y="375"/>
                  </a:lnTo>
                  <a:lnTo>
                    <a:pt x="1865" y="395"/>
                  </a:lnTo>
                  <a:lnTo>
                    <a:pt x="1865" y="395"/>
                  </a:lnTo>
                  <a:lnTo>
                    <a:pt x="1903" y="456"/>
                  </a:lnTo>
                  <a:lnTo>
                    <a:pt x="1942" y="517"/>
                  </a:lnTo>
                  <a:lnTo>
                    <a:pt x="1979" y="578"/>
                  </a:lnTo>
                  <a:lnTo>
                    <a:pt x="2013" y="641"/>
                  </a:lnTo>
                  <a:lnTo>
                    <a:pt x="2013" y="641"/>
                  </a:lnTo>
                  <a:lnTo>
                    <a:pt x="2040" y="692"/>
                  </a:lnTo>
                  <a:lnTo>
                    <a:pt x="2066" y="744"/>
                  </a:lnTo>
                  <a:lnTo>
                    <a:pt x="2091" y="797"/>
                  </a:lnTo>
                  <a:lnTo>
                    <a:pt x="2114" y="850"/>
                  </a:lnTo>
                  <a:lnTo>
                    <a:pt x="2136" y="904"/>
                  </a:lnTo>
                  <a:lnTo>
                    <a:pt x="2158" y="959"/>
                  </a:lnTo>
                  <a:lnTo>
                    <a:pt x="2177" y="1014"/>
                  </a:lnTo>
                  <a:lnTo>
                    <a:pt x="2195" y="1070"/>
                  </a:lnTo>
                  <a:lnTo>
                    <a:pt x="2213" y="1126"/>
                  </a:lnTo>
                  <a:lnTo>
                    <a:pt x="2228" y="1182"/>
                  </a:lnTo>
                  <a:lnTo>
                    <a:pt x="2242" y="1239"/>
                  </a:lnTo>
                  <a:lnTo>
                    <a:pt x="2254" y="1296"/>
                  </a:lnTo>
                  <a:lnTo>
                    <a:pt x="2265" y="1353"/>
                  </a:lnTo>
                  <a:lnTo>
                    <a:pt x="2274" y="1411"/>
                  </a:lnTo>
                  <a:lnTo>
                    <a:pt x="2281" y="1468"/>
                  </a:lnTo>
                  <a:lnTo>
                    <a:pt x="2287" y="1526"/>
                  </a:lnTo>
                  <a:lnTo>
                    <a:pt x="2287" y="1526"/>
                  </a:lnTo>
                  <a:lnTo>
                    <a:pt x="2290" y="1572"/>
                  </a:lnTo>
                  <a:lnTo>
                    <a:pt x="2293" y="1618"/>
                  </a:lnTo>
                  <a:lnTo>
                    <a:pt x="2297" y="1711"/>
                  </a:lnTo>
                  <a:lnTo>
                    <a:pt x="2299" y="1803"/>
                  </a:lnTo>
                  <a:lnTo>
                    <a:pt x="2299" y="1895"/>
                  </a:lnTo>
                  <a:lnTo>
                    <a:pt x="2298" y="1987"/>
                  </a:lnTo>
                  <a:lnTo>
                    <a:pt x="2296" y="2079"/>
                  </a:lnTo>
                  <a:lnTo>
                    <a:pt x="2290" y="2264"/>
                  </a:lnTo>
                  <a:lnTo>
                    <a:pt x="2290" y="2264"/>
                  </a:lnTo>
                  <a:lnTo>
                    <a:pt x="2284" y="2401"/>
                  </a:lnTo>
                  <a:lnTo>
                    <a:pt x="2278" y="2539"/>
                  </a:lnTo>
                  <a:lnTo>
                    <a:pt x="2278" y="2539"/>
                  </a:lnTo>
                  <a:lnTo>
                    <a:pt x="2275" y="2579"/>
                  </a:lnTo>
                  <a:lnTo>
                    <a:pt x="2274" y="2598"/>
                  </a:lnTo>
                  <a:lnTo>
                    <a:pt x="2274" y="2618"/>
                  </a:lnTo>
                  <a:lnTo>
                    <a:pt x="2274" y="2618"/>
                  </a:lnTo>
                  <a:lnTo>
                    <a:pt x="2278" y="2679"/>
                  </a:lnTo>
                  <a:lnTo>
                    <a:pt x="2280" y="2739"/>
                  </a:lnTo>
                  <a:lnTo>
                    <a:pt x="2281" y="2799"/>
                  </a:lnTo>
                  <a:lnTo>
                    <a:pt x="2282" y="2859"/>
                  </a:lnTo>
                  <a:lnTo>
                    <a:pt x="2282" y="2919"/>
                  </a:lnTo>
                  <a:lnTo>
                    <a:pt x="2281" y="2981"/>
                  </a:lnTo>
                  <a:lnTo>
                    <a:pt x="2279" y="3041"/>
                  </a:lnTo>
                  <a:lnTo>
                    <a:pt x="2276" y="3101"/>
                  </a:lnTo>
                  <a:lnTo>
                    <a:pt x="2276" y="3101"/>
                  </a:lnTo>
                  <a:lnTo>
                    <a:pt x="2270" y="3192"/>
                  </a:lnTo>
                  <a:lnTo>
                    <a:pt x="2266" y="3238"/>
                  </a:lnTo>
                  <a:lnTo>
                    <a:pt x="2262" y="3283"/>
                  </a:lnTo>
                  <a:lnTo>
                    <a:pt x="2257" y="3328"/>
                  </a:lnTo>
                  <a:lnTo>
                    <a:pt x="2250" y="3373"/>
                  </a:lnTo>
                  <a:lnTo>
                    <a:pt x="2243" y="3419"/>
                  </a:lnTo>
                  <a:lnTo>
                    <a:pt x="2235" y="3464"/>
                  </a:lnTo>
                  <a:lnTo>
                    <a:pt x="2235" y="3464"/>
                  </a:lnTo>
                  <a:lnTo>
                    <a:pt x="2227" y="3506"/>
                  </a:lnTo>
                  <a:lnTo>
                    <a:pt x="2218" y="3547"/>
                  </a:lnTo>
                  <a:lnTo>
                    <a:pt x="2208" y="3588"/>
                  </a:lnTo>
                  <a:lnTo>
                    <a:pt x="2196" y="3629"/>
                  </a:lnTo>
                  <a:lnTo>
                    <a:pt x="2183" y="3670"/>
                  </a:lnTo>
                  <a:lnTo>
                    <a:pt x="2169" y="3710"/>
                  </a:lnTo>
                  <a:lnTo>
                    <a:pt x="2153" y="3748"/>
                  </a:lnTo>
                  <a:lnTo>
                    <a:pt x="2133" y="3787"/>
                  </a:lnTo>
                  <a:lnTo>
                    <a:pt x="2133" y="3787"/>
                  </a:lnTo>
                  <a:lnTo>
                    <a:pt x="2123" y="3807"/>
                  </a:lnTo>
                  <a:lnTo>
                    <a:pt x="2111" y="3827"/>
                  </a:lnTo>
                  <a:lnTo>
                    <a:pt x="2098" y="3845"/>
                  </a:lnTo>
                  <a:lnTo>
                    <a:pt x="2084" y="3864"/>
                  </a:lnTo>
                  <a:lnTo>
                    <a:pt x="2071" y="3882"/>
                  </a:lnTo>
                  <a:lnTo>
                    <a:pt x="2057" y="3900"/>
                  </a:lnTo>
                  <a:lnTo>
                    <a:pt x="2027" y="3935"/>
                  </a:lnTo>
                  <a:lnTo>
                    <a:pt x="2027" y="3935"/>
                  </a:lnTo>
                  <a:lnTo>
                    <a:pt x="2005" y="3960"/>
                  </a:lnTo>
                  <a:lnTo>
                    <a:pt x="1983" y="3984"/>
                  </a:lnTo>
                  <a:lnTo>
                    <a:pt x="1960" y="4007"/>
                  </a:lnTo>
                  <a:lnTo>
                    <a:pt x="1937" y="4031"/>
                  </a:lnTo>
                  <a:lnTo>
                    <a:pt x="1913" y="4053"/>
                  </a:lnTo>
                  <a:lnTo>
                    <a:pt x="1889" y="4076"/>
                  </a:lnTo>
                  <a:lnTo>
                    <a:pt x="1865" y="4097"/>
                  </a:lnTo>
                  <a:lnTo>
                    <a:pt x="1840" y="4119"/>
                  </a:lnTo>
                  <a:lnTo>
                    <a:pt x="1840" y="4119"/>
                  </a:lnTo>
                  <a:lnTo>
                    <a:pt x="1796" y="4154"/>
                  </a:lnTo>
                  <a:lnTo>
                    <a:pt x="1752" y="4189"/>
                  </a:lnTo>
                  <a:lnTo>
                    <a:pt x="1705" y="4222"/>
                  </a:lnTo>
                  <a:lnTo>
                    <a:pt x="1657" y="4252"/>
                  </a:lnTo>
                  <a:lnTo>
                    <a:pt x="1608" y="4282"/>
                  </a:lnTo>
                  <a:lnTo>
                    <a:pt x="1584" y="4295"/>
                  </a:lnTo>
                  <a:lnTo>
                    <a:pt x="1558" y="4308"/>
                  </a:lnTo>
                  <a:lnTo>
                    <a:pt x="1533" y="4320"/>
                  </a:lnTo>
                  <a:lnTo>
                    <a:pt x="1507" y="4333"/>
                  </a:lnTo>
                  <a:lnTo>
                    <a:pt x="1481" y="4344"/>
                  </a:lnTo>
                  <a:lnTo>
                    <a:pt x="1454" y="4354"/>
                  </a:lnTo>
                  <a:lnTo>
                    <a:pt x="1454" y="4354"/>
                  </a:lnTo>
                  <a:lnTo>
                    <a:pt x="1413" y="4369"/>
                  </a:lnTo>
                  <a:lnTo>
                    <a:pt x="1371" y="4383"/>
                  </a:lnTo>
                  <a:lnTo>
                    <a:pt x="1350" y="4388"/>
                  </a:lnTo>
                  <a:lnTo>
                    <a:pt x="1328" y="4393"/>
                  </a:lnTo>
                  <a:lnTo>
                    <a:pt x="1307" y="4397"/>
                  </a:lnTo>
                  <a:lnTo>
                    <a:pt x="1284" y="4401"/>
                  </a:lnTo>
                  <a:lnTo>
                    <a:pt x="1284" y="4401"/>
                  </a:lnTo>
                  <a:lnTo>
                    <a:pt x="1263" y="4403"/>
                  </a:lnTo>
                  <a:lnTo>
                    <a:pt x="1242" y="4405"/>
                  </a:lnTo>
                  <a:lnTo>
                    <a:pt x="1198" y="4408"/>
                  </a:lnTo>
                  <a:lnTo>
                    <a:pt x="1154" y="4409"/>
                  </a:lnTo>
                  <a:lnTo>
                    <a:pt x="1110" y="4412"/>
                  </a:lnTo>
                  <a:lnTo>
                    <a:pt x="1110" y="4412"/>
                  </a:lnTo>
                  <a:lnTo>
                    <a:pt x="1056" y="4415"/>
                  </a:lnTo>
                  <a:lnTo>
                    <a:pt x="1002" y="4418"/>
                  </a:lnTo>
                  <a:lnTo>
                    <a:pt x="947" y="4420"/>
                  </a:lnTo>
                  <a:lnTo>
                    <a:pt x="893" y="4421"/>
                  </a:lnTo>
                  <a:lnTo>
                    <a:pt x="839" y="4420"/>
                  </a:lnTo>
                  <a:lnTo>
                    <a:pt x="786" y="4418"/>
                  </a:lnTo>
                  <a:lnTo>
                    <a:pt x="731" y="4413"/>
                  </a:lnTo>
                  <a:lnTo>
                    <a:pt x="704" y="4410"/>
                  </a:lnTo>
                  <a:lnTo>
                    <a:pt x="677" y="4406"/>
                  </a:lnTo>
                  <a:lnTo>
                    <a:pt x="677" y="4406"/>
                  </a:lnTo>
                  <a:lnTo>
                    <a:pt x="644" y="4401"/>
                  </a:lnTo>
                  <a:lnTo>
                    <a:pt x="612" y="4395"/>
                  </a:lnTo>
                  <a:lnTo>
                    <a:pt x="580" y="4388"/>
                  </a:lnTo>
                  <a:lnTo>
                    <a:pt x="548" y="4380"/>
                  </a:lnTo>
                  <a:lnTo>
                    <a:pt x="517" y="4370"/>
                  </a:lnTo>
                  <a:lnTo>
                    <a:pt x="485" y="4361"/>
                  </a:lnTo>
                  <a:lnTo>
                    <a:pt x="423" y="4341"/>
                  </a:lnTo>
                  <a:lnTo>
                    <a:pt x="361" y="4319"/>
                  </a:lnTo>
                  <a:lnTo>
                    <a:pt x="300" y="4296"/>
                  </a:lnTo>
                  <a:lnTo>
                    <a:pt x="177" y="4249"/>
                  </a:lnTo>
                  <a:lnTo>
                    <a:pt x="177" y="4249"/>
                  </a:lnTo>
                  <a:lnTo>
                    <a:pt x="95" y="4216"/>
                  </a:lnTo>
                  <a:lnTo>
                    <a:pt x="55" y="4200"/>
                  </a:lnTo>
                  <a:lnTo>
                    <a:pt x="13" y="4185"/>
                  </a:lnTo>
                  <a:lnTo>
                    <a:pt x="13" y="4185"/>
                  </a:lnTo>
                  <a:lnTo>
                    <a:pt x="7" y="4183"/>
                  </a:lnTo>
                  <a:lnTo>
                    <a:pt x="7" y="4183"/>
                  </a:lnTo>
                  <a:lnTo>
                    <a:pt x="4" y="4183"/>
                  </a:lnTo>
                  <a:lnTo>
                    <a:pt x="2" y="4183"/>
                  </a:lnTo>
                  <a:lnTo>
                    <a:pt x="1" y="4185"/>
                  </a:lnTo>
                  <a:lnTo>
                    <a:pt x="0" y="4187"/>
                  </a:lnTo>
                  <a:lnTo>
                    <a:pt x="0" y="4189"/>
                  </a:lnTo>
                  <a:lnTo>
                    <a:pt x="0" y="4191"/>
                  </a:lnTo>
                  <a:lnTo>
                    <a:pt x="2" y="4193"/>
                  </a:lnTo>
                  <a:lnTo>
                    <a:pt x="4" y="4195"/>
                  </a:lnTo>
                  <a:lnTo>
                    <a:pt x="4" y="4195"/>
                  </a:lnTo>
                  <a:lnTo>
                    <a:pt x="112" y="4237"/>
                  </a:lnTo>
                  <a:lnTo>
                    <a:pt x="220" y="4280"/>
                  </a:lnTo>
                  <a:lnTo>
                    <a:pt x="328" y="4322"/>
                  </a:lnTo>
                  <a:lnTo>
                    <a:pt x="382" y="4342"/>
                  </a:lnTo>
                  <a:lnTo>
                    <a:pt x="437" y="4360"/>
                  </a:lnTo>
                  <a:lnTo>
                    <a:pt x="437" y="4360"/>
                  </a:lnTo>
                  <a:lnTo>
                    <a:pt x="467" y="4370"/>
                  </a:lnTo>
                  <a:lnTo>
                    <a:pt x="497" y="4380"/>
                  </a:lnTo>
                  <a:lnTo>
                    <a:pt x="527" y="4388"/>
                  </a:lnTo>
                  <a:lnTo>
                    <a:pt x="556" y="4395"/>
                  </a:lnTo>
                  <a:lnTo>
                    <a:pt x="587" y="4402"/>
                  </a:lnTo>
                  <a:lnTo>
                    <a:pt x="618" y="4408"/>
                  </a:lnTo>
                  <a:lnTo>
                    <a:pt x="648" y="4413"/>
                  </a:lnTo>
                  <a:lnTo>
                    <a:pt x="678" y="4418"/>
                  </a:lnTo>
                  <a:lnTo>
                    <a:pt x="709" y="4422"/>
                  </a:lnTo>
                  <a:lnTo>
                    <a:pt x="740" y="4426"/>
                  </a:lnTo>
                  <a:lnTo>
                    <a:pt x="770" y="4429"/>
                  </a:lnTo>
                  <a:lnTo>
                    <a:pt x="801" y="4432"/>
                  </a:lnTo>
                  <a:lnTo>
                    <a:pt x="831" y="4433"/>
                  </a:lnTo>
                  <a:lnTo>
                    <a:pt x="863" y="4434"/>
                  </a:lnTo>
                  <a:lnTo>
                    <a:pt x="893" y="4434"/>
                  </a:lnTo>
                  <a:lnTo>
                    <a:pt x="925" y="4434"/>
                  </a:lnTo>
                  <a:lnTo>
                    <a:pt x="925" y="4434"/>
                  </a:lnTo>
                  <a:lnTo>
                    <a:pt x="975" y="4433"/>
                  </a:lnTo>
                  <a:lnTo>
                    <a:pt x="1026" y="4430"/>
                  </a:lnTo>
                  <a:lnTo>
                    <a:pt x="1127" y="4423"/>
                  </a:lnTo>
                  <a:lnTo>
                    <a:pt x="1127" y="4423"/>
                  </a:lnTo>
                  <a:lnTo>
                    <a:pt x="1169" y="4420"/>
                  </a:lnTo>
                  <a:lnTo>
                    <a:pt x="1213" y="4418"/>
                  </a:lnTo>
                  <a:lnTo>
                    <a:pt x="1256" y="4416"/>
                  </a:lnTo>
                  <a:lnTo>
                    <a:pt x="1277" y="4413"/>
                  </a:lnTo>
                  <a:lnTo>
                    <a:pt x="1299" y="4410"/>
                  </a:lnTo>
                  <a:lnTo>
                    <a:pt x="1299" y="4410"/>
                  </a:lnTo>
                  <a:lnTo>
                    <a:pt x="1323" y="4406"/>
                  </a:lnTo>
                  <a:lnTo>
                    <a:pt x="1347" y="4401"/>
                  </a:lnTo>
                  <a:lnTo>
                    <a:pt x="1371" y="4395"/>
                  </a:lnTo>
                  <a:lnTo>
                    <a:pt x="1394" y="4389"/>
                  </a:lnTo>
                  <a:lnTo>
                    <a:pt x="1418" y="4382"/>
                  </a:lnTo>
                  <a:lnTo>
                    <a:pt x="1441" y="4374"/>
                  </a:lnTo>
                  <a:lnTo>
                    <a:pt x="1464" y="4364"/>
                  </a:lnTo>
                  <a:lnTo>
                    <a:pt x="1487" y="4355"/>
                  </a:lnTo>
                  <a:lnTo>
                    <a:pt x="1532" y="4335"/>
                  </a:lnTo>
                  <a:lnTo>
                    <a:pt x="1575" y="4313"/>
                  </a:lnTo>
                  <a:lnTo>
                    <a:pt x="1618" y="4289"/>
                  </a:lnTo>
                  <a:lnTo>
                    <a:pt x="1660" y="4264"/>
                  </a:lnTo>
                  <a:lnTo>
                    <a:pt x="1660" y="4264"/>
                  </a:lnTo>
                  <a:lnTo>
                    <a:pt x="1686" y="4248"/>
                  </a:lnTo>
                  <a:lnTo>
                    <a:pt x="1713" y="4231"/>
                  </a:lnTo>
                  <a:lnTo>
                    <a:pt x="1738" y="4212"/>
                  </a:lnTo>
                  <a:lnTo>
                    <a:pt x="1764" y="4195"/>
                  </a:lnTo>
                  <a:lnTo>
                    <a:pt x="1814" y="4156"/>
                  </a:lnTo>
                  <a:lnTo>
                    <a:pt x="1862" y="4117"/>
                  </a:lnTo>
                  <a:lnTo>
                    <a:pt x="1908" y="4076"/>
                  </a:lnTo>
                  <a:lnTo>
                    <a:pt x="1953" y="4032"/>
                  </a:lnTo>
                  <a:lnTo>
                    <a:pt x="1996" y="3987"/>
                  </a:lnTo>
                  <a:lnTo>
                    <a:pt x="2038" y="3941"/>
                  </a:lnTo>
                  <a:lnTo>
                    <a:pt x="2038" y="3941"/>
                  </a:lnTo>
                  <a:lnTo>
                    <a:pt x="2067" y="3906"/>
                  </a:lnTo>
                  <a:lnTo>
                    <a:pt x="2095" y="3871"/>
                  </a:lnTo>
                  <a:lnTo>
                    <a:pt x="2108" y="3852"/>
                  </a:lnTo>
                  <a:lnTo>
                    <a:pt x="2120" y="3834"/>
                  </a:lnTo>
                  <a:lnTo>
                    <a:pt x="2132" y="3815"/>
                  </a:lnTo>
                  <a:lnTo>
                    <a:pt x="2144" y="3795"/>
                  </a:lnTo>
                  <a:lnTo>
                    <a:pt x="2144" y="3795"/>
                  </a:lnTo>
                  <a:lnTo>
                    <a:pt x="2161" y="3759"/>
                  </a:lnTo>
                  <a:lnTo>
                    <a:pt x="2176" y="3723"/>
                  </a:lnTo>
                  <a:lnTo>
                    <a:pt x="2190" y="3685"/>
                  </a:lnTo>
                  <a:lnTo>
                    <a:pt x="2204" y="3647"/>
                  </a:lnTo>
                  <a:lnTo>
                    <a:pt x="2204" y="3647"/>
                  </a:lnTo>
                  <a:lnTo>
                    <a:pt x="2216" y="3605"/>
                  </a:lnTo>
                  <a:lnTo>
                    <a:pt x="2227" y="3561"/>
                  </a:lnTo>
                  <a:lnTo>
                    <a:pt x="2237" y="3517"/>
                  </a:lnTo>
                  <a:lnTo>
                    <a:pt x="2246" y="3472"/>
                  </a:lnTo>
                  <a:lnTo>
                    <a:pt x="2254" y="3428"/>
                  </a:lnTo>
                  <a:lnTo>
                    <a:pt x="2261" y="3383"/>
                  </a:lnTo>
                  <a:lnTo>
                    <a:pt x="2267" y="3338"/>
                  </a:lnTo>
                  <a:lnTo>
                    <a:pt x="2273" y="3295"/>
                  </a:lnTo>
                  <a:lnTo>
                    <a:pt x="2273" y="3295"/>
                  </a:lnTo>
                  <a:lnTo>
                    <a:pt x="2280" y="3218"/>
                  </a:lnTo>
                  <a:lnTo>
                    <a:pt x="2286" y="3142"/>
                  </a:lnTo>
                  <a:lnTo>
                    <a:pt x="2290" y="3065"/>
                  </a:lnTo>
                  <a:lnTo>
                    <a:pt x="2293" y="2988"/>
                  </a:lnTo>
                  <a:lnTo>
                    <a:pt x="2294" y="2911"/>
                  </a:lnTo>
                  <a:lnTo>
                    <a:pt x="2294" y="2835"/>
                  </a:lnTo>
                  <a:lnTo>
                    <a:pt x="2292" y="2757"/>
                  </a:lnTo>
                  <a:lnTo>
                    <a:pt x="2290" y="2681"/>
                  </a:lnTo>
                  <a:lnTo>
                    <a:pt x="2290" y="2681"/>
                  </a:lnTo>
                  <a:lnTo>
                    <a:pt x="2287" y="2641"/>
                  </a:lnTo>
                  <a:lnTo>
                    <a:pt x="2286" y="2621"/>
                  </a:lnTo>
                  <a:lnTo>
                    <a:pt x="2286" y="2600"/>
                  </a:lnTo>
                  <a:lnTo>
                    <a:pt x="2286" y="2600"/>
                  </a:lnTo>
                  <a:lnTo>
                    <a:pt x="2291" y="2505"/>
                  </a:lnTo>
                  <a:lnTo>
                    <a:pt x="2296" y="2412"/>
                  </a:lnTo>
                  <a:lnTo>
                    <a:pt x="2296" y="2412"/>
                  </a:lnTo>
                  <a:lnTo>
                    <a:pt x="2304" y="2226"/>
                  </a:lnTo>
                  <a:lnTo>
                    <a:pt x="2307" y="2134"/>
                  </a:lnTo>
                  <a:lnTo>
                    <a:pt x="2309" y="2041"/>
                  </a:lnTo>
                  <a:lnTo>
                    <a:pt x="2310" y="1949"/>
                  </a:lnTo>
                  <a:lnTo>
                    <a:pt x="2310" y="1857"/>
                  </a:lnTo>
                  <a:lnTo>
                    <a:pt x="2309" y="1764"/>
                  </a:lnTo>
                  <a:lnTo>
                    <a:pt x="2307" y="1671"/>
                  </a:lnTo>
                  <a:lnTo>
                    <a:pt x="2307" y="1671"/>
                  </a:lnTo>
                  <a:lnTo>
                    <a:pt x="2305" y="1627"/>
                  </a:lnTo>
                  <a:lnTo>
                    <a:pt x="2302" y="1585"/>
                  </a:lnTo>
                  <a:lnTo>
                    <a:pt x="2299" y="1541"/>
                  </a:lnTo>
                  <a:lnTo>
                    <a:pt x="2296" y="1498"/>
                  </a:lnTo>
                  <a:lnTo>
                    <a:pt x="2291" y="1455"/>
                  </a:lnTo>
                  <a:lnTo>
                    <a:pt x="2285" y="1411"/>
                  </a:lnTo>
                  <a:lnTo>
                    <a:pt x="2279" y="1368"/>
                  </a:lnTo>
                  <a:lnTo>
                    <a:pt x="2271" y="1325"/>
                  </a:lnTo>
                  <a:lnTo>
                    <a:pt x="2271" y="1325"/>
                  </a:lnTo>
                  <a:lnTo>
                    <a:pt x="2259" y="1265"/>
                  </a:lnTo>
                  <a:lnTo>
                    <a:pt x="2244" y="1204"/>
                  </a:lnTo>
                  <a:lnTo>
                    <a:pt x="2229" y="1144"/>
                  </a:lnTo>
                  <a:lnTo>
                    <a:pt x="2212" y="1085"/>
                  </a:lnTo>
                  <a:lnTo>
                    <a:pt x="2193" y="1026"/>
                  </a:lnTo>
                  <a:lnTo>
                    <a:pt x="2173" y="967"/>
                  </a:lnTo>
                  <a:lnTo>
                    <a:pt x="2152" y="908"/>
                  </a:lnTo>
                  <a:lnTo>
                    <a:pt x="2128" y="851"/>
                  </a:lnTo>
                  <a:lnTo>
                    <a:pt x="2128" y="851"/>
                  </a:lnTo>
                  <a:lnTo>
                    <a:pt x="2100" y="787"/>
                  </a:lnTo>
                  <a:lnTo>
                    <a:pt x="2069" y="723"/>
                  </a:lnTo>
                  <a:lnTo>
                    <a:pt x="2038" y="660"/>
                  </a:lnTo>
                  <a:lnTo>
                    <a:pt x="2004" y="597"/>
                  </a:lnTo>
                  <a:lnTo>
                    <a:pt x="1969" y="536"/>
                  </a:lnTo>
                  <a:lnTo>
                    <a:pt x="1933" y="476"/>
                  </a:lnTo>
                  <a:lnTo>
                    <a:pt x="1894" y="417"/>
                  </a:lnTo>
                  <a:lnTo>
                    <a:pt x="1854" y="359"/>
                  </a:lnTo>
                  <a:lnTo>
                    <a:pt x="1854" y="359"/>
                  </a:lnTo>
                  <a:lnTo>
                    <a:pt x="1840" y="340"/>
                  </a:lnTo>
                  <a:lnTo>
                    <a:pt x="1826" y="322"/>
                  </a:lnTo>
                  <a:lnTo>
                    <a:pt x="1812" y="305"/>
                  </a:lnTo>
                  <a:lnTo>
                    <a:pt x="1795" y="287"/>
                  </a:lnTo>
                  <a:lnTo>
                    <a:pt x="1779" y="272"/>
                  </a:lnTo>
                  <a:lnTo>
                    <a:pt x="1763" y="256"/>
                  </a:lnTo>
                  <a:lnTo>
                    <a:pt x="1746" y="240"/>
                  </a:lnTo>
                  <a:lnTo>
                    <a:pt x="1727" y="226"/>
                  </a:lnTo>
                  <a:lnTo>
                    <a:pt x="1709" y="212"/>
                  </a:lnTo>
                  <a:lnTo>
                    <a:pt x="1691" y="199"/>
                  </a:lnTo>
                  <a:lnTo>
                    <a:pt x="1671" y="186"/>
                  </a:lnTo>
                  <a:lnTo>
                    <a:pt x="1652" y="174"/>
                  </a:lnTo>
                  <a:lnTo>
                    <a:pt x="1631" y="162"/>
                  </a:lnTo>
                  <a:lnTo>
                    <a:pt x="1612" y="151"/>
                  </a:lnTo>
                  <a:lnTo>
                    <a:pt x="1570" y="129"/>
                  </a:lnTo>
                  <a:lnTo>
                    <a:pt x="1570" y="129"/>
                  </a:lnTo>
                  <a:lnTo>
                    <a:pt x="1538" y="115"/>
                  </a:lnTo>
                  <a:lnTo>
                    <a:pt x="1505" y="101"/>
                  </a:lnTo>
                  <a:lnTo>
                    <a:pt x="1472" y="88"/>
                  </a:lnTo>
                  <a:lnTo>
                    <a:pt x="1437" y="75"/>
                  </a:lnTo>
                  <a:lnTo>
                    <a:pt x="1402" y="65"/>
                  </a:lnTo>
                  <a:lnTo>
                    <a:pt x="1368" y="55"/>
                  </a:lnTo>
                  <a:lnTo>
                    <a:pt x="1333" y="46"/>
                  </a:lnTo>
                  <a:lnTo>
                    <a:pt x="1298" y="38"/>
                  </a:lnTo>
                  <a:lnTo>
                    <a:pt x="1262" y="29"/>
                  </a:lnTo>
                  <a:lnTo>
                    <a:pt x="1226" y="23"/>
                  </a:lnTo>
                  <a:lnTo>
                    <a:pt x="1191" y="17"/>
                  </a:lnTo>
                  <a:lnTo>
                    <a:pt x="1155" y="12"/>
                  </a:lnTo>
                  <a:lnTo>
                    <a:pt x="1119" y="8"/>
                  </a:lnTo>
                  <a:lnTo>
                    <a:pt x="1083" y="5"/>
                  </a:lnTo>
                  <a:lnTo>
                    <a:pt x="1047" y="3"/>
                  </a:lnTo>
                  <a:lnTo>
                    <a:pt x="1012" y="1"/>
                  </a:lnTo>
                  <a:lnTo>
                    <a:pt x="1012" y="1"/>
                  </a:lnTo>
                  <a:lnTo>
                    <a:pt x="977" y="0"/>
                  </a:lnTo>
                  <a:lnTo>
                    <a:pt x="977" y="0"/>
                  </a:lnTo>
                  <a:lnTo>
                    <a:pt x="975" y="1"/>
                  </a:lnTo>
                  <a:lnTo>
                    <a:pt x="973" y="2"/>
                  </a:lnTo>
                  <a:lnTo>
                    <a:pt x="972" y="4"/>
                  </a:lnTo>
                  <a:lnTo>
                    <a:pt x="971" y="6"/>
                  </a:lnTo>
                  <a:lnTo>
                    <a:pt x="972" y="9"/>
                  </a:lnTo>
                  <a:lnTo>
                    <a:pt x="973" y="10"/>
                  </a:lnTo>
                  <a:lnTo>
                    <a:pt x="975" y="12"/>
                  </a:lnTo>
                  <a:lnTo>
                    <a:pt x="977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1249C51-80B4-CA6B-EA38-E8484DE12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" y="221"/>
              <a:ext cx="770" cy="1478"/>
            </a:xfrm>
            <a:custGeom>
              <a:avLst/>
              <a:gdLst>
                <a:gd name="T0" fmla="*/ 1140 w 2310"/>
                <a:gd name="T1" fmla="*/ 22 h 4434"/>
                <a:gd name="T2" fmla="*/ 1407 w 2310"/>
                <a:gd name="T3" fmla="*/ 79 h 4434"/>
                <a:gd name="T4" fmla="*/ 1638 w 2310"/>
                <a:gd name="T5" fmla="*/ 179 h 4434"/>
                <a:gd name="T6" fmla="*/ 1732 w 2310"/>
                <a:gd name="T7" fmla="*/ 246 h 4434"/>
                <a:gd name="T8" fmla="*/ 1835 w 2310"/>
                <a:gd name="T9" fmla="*/ 355 h 4434"/>
                <a:gd name="T10" fmla="*/ 1979 w 2310"/>
                <a:gd name="T11" fmla="*/ 578 h 4434"/>
                <a:gd name="T12" fmla="*/ 2114 w 2310"/>
                <a:gd name="T13" fmla="*/ 850 h 4434"/>
                <a:gd name="T14" fmla="*/ 2228 w 2310"/>
                <a:gd name="T15" fmla="*/ 1182 h 4434"/>
                <a:gd name="T16" fmla="*/ 2287 w 2310"/>
                <a:gd name="T17" fmla="*/ 1526 h 4434"/>
                <a:gd name="T18" fmla="*/ 2299 w 2310"/>
                <a:gd name="T19" fmla="*/ 1895 h 4434"/>
                <a:gd name="T20" fmla="*/ 2278 w 2310"/>
                <a:gd name="T21" fmla="*/ 2539 h 4434"/>
                <a:gd name="T22" fmla="*/ 2278 w 2310"/>
                <a:gd name="T23" fmla="*/ 2679 h 4434"/>
                <a:gd name="T24" fmla="*/ 2279 w 2310"/>
                <a:gd name="T25" fmla="*/ 3041 h 4434"/>
                <a:gd name="T26" fmla="*/ 2257 w 2310"/>
                <a:gd name="T27" fmla="*/ 3328 h 4434"/>
                <a:gd name="T28" fmla="*/ 2218 w 2310"/>
                <a:gd name="T29" fmla="*/ 3547 h 4434"/>
                <a:gd name="T30" fmla="*/ 2133 w 2310"/>
                <a:gd name="T31" fmla="*/ 3787 h 4434"/>
                <a:gd name="T32" fmla="*/ 2071 w 2310"/>
                <a:gd name="T33" fmla="*/ 3882 h 4434"/>
                <a:gd name="T34" fmla="*/ 1960 w 2310"/>
                <a:gd name="T35" fmla="*/ 4007 h 4434"/>
                <a:gd name="T36" fmla="*/ 1840 w 2310"/>
                <a:gd name="T37" fmla="*/ 4119 h 4434"/>
                <a:gd name="T38" fmla="*/ 1584 w 2310"/>
                <a:gd name="T39" fmla="*/ 4295 h 4434"/>
                <a:gd name="T40" fmla="*/ 1454 w 2310"/>
                <a:gd name="T41" fmla="*/ 4354 h 4434"/>
                <a:gd name="T42" fmla="*/ 1284 w 2310"/>
                <a:gd name="T43" fmla="*/ 4401 h 4434"/>
                <a:gd name="T44" fmla="*/ 1110 w 2310"/>
                <a:gd name="T45" fmla="*/ 4412 h 4434"/>
                <a:gd name="T46" fmla="*/ 839 w 2310"/>
                <a:gd name="T47" fmla="*/ 4420 h 4434"/>
                <a:gd name="T48" fmla="*/ 644 w 2310"/>
                <a:gd name="T49" fmla="*/ 4401 h 4434"/>
                <a:gd name="T50" fmla="*/ 423 w 2310"/>
                <a:gd name="T51" fmla="*/ 4341 h 4434"/>
                <a:gd name="T52" fmla="*/ 55 w 2310"/>
                <a:gd name="T53" fmla="*/ 4200 h 4434"/>
                <a:gd name="T54" fmla="*/ 2 w 2310"/>
                <a:gd name="T55" fmla="*/ 4183 h 4434"/>
                <a:gd name="T56" fmla="*/ 4 w 2310"/>
                <a:gd name="T57" fmla="*/ 4195 h 4434"/>
                <a:gd name="T58" fmla="*/ 437 w 2310"/>
                <a:gd name="T59" fmla="*/ 4360 h 4434"/>
                <a:gd name="T60" fmla="*/ 587 w 2310"/>
                <a:gd name="T61" fmla="*/ 4402 h 4434"/>
                <a:gd name="T62" fmla="*/ 770 w 2310"/>
                <a:gd name="T63" fmla="*/ 4429 h 4434"/>
                <a:gd name="T64" fmla="*/ 925 w 2310"/>
                <a:gd name="T65" fmla="*/ 4434 h 4434"/>
                <a:gd name="T66" fmla="*/ 1213 w 2310"/>
                <a:gd name="T67" fmla="*/ 4418 h 4434"/>
                <a:gd name="T68" fmla="*/ 1347 w 2310"/>
                <a:gd name="T69" fmla="*/ 4401 h 4434"/>
                <a:gd name="T70" fmla="*/ 1487 w 2310"/>
                <a:gd name="T71" fmla="*/ 4355 h 4434"/>
                <a:gd name="T72" fmla="*/ 1686 w 2310"/>
                <a:gd name="T73" fmla="*/ 4248 h 4434"/>
                <a:gd name="T74" fmla="*/ 1908 w 2310"/>
                <a:gd name="T75" fmla="*/ 4076 h 4434"/>
                <a:gd name="T76" fmla="*/ 2095 w 2310"/>
                <a:gd name="T77" fmla="*/ 3871 h 4434"/>
                <a:gd name="T78" fmla="*/ 2161 w 2310"/>
                <a:gd name="T79" fmla="*/ 3759 h 4434"/>
                <a:gd name="T80" fmla="*/ 2227 w 2310"/>
                <a:gd name="T81" fmla="*/ 3561 h 4434"/>
                <a:gd name="T82" fmla="*/ 2273 w 2310"/>
                <a:gd name="T83" fmla="*/ 3295 h 4434"/>
                <a:gd name="T84" fmla="*/ 2294 w 2310"/>
                <a:gd name="T85" fmla="*/ 2911 h 4434"/>
                <a:gd name="T86" fmla="*/ 2286 w 2310"/>
                <a:gd name="T87" fmla="*/ 2621 h 4434"/>
                <a:gd name="T88" fmla="*/ 2304 w 2310"/>
                <a:gd name="T89" fmla="*/ 2226 h 4434"/>
                <a:gd name="T90" fmla="*/ 2307 w 2310"/>
                <a:gd name="T91" fmla="*/ 1671 h 4434"/>
                <a:gd name="T92" fmla="*/ 2291 w 2310"/>
                <a:gd name="T93" fmla="*/ 1455 h 4434"/>
                <a:gd name="T94" fmla="*/ 2244 w 2310"/>
                <a:gd name="T95" fmla="*/ 1204 h 4434"/>
                <a:gd name="T96" fmla="*/ 2128 w 2310"/>
                <a:gd name="T97" fmla="*/ 851 h 4434"/>
                <a:gd name="T98" fmla="*/ 1969 w 2310"/>
                <a:gd name="T99" fmla="*/ 536 h 4434"/>
                <a:gd name="T100" fmla="*/ 1826 w 2310"/>
                <a:gd name="T101" fmla="*/ 322 h 4434"/>
                <a:gd name="T102" fmla="*/ 1727 w 2310"/>
                <a:gd name="T103" fmla="*/ 226 h 4434"/>
                <a:gd name="T104" fmla="*/ 1612 w 2310"/>
                <a:gd name="T105" fmla="*/ 151 h 4434"/>
                <a:gd name="T106" fmla="*/ 1437 w 2310"/>
                <a:gd name="T107" fmla="*/ 75 h 4434"/>
                <a:gd name="T108" fmla="*/ 1226 w 2310"/>
                <a:gd name="T109" fmla="*/ 23 h 4434"/>
                <a:gd name="T110" fmla="*/ 1012 w 2310"/>
                <a:gd name="T111" fmla="*/ 1 h 4434"/>
                <a:gd name="T112" fmla="*/ 972 w 2310"/>
                <a:gd name="T113" fmla="*/ 4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10" h="4434">
                  <a:moveTo>
                    <a:pt x="977" y="12"/>
                  </a:moveTo>
                  <a:lnTo>
                    <a:pt x="977" y="12"/>
                  </a:lnTo>
                  <a:lnTo>
                    <a:pt x="1004" y="12"/>
                  </a:lnTo>
                  <a:lnTo>
                    <a:pt x="1031" y="13"/>
                  </a:lnTo>
                  <a:lnTo>
                    <a:pt x="1086" y="16"/>
                  </a:lnTo>
                  <a:lnTo>
                    <a:pt x="1140" y="22"/>
                  </a:lnTo>
                  <a:lnTo>
                    <a:pt x="1194" y="29"/>
                  </a:lnTo>
                  <a:lnTo>
                    <a:pt x="1248" y="40"/>
                  </a:lnTo>
                  <a:lnTo>
                    <a:pt x="1302" y="51"/>
                  </a:lnTo>
                  <a:lnTo>
                    <a:pt x="1355" y="64"/>
                  </a:lnTo>
                  <a:lnTo>
                    <a:pt x="1407" y="79"/>
                  </a:lnTo>
                  <a:lnTo>
                    <a:pt x="1407" y="79"/>
                  </a:lnTo>
                  <a:lnTo>
                    <a:pt x="1450" y="94"/>
                  </a:lnTo>
                  <a:lnTo>
                    <a:pt x="1493" y="109"/>
                  </a:lnTo>
                  <a:lnTo>
                    <a:pt x="1536" y="127"/>
                  </a:lnTo>
                  <a:lnTo>
                    <a:pt x="1578" y="147"/>
                  </a:lnTo>
                  <a:lnTo>
                    <a:pt x="1618" y="168"/>
                  </a:lnTo>
                  <a:lnTo>
                    <a:pt x="1638" y="179"/>
                  </a:lnTo>
                  <a:lnTo>
                    <a:pt x="1657" y="192"/>
                  </a:lnTo>
                  <a:lnTo>
                    <a:pt x="1676" y="204"/>
                  </a:lnTo>
                  <a:lnTo>
                    <a:pt x="1696" y="217"/>
                  </a:lnTo>
                  <a:lnTo>
                    <a:pt x="1714" y="231"/>
                  </a:lnTo>
                  <a:lnTo>
                    <a:pt x="1732" y="246"/>
                  </a:lnTo>
                  <a:lnTo>
                    <a:pt x="1732" y="246"/>
                  </a:lnTo>
                  <a:lnTo>
                    <a:pt x="1751" y="262"/>
                  </a:lnTo>
                  <a:lnTo>
                    <a:pt x="1769" y="279"/>
                  </a:lnTo>
                  <a:lnTo>
                    <a:pt x="1787" y="297"/>
                  </a:lnTo>
                  <a:lnTo>
                    <a:pt x="1804" y="316"/>
                  </a:lnTo>
                  <a:lnTo>
                    <a:pt x="1820" y="334"/>
                  </a:lnTo>
                  <a:lnTo>
                    <a:pt x="1835" y="355"/>
                  </a:lnTo>
                  <a:lnTo>
                    <a:pt x="1850" y="375"/>
                  </a:lnTo>
                  <a:lnTo>
                    <a:pt x="1865" y="395"/>
                  </a:lnTo>
                  <a:lnTo>
                    <a:pt x="1865" y="395"/>
                  </a:lnTo>
                  <a:lnTo>
                    <a:pt x="1903" y="456"/>
                  </a:lnTo>
                  <a:lnTo>
                    <a:pt x="1942" y="517"/>
                  </a:lnTo>
                  <a:lnTo>
                    <a:pt x="1979" y="578"/>
                  </a:lnTo>
                  <a:lnTo>
                    <a:pt x="2013" y="641"/>
                  </a:lnTo>
                  <a:lnTo>
                    <a:pt x="2013" y="641"/>
                  </a:lnTo>
                  <a:lnTo>
                    <a:pt x="2040" y="692"/>
                  </a:lnTo>
                  <a:lnTo>
                    <a:pt x="2066" y="744"/>
                  </a:lnTo>
                  <a:lnTo>
                    <a:pt x="2091" y="797"/>
                  </a:lnTo>
                  <a:lnTo>
                    <a:pt x="2114" y="850"/>
                  </a:lnTo>
                  <a:lnTo>
                    <a:pt x="2136" y="904"/>
                  </a:lnTo>
                  <a:lnTo>
                    <a:pt x="2158" y="959"/>
                  </a:lnTo>
                  <a:lnTo>
                    <a:pt x="2177" y="1014"/>
                  </a:lnTo>
                  <a:lnTo>
                    <a:pt x="2195" y="1070"/>
                  </a:lnTo>
                  <a:lnTo>
                    <a:pt x="2213" y="1126"/>
                  </a:lnTo>
                  <a:lnTo>
                    <a:pt x="2228" y="1182"/>
                  </a:lnTo>
                  <a:lnTo>
                    <a:pt x="2242" y="1239"/>
                  </a:lnTo>
                  <a:lnTo>
                    <a:pt x="2254" y="1296"/>
                  </a:lnTo>
                  <a:lnTo>
                    <a:pt x="2265" y="1353"/>
                  </a:lnTo>
                  <a:lnTo>
                    <a:pt x="2274" y="1411"/>
                  </a:lnTo>
                  <a:lnTo>
                    <a:pt x="2281" y="1468"/>
                  </a:lnTo>
                  <a:lnTo>
                    <a:pt x="2287" y="1526"/>
                  </a:lnTo>
                  <a:lnTo>
                    <a:pt x="2287" y="1526"/>
                  </a:lnTo>
                  <a:lnTo>
                    <a:pt x="2290" y="1572"/>
                  </a:lnTo>
                  <a:lnTo>
                    <a:pt x="2293" y="1618"/>
                  </a:lnTo>
                  <a:lnTo>
                    <a:pt x="2297" y="1711"/>
                  </a:lnTo>
                  <a:lnTo>
                    <a:pt x="2299" y="1803"/>
                  </a:lnTo>
                  <a:lnTo>
                    <a:pt x="2299" y="1895"/>
                  </a:lnTo>
                  <a:lnTo>
                    <a:pt x="2298" y="1987"/>
                  </a:lnTo>
                  <a:lnTo>
                    <a:pt x="2296" y="2079"/>
                  </a:lnTo>
                  <a:lnTo>
                    <a:pt x="2290" y="2264"/>
                  </a:lnTo>
                  <a:lnTo>
                    <a:pt x="2290" y="2264"/>
                  </a:lnTo>
                  <a:lnTo>
                    <a:pt x="2284" y="2401"/>
                  </a:lnTo>
                  <a:lnTo>
                    <a:pt x="2278" y="2539"/>
                  </a:lnTo>
                  <a:lnTo>
                    <a:pt x="2278" y="2539"/>
                  </a:lnTo>
                  <a:lnTo>
                    <a:pt x="2275" y="2579"/>
                  </a:lnTo>
                  <a:lnTo>
                    <a:pt x="2274" y="2598"/>
                  </a:lnTo>
                  <a:lnTo>
                    <a:pt x="2274" y="2618"/>
                  </a:lnTo>
                  <a:lnTo>
                    <a:pt x="2274" y="2618"/>
                  </a:lnTo>
                  <a:lnTo>
                    <a:pt x="2278" y="2679"/>
                  </a:lnTo>
                  <a:lnTo>
                    <a:pt x="2280" y="2739"/>
                  </a:lnTo>
                  <a:lnTo>
                    <a:pt x="2281" y="2799"/>
                  </a:lnTo>
                  <a:lnTo>
                    <a:pt x="2282" y="2859"/>
                  </a:lnTo>
                  <a:lnTo>
                    <a:pt x="2282" y="2919"/>
                  </a:lnTo>
                  <a:lnTo>
                    <a:pt x="2281" y="2981"/>
                  </a:lnTo>
                  <a:lnTo>
                    <a:pt x="2279" y="3041"/>
                  </a:lnTo>
                  <a:lnTo>
                    <a:pt x="2276" y="3101"/>
                  </a:lnTo>
                  <a:lnTo>
                    <a:pt x="2276" y="3101"/>
                  </a:lnTo>
                  <a:lnTo>
                    <a:pt x="2270" y="3192"/>
                  </a:lnTo>
                  <a:lnTo>
                    <a:pt x="2266" y="3238"/>
                  </a:lnTo>
                  <a:lnTo>
                    <a:pt x="2262" y="3283"/>
                  </a:lnTo>
                  <a:lnTo>
                    <a:pt x="2257" y="3328"/>
                  </a:lnTo>
                  <a:lnTo>
                    <a:pt x="2250" y="3373"/>
                  </a:lnTo>
                  <a:lnTo>
                    <a:pt x="2243" y="3419"/>
                  </a:lnTo>
                  <a:lnTo>
                    <a:pt x="2235" y="3464"/>
                  </a:lnTo>
                  <a:lnTo>
                    <a:pt x="2235" y="3464"/>
                  </a:lnTo>
                  <a:lnTo>
                    <a:pt x="2227" y="3506"/>
                  </a:lnTo>
                  <a:lnTo>
                    <a:pt x="2218" y="3547"/>
                  </a:lnTo>
                  <a:lnTo>
                    <a:pt x="2208" y="3588"/>
                  </a:lnTo>
                  <a:lnTo>
                    <a:pt x="2196" y="3629"/>
                  </a:lnTo>
                  <a:lnTo>
                    <a:pt x="2183" y="3670"/>
                  </a:lnTo>
                  <a:lnTo>
                    <a:pt x="2169" y="3710"/>
                  </a:lnTo>
                  <a:lnTo>
                    <a:pt x="2153" y="3748"/>
                  </a:lnTo>
                  <a:lnTo>
                    <a:pt x="2133" y="3787"/>
                  </a:lnTo>
                  <a:lnTo>
                    <a:pt x="2133" y="3787"/>
                  </a:lnTo>
                  <a:lnTo>
                    <a:pt x="2123" y="3807"/>
                  </a:lnTo>
                  <a:lnTo>
                    <a:pt x="2111" y="3827"/>
                  </a:lnTo>
                  <a:lnTo>
                    <a:pt x="2098" y="3845"/>
                  </a:lnTo>
                  <a:lnTo>
                    <a:pt x="2084" y="3864"/>
                  </a:lnTo>
                  <a:lnTo>
                    <a:pt x="2071" y="3882"/>
                  </a:lnTo>
                  <a:lnTo>
                    <a:pt x="2057" y="3900"/>
                  </a:lnTo>
                  <a:lnTo>
                    <a:pt x="2027" y="3935"/>
                  </a:lnTo>
                  <a:lnTo>
                    <a:pt x="2027" y="3935"/>
                  </a:lnTo>
                  <a:lnTo>
                    <a:pt x="2005" y="3960"/>
                  </a:lnTo>
                  <a:lnTo>
                    <a:pt x="1983" y="3984"/>
                  </a:lnTo>
                  <a:lnTo>
                    <a:pt x="1960" y="4007"/>
                  </a:lnTo>
                  <a:lnTo>
                    <a:pt x="1937" y="4031"/>
                  </a:lnTo>
                  <a:lnTo>
                    <a:pt x="1913" y="4053"/>
                  </a:lnTo>
                  <a:lnTo>
                    <a:pt x="1889" y="4076"/>
                  </a:lnTo>
                  <a:lnTo>
                    <a:pt x="1865" y="4097"/>
                  </a:lnTo>
                  <a:lnTo>
                    <a:pt x="1840" y="4119"/>
                  </a:lnTo>
                  <a:lnTo>
                    <a:pt x="1840" y="4119"/>
                  </a:lnTo>
                  <a:lnTo>
                    <a:pt x="1796" y="4154"/>
                  </a:lnTo>
                  <a:lnTo>
                    <a:pt x="1752" y="4189"/>
                  </a:lnTo>
                  <a:lnTo>
                    <a:pt x="1705" y="4222"/>
                  </a:lnTo>
                  <a:lnTo>
                    <a:pt x="1657" y="4252"/>
                  </a:lnTo>
                  <a:lnTo>
                    <a:pt x="1608" y="4282"/>
                  </a:lnTo>
                  <a:lnTo>
                    <a:pt x="1584" y="4295"/>
                  </a:lnTo>
                  <a:lnTo>
                    <a:pt x="1558" y="4308"/>
                  </a:lnTo>
                  <a:lnTo>
                    <a:pt x="1533" y="4320"/>
                  </a:lnTo>
                  <a:lnTo>
                    <a:pt x="1507" y="4333"/>
                  </a:lnTo>
                  <a:lnTo>
                    <a:pt x="1481" y="4344"/>
                  </a:lnTo>
                  <a:lnTo>
                    <a:pt x="1454" y="4354"/>
                  </a:lnTo>
                  <a:lnTo>
                    <a:pt x="1454" y="4354"/>
                  </a:lnTo>
                  <a:lnTo>
                    <a:pt x="1413" y="4369"/>
                  </a:lnTo>
                  <a:lnTo>
                    <a:pt x="1371" y="4383"/>
                  </a:lnTo>
                  <a:lnTo>
                    <a:pt x="1350" y="4388"/>
                  </a:lnTo>
                  <a:lnTo>
                    <a:pt x="1328" y="4393"/>
                  </a:lnTo>
                  <a:lnTo>
                    <a:pt x="1307" y="4397"/>
                  </a:lnTo>
                  <a:lnTo>
                    <a:pt x="1284" y="4401"/>
                  </a:lnTo>
                  <a:lnTo>
                    <a:pt x="1284" y="4401"/>
                  </a:lnTo>
                  <a:lnTo>
                    <a:pt x="1263" y="4403"/>
                  </a:lnTo>
                  <a:lnTo>
                    <a:pt x="1242" y="4405"/>
                  </a:lnTo>
                  <a:lnTo>
                    <a:pt x="1198" y="4408"/>
                  </a:lnTo>
                  <a:lnTo>
                    <a:pt x="1154" y="4409"/>
                  </a:lnTo>
                  <a:lnTo>
                    <a:pt x="1110" y="4412"/>
                  </a:lnTo>
                  <a:lnTo>
                    <a:pt x="1110" y="4412"/>
                  </a:lnTo>
                  <a:lnTo>
                    <a:pt x="1056" y="4415"/>
                  </a:lnTo>
                  <a:lnTo>
                    <a:pt x="1002" y="4418"/>
                  </a:lnTo>
                  <a:lnTo>
                    <a:pt x="947" y="4420"/>
                  </a:lnTo>
                  <a:lnTo>
                    <a:pt x="893" y="4421"/>
                  </a:lnTo>
                  <a:lnTo>
                    <a:pt x="839" y="4420"/>
                  </a:lnTo>
                  <a:lnTo>
                    <a:pt x="786" y="4418"/>
                  </a:lnTo>
                  <a:lnTo>
                    <a:pt x="731" y="4413"/>
                  </a:lnTo>
                  <a:lnTo>
                    <a:pt x="704" y="4410"/>
                  </a:lnTo>
                  <a:lnTo>
                    <a:pt x="677" y="4406"/>
                  </a:lnTo>
                  <a:lnTo>
                    <a:pt x="677" y="4406"/>
                  </a:lnTo>
                  <a:lnTo>
                    <a:pt x="644" y="4401"/>
                  </a:lnTo>
                  <a:lnTo>
                    <a:pt x="612" y="4395"/>
                  </a:lnTo>
                  <a:lnTo>
                    <a:pt x="580" y="4388"/>
                  </a:lnTo>
                  <a:lnTo>
                    <a:pt x="548" y="4380"/>
                  </a:lnTo>
                  <a:lnTo>
                    <a:pt x="517" y="4370"/>
                  </a:lnTo>
                  <a:lnTo>
                    <a:pt x="485" y="4361"/>
                  </a:lnTo>
                  <a:lnTo>
                    <a:pt x="423" y="4341"/>
                  </a:lnTo>
                  <a:lnTo>
                    <a:pt x="361" y="4319"/>
                  </a:lnTo>
                  <a:lnTo>
                    <a:pt x="300" y="4296"/>
                  </a:lnTo>
                  <a:lnTo>
                    <a:pt x="177" y="4249"/>
                  </a:lnTo>
                  <a:lnTo>
                    <a:pt x="177" y="4249"/>
                  </a:lnTo>
                  <a:lnTo>
                    <a:pt x="95" y="4216"/>
                  </a:lnTo>
                  <a:lnTo>
                    <a:pt x="55" y="4200"/>
                  </a:lnTo>
                  <a:lnTo>
                    <a:pt x="13" y="4185"/>
                  </a:lnTo>
                  <a:lnTo>
                    <a:pt x="13" y="4185"/>
                  </a:lnTo>
                  <a:lnTo>
                    <a:pt x="7" y="4183"/>
                  </a:lnTo>
                  <a:lnTo>
                    <a:pt x="7" y="4183"/>
                  </a:lnTo>
                  <a:lnTo>
                    <a:pt x="4" y="4183"/>
                  </a:lnTo>
                  <a:lnTo>
                    <a:pt x="2" y="4183"/>
                  </a:lnTo>
                  <a:lnTo>
                    <a:pt x="1" y="4185"/>
                  </a:lnTo>
                  <a:lnTo>
                    <a:pt x="0" y="4187"/>
                  </a:lnTo>
                  <a:lnTo>
                    <a:pt x="0" y="4189"/>
                  </a:lnTo>
                  <a:lnTo>
                    <a:pt x="0" y="4191"/>
                  </a:lnTo>
                  <a:lnTo>
                    <a:pt x="2" y="4193"/>
                  </a:lnTo>
                  <a:lnTo>
                    <a:pt x="4" y="4195"/>
                  </a:lnTo>
                  <a:lnTo>
                    <a:pt x="4" y="4195"/>
                  </a:lnTo>
                  <a:lnTo>
                    <a:pt x="112" y="4237"/>
                  </a:lnTo>
                  <a:lnTo>
                    <a:pt x="220" y="4280"/>
                  </a:lnTo>
                  <a:lnTo>
                    <a:pt x="328" y="4322"/>
                  </a:lnTo>
                  <a:lnTo>
                    <a:pt x="382" y="4342"/>
                  </a:lnTo>
                  <a:lnTo>
                    <a:pt x="437" y="4360"/>
                  </a:lnTo>
                  <a:lnTo>
                    <a:pt x="437" y="4360"/>
                  </a:lnTo>
                  <a:lnTo>
                    <a:pt x="467" y="4370"/>
                  </a:lnTo>
                  <a:lnTo>
                    <a:pt x="497" y="4380"/>
                  </a:lnTo>
                  <a:lnTo>
                    <a:pt x="527" y="4388"/>
                  </a:lnTo>
                  <a:lnTo>
                    <a:pt x="556" y="4395"/>
                  </a:lnTo>
                  <a:lnTo>
                    <a:pt x="587" y="4402"/>
                  </a:lnTo>
                  <a:lnTo>
                    <a:pt x="618" y="4408"/>
                  </a:lnTo>
                  <a:lnTo>
                    <a:pt x="648" y="4413"/>
                  </a:lnTo>
                  <a:lnTo>
                    <a:pt x="678" y="4418"/>
                  </a:lnTo>
                  <a:lnTo>
                    <a:pt x="709" y="4422"/>
                  </a:lnTo>
                  <a:lnTo>
                    <a:pt x="740" y="4426"/>
                  </a:lnTo>
                  <a:lnTo>
                    <a:pt x="770" y="4429"/>
                  </a:lnTo>
                  <a:lnTo>
                    <a:pt x="801" y="4432"/>
                  </a:lnTo>
                  <a:lnTo>
                    <a:pt x="831" y="4433"/>
                  </a:lnTo>
                  <a:lnTo>
                    <a:pt x="863" y="4434"/>
                  </a:lnTo>
                  <a:lnTo>
                    <a:pt x="893" y="4434"/>
                  </a:lnTo>
                  <a:lnTo>
                    <a:pt x="925" y="4434"/>
                  </a:lnTo>
                  <a:lnTo>
                    <a:pt x="925" y="4434"/>
                  </a:lnTo>
                  <a:lnTo>
                    <a:pt x="975" y="4433"/>
                  </a:lnTo>
                  <a:lnTo>
                    <a:pt x="1026" y="4430"/>
                  </a:lnTo>
                  <a:lnTo>
                    <a:pt x="1127" y="4423"/>
                  </a:lnTo>
                  <a:lnTo>
                    <a:pt x="1127" y="4423"/>
                  </a:lnTo>
                  <a:lnTo>
                    <a:pt x="1169" y="4420"/>
                  </a:lnTo>
                  <a:lnTo>
                    <a:pt x="1213" y="4418"/>
                  </a:lnTo>
                  <a:lnTo>
                    <a:pt x="1256" y="4416"/>
                  </a:lnTo>
                  <a:lnTo>
                    <a:pt x="1277" y="4413"/>
                  </a:lnTo>
                  <a:lnTo>
                    <a:pt x="1299" y="4410"/>
                  </a:lnTo>
                  <a:lnTo>
                    <a:pt x="1299" y="4410"/>
                  </a:lnTo>
                  <a:lnTo>
                    <a:pt x="1323" y="4406"/>
                  </a:lnTo>
                  <a:lnTo>
                    <a:pt x="1347" y="4401"/>
                  </a:lnTo>
                  <a:lnTo>
                    <a:pt x="1371" y="4395"/>
                  </a:lnTo>
                  <a:lnTo>
                    <a:pt x="1394" y="4389"/>
                  </a:lnTo>
                  <a:lnTo>
                    <a:pt x="1418" y="4382"/>
                  </a:lnTo>
                  <a:lnTo>
                    <a:pt x="1441" y="4374"/>
                  </a:lnTo>
                  <a:lnTo>
                    <a:pt x="1464" y="4364"/>
                  </a:lnTo>
                  <a:lnTo>
                    <a:pt x="1487" y="4355"/>
                  </a:lnTo>
                  <a:lnTo>
                    <a:pt x="1532" y="4335"/>
                  </a:lnTo>
                  <a:lnTo>
                    <a:pt x="1575" y="4313"/>
                  </a:lnTo>
                  <a:lnTo>
                    <a:pt x="1618" y="4289"/>
                  </a:lnTo>
                  <a:lnTo>
                    <a:pt x="1660" y="4264"/>
                  </a:lnTo>
                  <a:lnTo>
                    <a:pt x="1660" y="4264"/>
                  </a:lnTo>
                  <a:lnTo>
                    <a:pt x="1686" y="4248"/>
                  </a:lnTo>
                  <a:lnTo>
                    <a:pt x="1713" y="4231"/>
                  </a:lnTo>
                  <a:lnTo>
                    <a:pt x="1738" y="4212"/>
                  </a:lnTo>
                  <a:lnTo>
                    <a:pt x="1764" y="4195"/>
                  </a:lnTo>
                  <a:lnTo>
                    <a:pt x="1814" y="4156"/>
                  </a:lnTo>
                  <a:lnTo>
                    <a:pt x="1862" y="4117"/>
                  </a:lnTo>
                  <a:lnTo>
                    <a:pt x="1908" y="4076"/>
                  </a:lnTo>
                  <a:lnTo>
                    <a:pt x="1953" y="4032"/>
                  </a:lnTo>
                  <a:lnTo>
                    <a:pt x="1996" y="3987"/>
                  </a:lnTo>
                  <a:lnTo>
                    <a:pt x="2038" y="3941"/>
                  </a:lnTo>
                  <a:lnTo>
                    <a:pt x="2038" y="3941"/>
                  </a:lnTo>
                  <a:lnTo>
                    <a:pt x="2067" y="3906"/>
                  </a:lnTo>
                  <a:lnTo>
                    <a:pt x="2095" y="3871"/>
                  </a:lnTo>
                  <a:lnTo>
                    <a:pt x="2108" y="3852"/>
                  </a:lnTo>
                  <a:lnTo>
                    <a:pt x="2120" y="3834"/>
                  </a:lnTo>
                  <a:lnTo>
                    <a:pt x="2132" y="3815"/>
                  </a:lnTo>
                  <a:lnTo>
                    <a:pt x="2144" y="3795"/>
                  </a:lnTo>
                  <a:lnTo>
                    <a:pt x="2144" y="3795"/>
                  </a:lnTo>
                  <a:lnTo>
                    <a:pt x="2161" y="3759"/>
                  </a:lnTo>
                  <a:lnTo>
                    <a:pt x="2176" y="3723"/>
                  </a:lnTo>
                  <a:lnTo>
                    <a:pt x="2190" y="3685"/>
                  </a:lnTo>
                  <a:lnTo>
                    <a:pt x="2204" y="3647"/>
                  </a:lnTo>
                  <a:lnTo>
                    <a:pt x="2204" y="3647"/>
                  </a:lnTo>
                  <a:lnTo>
                    <a:pt x="2216" y="3605"/>
                  </a:lnTo>
                  <a:lnTo>
                    <a:pt x="2227" y="3561"/>
                  </a:lnTo>
                  <a:lnTo>
                    <a:pt x="2237" y="3517"/>
                  </a:lnTo>
                  <a:lnTo>
                    <a:pt x="2246" y="3472"/>
                  </a:lnTo>
                  <a:lnTo>
                    <a:pt x="2254" y="3428"/>
                  </a:lnTo>
                  <a:lnTo>
                    <a:pt x="2261" y="3383"/>
                  </a:lnTo>
                  <a:lnTo>
                    <a:pt x="2267" y="3338"/>
                  </a:lnTo>
                  <a:lnTo>
                    <a:pt x="2273" y="3295"/>
                  </a:lnTo>
                  <a:lnTo>
                    <a:pt x="2273" y="3295"/>
                  </a:lnTo>
                  <a:lnTo>
                    <a:pt x="2280" y="3218"/>
                  </a:lnTo>
                  <a:lnTo>
                    <a:pt x="2286" y="3142"/>
                  </a:lnTo>
                  <a:lnTo>
                    <a:pt x="2290" y="3065"/>
                  </a:lnTo>
                  <a:lnTo>
                    <a:pt x="2293" y="2988"/>
                  </a:lnTo>
                  <a:lnTo>
                    <a:pt x="2294" y="2911"/>
                  </a:lnTo>
                  <a:lnTo>
                    <a:pt x="2294" y="2835"/>
                  </a:lnTo>
                  <a:lnTo>
                    <a:pt x="2292" y="2757"/>
                  </a:lnTo>
                  <a:lnTo>
                    <a:pt x="2290" y="2681"/>
                  </a:lnTo>
                  <a:lnTo>
                    <a:pt x="2290" y="2681"/>
                  </a:lnTo>
                  <a:lnTo>
                    <a:pt x="2287" y="2641"/>
                  </a:lnTo>
                  <a:lnTo>
                    <a:pt x="2286" y="2621"/>
                  </a:lnTo>
                  <a:lnTo>
                    <a:pt x="2286" y="2600"/>
                  </a:lnTo>
                  <a:lnTo>
                    <a:pt x="2286" y="2600"/>
                  </a:lnTo>
                  <a:lnTo>
                    <a:pt x="2291" y="2505"/>
                  </a:lnTo>
                  <a:lnTo>
                    <a:pt x="2296" y="2412"/>
                  </a:lnTo>
                  <a:lnTo>
                    <a:pt x="2296" y="2412"/>
                  </a:lnTo>
                  <a:lnTo>
                    <a:pt x="2304" y="2226"/>
                  </a:lnTo>
                  <a:lnTo>
                    <a:pt x="2307" y="2134"/>
                  </a:lnTo>
                  <a:lnTo>
                    <a:pt x="2309" y="2041"/>
                  </a:lnTo>
                  <a:lnTo>
                    <a:pt x="2310" y="1949"/>
                  </a:lnTo>
                  <a:lnTo>
                    <a:pt x="2310" y="1857"/>
                  </a:lnTo>
                  <a:lnTo>
                    <a:pt x="2309" y="1764"/>
                  </a:lnTo>
                  <a:lnTo>
                    <a:pt x="2307" y="1671"/>
                  </a:lnTo>
                  <a:lnTo>
                    <a:pt x="2307" y="1671"/>
                  </a:lnTo>
                  <a:lnTo>
                    <a:pt x="2305" y="1627"/>
                  </a:lnTo>
                  <a:lnTo>
                    <a:pt x="2302" y="1585"/>
                  </a:lnTo>
                  <a:lnTo>
                    <a:pt x="2299" y="1541"/>
                  </a:lnTo>
                  <a:lnTo>
                    <a:pt x="2296" y="1498"/>
                  </a:lnTo>
                  <a:lnTo>
                    <a:pt x="2291" y="1455"/>
                  </a:lnTo>
                  <a:lnTo>
                    <a:pt x="2285" y="1411"/>
                  </a:lnTo>
                  <a:lnTo>
                    <a:pt x="2279" y="1368"/>
                  </a:lnTo>
                  <a:lnTo>
                    <a:pt x="2271" y="1325"/>
                  </a:lnTo>
                  <a:lnTo>
                    <a:pt x="2271" y="1325"/>
                  </a:lnTo>
                  <a:lnTo>
                    <a:pt x="2259" y="1265"/>
                  </a:lnTo>
                  <a:lnTo>
                    <a:pt x="2244" y="1204"/>
                  </a:lnTo>
                  <a:lnTo>
                    <a:pt x="2229" y="1144"/>
                  </a:lnTo>
                  <a:lnTo>
                    <a:pt x="2212" y="1085"/>
                  </a:lnTo>
                  <a:lnTo>
                    <a:pt x="2193" y="1026"/>
                  </a:lnTo>
                  <a:lnTo>
                    <a:pt x="2173" y="967"/>
                  </a:lnTo>
                  <a:lnTo>
                    <a:pt x="2152" y="908"/>
                  </a:lnTo>
                  <a:lnTo>
                    <a:pt x="2128" y="851"/>
                  </a:lnTo>
                  <a:lnTo>
                    <a:pt x="2128" y="851"/>
                  </a:lnTo>
                  <a:lnTo>
                    <a:pt x="2100" y="787"/>
                  </a:lnTo>
                  <a:lnTo>
                    <a:pt x="2069" y="723"/>
                  </a:lnTo>
                  <a:lnTo>
                    <a:pt x="2038" y="660"/>
                  </a:lnTo>
                  <a:lnTo>
                    <a:pt x="2004" y="597"/>
                  </a:lnTo>
                  <a:lnTo>
                    <a:pt x="1969" y="536"/>
                  </a:lnTo>
                  <a:lnTo>
                    <a:pt x="1933" y="476"/>
                  </a:lnTo>
                  <a:lnTo>
                    <a:pt x="1894" y="417"/>
                  </a:lnTo>
                  <a:lnTo>
                    <a:pt x="1854" y="359"/>
                  </a:lnTo>
                  <a:lnTo>
                    <a:pt x="1854" y="359"/>
                  </a:lnTo>
                  <a:lnTo>
                    <a:pt x="1840" y="340"/>
                  </a:lnTo>
                  <a:lnTo>
                    <a:pt x="1826" y="322"/>
                  </a:lnTo>
                  <a:lnTo>
                    <a:pt x="1812" y="305"/>
                  </a:lnTo>
                  <a:lnTo>
                    <a:pt x="1795" y="287"/>
                  </a:lnTo>
                  <a:lnTo>
                    <a:pt x="1779" y="272"/>
                  </a:lnTo>
                  <a:lnTo>
                    <a:pt x="1763" y="256"/>
                  </a:lnTo>
                  <a:lnTo>
                    <a:pt x="1746" y="240"/>
                  </a:lnTo>
                  <a:lnTo>
                    <a:pt x="1727" y="226"/>
                  </a:lnTo>
                  <a:lnTo>
                    <a:pt x="1709" y="212"/>
                  </a:lnTo>
                  <a:lnTo>
                    <a:pt x="1691" y="199"/>
                  </a:lnTo>
                  <a:lnTo>
                    <a:pt x="1671" y="186"/>
                  </a:lnTo>
                  <a:lnTo>
                    <a:pt x="1652" y="174"/>
                  </a:lnTo>
                  <a:lnTo>
                    <a:pt x="1631" y="162"/>
                  </a:lnTo>
                  <a:lnTo>
                    <a:pt x="1612" y="151"/>
                  </a:lnTo>
                  <a:lnTo>
                    <a:pt x="1570" y="129"/>
                  </a:lnTo>
                  <a:lnTo>
                    <a:pt x="1570" y="129"/>
                  </a:lnTo>
                  <a:lnTo>
                    <a:pt x="1538" y="115"/>
                  </a:lnTo>
                  <a:lnTo>
                    <a:pt x="1505" y="101"/>
                  </a:lnTo>
                  <a:lnTo>
                    <a:pt x="1472" y="88"/>
                  </a:lnTo>
                  <a:lnTo>
                    <a:pt x="1437" y="75"/>
                  </a:lnTo>
                  <a:lnTo>
                    <a:pt x="1402" y="65"/>
                  </a:lnTo>
                  <a:lnTo>
                    <a:pt x="1368" y="55"/>
                  </a:lnTo>
                  <a:lnTo>
                    <a:pt x="1333" y="46"/>
                  </a:lnTo>
                  <a:lnTo>
                    <a:pt x="1298" y="38"/>
                  </a:lnTo>
                  <a:lnTo>
                    <a:pt x="1262" y="29"/>
                  </a:lnTo>
                  <a:lnTo>
                    <a:pt x="1226" y="23"/>
                  </a:lnTo>
                  <a:lnTo>
                    <a:pt x="1191" y="17"/>
                  </a:lnTo>
                  <a:lnTo>
                    <a:pt x="1155" y="12"/>
                  </a:lnTo>
                  <a:lnTo>
                    <a:pt x="1119" y="8"/>
                  </a:lnTo>
                  <a:lnTo>
                    <a:pt x="1083" y="5"/>
                  </a:lnTo>
                  <a:lnTo>
                    <a:pt x="1047" y="3"/>
                  </a:lnTo>
                  <a:lnTo>
                    <a:pt x="1012" y="1"/>
                  </a:lnTo>
                  <a:lnTo>
                    <a:pt x="1012" y="1"/>
                  </a:lnTo>
                  <a:lnTo>
                    <a:pt x="977" y="0"/>
                  </a:lnTo>
                  <a:lnTo>
                    <a:pt x="977" y="0"/>
                  </a:lnTo>
                  <a:lnTo>
                    <a:pt x="975" y="1"/>
                  </a:lnTo>
                  <a:lnTo>
                    <a:pt x="973" y="2"/>
                  </a:lnTo>
                  <a:lnTo>
                    <a:pt x="972" y="4"/>
                  </a:lnTo>
                  <a:lnTo>
                    <a:pt x="971" y="6"/>
                  </a:lnTo>
                  <a:lnTo>
                    <a:pt x="972" y="9"/>
                  </a:lnTo>
                  <a:lnTo>
                    <a:pt x="973" y="10"/>
                  </a:lnTo>
                  <a:lnTo>
                    <a:pt x="975" y="12"/>
                  </a:lnTo>
                  <a:lnTo>
                    <a:pt x="977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4E5DE31F-38E9-B5DF-FAA1-D4DD8E187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859"/>
              <a:ext cx="724" cy="1042"/>
            </a:xfrm>
            <a:custGeom>
              <a:avLst/>
              <a:gdLst>
                <a:gd name="T0" fmla="*/ 1603 w 2173"/>
                <a:gd name="T1" fmla="*/ 198 h 3127"/>
                <a:gd name="T2" fmla="*/ 1638 w 2173"/>
                <a:gd name="T3" fmla="*/ 482 h 3127"/>
                <a:gd name="T4" fmla="*/ 1711 w 2173"/>
                <a:gd name="T5" fmla="*/ 762 h 3127"/>
                <a:gd name="T6" fmla="*/ 1844 w 2173"/>
                <a:gd name="T7" fmla="*/ 1125 h 3127"/>
                <a:gd name="T8" fmla="*/ 2000 w 2173"/>
                <a:gd name="T9" fmla="*/ 1487 h 3127"/>
                <a:gd name="T10" fmla="*/ 2090 w 2173"/>
                <a:gd name="T11" fmla="*/ 1769 h 3127"/>
                <a:gd name="T12" fmla="*/ 2142 w 2173"/>
                <a:gd name="T13" fmla="*/ 2051 h 3127"/>
                <a:gd name="T14" fmla="*/ 2161 w 2173"/>
                <a:gd name="T15" fmla="*/ 2281 h 3127"/>
                <a:gd name="T16" fmla="*/ 2139 w 2173"/>
                <a:gd name="T17" fmla="*/ 2499 h 3127"/>
                <a:gd name="T18" fmla="*/ 2108 w 2173"/>
                <a:gd name="T19" fmla="*/ 2603 h 3127"/>
                <a:gd name="T20" fmla="*/ 2053 w 2173"/>
                <a:gd name="T21" fmla="*/ 2708 h 3127"/>
                <a:gd name="T22" fmla="*/ 1964 w 2173"/>
                <a:gd name="T23" fmla="*/ 2815 h 3127"/>
                <a:gd name="T24" fmla="*/ 1810 w 2173"/>
                <a:gd name="T25" fmla="*/ 2931 h 3127"/>
                <a:gd name="T26" fmla="*/ 1601 w 2173"/>
                <a:gd name="T27" fmla="*/ 3028 h 3127"/>
                <a:gd name="T28" fmla="*/ 1309 w 2173"/>
                <a:gd name="T29" fmla="*/ 3115 h 3127"/>
                <a:gd name="T30" fmla="*/ 1390 w 2173"/>
                <a:gd name="T31" fmla="*/ 2409 h 3127"/>
                <a:gd name="T32" fmla="*/ 1380 w 2173"/>
                <a:gd name="T33" fmla="*/ 2406 h 3127"/>
                <a:gd name="T34" fmla="*/ 1304 w 2173"/>
                <a:gd name="T35" fmla="*/ 2619 h 3127"/>
                <a:gd name="T36" fmla="*/ 1199 w 2173"/>
                <a:gd name="T37" fmla="*/ 2815 h 3127"/>
                <a:gd name="T38" fmla="*/ 1099 w 2173"/>
                <a:gd name="T39" fmla="*/ 2925 h 3127"/>
                <a:gd name="T40" fmla="*/ 1007 w 2173"/>
                <a:gd name="T41" fmla="*/ 2986 h 3127"/>
                <a:gd name="T42" fmla="*/ 905 w 2173"/>
                <a:gd name="T43" fmla="*/ 3022 h 3127"/>
                <a:gd name="T44" fmla="*/ 741 w 2173"/>
                <a:gd name="T45" fmla="*/ 3042 h 3127"/>
                <a:gd name="T46" fmla="*/ 557 w 2173"/>
                <a:gd name="T47" fmla="*/ 3033 h 3127"/>
                <a:gd name="T48" fmla="*/ 315 w 2173"/>
                <a:gd name="T49" fmla="*/ 2980 h 3127"/>
                <a:gd name="T50" fmla="*/ 9 w 2173"/>
                <a:gd name="T51" fmla="*/ 2910 h 3127"/>
                <a:gd name="T52" fmla="*/ 1 w 2173"/>
                <a:gd name="T53" fmla="*/ 2919 h 3127"/>
                <a:gd name="T54" fmla="*/ 146 w 2173"/>
                <a:gd name="T55" fmla="*/ 2949 h 3127"/>
                <a:gd name="T56" fmla="*/ 517 w 2173"/>
                <a:gd name="T57" fmla="*/ 3038 h 3127"/>
                <a:gd name="T58" fmla="*/ 730 w 2173"/>
                <a:gd name="T59" fmla="*/ 3055 h 3127"/>
                <a:gd name="T60" fmla="*/ 882 w 2173"/>
                <a:gd name="T61" fmla="*/ 3039 h 3127"/>
                <a:gd name="T62" fmla="*/ 1004 w 2173"/>
                <a:gd name="T63" fmla="*/ 3000 h 3127"/>
                <a:gd name="T64" fmla="*/ 1093 w 2173"/>
                <a:gd name="T65" fmla="*/ 2946 h 3127"/>
                <a:gd name="T66" fmla="*/ 1205 w 2173"/>
                <a:gd name="T67" fmla="*/ 2827 h 3127"/>
                <a:gd name="T68" fmla="*/ 1300 w 2173"/>
                <a:gd name="T69" fmla="*/ 2656 h 3127"/>
                <a:gd name="T70" fmla="*/ 1390 w 2173"/>
                <a:gd name="T71" fmla="*/ 2413 h 3127"/>
                <a:gd name="T72" fmla="*/ 1306 w 2173"/>
                <a:gd name="T73" fmla="*/ 3126 h 3127"/>
                <a:gd name="T74" fmla="*/ 1534 w 2173"/>
                <a:gd name="T75" fmla="*/ 3063 h 3127"/>
                <a:gd name="T76" fmla="*/ 1750 w 2173"/>
                <a:gd name="T77" fmla="*/ 2977 h 3127"/>
                <a:gd name="T78" fmla="*/ 1913 w 2173"/>
                <a:gd name="T79" fmla="*/ 2877 h 3127"/>
                <a:gd name="T80" fmla="*/ 2063 w 2173"/>
                <a:gd name="T81" fmla="*/ 2717 h 3127"/>
                <a:gd name="T82" fmla="*/ 2119 w 2173"/>
                <a:gd name="T83" fmla="*/ 2607 h 3127"/>
                <a:gd name="T84" fmla="*/ 2163 w 2173"/>
                <a:gd name="T85" fmla="*/ 2441 h 3127"/>
                <a:gd name="T86" fmla="*/ 2171 w 2173"/>
                <a:gd name="T87" fmla="*/ 2223 h 3127"/>
                <a:gd name="T88" fmla="*/ 2147 w 2173"/>
                <a:gd name="T89" fmla="*/ 2004 h 3127"/>
                <a:gd name="T90" fmla="*/ 2087 w 2173"/>
                <a:gd name="T91" fmla="*/ 1705 h 3127"/>
                <a:gd name="T92" fmla="*/ 2006 w 2173"/>
                <a:gd name="T93" fmla="*/ 1468 h 3127"/>
                <a:gd name="T94" fmla="*/ 1830 w 2173"/>
                <a:gd name="T95" fmla="*/ 1057 h 3127"/>
                <a:gd name="T96" fmla="*/ 1714 w 2173"/>
                <a:gd name="T97" fmla="*/ 731 h 3127"/>
                <a:gd name="T98" fmla="*/ 1643 w 2173"/>
                <a:gd name="T99" fmla="*/ 446 h 3127"/>
                <a:gd name="T100" fmla="*/ 1613 w 2173"/>
                <a:gd name="T101" fmla="*/ 153 h 3127"/>
                <a:gd name="T102" fmla="*/ 1616 w 2173"/>
                <a:gd name="T103" fmla="*/ 3 h 3127"/>
                <a:gd name="T104" fmla="*/ 1605 w 2173"/>
                <a:gd name="T105" fmla="*/ 3 h 3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3" h="3127">
                  <a:moveTo>
                    <a:pt x="1604" y="6"/>
                  </a:moveTo>
                  <a:lnTo>
                    <a:pt x="1604" y="6"/>
                  </a:lnTo>
                  <a:lnTo>
                    <a:pt x="1602" y="54"/>
                  </a:lnTo>
                  <a:lnTo>
                    <a:pt x="1601" y="102"/>
                  </a:lnTo>
                  <a:lnTo>
                    <a:pt x="1601" y="150"/>
                  </a:lnTo>
                  <a:lnTo>
                    <a:pt x="1603" y="198"/>
                  </a:lnTo>
                  <a:lnTo>
                    <a:pt x="1606" y="246"/>
                  </a:lnTo>
                  <a:lnTo>
                    <a:pt x="1610" y="294"/>
                  </a:lnTo>
                  <a:lnTo>
                    <a:pt x="1616" y="340"/>
                  </a:lnTo>
                  <a:lnTo>
                    <a:pt x="1622" y="388"/>
                  </a:lnTo>
                  <a:lnTo>
                    <a:pt x="1630" y="435"/>
                  </a:lnTo>
                  <a:lnTo>
                    <a:pt x="1638" y="482"/>
                  </a:lnTo>
                  <a:lnTo>
                    <a:pt x="1649" y="530"/>
                  </a:lnTo>
                  <a:lnTo>
                    <a:pt x="1659" y="576"/>
                  </a:lnTo>
                  <a:lnTo>
                    <a:pt x="1671" y="623"/>
                  </a:lnTo>
                  <a:lnTo>
                    <a:pt x="1683" y="669"/>
                  </a:lnTo>
                  <a:lnTo>
                    <a:pt x="1696" y="716"/>
                  </a:lnTo>
                  <a:lnTo>
                    <a:pt x="1711" y="762"/>
                  </a:lnTo>
                  <a:lnTo>
                    <a:pt x="1711" y="762"/>
                  </a:lnTo>
                  <a:lnTo>
                    <a:pt x="1725" y="808"/>
                  </a:lnTo>
                  <a:lnTo>
                    <a:pt x="1740" y="853"/>
                  </a:lnTo>
                  <a:lnTo>
                    <a:pt x="1773" y="944"/>
                  </a:lnTo>
                  <a:lnTo>
                    <a:pt x="1807" y="1035"/>
                  </a:lnTo>
                  <a:lnTo>
                    <a:pt x="1844" y="1125"/>
                  </a:lnTo>
                  <a:lnTo>
                    <a:pt x="1844" y="1125"/>
                  </a:lnTo>
                  <a:lnTo>
                    <a:pt x="1883" y="1215"/>
                  </a:lnTo>
                  <a:lnTo>
                    <a:pt x="1922" y="1305"/>
                  </a:lnTo>
                  <a:lnTo>
                    <a:pt x="1961" y="1396"/>
                  </a:lnTo>
                  <a:lnTo>
                    <a:pt x="2000" y="1487"/>
                  </a:lnTo>
                  <a:lnTo>
                    <a:pt x="2000" y="1487"/>
                  </a:lnTo>
                  <a:lnTo>
                    <a:pt x="2018" y="1533"/>
                  </a:lnTo>
                  <a:lnTo>
                    <a:pt x="2035" y="1579"/>
                  </a:lnTo>
                  <a:lnTo>
                    <a:pt x="2051" y="1626"/>
                  </a:lnTo>
                  <a:lnTo>
                    <a:pt x="2065" y="1673"/>
                  </a:lnTo>
                  <a:lnTo>
                    <a:pt x="2079" y="1721"/>
                  </a:lnTo>
                  <a:lnTo>
                    <a:pt x="2090" y="1769"/>
                  </a:lnTo>
                  <a:lnTo>
                    <a:pt x="2102" y="1818"/>
                  </a:lnTo>
                  <a:lnTo>
                    <a:pt x="2112" y="1866"/>
                  </a:lnTo>
                  <a:lnTo>
                    <a:pt x="2112" y="1866"/>
                  </a:lnTo>
                  <a:lnTo>
                    <a:pt x="2128" y="1959"/>
                  </a:lnTo>
                  <a:lnTo>
                    <a:pt x="2136" y="2005"/>
                  </a:lnTo>
                  <a:lnTo>
                    <a:pt x="2142" y="2051"/>
                  </a:lnTo>
                  <a:lnTo>
                    <a:pt x="2148" y="2098"/>
                  </a:lnTo>
                  <a:lnTo>
                    <a:pt x="2153" y="2143"/>
                  </a:lnTo>
                  <a:lnTo>
                    <a:pt x="2156" y="2190"/>
                  </a:lnTo>
                  <a:lnTo>
                    <a:pt x="2160" y="2237"/>
                  </a:lnTo>
                  <a:lnTo>
                    <a:pt x="2160" y="2237"/>
                  </a:lnTo>
                  <a:lnTo>
                    <a:pt x="2161" y="2281"/>
                  </a:lnTo>
                  <a:lnTo>
                    <a:pt x="2161" y="2325"/>
                  </a:lnTo>
                  <a:lnTo>
                    <a:pt x="2159" y="2369"/>
                  </a:lnTo>
                  <a:lnTo>
                    <a:pt x="2154" y="2413"/>
                  </a:lnTo>
                  <a:lnTo>
                    <a:pt x="2148" y="2456"/>
                  </a:lnTo>
                  <a:lnTo>
                    <a:pt x="2144" y="2478"/>
                  </a:lnTo>
                  <a:lnTo>
                    <a:pt x="2139" y="2499"/>
                  </a:lnTo>
                  <a:lnTo>
                    <a:pt x="2134" y="2521"/>
                  </a:lnTo>
                  <a:lnTo>
                    <a:pt x="2129" y="2542"/>
                  </a:lnTo>
                  <a:lnTo>
                    <a:pt x="2122" y="2564"/>
                  </a:lnTo>
                  <a:lnTo>
                    <a:pt x="2115" y="2584"/>
                  </a:lnTo>
                  <a:lnTo>
                    <a:pt x="2115" y="2584"/>
                  </a:lnTo>
                  <a:lnTo>
                    <a:pt x="2108" y="2603"/>
                  </a:lnTo>
                  <a:lnTo>
                    <a:pt x="2100" y="2622"/>
                  </a:lnTo>
                  <a:lnTo>
                    <a:pt x="2091" y="2640"/>
                  </a:lnTo>
                  <a:lnTo>
                    <a:pt x="2083" y="2657"/>
                  </a:lnTo>
                  <a:lnTo>
                    <a:pt x="2073" y="2675"/>
                  </a:lnTo>
                  <a:lnTo>
                    <a:pt x="2063" y="2692"/>
                  </a:lnTo>
                  <a:lnTo>
                    <a:pt x="2053" y="2708"/>
                  </a:lnTo>
                  <a:lnTo>
                    <a:pt x="2041" y="2725"/>
                  </a:lnTo>
                  <a:lnTo>
                    <a:pt x="2030" y="2741"/>
                  </a:lnTo>
                  <a:lnTo>
                    <a:pt x="2018" y="2756"/>
                  </a:lnTo>
                  <a:lnTo>
                    <a:pt x="2005" y="2772"/>
                  </a:lnTo>
                  <a:lnTo>
                    <a:pt x="1993" y="2787"/>
                  </a:lnTo>
                  <a:lnTo>
                    <a:pt x="1964" y="2815"/>
                  </a:lnTo>
                  <a:lnTo>
                    <a:pt x="1936" y="2842"/>
                  </a:lnTo>
                  <a:lnTo>
                    <a:pt x="1936" y="2842"/>
                  </a:lnTo>
                  <a:lnTo>
                    <a:pt x="1905" y="2866"/>
                  </a:lnTo>
                  <a:lnTo>
                    <a:pt x="1875" y="2890"/>
                  </a:lnTo>
                  <a:lnTo>
                    <a:pt x="1843" y="2911"/>
                  </a:lnTo>
                  <a:lnTo>
                    <a:pt x="1810" y="2931"/>
                  </a:lnTo>
                  <a:lnTo>
                    <a:pt x="1777" y="2950"/>
                  </a:lnTo>
                  <a:lnTo>
                    <a:pt x="1743" y="2967"/>
                  </a:lnTo>
                  <a:lnTo>
                    <a:pt x="1708" y="2984"/>
                  </a:lnTo>
                  <a:lnTo>
                    <a:pt x="1673" y="2999"/>
                  </a:lnTo>
                  <a:lnTo>
                    <a:pt x="1637" y="3014"/>
                  </a:lnTo>
                  <a:lnTo>
                    <a:pt x="1601" y="3028"/>
                  </a:lnTo>
                  <a:lnTo>
                    <a:pt x="1564" y="3041"/>
                  </a:lnTo>
                  <a:lnTo>
                    <a:pt x="1527" y="3053"/>
                  </a:lnTo>
                  <a:lnTo>
                    <a:pt x="1454" y="3075"/>
                  </a:lnTo>
                  <a:lnTo>
                    <a:pt x="1381" y="3096"/>
                  </a:lnTo>
                  <a:lnTo>
                    <a:pt x="1381" y="3096"/>
                  </a:lnTo>
                  <a:lnTo>
                    <a:pt x="1309" y="3115"/>
                  </a:lnTo>
                  <a:lnTo>
                    <a:pt x="1309" y="3115"/>
                  </a:lnTo>
                  <a:lnTo>
                    <a:pt x="1316" y="3121"/>
                  </a:lnTo>
                  <a:lnTo>
                    <a:pt x="1316" y="3121"/>
                  </a:lnTo>
                  <a:lnTo>
                    <a:pt x="1391" y="2411"/>
                  </a:lnTo>
                  <a:lnTo>
                    <a:pt x="1391" y="2411"/>
                  </a:lnTo>
                  <a:lnTo>
                    <a:pt x="1390" y="2409"/>
                  </a:lnTo>
                  <a:lnTo>
                    <a:pt x="1389" y="2406"/>
                  </a:lnTo>
                  <a:lnTo>
                    <a:pt x="1388" y="2405"/>
                  </a:lnTo>
                  <a:lnTo>
                    <a:pt x="1386" y="2404"/>
                  </a:lnTo>
                  <a:lnTo>
                    <a:pt x="1384" y="2404"/>
                  </a:lnTo>
                  <a:lnTo>
                    <a:pt x="1382" y="2405"/>
                  </a:lnTo>
                  <a:lnTo>
                    <a:pt x="1380" y="2406"/>
                  </a:lnTo>
                  <a:lnTo>
                    <a:pt x="1379" y="2409"/>
                  </a:lnTo>
                  <a:lnTo>
                    <a:pt x="1379" y="2409"/>
                  </a:lnTo>
                  <a:lnTo>
                    <a:pt x="1356" y="2479"/>
                  </a:lnTo>
                  <a:lnTo>
                    <a:pt x="1331" y="2549"/>
                  </a:lnTo>
                  <a:lnTo>
                    <a:pt x="1319" y="2584"/>
                  </a:lnTo>
                  <a:lnTo>
                    <a:pt x="1304" y="2619"/>
                  </a:lnTo>
                  <a:lnTo>
                    <a:pt x="1289" y="2653"/>
                  </a:lnTo>
                  <a:lnTo>
                    <a:pt x="1274" y="2687"/>
                  </a:lnTo>
                  <a:lnTo>
                    <a:pt x="1257" y="2721"/>
                  </a:lnTo>
                  <a:lnTo>
                    <a:pt x="1238" y="2753"/>
                  </a:lnTo>
                  <a:lnTo>
                    <a:pt x="1219" y="2785"/>
                  </a:lnTo>
                  <a:lnTo>
                    <a:pt x="1199" y="2815"/>
                  </a:lnTo>
                  <a:lnTo>
                    <a:pt x="1176" y="2845"/>
                  </a:lnTo>
                  <a:lnTo>
                    <a:pt x="1152" y="2873"/>
                  </a:lnTo>
                  <a:lnTo>
                    <a:pt x="1126" y="2900"/>
                  </a:lnTo>
                  <a:lnTo>
                    <a:pt x="1113" y="2912"/>
                  </a:lnTo>
                  <a:lnTo>
                    <a:pt x="1099" y="2925"/>
                  </a:lnTo>
                  <a:lnTo>
                    <a:pt x="1099" y="2925"/>
                  </a:lnTo>
                  <a:lnTo>
                    <a:pt x="1085" y="2937"/>
                  </a:lnTo>
                  <a:lnTo>
                    <a:pt x="1070" y="2948"/>
                  </a:lnTo>
                  <a:lnTo>
                    <a:pt x="1055" y="2958"/>
                  </a:lnTo>
                  <a:lnTo>
                    <a:pt x="1040" y="2968"/>
                  </a:lnTo>
                  <a:lnTo>
                    <a:pt x="1023" y="2978"/>
                  </a:lnTo>
                  <a:lnTo>
                    <a:pt x="1007" y="2986"/>
                  </a:lnTo>
                  <a:lnTo>
                    <a:pt x="990" y="2994"/>
                  </a:lnTo>
                  <a:lnTo>
                    <a:pt x="974" y="3001"/>
                  </a:lnTo>
                  <a:lnTo>
                    <a:pt x="974" y="3001"/>
                  </a:lnTo>
                  <a:lnTo>
                    <a:pt x="951" y="3009"/>
                  </a:lnTo>
                  <a:lnTo>
                    <a:pt x="928" y="3016"/>
                  </a:lnTo>
                  <a:lnTo>
                    <a:pt x="905" y="3022"/>
                  </a:lnTo>
                  <a:lnTo>
                    <a:pt x="882" y="3028"/>
                  </a:lnTo>
                  <a:lnTo>
                    <a:pt x="859" y="3032"/>
                  </a:lnTo>
                  <a:lnTo>
                    <a:pt x="835" y="3035"/>
                  </a:lnTo>
                  <a:lnTo>
                    <a:pt x="788" y="3040"/>
                  </a:lnTo>
                  <a:lnTo>
                    <a:pt x="788" y="3040"/>
                  </a:lnTo>
                  <a:lnTo>
                    <a:pt x="741" y="3042"/>
                  </a:lnTo>
                  <a:lnTo>
                    <a:pt x="696" y="3044"/>
                  </a:lnTo>
                  <a:lnTo>
                    <a:pt x="650" y="3043"/>
                  </a:lnTo>
                  <a:lnTo>
                    <a:pt x="627" y="3041"/>
                  </a:lnTo>
                  <a:lnTo>
                    <a:pt x="604" y="3039"/>
                  </a:lnTo>
                  <a:lnTo>
                    <a:pt x="604" y="3039"/>
                  </a:lnTo>
                  <a:lnTo>
                    <a:pt x="557" y="3033"/>
                  </a:lnTo>
                  <a:lnTo>
                    <a:pt x="510" y="3024"/>
                  </a:lnTo>
                  <a:lnTo>
                    <a:pt x="464" y="3015"/>
                  </a:lnTo>
                  <a:lnTo>
                    <a:pt x="417" y="3005"/>
                  </a:lnTo>
                  <a:lnTo>
                    <a:pt x="417" y="3005"/>
                  </a:lnTo>
                  <a:lnTo>
                    <a:pt x="366" y="2993"/>
                  </a:lnTo>
                  <a:lnTo>
                    <a:pt x="315" y="2980"/>
                  </a:lnTo>
                  <a:lnTo>
                    <a:pt x="213" y="2953"/>
                  </a:lnTo>
                  <a:lnTo>
                    <a:pt x="162" y="2941"/>
                  </a:lnTo>
                  <a:lnTo>
                    <a:pt x="111" y="2929"/>
                  </a:lnTo>
                  <a:lnTo>
                    <a:pt x="60" y="2918"/>
                  </a:lnTo>
                  <a:lnTo>
                    <a:pt x="9" y="2910"/>
                  </a:lnTo>
                  <a:lnTo>
                    <a:pt x="9" y="2910"/>
                  </a:lnTo>
                  <a:lnTo>
                    <a:pt x="5" y="2910"/>
                  </a:lnTo>
                  <a:lnTo>
                    <a:pt x="3" y="2911"/>
                  </a:lnTo>
                  <a:lnTo>
                    <a:pt x="1" y="2913"/>
                  </a:lnTo>
                  <a:lnTo>
                    <a:pt x="1" y="2915"/>
                  </a:lnTo>
                  <a:lnTo>
                    <a:pt x="0" y="2917"/>
                  </a:lnTo>
                  <a:lnTo>
                    <a:pt x="1" y="2919"/>
                  </a:lnTo>
                  <a:lnTo>
                    <a:pt x="2" y="2920"/>
                  </a:lnTo>
                  <a:lnTo>
                    <a:pt x="5" y="2921"/>
                  </a:lnTo>
                  <a:lnTo>
                    <a:pt x="5" y="2921"/>
                  </a:lnTo>
                  <a:lnTo>
                    <a:pt x="52" y="2930"/>
                  </a:lnTo>
                  <a:lnTo>
                    <a:pt x="99" y="2939"/>
                  </a:lnTo>
                  <a:lnTo>
                    <a:pt x="146" y="2949"/>
                  </a:lnTo>
                  <a:lnTo>
                    <a:pt x="192" y="2960"/>
                  </a:lnTo>
                  <a:lnTo>
                    <a:pt x="284" y="2984"/>
                  </a:lnTo>
                  <a:lnTo>
                    <a:pt x="377" y="3007"/>
                  </a:lnTo>
                  <a:lnTo>
                    <a:pt x="424" y="3018"/>
                  </a:lnTo>
                  <a:lnTo>
                    <a:pt x="470" y="3029"/>
                  </a:lnTo>
                  <a:lnTo>
                    <a:pt x="517" y="3038"/>
                  </a:lnTo>
                  <a:lnTo>
                    <a:pt x="563" y="3045"/>
                  </a:lnTo>
                  <a:lnTo>
                    <a:pt x="610" y="3051"/>
                  </a:lnTo>
                  <a:lnTo>
                    <a:pt x="658" y="3054"/>
                  </a:lnTo>
                  <a:lnTo>
                    <a:pt x="681" y="3055"/>
                  </a:lnTo>
                  <a:lnTo>
                    <a:pt x="706" y="3055"/>
                  </a:lnTo>
                  <a:lnTo>
                    <a:pt x="730" y="3055"/>
                  </a:lnTo>
                  <a:lnTo>
                    <a:pt x="754" y="3054"/>
                  </a:lnTo>
                  <a:lnTo>
                    <a:pt x="754" y="3054"/>
                  </a:lnTo>
                  <a:lnTo>
                    <a:pt x="797" y="3051"/>
                  </a:lnTo>
                  <a:lnTo>
                    <a:pt x="840" y="3046"/>
                  </a:lnTo>
                  <a:lnTo>
                    <a:pt x="862" y="3043"/>
                  </a:lnTo>
                  <a:lnTo>
                    <a:pt x="882" y="3039"/>
                  </a:lnTo>
                  <a:lnTo>
                    <a:pt x="903" y="3034"/>
                  </a:lnTo>
                  <a:lnTo>
                    <a:pt x="924" y="3029"/>
                  </a:lnTo>
                  <a:lnTo>
                    <a:pt x="944" y="3023"/>
                  </a:lnTo>
                  <a:lnTo>
                    <a:pt x="964" y="3016"/>
                  </a:lnTo>
                  <a:lnTo>
                    <a:pt x="985" y="3009"/>
                  </a:lnTo>
                  <a:lnTo>
                    <a:pt x="1004" y="3000"/>
                  </a:lnTo>
                  <a:lnTo>
                    <a:pt x="1023" y="2991"/>
                  </a:lnTo>
                  <a:lnTo>
                    <a:pt x="1042" y="2981"/>
                  </a:lnTo>
                  <a:lnTo>
                    <a:pt x="1060" y="2969"/>
                  </a:lnTo>
                  <a:lnTo>
                    <a:pt x="1078" y="2956"/>
                  </a:lnTo>
                  <a:lnTo>
                    <a:pt x="1078" y="2956"/>
                  </a:lnTo>
                  <a:lnTo>
                    <a:pt x="1093" y="2946"/>
                  </a:lnTo>
                  <a:lnTo>
                    <a:pt x="1107" y="2934"/>
                  </a:lnTo>
                  <a:lnTo>
                    <a:pt x="1120" y="2921"/>
                  </a:lnTo>
                  <a:lnTo>
                    <a:pt x="1133" y="2909"/>
                  </a:lnTo>
                  <a:lnTo>
                    <a:pt x="1159" y="2884"/>
                  </a:lnTo>
                  <a:lnTo>
                    <a:pt x="1182" y="2855"/>
                  </a:lnTo>
                  <a:lnTo>
                    <a:pt x="1205" y="2827"/>
                  </a:lnTo>
                  <a:lnTo>
                    <a:pt x="1225" y="2797"/>
                  </a:lnTo>
                  <a:lnTo>
                    <a:pt x="1244" y="2765"/>
                  </a:lnTo>
                  <a:lnTo>
                    <a:pt x="1262" y="2734"/>
                  </a:lnTo>
                  <a:lnTo>
                    <a:pt x="1262" y="2734"/>
                  </a:lnTo>
                  <a:lnTo>
                    <a:pt x="1282" y="2695"/>
                  </a:lnTo>
                  <a:lnTo>
                    <a:pt x="1300" y="2656"/>
                  </a:lnTo>
                  <a:lnTo>
                    <a:pt x="1318" y="2617"/>
                  </a:lnTo>
                  <a:lnTo>
                    <a:pt x="1334" y="2576"/>
                  </a:lnTo>
                  <a:lnTo>
                    <a:pt x="1349" y="2535"/>
                  </a:lnTo>
                  <a:lnTo>
                    <a:pt x="1363" y="2494"/>
                  </a:lnTo>
                  <a:lnTo>
                    <a:pt x="1390" y="2413"/>
                  </a:lnTo>
                  <a:lnTo>
                    <a:pt x="1390" y="2413"/>
                  </a:lnTo>
                  <a:lnTo>
                    <a:pt x="1379" y="2411"/>
                  </a:lnTo>
                  <a:lnTo>
                    <a:pt x="1379" y="2411"/>
                  </a:lnTo>
                  <a:lnTo>
                    <a:pt x="1303" y="3121"/>
                  </a:lnTo>
                  <a:lnTo>
                    <a:pt x="1303" y="3121"/>
                  </a:lnTo>
                  <a:lnTo>
                    <a:pt x="1304" y="3124"/>
                  </a:lnTo>
                  <a:lnTo>
                    <a:pt x="1306" y="3126"/>
                  </a:lnTo>
                  <a:lnTo>
                    <a:pt x="1309" y="3127"/>
                  </a:lnTo>
                  <a:lnTo>
                    <a:pt x="1312" y="3127"/>
                  </a:lnTo>
                  <a:lnTo>
                    <a:pt x="1312" y="3127"/>
                  </a:lnTo>
                  <a:lnTo>
                    <a:pt x="1386" y="3107"/>
                  </a:lnTo>
                  <a:lnTo>
                    <a:pt x="1460" y="3087"/>
                  </a:lnTo>
                  <a:lnTo>
                    <a:pt x="1534" y="3063"/>
                  </a:lnTo>
                  <a:lnTo>
                    <a:pt x="1571" y="3051"/>
                  </a:lnTo>
                  <a:lnTo>
                    <a:pt x="1608" y="3038"/>
                  </a:lnTo>
                  <a:lnTo>
                    <a:pt x="1644" y="3024"/>
                  </a:lnTo>
                  <a:lnTo>
                    <a:pt x="1680" y="3009"/>
                  </a:lnTo>
                  <a:lnTo>
                    <a:pt x="1716" y="2994"/>
                  </a:lnTo>
                  <a:lnTo>
                    <a:pt x="1750" y="2977"/>
                  </a:lnTo>
                  <a:lnTo>
                    <a:pt x="1785" y="2959"/>
                  </a:lnTo>
                  <a:lnTo>
                    <a:pt x="1819" y="2940"/>
                  </a:lnTo>
                  <a:lnTo>
                    <a:pt x="1851" y="2919"/>
                  </a:lnTo>
                  <a:lnTo>
                    <a:pt x="1884" y="2898"/>
                  </a:lnTo>
                  <a:lnTo>
                    <a:pt x="1884" y="2898"/>
                  </a:lnTo>
                  <a:lnTo>
                    <a:pt x="1913" y="2877"/>
                  </a:lnTo>
                  <a:lnTo>
                    <a:pt x="1942" y="2853"/>
                  </a:lnTo>
                  <a:lnTo>
                    <a:pt x="1968" y="2829"/>
                  </a:lnTo>
                  <a:lnTo>
                    <a:pt x="1995" y="2802"/>
                  </a:lnTo>
                  <a:lnTo>
                    <a:pt x="2019" y="2775"/>
                  </a:lnTo>
                  <a:lnTo>
                    <a:pt x="2041" y="2746"/>
                  </a:lnTo>
                  <a:lnTo>
                    <a:pt x="2063" y="2717"/>
                  </a:lnTo>
                  <a:lnTo>
                    <a:pt x="2082" y="2685"/>
                  </a:lnTo>
                  <a:lnTo>
                    <a:pt x="2082" y="2685"/>
                  </a:lnTo>
                  <a:lnTo>
                    <a:pt x="2092" y="2667"/>
                  </a:lnTo>
                  <a:lnTo>
                    <a:pt x="2102" y="2647"/>
                  </a:lnTo>
                  <a:lnTo>
                    <a:pt x="2111" y="2628"/>
                  </a:lnTo>
                  <a:lnTo>
                    <a:pt x="2119" y="2607"/>
                  </a:lnTo>
                  <a:lnTo>
                    <a:pt x="2127" y="2587"/>
                  </a:lnTo>
                  <a:lnTo>
                    <a:pt x="2133" y="2568"/>
                  </a:lnTo>
                  <a:lnTo>
                    <a:pt x="2140" y="2546"/>
                  </a:lnTo>
                  <a:lnTo>
                    <a:pt x="2145" y="2526"/>
                  </a:lnTo>
                  <a:lnTo>
                    <a:pt x="2155" y="2484"/>
                  </a:lnTo>
                  <a:lnTo>
                    <a:pt x="2163" y="2441"/>
                  </a:lnTo>
                  <a:lnTo>
                    <a:pt x="2168" y="2398"/>
                  </a:lnTo>
                  <a:lnTo>
                    <a:pt x="2171" y="2356"/>
                  </a:lnTo>
                  <a:lnTo>
                    <a:pt x="2171" y="2356"/>
                  </a:lnTo>
                  <a:lnTo>
                    <a:pt x="2173" y="2312"/>
                  </a:lnTo>
                  <a:lnTo>
                    <a:pt x="2173" y="2268"/>
                  </a:lnTo>
                  <a:lnTo>
                    <a:pt x="2171" y="2223"/>
                  </a:lnTo>
                  <a:lnTo>
                    <a:pt x="2169" y="2179"/>
                  </a:lnTo>
                  <a:lnTo>
                    <a:pt x="2165" y="2135"/>
                  </a:lnTo>
                  <a:lnTo>
                    <a:pt x="2160" y="2091"/>
                  </a:lnTo>
                  <a:lnTo>
                    <a:pt x="2153" y="2048"/>
                  </a:lnTo>
                  <a:lnTo>
                    <a:pt x="2147" y="2004"/>
                  </a:lnTo>
                  <a:lnTo>
                    <a:pt x="2147" y="2004"/>
                  </a:lnTo>
                  <a:lnTo>
                    <a:pt x="2139" y="1954"/>
                  </a:lnTo>
                  <a:lnTo>
                    <a:pt x="2131" y="1904"/>
                  </a:lnTo>
                  <a:lnTo>
                    <a:pt x="2122" y="1854"/>
                  </a:lnTo>
                  <a:lnTo>
                    <a:pt x="2112" y="1804"/>
                  </a:lnTo>
                  <a:lnTo>
                    <a:pt x="2100" y="1755"/>
                  </a:lnTo>
                  <a:lnTo>
                    <a:pt x="2087" y="1705"/>
                  </a:lnTo>
                  <a:lnTo>
                    <a:pt x="2074" y="1657"/>
                  </a:lnTo>
                  <a:lnTo>
                    <a:pt x="2059" y="1608"/>
                  </a:lnTo>
                  <a:lnTo>
                    <a:pt x="2059" y="1608"/>
                  </a:lnTo>
                  <a:lnTo>
                    <a:pt x="2042" y="1561"/>
                  </a:lnTo>
                  <a:lnTo>
                    <a:pt x="2024" y="1515"/>
                  </a:lnTo>
                  <a:lnTo>
                    <a:pt x="2006" y="1468"/>
                  </a:lnTo>
                  <a:lnTo>
                    <a:pt x="1986" y="1422"/>
                  </a:lnTo>
                  <a:lnTo>
                    <a:pt x="1946" y="1332"/>
                  </a:lnTo>
                  <a:lnTo>
                    <a:pt x="1906" y="1240"/>
                  </a:lnTo>
                  <a:lnTo>
                    <a:pt x="1906" y="1240"/>
                  </a:lnTo>
                  <a:lnTo>
                    <a:pt x="1867" y="1149"/>
                  </a:lnTo>
                  <a:lnTo>
                    <a:pt x="1830" y="1057"/>
                  </a:lnTo>
                  <a:lnTo>
                    <a:pt x="1793" y="965"/>
                  </a:lnTo>
                  <a:lnTo>
                    <a:pt x="1759" y="871"/>
                  </a:lnTo>
                  <a:lnTo>
                    <a:pt x="1759" y="871"/>
                  </a:lnTo>
                  <a:lnTo>
                    <a:pt x="1743" y="825"/>
                  </a:lnTo>
                  <a:lnTo>
                    <a:pt x="1728" y="778"/>
                  </a:lnTo>
                  <a:lnTo>
                    <a:pt x="1714" y="731"/>
                  </a:lnTo>
                  <a:lnTo>
                    <a:pt x="1700" y="684"/>
                  </a:lnTo>
                  <a:lnTo>
                    <a:pt x="1687" y="637"/>
                  </a:lnTo>
                  <a:lnTo>
                    <a:pt x="1675" y="589"/>
                  </a:lnTo>
                  <a:lnTo>
                    <a:pt x="1664" y="541"/>
                  </a:lnTo>
                  <a:lnTo>
                    <a:pt x="1654" y="493"/>
                  </a:lnTo>
                  <a:lnTo>
                    <a:pt x="1643" y="446"/>
                  </a:lnTo>
                  <a:lnTo>
                    <a:pt x="1635" y="397"/>
                  </a:lnTo>
                  <a:lnTo>
                    <a:pt x="1629" y="349"/>
                  </a:lnTo>
                  <a:lnTo>
                    <a:pt x="1623" y="300"/>
                  </a:lnTo>
                  <a:lnTo>
                    <a:pt x="1618" y="251"/>
                  </a:lnTo>
                  <a:lnTo>
                    <a:pt x="1615" y="202"/>
                  </a:lnTo>
                  <a:lnTo>
                    <a:pt x="1613" y="153"/>
                  </a:lnTo>
                  <a:lnTo>
                    <a:pt x="1613" y="104"/>
                  </a:lnTo>
                  <a:lnTo>
                    <a:pt x="1613" y="104"/>
                  </a:lnTo>
                  <a:lnTo>
                    <a:pt x="1614" y="55"/>
                  </a:lnTo>
                  <a:lnTo>
                    <a:pt x="1616" y="6"/>
                  </a:lnTo>
                  <a:lnTo>
                    <a:pt x="1616" y="6"/>
                  </a:lnTo>
                  <a:lnTo>
                    <a:pt x="1616" y="3"/>
                  </a:lnTo>
                  <a:lnTo>
                    <a:pt x="1614" y="2"/>
                  </a:lnTo>
                  <a:lnTo>
                    <a:pt x="1613" y="1"/>
                  </a:lnTo>
                  <a:lnTo>
                    <a:pt x="1610" y="0"/>
                  </a:lnTo>
                  <a:lnTo>
                    <a:pt x="1608" y="1"/>
                  </a:lnTo>
                  <a:lnTo>
                    <a:pt x="1606" y="2"/>
                  </a:lnTo>
                  <a:lnTo>
                    <a:pt x="1605" y="3"/>
                  </a:lnTo>
                  <a:lnTo>
                    <a:pt x="1604" y="6"/>
                  </a:lnTo>
                  <a:lnTo>
                    <a:pt x="160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39C9431-9523-379B-71E7-C5437FB11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" y="1903"/>
              <a:ext cx="1625" cy="2417"/>
            </a:xfrm>
            <a:custGeom>
              <a:avLst/>
              <a:gdLst>
                <a:gd name="T0" fmla="*/ 4057 w 4874"/>
                <a:gd name="T1" fmla="*/ 263 h 7249"/>
                <a:gd name="T2" fmla="*/ 3397 w 4874"/>
                <a:gd name="T3" fmla="*/ 476 h 7249"/>
                <a:gd name="T4" fmla="*/ 3318 w 4874"/>
                <a:gd name="T5" fmla="*/ 501 h 7249"/>
                <a:gd name="T6" fmla="*/ 3215 w 4874"/>
                <a:gd name="T7" fmla="*/ 555 h 7249"/>
                <a:gd name="T8" fmla="*/ 3077 w 4874"/>
                <a:gd name="T9" fmla="*/ 640 h 7249"/>
                <a:gd name="T10" fmla="*/ 2901 w 4874"/>
                <a:gd name="T11" fmla="*/ 763 h 7249"/>
                <a:gd name="T12" fmla="*/ 2784 w 4874"/>
                <a:gd name="T13" fmla="*/ 864 h 7249"/>
                <a:gd name="T14" fmla="*/ 2646 w 4874"/>
                <a:gd name="T15" fmla="*/ 1010 h 7249"/>
                <a:gd name="T16" fmla="*/ 2522 w 4874"/>
                <a:gd name="T17" fmla="*/ 1170 h 7249"/>
                <a:gd name="T18" fmla="*/ 2410 w 4874"/>
                <a:gd name="T19" fmla="*/ 1339 h 7249"/>
                <a:gd name="T20" fmla="*/ 2322 w 4874"/>
                <a:gd name="T21" fmla="*/ 1485 h 7249"/>
                <a:gd name="T22" fmla="*/ 2191 w 4874"/>
                <a:gd name="T23" fmla="*/ 1736 h 7249"/>
                <a:gd name="T24" fmla="*/ 2104 w 4874"/>
                <a:gd name="T25" fmla="*/ 1929 h 7249"/>
                <a:gd name="T26" fmla="*/ 2057 w 4874"/>
                <a:gd name="T27" fmla="*/ 2023 h 7249"/>
                <a:gd name="T28" fmla="*/ 1108 w 4874"/>
                <a:gd name="T29" fmla="*/ 3632 h 7249"/>
                <a:gd name="T30" fmla="*/ 107 w 4874"/>
                <a:gd name="T31" fmla="*/ 5328 h 7249"/>
                <a:gd name="T32" fmla="*/ 53 w 4874"/>
                <a:gd name="T33" fmla="*/ 5422 h 7249"/>
                <a:gd name="T34" fmla="*/ 31 w 4874"/>
                <a:gd name="T35" fmla="*/ 5477 h 7249"/>
                <a:gd name="T36" fmla="*/ 8 w 4874"/>
                <a:gd name="T37" fmla="*/ 5596 h 7249"/>
                <a:gd name="T38" fmla="*/ 0 w 4874"/>
                <a:gd name="T39" fmla="*/ 5697 h 7249"/>
                <a:gd name="T40" fmla="*/ 6 w 4874"/>
                <a:gd name="T41" fmla="*/ 5864 h 7249"/>
                <a:gd name="T42" fmla="*/ 26 w 4874"/>
                <a:gd name="T43" fmla="*/ 5988 h 7249"/>
                <a:gd name="T44" fmla="*/ 92 w 4874"/>
                <a:gd name="T45" fmla="*/ 6225 h 7249"/>
                <a:gd name="T46" fmla="*/ 229 w 4874"/>
                <a:gd name="T47" fmla="*/ 6612 h 7249"/>
                <a:gd name="T48" fmla="*/ 388 w 4874"/>
                <a:gd name="T49" fmla="*/ 7022 h 7249"/>
                <a:gd name="T50" fmla="*/ 479 w 4874"/>
                <a:gd name="T51" fmla="*/ 7245 h 7249"/>
                <a:gd name="T52" fmla="*/ 488 w 4874"/>
                <a:gd name="T53" fmla="*/ 7249 h 7249"/>
                <a:gd name="T54" fmla="*/ 491 w 4874"/>
                <a:gd name="T55" fmla="*/ 7242 h 7249"/>
                <a:gd name="T56" fmla="*/ 343 w 4874"/>
                <a:gd name="T57" fmla="*/ 6881 h 7249"/>
                <a:gd name="T58" fmla="*/ 162 w 4874"/>
                <a:gd name="T59" fmla="*/ 6392 h 7249"/>
                <a:gd name="T60" fmla="*/ 76 w 4874"/>
                <a:gd name="T61" fmla="*/ 6128 h 7249"/>
                <a:gd name="T62" fmla="*/ 38 w 4874"/>
                <a:gd name="T63" fmla="*/ 5984 h 7249"/>
                <a:gd name="T64" fmla="*/ 13 w 4874"/>
                <a:gd name="T65" fmla="*/ 5811 h 7249"/>
                <a:gd name="T66" fmla="*/ 16 w 4874"/>
                <a:gd name="T67" fmla="*/ 5636 h 7249"/>
                <a:gd name="T68" fmla="*/ 29 w 4874"/>
                <a:gd name="T69" fmla="*/ 5543 h 7249"/>
                <a:gd name="T70" fmla="*/ 59 w 4874"/>
                <a:gd name="T71" fmla="*/ 5439 h 7249"/>
                <a:gd name="T72" fmla="*/ 80 w 4874"/>
                <a:gd name="T73" fmla="*/ 5397 h 7249"/>
                <a:gd name="T74" fmla="*/ 969 w 4874"/>
                <a:gd name="T75" fmla="*/ 3890 h 7249"/>
                <a:gd name="T76" fmla="*/ 2013 w 4874"/>
                <a:gd name="T77" fmla="*/ 2122 h 7249"/>
                <a:gd name="T78" fmla="*/ 2095 w 4874"/>
                <a:gd name="T79" fmla="*/ 1983 h 7249"/>
                <a:gd name="T80" fmla="*/ 2112 w 4874"/>
                <a:gd name="T81" fmla="*/ 1941 h 7249"/>
                <a:gd name="T82" fmla="*/ 2203 w 4874"/>
                <a:gd name="T83" fmla="*/ 1740 h 7249"/>
                <a:gd name="T84" fmla="*/ 2333 w 4874"/>
                <a:gd name="T85" fmla="*/ 1490 h 7249"/>
                <a:gd name="T86" fmla="*/ 2455 w 4874"/>
                <a:gd name="T87" fmla="*/ 1289 h 7249"/>
                <a:gd name="T88" fmla="*/ 2563 w 4874"/>
                <a:gd name="T89" fmla="*/ 1135 h 7249"/>
                <a:gd name="T90" fmla="*/ 2656 w 4874"/>
                <a:gd name="T91" fmla="*/ 1018 h 7249"/>
                <a:gd name="T92" fmla="*/ 2795 w 4874"/>
                <a:gd name="T93" fmla="*/ 870 h 7249"/>
                <a:gd name="T94" fmla="*/ 2915 w 4874"/>
                <a:gd name="T95" fmla="*/ 769 h 7249"/>
                <a:gd name="T96" fmla="*/ 3093 w 4874"/>
                <a:gd name="T97" fmla="*/ 644 h 7249"/>
                <a:gd name="T98" fmla="*/ 3233 w 4874"/>
                <a:gd name="T99" fmla="*/ 559 h 7249"/>
                <a:gd name="T100" fmla="*/ 3316 w 4874"/>
                <a:gd name="T101" fmla="*/ 519 h 7249"/>
                <a:gd name="T102" fmla="*/ 3795 w 4874"/>
                <a:gd name="T103" fmla="*/ 360 h 7249"/>
                <a:gd name="T104" fmla="*/ 4870 w 4874"/>
                <a:gd name="T105" fmla="*/ 12 h 7249"/>
                <a:gd name="T106" fmla="*/ 4874 w 4874"/>
                <a:gd name="T107" fmla="*/ 7 h 7249"/>
                <a:gd name="T108" fmla="*/ 4869 w 4874"/>
                <a:gd name="T109" fmla="*/ 0 h 7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74" h="7249">
                  <a:moveTo>
                    <a:pt x="4867" y="1"/>
                  </a:moveTo>
                  <a:lnTo>
                    <a:pt x="4867" y="1"/>
                  </a:lnTo>
                  <a:lnTo>
                    <a:pt x="4057" y="263"/>
                  </a:lnTo>
                  <a:lnTo>
                    <a:pt x="4057" y="263"/>
                  </a:lnTo>
                  <a:lnTo>
                    <a:pt x="3533" y="431"/>
                  </a:lnTo>
                  <a:lnTo>
                    <a:pt x="3533" y="431"/>
                  </a:lnTo>
                  <a:lnTo>
                    <a:pt x="3442" y="462"/>
                  </a:lnTo>
                  <a:lnTo>
                    <a:pt x="3397" y="476"/>
                  </a:lnTo>
                  <a:lnTo>
                    <a:pt x="3354" y="488"/>
                  </a:lnTo>
                  <a:lnTo>
                    <a:pt x="3354" y="488"/>
                  </a:lnTo>
                  <a:lnTo>
                    <a:pt x="3336" y="494"/>
                  </a:lnTo>
                  <a:lnTo>
                    <a:pt x="3318" y="501"/>
                  </a:lnTo>
                  <a:lnTo>
                    <a:pt x="3300" y="508"/>
                  </a:lnTo>
                  <a:lnTo>
                    <a:pt x="3282" y="518"/>
                  </a:lnTo>
                  <a:lnTo>
                    <a:pt x="3248" y="536"/>
                  </a:lnTo>
                  <a:lnTo>
                    <a:pt x="3215" y="555"/>
                  </a:lnTo>
                  <a:lnTo>
                    <a:pt x="3215" y="555"/>
                  </a:lnTo>
                  <a:lnTo>
                    <a:pt x="3169" y="583"/>
                  </a:lnTo>
                  <a:lnTo>
                    <a:pt x="3123" y="610"/>
                  </a:lnTo>
                  <a:lnTo>
                    <a:pt x="3077" y="640"/>
                  </a:lnTo>
                  <a:lnTo>
                    <a:pt x="3033" y="670"/>
                  </a:lnTo>
                  <a:lnTo>
                    <a:pt x="2988" y="700"/>
                  </a:lnTo>
                  <a:lnTo>
                    <a:pt x="2944" y="731"/>
                  </a:lnTo>
                  <a:lnTo>
                    <a:pt x="2901" y="763"/>
                  </a:lnTo>
                  <a:lnTo>
                    <a:pt x="2861" y="797"/>
                  </a:lnTo>
                  <a:lnTo>
                    <a:pt x="2861" y="797"/>
                  </a:lnTo>
                  <a:lnTo>
                    <a:pt x="2822" y="830"/>
                  </a:lnTo>
                  <a:lnTo>
                    <a:pt x="2784" y="864"/>
                  </a:lnTo>
                  <a:lnTo>
                    <a:pt x="2749" y="899"/>
                  </a:lnTo>
                  <a:lnTo>
                    <a:pt x="2713" y="936"/>
                  </a:lnTo>
                  <a:lnTo>
                    <a:pt x="2679" y="972"/>
                  </a:lnTo>
                  <a:lnTo>
                    <a:pt x="2646" y="1010"/>
                  </a:lnTo>
                  <a:lnTo>
                    <a:pt x="2613" y="1049"/>
                  </a:lnTo>
                  <a:lnTo>
                    <a:pt x="2582" y="1089"/>
                  </a:lnTo>
                  <a:lnTo>
                    <a:pt x="2551" y="1129"/>
                  </a:lnTo>
                  <a:lnTo>
                    <a:pt x="2522" y="1170"/>
                  </a:lnTo>
                  <a:lnTo>
                    <a:pt x="2492" y="1212"/>
                  </a:lnTo>
                  <a:lnTo>
                    <a:pt x="2464" y="1254"/>
                  </a:lnTo>
                  <a:lnTo>
                    <a:pt x="2436" y="1296"/>
                  </a:lnTo>
                  <a:lnTo>
                    <a:pt x="2410" y="1339"/>
                  </a:lnTo>
                  <a:lnTo>
                    <a:pt x="2383" y="1381"/>
                  </a:lnTo>
                  <a:lnTo>
                    <a:pt x="2357" y="1425"/>
                  </a:lnTo>
                  <a:lnTo>
                    <a:pt x="2357" y="1425"/>
                  </a:lnTo>
                  <a:lnTo>
                    <a:pt x="2322" y="1485"/>
                  </a:lnTo>
                  <a:lnTo>
                    <a:pt x="2287" y="1548"/>
                  </a:lnTo>
                  <a:lnTo>
                    <a:pt x="2254" y="1610"/>
                  </a:lnTo>
                  <a:lnTo>
                    <a:pt x="2222" y="1672"/>
                  </a:lnTo>
                  <a:lnTo>
                    <a:pt x="2191" y="1736"/>
                  </a:lnTo>
                  <a:lnTo>
                    <a:pt x="2161" y="1799"/>
                  </a:lnTo>
                  <a:lnTo>
                    <a:pt x="2132" y="1864"/>
                  </a:lnTo>
                  <a:lnTo>
                    <a:pt x="2104" y="1929"/>
                  </a:lnTo>
                  <a:lnTo>
                    <a:pt x="2104" y="1929"/>
                  </a:lnTo>
                  <a:lnTo>
                    <a:pt x="2094" y="1953"/>
                  </a:lnTo>
                  <a:lnTo>
                    <a:pt x="2083" y="1977"/>
                  </a:lnTo>
                  <a:lnTo>
                    <a:pt x="2071" y="1999"/>
                  </a:lnTo>
                  <a:lnTo>
                    <a:pt x="2057" y="2023"/>
                  </a:lnTo>
                  <a:lnTo>
                    <a:pt x="2057" y="2023"/>
                  </a:lnTo>
                  <a:lnTo>
                    <a:pt x="1698" y="2632"/>
                  </a:lnTo>
                  <a:lnTo>
                    <a:pt x="1698" y="2632"/>
                  </a:lnTo>
                  <a:lnTo>
                    <a:pt x="1108" y="3632"/>
                  </a:lnTo>
                  <a:lnTo>
                    <a:pt x="1108" y="3632"/>
                  </a:lnTo>
                  <a:lnTo>
                    <a:pt x="504" y="4655"/>
                  </a:lnTo>
                  <a:lnTo>
                    <a:pt x="504" y="4655"/>
                  </a:lnTo>
                  <a:lnTo>
                    <a:pt x="107" y="5328"/>
                  </a:lnTo>
                  <a:lnTo>
                    <a:pt x="107" y="5328"/>
                  </a:lnTo>
                  <a:lnTo>
                    <a:pt x="79" y="5374"/>
                  </a:lnTo>
                  <a:lnTo>
                    <a:pt x="65" y="5397"/>
                  </a:lnTo>
                  <a:lnTo>
                    <a:pt x="53" y="5422"/>
                  </a:lnTo>
                  <a:lnTo>
                    <a:pt x="53" y="5422"/>
                  </a:lnTo>
                  <a:lnTo>
                    <a:pt x="46" y="5435"/>
                  </a:lnTo>
                  <a:lnTo>
                    <a:pt x="41" y="5448"/>
                  </a:lnTo>
                  <a:lnTo>
                    <a:pt x="31" y="5477"/>
                  </a:lnTo>
                  <a:lnTo>
                    <a:pt x="23" y="5506"/>
                  </a:lnTo>
                  <a:lnTo>
                    <a:pt x="16" y="5536"/>
                  </a:lnTo>
                  <a:lnTo>
                    <a:pt x="11" y="5566"/>
                  </a:lnTo>
                  <a:lnTo>
                    <a:pt x="8" y="5596"/>
                  </a:lnTo>
                  <a:lnTo>
                    <a:pt x="5" y="5627"/>
                  </a:lnTo>
                  <a:lnTo>
                    <a:pt x="3" y="5655"/>
                  </a:lnTo>
                  <a:lnTo>
                    <a:pt x="3" y="5655"/>
                  </a:lnTo>
                  <a:lnTo>
                    <a:pt x="0" y="5697"/>
                  </a:lnTo>
                  <a:lnTo>
                    <a:pt x="0" y="5739"/>
                  </a:lnTo>
                  <a:lnTo>
                    <a:pt x="0" y="5781"/>
                  </a:lnTo>
                  <a:lnTo>
                    <a:pt x="2" y="5822"/>
                  </a:lnTo>
                  <a:lnTo>
                    <a:pt x="6" y="5864"/>
                  </a:lnTo>
                  <a:lnTo>
                    <a:pt x="11" y="5906"/>
                  </a:lnTo>
                  <a:lnTo>
                    <a:pt x="17" y="5947"/>
                  </a:lnTo>
                  <a:lnTo>
                    <a:pt x="26" y="5988"/>
                  </a:lnTo>
                  <a:lnTo>
                    <a:pt x="26" y="5988"/>
                  </a:lnTo>
                  <a:lnTo>
                    <a:pt x="36" y="6027"/>
                  </a:lnTo>
                  <a:lnTo>
                    <a:pt x="46" y="6067"/>
                  </a:lnTo>
                  <a:lnTo>
                    <a:pt x="68" y="6147"/>
                  </a:lnTo>
                  <a:lnTo>
                    <a:pt x="92" y="6225"/>
                  </a:lnTo>
                  <a:lnTo>
                    <a:pt x="117" y="6303"/>
                  </a:lnTo>
                  <a:lnTo>
                    <a:pt x="145" y="6380"/>
                  </a:lnTo>
                  <a:lnTo>
                    <a:pt x="172" y="6458"/>
                  </a:lnTo>
                  <a:lnTo>
                    <a:pt x="229" y="6612"/>
                  </a:lnTo>
                  <a:lnTo>
                    <a:pt x="229" y="6612"/>
                  </a:lnTo>
                  <a:lnTo>
                    <a:pt x="280" y="6748"/>
                  </a:lnTo>
                  <a:lnTo>
                    <a:pt x="333" y="6885"/>
                  </a:lnTo>
                  <a:lnTo>
                    <a:pt x="388" y="7022"/>
                  </a:lnTo>
                  <a:lnTo>
                    <a:pt x="443" y="7157"/>
                  </a:lnTo>
                  <a:lnTo>
                    <a:pt x="443" y="7157"/>
                  </a:lnTo>
                  <a:lnTo>
                    <a:pt x="479" y="7245"/>
                  </a:lnTo>
                  <a:lnTo>
                    <a:pt x="479" y="7245"/>
                  </a:lnTo>
                  <a:lnTo>
                    <a:pt x="480" y="7248"/>
                  </a:lnTo>
                  <a:lnTo>
                    <a:pt x="483" y="7249"/>
                  </a:lnTo>
                  <a:lnTo>
                    <a:pt x="485" y="7249"/>
                  </a:lnTo>
                  <a:lnTo>
                    <a:pt x="488" y="7249"/>
                  </a:lnTo>
                  <a:lnTo>
                    <a:pt x="490" y="7248"/>
                  </a:lnTo>
                  <a:lnTo>
                    <a:pt x="491" y="7247"/>
                  </a:lnTo>
                  <a:lnTo>
                    <a:pt x="492" y="7245"/>
                  </a:lnTo>
                  <a:lnTo>
                    <a:pt x="491" y="7242"/>
                  </a:lnTo>
                  <a:lnTo>
                    <a:pt x="491" y="7242"/>
                  </a:lnTo>
                  <a:lnTo>
                    <a:pt x="441" y="7123"/>
                  </a:lnTo>
                  <a:lnTo>
                    <a:pt x="392" y="7001"/>
                  </a:lnTo>
                  <a:lnTo>
                    <a:pt x="343" y="6881"/>
                  </a:lnTo>
                  <a:lnTo>
                    <a:pt x="296" y="6760"/>
                  </a:lnTo>
                  <a:lnTo>
                    <a:pt x="250" y="6637"/>
                  </a:lnTo>
                  <a:lnTo>
                    <a:pt x="206" y="6515"/>
                  </a:lnTo>
                  <a:lnTo>
                    <a:pt x="162" y="6392"/>
                  </a:lnTo>
                  <a:lnTo>
                    <a:pt x="121" y="6269"/>
                  </a:lnTo>
                  <a:lnTo>
                    <a:pt x="121" y="6269"/>
                  </a:lnTo>
                  <a:lnTo>
                    <a:pt x="98" y="6199"/>
                  </a:lnTo>
                  <a:lnTo>
                    <a:pt x="76" y="6128"/>
                  </a:lnTo>
                  <a:lnTo>
                    <a:pt x="56" y="6057"/>
                  </a:lnTo>
                  <a:lnTo>
                    <a:pt x="47" y="6021"/>
                  </a:lnTo>
                  <a:lnTo>
                    <a:pt x="38" y="5984"/>
                  </a:lnTo>
                  <a:lnTo>
                    <a:pt x="38" y="5984"/>
                  </a:lnTo>
                  <a:lnTo>
                    <a:pt x="30" y="5942"/>
                  </a:lnTo>
                  <a:lnTo>
                    <a:pt x="22" y="5899"/>
                  </a:lnTo>
                  <a:lnTo>
                    <a:pt x="17" y="5855"/>
                  </a:lnTo>
                  <a:lnTo>
                    <a:pt x="13" y="5811"/>
                  </a:lnTo>
                  <a:lnTo>
                    <a:pt x="12" y="5767"/>
                  </a:lnTo>
                  <a:lnTo>
                    <a:pt x="12" y="5723"/>
                  </a:lnTo>
                  <a:lnTo>
                    <a:pt x="13" y="5680"/>
                  </a:lnTo>
                  <a:lnTo>
                    <a:pt x="16" y="5636"/>
                  </a:lnTo>
                  <a:lnTo>
                    <a:pt x="16" y="5636"/>
                  </a:lnTo>
                  <a:lnTo>
                    <a:pt x="19" y="5605"/>
                  </a:lnTo>
                  <a:lnTo>
                    <a:pt x="23" y="5574"/>
                  </a:lnTo>
                  <a:lnTo>
                    <a:pt x="29" y="5543"/>
                  </a:lnTo>
                  <a:lnTo>
                    <a:pt x="35" y="5512"/>
                  </a:lnTo>
                  <a:lnTo>
                    <a:pt x="44" y="5483"/>
                  </a:lnTo>
                  <a:lnTo>
                    <a:pt x="54" y="5453"/>
                  </a:lnTo>
                  <a:lnTo>
                    <a:pt x="59" y="5439"/>
                  </a:lnTo>
                  <a:lnTo>
                    <a:pt x="66" y="5425"/>
                  </a:lnTo>
                  <a:lnTo>
                    <a:pt x="72" y="5410"/>
                  </a:lnTo>
                  <a:lnTo>
                    <a:pt x="80" y="5397"/>
                  </a:lnTo>
                  <a:lnTo>
                    <a:pt x="80" y="5397"/>
                  </a:lnTo>
                  <a:lnTo>
                    <a:pt x="398" y="4859"/>
                  </a:lnTo>
                  <a:lnTo>
                    <a:pt x="398" y="4859"/>
                  </a:lnTo>
                  <a:lnTo>
                    <a:pt x="969" y="3890"/>
                  </a:lnTo>
                  <a:lnTo>
                    <a:pt x="969" y="3890"/>
                  </a:lnTo>
                  <a:lnTo>
                    <a:pt x="1581" y="2854"/>
                  </a:lnTo>
                  <a:lnTo>
                    <a:pt x="1581" y="2854"/>
                  </a:lnTo>
                  <a:lnTo>
                    <a:pt x="2013" y="2122"/>
                  </a:lnTo>
                  <a:lnTo>
                    <a:pt x="2013" y="2122"/>
                  </a:lnTo>
                  <a:lnTo>
                    <a:pt x="2055" y="2053"/>
                  </a:lnTo>
                  <a:lnTo>
                    <a:pt x="2076" y="2019"/>
                  </a:lnTo>
                  <a:lnTo>
                    <a:pt x="2095" y="1983"/>
                  </a:lnTo>
                  <a:lnTo>
                    <a:pt x="2095" y="1983"/>
                  </a:lnTo>
                  <a:lnTo>
                    <a:pt x="2100" y="1973"/>
                  </a:lnTo>
                  <a:lnTo>
                    <a:pt x="2104" y="1963"/>
                  </a:lnTo>
                  <a:lnTo>
                    <a:pt x="2112" y="1941"/>
                  </a:lnTo>
                  <a:lnTo>
                    <a:pt x="2112" y="1941"/>
                  </a:lnTo>
                  <a:lnTo>
                    <a:pt x="2134" y="1890"/>
                  </a:lnTo>
                  <a:lnTo>
                    <a:pt x="2156" y="1840"/>
                  </a:lnTo>
                  <a:lnTo>
                    <a:pt x="2180" y="1790"/>
                  </a:lnTo>
                  <a:lnTo>
                    <a:pt x="2203" y="1740"/>
                  </a:lnTo>
                  <a:lnTo>
                    <a:pt x="2203" y="1740"/>
                  </a:lnTo>
                  <a:lnTo>
                    <a:pt x="2244" y="1657"/>
                  </a:lnTo>
                  <a:lnTo>
                    <a:pt x="2287" y="1573"/>
                  </a:lnTo>
                  <a:lnTo>
                    <a:pt x="2333" y="1490"/>
                  </a:lnTo>
                  <a:lnTo>
                    <a:pt x="2380" y="1409"/>
                  </a:lnTo>
                  <a:lnTo>
                    <a:pt x="2404" y="1368"/>
                  </a:lnTo>
                  <a:lnTo>
                    <a:pt x="2430" y="1328"/>
                  </a:lnTo>
                  <a:lnTo>
                    <a:pt x="2455" y="1289"/>
                  </a:lnTo>
                  <a:lnTo>
                    <a:pt x="2481" y="1250"/>
                  </a:lnTo>
                  <a:lnTo>
                    <a:pt x="2508" y="1211"/>
                  </a:lnTo>
                  <a:lnTo>
                    <a:pt x="2535" y="1173"/>
                  </a:lnTo>
                  <a:lnTo>
                    <a:pt x="2563" y="1135"/>
                  </a:lnTo>
                  <a:lnTo>
                    <a:pt x="2592" y="1098"/>
                  </a:lnTo>
                  <a:lnTo>
                    <a:pt x="2592" y="1098"/>
                  </a:lnTo>
                  <a:lnTo>
                    <a:pt x="2623" y="1058"/>
                  </a:lnTo>
                  <a:lnTo>
                    <a:pt x="2656" y="1018"/>
                  </a:lnTo>
                  <a:lnTo>
                    <a:pt x="2690" y="981"/>
                  </a:lnTo>
                  <a:lnTo>
                    <a:pt x="2724" y="943"/>
                  </a:lnTo>
                  <a:lnTo>
                    <a:pt x="2760" y="906"/>
                  </a:lnTo>
                  <a:lnTo>
                    <a:pt x="2795" y="870"/>
                  </a:lnTo>
                  <a:lnTo>
                    <a:pt x="2833" y="836"/>
                  </a:lnTo>
                  <a:lnTo>
                    <a:pt x="2872" y="803"/>
                  </a:lnTo>
                  <a:lnTo>
                    <a:pt x="2872" y="803"/>
                  </a:lnTo>
                  <a:lnTo>
                    <a:pt x="2915" y="769"/>
                  </a:lnTo>
                  <a:lnTo>
                    <a:pt x="2958" y="736"/>
                  </a:lnTo>
                  <a:lnTo>
                    <a:pt x="3002" y="704"/>
                  </a:lnTo>
                  <a:lnTo>
                    <a:pt x="3047" y="674"/>
                  </a:lnTo>
                  <a:lnTo>
                    <a:pt x="3093" y="644"/>
                  </a:lnTo>
                  <a:lnTo>
                    <a:pt x="3139" y="614"/>
                  </a:lnTo>
                  <a:lnTo>
                    <a:pt x="3186" y="587"/>
                  </a:lnTo>
                  <a:lnTo>
                    <a:pt x="3233" y="559"/>
                  </a:lnTo>
                  <a:lnTo>
                    <a:pt x="3233" y="559"/>
                  </a:lnTo>
                  <a:lnTo>
                    <a:pt x="3253" y="548"/>
                  </a:lnTo>
                  <a:lnTo>
                    <a:pt x="3275" y="537"/>
                  </a:lnTo>
                  <a:lnTo>
                    <a:pt x="3295" y="527"/>
                  </a:lnTo>
                  <a:lnTo>
                    <a:pt x="3316" y="519"/>
                  </a:lnTo>
                  <a:lnTo>
                    <a:pt x="3358" y="501"/>
                  </a:lnTo>
                  <a:lnTo>
                    <a:pt x="3401" y="487"/>
                  </a:lnTo>
                  <a:lnTo>
                    <a:pt x="3401" y="487"/>
                  </a:lnTo>
                  <a:lnTo>
                    <a:pt x="3795" y="360"/>
                  </a:lnTo>
                  <a:lnTo>
                    <a:pt x="3795" y="360"/>
                  </a:lnTo>
                  <a:lnTo>
                    <a:pt x="4803" y="33"/>
                  </a:lnTo>
                  <a:lnTo>
                    <a:pt x="4803" y="33"/>
                  </a:lnTo>
                  <a:lnTo>
                    <a:pt x="4870" y="12"/>
                  </a:lnTo>
                  <a:lnTo>
                    <a:pt x="4870" y="12"/>
                  </a:lnTo>
                  <a:lnTo>
                    <a:pt x="4872" y="11"/>
                  </a:lnTo>
                  <a:lnTo>
                    <a:pt x="4874" y="9"/>
                  </a:lnTo>
                  <a:lnTo>
                    <a:pt x="4874" y="7"/>
                  </a:lnTo>
                  <a:lnTo>
                    <a:pt x="4874" y="5"/>
                  </a:lnTo>
                  <a:lnTo>
                    <a:pt x="4873" y="3"/>
                  </a:lnTo>
                  <a:lnTo>
                    <a:pt x="4871" y="1"/>
                  </a:lnTo>
                  <a:lnTo>
                    <a:pt x="4869" y="0"/>
                  </a:lnTo>
                  <a:lnTo>
                    <a:pt x="4867" y="1"/>
                  </a:lnTo>
                  <a:lnTo>
                    <a:pt x="48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9E587B13-AFCC-0BB4-CF35-E3874D521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3280"/>
              <a:ext cx="369" cy="1040"/>
            </a:xfrm>
            <a:custGeom>
              <a:avLst/>
              <a:gdLst>
                <a:gd name="T0" fmla="*/ 385 w 1105"/>
                <a:gd name="T1" fmla="*/ 2964 h 3119"/>
                <a:gd name="T2" fmla="*/ 233 w 1105"/>
                <a:gd name="T3" fmla="*/ 2495 h 3119"/>
                <a:gd name="T4" fmla="*/ 136 w 1105"/>
                <a:gd name="T5" fmla="*/ 2159 h 3119"/>
                <a:gd name="T6" fmla="*/ 57 w 1105"/>
                <a:gd name="T7" fmla="*/ 1850 h 3119"/>
                <a:gd name="T8" fmla="*/ 29 w 1105"/>
                <a:gd name="T9" fmla="*/ 1708 h 3119"/>
                <a:gd name="T10" fmla="*/ 14 w 1105"/>
                <a:gd name="T11" fmla="*/ 1589 h 3119"/>
                <a:gd name="T12" fmla="*/ 14 w 1105"/>
                <a:gd name="T13" fmla="*/ 1513 h 3119"/>
                <a:gd name="T14" fmla="*/ 24 w 1105"/>
                <a:gd name="T15" fmla="*/ 1478 h 3119"/>
                <a:gd name="T16" fmla="*/ 61 w 1105"/>
                <a:gd name="T17" fmla="*/ 1414 h 3119"/>
                <a:gd name="T18" fmla="*/ 197 w 1105"/>
                <a:gd name="T19" fmla="*/ 1200 h 3119"/>
                <a:gd name="T20" fmla="*/ 500 w 1105"/>
                <a:gd name="T21" fmla="*/ 740 h 3119"/>
                <a:gd name="T22" fmla="*/ 862 w 1105"/>
                <a:gd name="T23" fmla="*/ 198 h 3119"/>
                <a:gd name="T24" fmla="*/ 991 w 1105"/>
                <a:gd name="T25" fmla="*/ 9 h 3119"/>
                <a:gd name="T26" fmla="*/ 1010 w 1105"/>
                <a:gd name="T27" fmla="*/ 211 h 3119"/>
                <a:gd name="T28" fmla="*/ 1053 w 1105"/>
                <a:gd name="T29" fmla="*/ 531 h 3119"/>
                <a:gd name="T30" fmla="*/ 1080 w 1105"/>
                <a:gd name="T31" fmla="*/ 777 h 3119"/>
                <a:gd name="T32" fmla="*/ 1092 w 1105"/>
                <a:gd name="T33" fmla="*/ 962 h 3119"/>
                <a:gd name="T34" fmla="*/ 1086 w 1105"/>
                <a:gd name="T35" fmla="*/ 1099 h 3119"/>
                <a:gd name="T36" fmla="*/ 1051 w 1105"/>
                <a:gd name="T37" fmla="*/ 1495 h 3119"/>
                <a:gd name="T38" fmla="*/ 975 w 1105"/>
                <a:gd name="T39" fmla="*/ 2294 h 3119"/>
                <a:gd name="T40" fmla="*/ 910 w 1105"/>
                <a:gd name="T41" fmla="*/ 2964 h 3119"/>
                <a:gd name="T42" fmla="*/ 896 w 1105"/>
                <a:gd name="T43" fmla="*/ 3113 h 3119"/>
                <a:gd name="T44" fmla="*/ 902 w 1105"/>
                <a:gd name="T45" fmla="*/ 3119 h 3119"/>
                <a:gd name="T46" fmla="*/ 908 w 1105"/>
                <a:gd name="T47" fmla="*/ 3113 h 3119"/>
                <a:gd name="T48" fmla="*/ 944 w 1105"/>
                <a:gd name="T49" fmla="*/ 2753 h 3119"/>
                <a:gd name="T50" fmla="*/ 1017 w 1105"/>
                <a:gd name="T51" fmla="*/ 1980 h 3119"/>
                <a:gd name="T52" fmla="*/ 1085 w 1105"/>
                <a:gd name="T53" fmla="*/ 1251 h 3119"/>
                <a:gd name="T54" fmla="*/ 1102 w 1105"/>
                <a:gd name="T55" fmla="*/ 1045 h 3119"/>
                <a:gd name="T56" fmla="*/ 1102 w 1105"/>
                <a:gd name="T57" fmla="*/ 892 h 3119"/>
                <a:gd name="T58" fmla="*/ 1088 w 1105"/>
                <a:gd name="T59" fmla="*/ 738 h 3119"/>
                <a:gd name="T60" fmla="*/ 1035 w 1105"/>
                <a:gd name="T61" fmla="*/ 300 h 3119"/>
                <a:gd name="T62" fmla="*/ 994 w 1105"/>
                <a:gd name="T63" fmla="*/ 18 h 3119"/>
                <a:gd name="T64" fmla="*/ 990 w 1105"/>
                <a:gd name="T65" fmla="*/ 1 h 3119"/>
                <a:gd name="T66" fmla="*/ 980 w 1105"/>
                <a:gd name="T67" fmla="*/ 3 h 3119"/>
                <a:gd name="T68" fmla="*/ 681 w 1105"/>
                <a:gd name="T69" fmla="*/ 446 h 3119"/>
                <a:gd name="T70" fmla="*/ 294 w 1105"/>
                <a:gd name="T71" fmla="*/ 1027 h 3119"/>
                <a:gd name="T72" fmla="*/ 59 w 1105"/>
                <a:gd name="T73" fmla="*/ 1394 h 3119"/>
                <a:gd name="T74" fmla="*/ 7 w 1105"/>
                <a:gd name="T75" fmla="*/ 1491 h 3119"/>
                <a:gd name="T76" fmla="*/ 0 w 1105"/>
                <a:gd name="T77" fmla="*/ 1548 h 3119"/>
                <a:gd name="T78" fmla="*/ 9 w 1105"/>
                <a:gd name="T79" fmla="*/ 1662 h 3119"/>
                <a:gd name="T80" fmla="*/ 35 w 1105"/>
                <a:gd name="T81" fmla="*/ 1809 h 3119"/>
                <a:gd name="T82" fmla="*/ 93 w 1105"/>
                <a:gd name="T83" fmla="*/ 2049 h 3119"/>
                <a:gd name="T84" fmla="*/ 188 w 1105"/>
                <a:gd name="T85" fmla="*/ 2390 h 3119"/>
                <a:gd name="T86" fmla="*/ 285 w 1105"/>
                <a:gd name="T87" fmla="*/ 2699 h 3119"/>
                <a:gd name="T88" fmla="*/ 420 w 1105"/>
                <a:gd name="T89" fmla="*/ 3105 h 3119"/>
                <a:gd name="T90" fmla="*/ 425 w 1105"/>
                <a:gd name="T91" fmla="*/ 3117 h 3119"/>
                <a:gd name="T92" fmla="*/ 434 w 1105"/>
                <a:gd name="T93" fmla="*/ 3117 h 3119"/>
                <a:gd name="T94" fmla="*/ 435 w 1105"/>
                <a:gd name="T95" fmla="*/ 3111 h 3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05" h="3119">
                  <a:moveTo>
                    <a:pt x="435" y="3111"/>
                  </a:moveTo>
                  <a:lnTo>
                    <a:pt x="435" y="3111"/>
                  </a:lnTo>
                  <a:lnTo>
                    <a:pt x="385" y="2964"/>
                  </a:lnTo>
                  <a:lnTo>
                    <a:pt x="385" y="2964"/>
                  </a:lnTo>
                  <a:lnTo>
                    <a:pt x="326" y="2786"/>
                  </a:lnTo>
                  <a:lnTo>
                    <a:pt x="268" y="2606"/>
                  </a:lnTo>
                  <a:lnTo>
                    <a:pt x="268" y="2606"/>
                  </a:lnTo>
                  <a:lnTo>
                    <a:pt x="233" y="2495"/>
                  </a:lnTo>
                  <a:lnTo>
                    <a:pt x="200" y="2384"/>
                  </a:lnTo>
                  <a:lnTo>
                    <a:pt x="167" y="2272"/>
                  </a:lnTo>
                  <a:lnTo>
                    <a:pt x="136" y="2159"/>
                  </a:lnTo>
                  <a:lnTo>
                    <a:pt x="136" y="2159"/>
                  </a:lnTo>
                  <a:lnTo>
                    <a:pt x="107" y="2057"/>
                  </a:lnTo>
                  <a:lnTo>
                    <a:pt x="81" y="1954"/>
                  </a:lnTo>
                  <a:lnTo>
                    <a:pt x="68" y="1902"/>
                  </a:lnTo>
                  <a:lnTo>
                    <a:pt x="57" y="1850"/>
                  </a:lnTo>
                  <a:lnTo>
                    <a:pt x="46" y="1798"/>
                  </a:lnTo>
                  <a:lnTo>
                    <a:pt x="36" y="1746"/>
                  </a:lnTo>
                  <a:lnTo>
                    <a:pt x="36" y="1746"/>
                  </a:lnTo>
                  <a:lnTo>
                    <a:pt x="29" y="1708"/>
                  </a:lnTo>
                  <a:lnTo>
                    <a:pt x="23" y="1668"/>
                  </a:lnTo>
                  <a:lnTo>
                    <a:pt x="17" y="1629"/>
                  </a:lnTo>
                  <a:lnTo>
                    <a:pt x="14" y="1589"/>
                  </a:lnTo>
                  <a:lnTo>
                    <a:pt x="14" y="1589"/>
                  </a:lnTo>
                  <a:lnTo>
                    <a:pt x="12" y="1564"/>
                  </a:lnTo>
                  <a:lnTo>
                    <a:pt x="12" y="1538"/>
                  </a:lnTo>
                  <a:lnTo>
                    <a:pt x="13" y="1526"/>
                  </a:lnTo>
                  <a:lnTo>
                    <a:pt x="14" y="1513"/>
                  </a:lnTo>
                  <a:lnTo>
                    <a:pt x="16" y="1501"/>
                  </a:lnTo>
                  <a:lnTo>
                    <a:pt x="20" y="1488"/>
                  </a:lnTo>
                  <a:lnTo>
                    <a:pt x="20" y="1488"/>
                  </a:lnTo>
                  <a:lnTo>
                    <a:pt x="24" y="1478"/>
                  </a:lnTo>
                  <a:lnTo>
                    <a:pt x="29" y="1469"/>
                  </a:lnTo>
                  <a:lnTo>
                    <a:pt x="39" y="1450"/>
                  </a:lnTo>
                  <a:lnTo>
                    <a:pt x="61" y="1414"/>
                  </a:lnTo>
                  <a:lnTo>
                    <a:pt x="61" y="1414"/>
                  </a:lnTo>
                  <a:lnTo>
                    <a:pt x="101" y="1351"/>
                  </a:lnTo>
                  <a:lnTo>
                    <a:pt x="140" y="1289"/>
                  </a:lnTo>
                  <a:lnTo>
                    <a:pt x="140" y="1289"/>
                  </a:lnTo>
                  <a:lnTo>
                    <a:pt x="197" y="1200"/>
                  </a:lnTo>
                  <a:lnTo>
                    <a:pt x="254" y="1113"/>
                  </a:lnTo>
                  <a:lnTo>
                    <a:pt x="368" y="939"/>
                  </a:lnTo>
                  <a:lnTo>
                    <a:pt x="368" y="939"/>
                  </a:lnTo>
                  <a:lnTo>
                    <a:pt x="500" y="740"/>
                  </a:lnTo>
                  <a:lnTo>
                    <a:pt x="632" y="541"/>
                  </a:lnTo>
                  <a:lnTo>
                    <a:pt x="632" y="541"/>
                  </a:lnTo>
                  <a:lnTo>
                    <a:pt x="862" y="198"/>
                  </a:lnTo>
                  <a:lnTo>
                    <a:pt x="862" y="198"/>
                  </a:lnTo>
                  <a:lnTo>
                    <a:pt x="986" y="17"/>
                  </a:lnTo>
                  <a:lnTo>
                    <a:pt x="986" y="17"/>
                  </a:lnTo>
                  <a:lnTo>
                    <a:pt x="991" y="9"/>
                  </a:lnTo>
                  <a:lnTo>
                    <a:pt x="991" y="9"/>
                  </a:lnTo>
                  <a:lnTo>
                    <a:pt x="979" y="7"/>
                  </a:lnTo>
                  <a:lnTo>
                    <a:pt x="979" y="7"/>
                  </a:lnTo>
                  <a:lnTo>
                    <a:pt x="996" y="109"/>
                  </a:lnTo>
                  <a:lnTo>
                    <a:pt x="1010" y="211"/>
                  </a:lnTo>
                  <a:lnTo>
                    <a:pt x="1010" y="211"/>
                  </a:lnTo>
                  <a:lnTo>
                    <a:pt x="1025" y="318"/>
                  </a:lnTo>
                  <a:lnTo>
                    <a:pt x="1040" y="424"/>
                  </a:lnTo>
                  <a:lnTo>
                    <a:pt x="1053" y="531"/>
                  </a:lnTo>
                  <a:lnTo>
                    <a:pt x="1066" y="638"/>
                  </a:lnTo>
                  <a:lnTo>
                    <a:pt x="1066" y="638"/>
                  </a:lnTo>
                  <a:lnTo>
                    <a:pt x="1076" y="730"/>
                  </a:lnTo>
                  <a:lnTo>
                    <a:pt x="1080" y="777"/>
                  </a:lnTo>
                  <a:lnTo>
                    <a:pt x="1085" y="823"/>
                  </a:lnTo>
                  <a:lnTo>
                    <a:pt x="1088" y="869"/>
                  </a:lnTo>
                  <a:lnTo>
                    <a:pt x="1090" y="916"/>
                  </a:lnTo>
                  <a:lnTo>
                    <a:pt x="1092" y="962"/>
                  </a:lnTo>
                  <a:lnTo>
                    <a:pt x="1091" y="1009"/>
                  </a:lnTo>
                  <a:lnTo>
                    <a:pt x="1091" y="1009"/>
                  </a:lnTo>
                  <a:lnTo>
                    <a:pt x="1089" y="1054"/>
                  </a:lnTo>
                  <a:lnTo>
                    <a:pt x="1086" y="1099"/>
                  </a:lnTo>
                  <a:lnTo>
                    <a:pt x="1078" y="1190"/>
                  </a:lnTo>
                  <a:lnTo>
                    <a:pt x="1078" y="1190"/>
                  </a:lnTo>
                  <a:lnTo>
                    <a:pt x="1051" y="1495"/>
                  </a:lnTo>
                  <a:lnTo>
                    <a:pt x="1051" y="1495"/>
                  </a:lnTo>
                  <a:lnTo>
                    <a:pt x="1014" y="1883"/>
                  </a:lnTo>
                  <a:lnTo>
                    <a:pt x="1014" y="1883"/>
                  </a:lnTo>
                  <a:lnTo>
                    <a:pt x="975" y="2294"/>
                  </a:lnTo>
                  <a:lnTo>
                    <a:pt x="975" y="2294"/>
                  </a:lnTo>
                  <a:lnTo>
                    <a:pt x="939" y="2673"/>
                  </a:lnTo>
                  <a:lnTo>
                    <a:pt x="939" y="2673"/>
                  </a:lnTo>
                  <a:lnTo>
                    <a:pt x="910" y="2964"/>
                  </a:lnTo>
                  <a:lnTo>
                    <a:pt x="910" y="2964"/>
                  </a:lnTo>
                  <a:lnTo>
                    <a:pt x="897" y="3107"/>
                  </a:lnTo>
                  <a:lnTo>
                    <a:pt x="897" y="3107"/>
                  </a:lnTo>
                  <a:lnTo>
                    <a:pt x="896" y="3113"/>
                  </a:lnTo>
                  <a:lnTo>
                    <a:pt x="896" y="3113"/>
                  </a:lnTo>
                  <a:lnTo>
                    <a:pt x="896" y="3115"/>
                  </a:lnTo>
                  <a:lnTo>
                    <a:pt x="898" y="3117"/>
                  </a:lnTo>
                  <a:lnTo>
                    <a:pt x="899" y="3118"/>
                  </a:lnTo>
                  <a:lnTo>
                    <a:pt x="902" y="3119"/>
                  </a:lnTo>
                  <a:lnTo>
                    <a:pt x="904" y="3118"/>
                  </a:lnTo>
                  <a:lnTo>
                    <a:pt x="906" y="3117"/>
                  </a:lnTo>
                  <a:lnTo>
                    <a:pt x="907" y="3115"/>
                  </a:lnTo>
                  <a:lnTo>
                    <a:pt x="908" y="3113"/>
                  </a:lnTo>
                  <a:lnTo>
                    <a:pt x="908" y="3113"/>
                  </a:lnTo>
                  <a:lnTo>
                    <a:pt x="918" y="3013"/>
                  </a:lnTo>
                  <a:lnTo>
                    <a:pt x="918" y="3013"/>
                  </a:lnTo>
                  <a:lnTo>
                    <a:pt x="944" y="2753"/>
                  </a:lnTo>
                  <a:lnTo>
                    <a:pt x="944" y="2753"/>
                  </a:lnTo>
                  <a:lnTo>
                    <a:pt x="978" y="2390"/>
                  </a:lnTo>
                  <a:lnTo>
                    <a:pt x="978" y="2390"/>
                  </a:lnTo>
                  <a:lnTo>
                    <a:pt x="1017" y="1980"/>
                  </a:lnTo>
                  <a:lnTo>
                    <a:pt x="1017" y="1980"/>
                  </a:lnTo>
                  <a:lnTo>
                    <a:pt x="1055" y="1582"/>
                  </a:lnTo>
                  <a:lnTo>
                    <a:pt x="1055" y="1582"/>
                  </a:lnTo>
                  <a:lnTo>
                    <a:pt x="1085" y="1251"/>
                  </a:lnTo>
                  <a:lnTo>
                    <a:pt x="1085" y="1251"/>
                  </a:lnTo>
                  <a:lnTo>
                    <a:pt x="1094" y="1148"/>
                  </a:lnTo>
                  <a:lnTo>
                    <a:pt x="1102" y="1045"/>
                  </a:lnTo>
                  <a:lnTo>
                    <a:pt x="1102" y="1045"/>
                  </a:lnTo>
                  <a:lnTo>
                    <a:pt x="1104" y="1007"/>
                  </a:lnTo>
                  <a:lnTo>
                    <a:pt x="1105" y="968"/>
                  </a:lnTo>
                  <a:lnTo>
                    <a:pt x="1104" y="930"/>
                  </a:lnTo>
                  <a:lnTo>
                    <a:pt x="1102" y="892"/>
                  </a:lnTo>
                  <a:lnTo>
                    <a:pt x="1099" y="853"/>
                  </a:lnTo>
                  <a:lnTo>
                    <a:pt x="1095" y="814"/>
                  </a:lnTo>
                  <a:lnTo>
                    <a:pt x="1088" y="738"/>
                  </a:lnTo>
                  <a:lnTo>
                    <a:pt x="1088" y="738"/>
                  </a:lnTo>
                  <a:lnTo>
                    <a:pt x="1077" y="629"/>
                  </a:lnTo>
                  <a:lnTo>
                    <a:pt x="1064" y="520"/>
                  </a:lnTo>
                  <a:lnTo>
                    <a:pt x="1050" y="411"/>
                  </a:lnTo>
                  <a:lnTo>
                    <a:pt x="1035" y="300"/>
                  </a:lnTo>
                  <a:lnTo>
                    <a:pt x="1035" y="300"/>
                  </a:lnTo>
                  <a:lnTo>
                    <a:pt x="1015" y="160"/>
                  </a:lnTo>
                  <a:lnTo>
                    <a:pt x="994" y="18"/>
                  </a:lnTo>
                  <a:lnTo>
                    <a:pt x="994" y="18"/>
                  </a:lnTo>
                  <a:lnTo>
                    <a:pt x="992" y="4"/>
                  </a:lnTo>
                  <a:lnTo>
                    <a:pt x="992" y="4"/>
                  </a:lnTo>
                  <a:lnTo>
                    <a:pt x="991" y="2"/>
                  </a:lnTo>
                  <a:lnTo>
                    <a:pt x="990" y="1"/>
                  </a:lnTo>
                  <a:lnTo>
                    <a:pt x="987" y="0"/>
                  </a:lnTo>
                  <a:lnTo>
                    <a:pt x="984" y="0"/>
                  </a:lnTo>
                  <a:lnTo>
                    <a:pt x="980" y="3"/>
                  </a:lnTo>
                  <a:lnTo>
                    <a:pt x="980" y="3"/>
                  </a:lnTo>
                  <a:lnTo>
                    <a:pt x="894" y="131"/>
                  </a:lnTo>
                  <a:lnTo>
                    <a:pt x="894" y="131"/>
                  </a:lnTo>
                  <a:lnTo>
                    <a:pt x="681" y="446"/>
                  </a:lnTo>
                  <a:lnTo>
                    <a:pt x="681" y="446"/>
                  </a:lnTo>
                  <a:lnTo>
                    <a:pt x="549" y="644"/>
                  </a:lnTo>
                  <a:lnTo>
                    <a:pt x="416" y="842"/>
                  </a:lnTo>
                  <a:lnTo>
                    <a:pt x="416" y="842"/>
                  </a:lnTo>
                  <a:lnTo>
                    <a:pt x="294" y="1027"/>
                  </a:lnTo>
                  <a:lnTo>
                    <a:pt x="173" y="1213"/>
                  </a:lnTo>
                  <a:lnTo>
                    <a:pt x="173" y="1213"/>
                  </a:lnTo>
                  <a:lnTo>
                    <a:pt x="96" y="1333"/>
                  </a:lnTo>
                  <a:lnTo>
                    <a:pt x="59" y="1394"/>
                  </a:lnTo>
                  <a:lnTo>
                    <a:pt x="23" y="1456"/>
                  </a:lnTo>
                  <a:lnTo>
                    <a:pt x="23" y="1456"/>
                  </a:lnTo>
                  <a:lnTo>
                    <a:pt x="13" y="1474"/>
                  </a:lnTo>
                  <a:lnTo>
                    <a:pt x="7" y="1491"/>
                  </a:lnTo>
                  <a:lnTo>
                    <a:pt x="3" y="1511"/>
                  </a:lnTo>
                  <a:lnTo>
                    <a:pt x="1" y="1531"/>
                  </a:lnTo>
                  <a:lnTo>
                    <a:pt x="1" y="1531"/>
                  </a:lnTo>
                  <a:lnTo>
                    <a:pt x="0" y="1548"/>
                  </a:lnTo>
                  <a:lnTo>
                    <a:pt x="0" y="1564"/>
                  </a:lnTo>
                  <a:lnTo>
                    <a:pt x="2" y="1597"/>
                  </a:lnTo>
                  <a:lnTo>
                    <a:pt x="5" y="1630"/>
                  </a:lnTo>
                  <a:lnTo>
                    <a:pt x="9" y="1662"/>
                  </a:lnTo>
                  <a:lnTo>
                    <a:pt x="9" y="1662"/>
                  </a:lnTo>
                  <a:lnTo>
                    <a:pt x="16" y="1711"/>
                  </a:lnTo>
                  <a:lnTo>
                    <a:pt x="26" y="1760"/>
                  </a:lnTo>
                  <a:lnTo>
                    <a:pt x="35" y="1809"/>
                  </a:lnTo>
                  <a:lnTo>
                    <a:pt x="45" y="1858"/>
                  </a:lnTo>
                  <a:lnTo>
                    <a:pt x="56" y="1905"/>
                  </a:lnTo>
                  <a:lnTo>
                    <a:pt x="68" y="1953"/>
                  </a:lnTo>
                  <a:lnTo>
                    <a:pt x="93" y="2049"/>
                  </a:lnTo>
                  <a:lnTo>
                    <a:pt x="93" y="2049"/>
                  </a:lnTo>
                  <a:lnTo>
                    <a:pt x="123" y="2163"/>
                  </a:lnTo>
                  <a:lnTo>
                    <a:pt x="155" y="2277"/>
                  </a:lnTo>
                  <a:lnTo>
                    <a:pt x="188" y="2390"/>
                  </a:lnTo>
                  <a:lnTo>
                    <a:pt x="223" y="2502"/>
                  </a:lnTo>
                  <a:lnTo>
                    <a:pt x="223" y="2502"/>
                  </a:lnTo>
                  <a:lnTo>
                    <a:pt x="254" y="2601"/>
                  </a:lnTo>
                  <a:lnTo>
                    <a:pt x="285" y="2699"/>
                  </a:lnTo>
                  <a:lnTo>
                    <a:pt x="349" y="2895"/>
                  </a:lnTo>
                  <a:lnTo>
                    <a:pt x="349" y="2895"/>
                  </a:lnTo>
                  <a:lnTo>
                    <a:pt x="384" y="3000"/>
                  </a:lnTo>
                  <a:lnTo>
                    <a:pt x="420" y="3105"/>
                  </a:lnTo>
                  <a:lnTo>
                    <a:pt x="420" y="3105"/>
                  </a:lnTo>
                  <a:lnTo>
                    <a:pt x="424" y="3114"/>
                  </a:lnTo>
                  <a:lnTo>
                    <a:pt x="424" y="3114"/>
                  </a:lnTo>
                  <a:lnTo>
                    <a:pt x="425" y="3117"/>
                  </a:lnTo>
                  <a:lnTo>
                    <a:pt x="427" y="3118"/>
                  </a:lnTo>
                  <a:lnTo>
                    <a:pt x="429" y="3119"/>
                  </a:lnTo>
                  <a:lnTo>
                    <a:pt x="432" y="3118"/>
                  </a:lnTo>
                  <a:lnTo>
                    <a:pt x="434" y="3117"/>
                  </a:lnTo>
                  <a:lnTo>
                    <a:pt x="435" y="3116"/>
                  </a:lnTo>
                  <a:lnTo>
                    <a:pt x="436" y="3114"/>
                  </a:lnTo>
                  <a:lnTo>
                    <a:pt x="435" y="3111"/>
                  </a:lnTo>
                  <a:lnTo>
                    <a:pt x="435" y="3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0787BCC3-144D-9596-8DFA-C1F9B1B46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4" y="1942"/>
              <a:ext cx="2397" cy="2378"/>
            </a:xfrm>
            <a:custGeom>
              <a:avLst/>
              <a:gdLst>
                <a:gd name="T0" fmla="*/ 790 w 7190"/>
                <a:gd name="T1" fmla="*/ 304 h 7134"/>
                <a:gd name="T2" fmla="*/ 1225 w 7190"/>
                <a:gd name="T3" fmla="*/ 520 h 7134"/>
                <a:gd name="T4" fmla="*/ 1654 w 7190"/>
                <a:gd name="T5" fmla="*/ 859 h 7134"/>
                <a:gd name="T6" fmla="*/ 2650 w 7190"/>
                <a:gd name="T7" fmla="*/ 1784 h 7134"/>
                <a:gd name="T8" fmla="*/ 3613 w 7190"/>
                <a:gd name="T9" fmla="*/ 2721 h 7134"/>
                <a:gd name="T10" fmla="*/ 3663 w 7190"/>
                <a:gd name="T11" fmla="*/ 2756 h 7134"/>
                <a:gd name="T12" fmla="*/ 4328 w 7190"/>
                <a:gd name="T13" fmla="*/ 2096 h 7134"/>
                <a:gd name="T14" fmla="*/ 4989 w 7190"/>
                <a:gd name="T15" fmla="*/ 1550 h 7134"/>
                <a:gd name="T16" fmla="*/ 6126 w 7190"/>
                <a:gd name="T17" fmla="*/ 536 h 7134"/>
                <a:gd name="T18" fmla="*/ 6274 w 7190"/>
                <a:gd name="T19" fmla="*/ 394 h 7134"/>
                <a:gd name="T20" fmla="*/ 6328 w 7190"/>
                <a:gd name="T21" fmla="*/ 437 h 7134"/>
                <a:gd name="T22" fmla="*/ 6620 w 7190"/>
                <a:gd name="T23" fmla="*/ 713 h 7134"/>
                <a:gd name="T24" fmla="*/ 6845 w 7190"/>
                <a:gd name="T25" fmla="*/ 1036 h 7134"/>
                <a:gd name="T26" fmla="*/ 7067 w 7190"/>
                <a:gd name="T27" fmla="*/ 1544 h 7134"/>
                <a:gd name="T28" fmla="*/ 7179 w 7190"/>
                <a:gd name="T29" fmla="*/ 1904 h 7134"/>
                <a:gd name="T30" fmla="*/ 7090 w 7190"/>
                <a:gd name="T31" fmla="*/ 2039 h 7134"/>
                <a:gd name="T32" fmla="*/ 6581 w 7190"/>
                <a:gd name="T33" fmla="*/ 2776 h 7134"/>
                <a:gd name="T34" fmla="*/ 6290 w 7190"/>
                <a:gd name="T35" fmla="*/ 3120 h 7134"/>
                <a:gd name="T36" fmla="*/ 5631 w 7190"/>
                <a:gd name="T37" fmla="*/ 3888 h 7134"/>
                <a:gd name="T38" fmla="*/ 4949 w 7190"/>
                <a:gd name="T39" fmla="*/ 4695 h 7134"/>
                <a:gd name="T40" fmla="*/ 4399 w 7190"/>
                <a:gd name="T41" fmla="*/ 5260 h 7134"/>
                <a:gd name="T42" fmla="*/ 4217 w 7190"/>
                <a:gd name="T43" fmla="*/ 5358 h 7134"/>
                <a:gd name="T44" fmla="*/ 4000 w 7190"/>
                <a:gd name="T45" fmla="*/ 5377 h 7134"/>
                <a:gd name="T46" fmla="*/ 3423 w 7190"/>
                <a:gd name="T47" fmla="*/ 5268 h 7134"/>
                <a:gd name="T48" fmla="*/ 2978 w 7190"/>
                <a:gd name="T49" fmla="*/ 5108 h 7134"/>
                <a:gd name="T50" fmla="*/ 2656 w 7190"/>
                <a:gd name="T51" fmla="*/ 4890 h 7134"/>
                <a:gd name="T52" fmla="*/ 1976 w 7190"/>
                <a:gd name="T53" fmla="*/ 4404 h 7134"/>
                <a:gd name="T54" fmla="*/ 2104 w 7190"/>
                <a:gd name="T55" fmla="*/ 5108 h 7134"/>
                <a:gd name="T56" fmla="*/ 2206 w 7190"/>
                <a:gd name="T57" fmla="*/ 5936 h 7134"/>
                <a:gd name="T58" fmla="*/ 2298 w 7190"/>
                <a:gd name="T59" fmla="*/ 7132 h 7134"/>
                <a:gd name="T60" fmla="*/ 2235 w 7190"/>
                <a:gd name="T61" fmla="*/ 6146 h 7134"/>
                <a:gd name="T62" fmla="*/ 2140 w 7190"/>
                <a:gd name="T63" fmla="*/ 5247 h 7134"/>
                <a:gd name="T64" fmla="*/ 1972 w 7190"/>
                <a:gd name="T65" fmla="*/ 4415 h 7134"/>
                <a:gd name="T66" fmla="*/ 2716 w 7190"/>
                <a:gd name="T67" fmla="*/ 4951 h 7134"/>
                <a:gd name="T68" fmla="*/ 3025 w 7190"/>
                <a:gd name="T69" fmla="*/ 5143 h 7134"/>
                <a:gd name="T70" fmla="*/ 3379 w 7190"/>
                <a:gd name="T71" fmla="*/ 5267 h 7134"/>
                <a:gd name="T72" fmla="*/ 3922 w 7190"/>
                <a:gd name="T73" fmla="*/ 5381 h 7134"/>
                <a:gd name="T74" fmla="*/ 4195 w 7190"/>
                <a:gd name="T75" fmla="*/ 5373 h 7134"/>
                <a:gd name="T76" fmla="*/ 4412 w 7190"/>
                <a:gd name="T77" fmla="*/ 5266 h 7134"/>
                <a:gd name="T78" fmla="*/ 4691 w 7190"/>
                <a:gd name="T79" fmla="*/ 4983 h 7134"/>
                <a:gd name="T80" fmla="*/ 5221 w 7190"/>
                <a:gd name="T81" fmla="*/ 4403 h 7134"/>
                <a:gd name="T82" fmla="*/ 6042 w 7190"/>
                <a:gd name="T83" fmla="*/ 3414 h 7134"/>
                <a:gd name="T84" fmla="*/ 6497 w 7190"/>
                <a:gd name="T85" fmla="*/ 2903 h 7134"/>
                <a:gd name="T86" fmla="*/ 6927 w 7190"/>
                <a:gd name="T87" fmla="*/ 2311 h 7134"/>
                <a:gd name="T88" fmla="*/ 7189 w 7190"/>
                <a:gd name="T89" fmla="*/ 1907 h 7134"/>
                <a:gd name="T90" fmla="*/ 7125 w 7190"/>
                <a:gd name="T91" fmla="*/ 1678 h 7134"/>
                <a:gd name="T92" fmla="*/ 6890 w 7190"/>
                <a:gd name="T93" fmla="*/ 1091 h 7134"/>
                <a:gd name="T94" fmla="*/ 6666 w 7190"/>
                <a:gd name="T95" fmla="*/ 745 h 7134"/>
                <a:gd name="T96" fmla="*/ 6381 w 7190"/>
                <a:gd name="T97" fmla="*/ 463 h 7134"/>
                <a:gd name="T98" fmla="*/ 6269 w 7190"/>
                <a:gd name="T99" fmla="*/ 386 h 7134"/>
                <a:gd name="T100" fmla="*/ 5323 w 7190"/>
                <a:gd name="T101" fmla="*/ 1248 h 7134"/>
                <a:gd name="T102" fmla="*/ 4600 w 7190"/>
                <a:gd name="T103" fmla="*/ 1848 h 7134"/>
                <a:gd name="T104" fmla="*/ 4077 w 7190"/>
                <a:gd name="T105" fmla="*/ 2312 h 7134"/>
                <a:gd name="T106" fmla="*/ 3665 w 7190"/>
                <a:gd name="T107" fmla="*/ 2735 h 7134"/>
                <a:gd name="T108" fmla="*/ 3660 w 7190"/>
                <a:gd name="T109" fmla="*/ 2747 h 7134"/>
                <a:gd name="T110" fmla="*/ 3039 w 7190"/>
                <a:gd name="T111" fmla="*/ 2141 h 7134"/>
                <a:gd name="T112" fmla="*/ 1795 w 7190"/>
                <a:gd name="T113" fmla="*/ 968 h 7134"/>
                <a:gd name="T114" fmla="*/ 1320 w 7190"/>
                <a:gd name="T115" fmla="*/ 567 h 7134"/>
                <a:gd name="T116" fmla="*/ 939 w 7190"/>
                <a:gd name="T117" fmla="*/ 358 h 7134"/>
                <a:gd name="T118" fmla="*/ 62 w 7190"/>
                <a:gd name="T119" fmla="*/ 18 h 7134"/>
                <a:gd name="T120" fmla="*/ 2 w 7190"/>
                <a:gd name="T121" fmla="*/ 10 h 7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190" h="7134">
                  <a:moveTo>
                    <a:pt x="4" y="12"/>
                  </a:moveTo>
                  <a:lnTo>
                    <a:pt x="4" y="12"/>
                  </a:lnTo>
                  <a:lnTo>
                    <a:pt x="126" y="52"/>
                  </a:lnTo>
                  <a:lnTo>
                    <a:pt x="249" y="94"/>
                  </a:lnTo>
                  <a:lnTo>
                    <a:pt x="371" y="136"/>
                  </a:lnTo>
                  <a:lnTo>
                    <a:pt x="492" y="182"/>
                  </a:lnTo>
                  <a:lnTo>
                    <a:pt x="612" y="229"/>
                  </a:lnTo>
                  <a:lnTo>
                    <a:pt x="731" y="278"/>
                  </a:lnTo>
                  <a:lnTo>
                    <a:pt x="790" y="304"/>
                  </a:lnTo>
                  <a:lnTo>
                    <a:pt x="849" y="330"/>
                  </a:lnTo>
                  <a:lnTo>
                    <a:pt x="908" y="357"/>
                  </a:lnTo>
                  <a:lnTo>
                    <a:pt x="967" y="384"/>
                  </a:lnTo>
                  <a:lnTo>
                    <a:pt x="967" y="384"/>
                  </a:lnTo>
                  <a:lnTo>
                    <a:pt x="1019" y="409"/>
                  </a:lnTo>
                  <a:lnTo>
                    <a:pt x="1072" y="435"/>
                  </a:lnTo>
                  <a:lnTo>
                    <a:pt x="1123" y="462"/>
                  </a:lnTo>
                  <a:lnTo>
                    <a:pt x="1175" y="490"/>
                  </a:lnTo>
                  <a:lnTo>
                    <a:pt x="1225" y="520"/>
                  </a:lnTo>
                  <a:lnTo>
                    <a:pt x="1275" y="550"/>
                  </a:lnTo>
                  <a:lnTo>
                    <a:pt x="1323" y="583"/>
                  </a:lnTo>
                  <a:lnTo>
                    <a:pt x="1346" y="600"/>
                  </a:lnTo>
                  <a:lnTo>
                    <a:pt x="1369" y="619"/>
                  </a:lnTo>
                  <a:lnTo>
                    <a:pt x="1369" y="619"/>
                  </a:lnTo>
                  <a:lnTo>
                    <a:pt x="1442" y="677"/>
                  </a:lnTo>
                  <a:lnTo>
                    <a:pt x="1514" y="737"/>
                  </a:lnTo>
                  <a:lnTo>
                    <a:pt x="1584" y="798"/>
                  </a:lnTo>
                  <a:lnTo>
                    <a:pt x="1654" y="859"/>
                  </a:lnTo>
                  <a:lnTo>
                    <a:pt x="1654" y="859"/>
                  </a:lnTo>
                  <a:lnTo>
                    <a:pt x="1756" y="950"/>
                  </a:lnTo>
                  <a:lnTo>
                    <a:pt x="1857" y="1041"/>
                  </a:lnTo>
                  <a:lnTo>
                    <a:pt x="1957" y="1133"/>
                  </a:lnTo>
                  <a:lnTo>
                    <a:pt x="2056" y="1225"/>
                  </a:lnTo>
                  <a:lnTo>
                    <a:pt x="2255" y="1409"/>
                  </a:lnTo>
                  <a:lnTo>
                    <a:pt x="2451" y="1596"/>
                  </a:lnTo>
                  <a:lnTo>
                    <a:pt x="2451" y="1596"/>
                  </a:lnTo>
                  <a:lnTo>
                    <a:pt x="2650" y="1784"/>
                  </a:lnTo>
                  <a:lnTo>
                    <a:pt x="2847" y="1973"/>
                  </a:lnTo>
                  <a:lnTo>
                    <a:pt x="3044" y="2163"/>
                  </a:lnTo>
                  <a:lnTo>
                    <a:pt x="3240" y="2353"/>
                  </a:lnTo>
                  <a:lnTo>
                    <a:pt x="3240" y="2353"/>
                  </a:lnTo>
                  <a:lnTo>
                    <a:pt x="3514" y="2620"/>
                  </a:lnTo>
                  <a:lnTo>
                    <a:pt x="3514" y="2620"/>
                  </a:lnTo>
                  <a:lnTo>
                    <a:pt x="3547" y="2652"/>
                  </a:lnTo>
                  <a:lnTo>
                    <a:pt x="3579" y="2687"/>
                  </a:lnTo>
                  <a:lnTo>
                    <a:pt x="3613" y="2721"/>
                  </a:lnTo>
                  <a:lnTo>
                    <a:pt x="3630" y="2736"/>
                  </a:lnTo>
                  <a:lnTo>
                    <a:pt x="3648" y="2751"/>
                  </a:lnTo>
                  <a:lnTo>
                    <a:pt x="3648" y="2751"/>
                  </a:lnTo>
                  <a:lnTo>
                    <a:pt x="3654" y="2756"/>
                  </a:lnTo>
                  <a:lnTo>
                    <a:pt x="3654" y="2756"/>
                  </a:lnTo>
                  <a:lnTo>
                    <a:pt x="3656" y="2758"/>
                  </a:lnTo>
                  <a:lnTo>
                    <a:pt x="3659" y="2758"/>
                  </a:lnTo>
                  <a:lnTo>
                    <a:pt x="3661" y="2758"/>
                  </a:lnTo>
                  <a:lnTo>
                    <a:pt x="3663" y="2756"/>
                  </a:lnTo>
                  <a:lnTo>
                    <a:pt x="3663" y="2756"/>
                  </a:lnTo>
                  <a:lnTo>
                    <a:pt x="3741" y="2670"/>
                  </a:lnTo>
                  <a:lnTo>
                    <a:pt x="3821" y="2584"/>
                  </a:lnTo>
                  <a:lnTo>
                    <a:pt x="3902" y="2499"/>
                  </a:lnTo>
                  <a:lnTo>
                    <a:pt x="3986" y="2417"/>
                  </a:lnTo>
                  <a:lnTo>
                    <a:pt x="4069" y="2335"/>
                  </a:lnTo>
                  <a:lnTo>
                    <a:pt x="4155" y="2253"/>
                  </a:lnTo>
                  <a:lnTo>
                    <a:pt x="4241" y="2175"/>
                  </a:lnTo>
                  <a:lnTo>
                    <a:pt x="4328" y="2096"/>
                  </a:lnTo>
                  <a:lnTo>
                    <a:pt x="4328" y="2096"/>
                  </a:lnTo>
                  <a:lnTo>
                    <a:pt x="4394" y="2037"/>
                  </a:lnTo>
                  <a:lnTo>
                    <a:pt x="4462" y="1980"/>
                  </a:lnTo>
                  <a:lnTo>
                    <a:pt x="4529" y="1924"/>
                  </a:lnTo>
                  <a:lnTo>
                    <a:pt x="4598" y="1868"/>
                  </a:lnTo>
                  <a:lnTo>
                    <a:pt x="4736" y="1758"/>
                  </a:lnTo>
                  <a:lnTo>
                    <a:pt x="4873" y="1647"/>
                  </a:lnTo>
                  <a:lnTo>
                    <a:pt x="4873" y="1647"/>
                  </a:lnTo>
                  <a:lnTo>
                    <a:pt x="4989" y="1550"/>
                  </a:lnTo>
                  <a:lnTo>
                    <a:pt x="5105" y="1452"/>
                  </a:lnTo>
                  <a:lnTo>
                    <a:pt x="5220" y="1354"/>
                  </a:lnTo>
                  <a:lnTo>
                    <a:pt x="5333" y="1254"/>
                  </a:lnTo>
                  <a:lnTo>
                    <a:pt x="5333" y="1254"/>
                  </a:lnTo>
                  <a:lnTo>
                    <a:pt x="5534" y="1078"/>
                  </a:lnTo>
                  <a:lnTo>
                    <a:pt x="5732" y="898"/>
                  </a:lnTo>
                  <a:lnTo>
                    <a:pt x="5930" y="718"/>
                  </a:lnTo>
                  <a:lnTo>
                    <a:pt x="6126" y="536"/>
                  </a:lnTo>
                  <a:lnTo>
                    <a:pt x="6126" y="536"/>
                  </a:lnTo>
                  <a:lnTo>
                    <a:pt x="6231" y="438"/>
                  </a:lnTo>
                  <a:lnTo>
                    <a:pt x="6231" y="438"/>
                  </a:lnTo>
                  <a:lnTo>
                    <a:pt x="6254" y="416"/>
                  </a:lnTo>
                  <a:lnTo>
                    <a:pt x="6265" y="405"/>
                  </a:lnTo>
                  <a:lnTo>
                    <a:pt x="6277" y="395"/>
                  </a:lnTo>
                  <a:lnTo>
                    <a:pt x="6277" y="395"/>
                  </a:lnTo>
                  <a:lnTo>
                    <a:pt x="6277" y="394"/>
                  </a:lnTo>
                  <a:lnTo>
                    <a:pt x="6277" y="394"/>
                  </a:lnTo>
                  <a:lnTo>
                    <a:pt x="6274" y="394"/>
                  </a:lnTo>
                  <a:lnTo>
                    <a:pt x="6271" y="395"/>
                  </a:lnTo>
                  <a:lnTo>
                    <a:pt x="6271" y="395"/>
                  </a:lnTo>
                  <a:lnTo>
                    <a:pt x="6272" y="397"/>
                  </a:lnTo>
                  <a:lnTo>
                    <a:pt x="6272" y="397"/>
                  </a:lnTo>
                  <a:lnTo>
                    <a:pt x="6282" y="404"/>
                  </a:lnTo>
                  <a:lnTo>
                    <a:pt x="6282" y="404"/>
                  </a:lnTo>
                  <a:lnTo>
                    <a:pt x="6305" y="421"/>
                  </a:lnTo>
                  <a:lnTo>
                    <a:pt x="6328" y="437"/>
                  </a:lnTo>
                  <a:lnTo>
                    <a:pt x="6328" y="437"/>
                  </a:lnTo>
                  <a:lnTo>
                    <a:pt x="6373" y="472"/>
                  </a:lnTo>
                  <a:lnTo>
                    <a:pt x="6416" y="509"/>
                  </a:lnTo>
                  <a:lnTo>
                    <a:pt x="6458" y="546"/>
                  </a:lnTo>
                  <a:lnTo>
                    <a:pt x="6499" y="584"/>
                  </a:lnTo>
                  <a:lnTo>
                    <a:pt x="6499" y="584"/>
                  </a:lnTo>
                  <a:lnTo>
                    <a:pt x="6531" y="616"/>
                  </a:lnTo>
                  <a:lnTo>
                    <a:pt x="6561" y="647"/>
                  </a:lnTo>
                  <a:lnTo>
                    <a:pt x="6592" y="680"/>
                  </a:lnTo>
                  <a:lnTo>
                    <a:pt x="6620" y="713"/>
                  </a:lnTo>
                  <a:lnTo>
                    <a:pt x="6649" y="746"/>
                  </a:lnTo>
                  <a:lnTo>
                    <a:pt x="6676" y="780"/>
                  </a:lnTo>
                  <a:lnTo>
                    <a:pt x="6703" y="816"/>
                  </a:lnTo>
                  <a:lnTo>
                    <a:pt x="6728" y="850"/>
                  </a:lnTo>
                  <a:lnTo>
                    <a:pt x="6753" y="886"/>
                  </a:lnTo>
                  <a:lnTo>
                    <a:pt x="6777" y="923"/>
                  </a:lnTo>
                  <a:lnTo>
                    <a:pt x="6800" y="959"/>
                  </a:lnTo>
                  <a:lnTo>
                    <a:pt x="6823" y="997"/>
                  </a:lnTo>
                  <a:lnTo>
                    <a:pt x="6845" y="1036"/>
                  </a:lnTo>
                  <a:lnTo>
                    <a:pt x="6865" y="1075"/>
                  </a:lnTo>
                  <a:lnTo>
                    <a:pt x="6886" y="1113"/>
                  </a:lnTo>
                  <a:lnTo>
                    <a:pt x="6905" y="1153"/>
                  </a:lnTo>
                  <a:lnTo>
                    <a:pt x="6905" y="1153"/>
                  </a:lnTo>
                  <a:lnTo>
                    <a:pt x="6941" y="1231"/>
                  </a:lnTo>
                  <a:lnTo>
                    <a:pt x="6975" y="1307"/>
                  </a:lnTo>
                  <a:lnTo>
                    <a:pt x="7007" y="1386"/>
                  </a:lnTo>
                  <a:lnTo>
                    <a:pt x="7038" y="1464"/>
                  </a:lnTo>
                  <a:lnTo>
                    <a:pt x="7067" y="1544"/>
                  </a:lnTo>
                  <a:lnTo>
                    <a:pt x="7095" y="1624"/>
                  </a:lnTo>
                  <a:lnTo>
                    <a:pt x="7120" y="1704"/>
                  </a:lnTo>
                  <a:lnTo>
                    <a:pt x="7145" y="1785"/>
                  </a:lnTo>
                  <a:lnTo>
                    <a:pt x="7145" y="1785"/>
                  </a:lnTo>
                  <a:lnTo>
                    <a:pt x="7170" y="1869"/>
                  </a:lnTo>
                  <a:lnTo>
                    <a:pt x="7170" y="1869"/>
                  </a:lnTo>
                  <a:lnTo>
                    <a:pt x="7175" y="1886"/>
                  </a:lnTo>
                  <a:lnTo>
                    <a:pt x="7178" y="1896"/>
                  </a:lnTo>
                  <a:lnTo>
                    <a:pt x="7179" y="1904"/>
                  </a:lnTo>
                  <a:lnTo>
                    <a:pt x="7179" y="1904"/>
                  </a:lnTo>
                  <a:lnTo>
                    <a:pt x="7179" y="1901"/>
                  </a:lnTo>
                  <a:lnTo>
                    <a:pt x="7178" y="1901"/>
                  </a:lnTo>
                  <a:lnTo>
                    <a:pt x="7176" y="1903"/>
                  </a:lnTo>
                  <a:lnTo>
                    <a:pt x="7171" y="1912"/>
                  </a:lnTo>
                  <a:lnTo>
                    <a:pt x="7171" y="1912"/>
                  </a:lnTo>
                  <a:lnTo>
                    <a:pt x="7146" y="1952"/>
                  </a:lnTo>
                  <a:lnTo>
                    <a:pt x="7146" y="1952"/>
                  </a:lnTo>
                  <a:lnTo>
                    <a:pt x="7090" y="2039"/>
                  </a:lnTo>
                  <a:lnTo>
                    <a:pt x="7034" y="2126"/>
                  </a:lnTo>
                  <a:lnTo>
                    <a:pt x="6977" y="2213"/>
                  </a:lnTo>
                  <a:lnTo>
                    <a:pt x="6919" y="2299"/>
                  </a:lnTo>
                  <a:lnTo>
                    <a:pt x="6919" y="2299"/>
                  </a:lnTo>
                  <a:lnTo>
                    <a:pt x="6838" y="2420"/>
                  </a:lnTo>
                  <a:lnTo>
                    <a:pt x="6755" y="2540"/>
                  </a:lnTo>
                  <a:lnTo>
                    <a:pt x="6669" y="2658"/>
                  </a:lnTo>
                  <a:lnTo>
                    <a:pt x="6626" y="2717"/>
                  </a:lnTo>
                  <a:lnTo>
                    <a:pt x="6581" y="2776"/>
                  </a:lnTo>
                  <a:lnTo>
                    <a:pt x="6581" y="2776"/>
                  </a:lnTo>
                  <a:lnTo>
                    <a:pt x="6539" y="2832"/>
                  </a:lnTo>
                  <a:lnTo>
                    <a:pt x="6494" y="2888"/>
                  </a:lnTo>
                  <a:lnTo>
                    <a:pt x="6449" y="2943"/>
                  </a:lnTo>
                  <a:lnTo>
                    <a:pt x="6403" y="2997"/>
                  </a:lnTo>
                  <a:lnTo>
                    <a:pt x="6403" y="2997"/>
                  </a:lnTo>
                  <a:lnTo>
                    <a:pt x="6376" y="3028"/>
                  </a:lnTo>
                  <a:lnTo>
                    <a:pt x="6347" y="3059"/>
                  </a:lnTo>
                  <a:lnTo>
                    <a:pt x="6290" y="3120"/>
                  </a:lnTo>
                  <a:lnTo>
                    <a:pt x="6233" y="3180"/>
                  </a:lnTo>
                  <a:lnTo>
                    <a:pt x="6177" y="3242"/>
                  </a:lnTo>
                  <a:lnTo>
                    <a:pt x="6177" y="3242"/>
                  </a:lnTo>
                  <a:lnTo>
                    <a:pt x="6107" y="3320"/>
                  </a:lnTo>
                  <a:lnTo>
                    <a:pt x="6037" y="3401"/>
                  </a:lnTo>
                  <a:lnTo>
                    <a:pt x="5968" y="3480"/>
                  </a:lnTo>
                  <a:lnTo>
                    <a:pt x="5899" y="3562"/>
                  </a:lnTo>
                  <a:lnTo>
                    <a:pt x="5764" y="3724"/>
                  </a:lnTo>
                  <a:lnTo>
                    <a:pt x="5631" y="3888"/>
                  </a:lnTo>
                  <a:lnTo>
                    <a:pt x="5496" y="4052"/>
                  </a:lnTo>
                  <a:lnTo>
                    <a:pt x="5362" y="4216"/>
                  </a:lnTo>
                  <a:lnTo>
                    <a:pt x="5295" y="4297"/>
                  </a:lnTo>
                  <a:lnTo>
                    <a:pt x="5226" y="4379"/>
                  </a:lnTo>
                  <a:lnTo>
                    <a:pt x="5157" y="4459"/>
                  </a:lnTo>
                  <a:lnTo>
                    <a:pt x="5088" y="4539"/>
                  </a:lnTo>
                  <a:lnTo>
                    <a:pt x="5088" y="4539"/>
                  </a:lnTo>
                  <a:lnTo>
                    <a:pt x="5019" y="4617"/>
                  </a:lnTo>
                  <a:lnTo>
                    <a:pt x="4949" y="4695"/>
                  </a:lnTo>
                  <a:lnTo>
                    <a:pt x="4877" y="4771"/>
                  </a:lnTo>
                  <a:lnTo>
                    <a:pt x="4806" y="4848"/>
                  </a:lnTo>
                  <a:lnTo>
                    <a:pt x="4662" y="5000"/>
                  </a:lnTo>
                  <a:lnTo>
                    <a:pt x="4517" y="5151"/>
                  </a:lnTo>
                  <a:lnTo>
                    <a:pt x="4517" y="5151"/>
                  </a:lnTo>
                  <a:lnTo>
                    <a:pt x="4484" y="5183"/>
                  </a:lnTo>
                  <a:lnTo>
                    <a:pt x="4452" y="5215"/>
                  </a:lnTo>
                  <a:lnTo>
                    <a:pt x="4416" y="5245"/>
                  </a:lnTo>
                  <a:lnTo>
                    <a:pt x="4399" y="5260"/>
                  </a:lnTo>
                  <a:lnTo>
                    <a:pt x="4381" y="5274"/>
                  </a:lnTo>
                  <a:lnTo>
                    <a:pt x="4361" y="5287"/>
                  </a:lnTo>
                  <a:lnTo>
                    <a:pt x="4342" y="5299"/>
                  </a:lnTo>
                  <a:lnTo>
                    <a:pt x="4323" y="5312"/>
                  </a:lnTo>
                  <a:lnTo>
                    <a:pt x="4302" y="5323"/>
                  </a:lnTo>
                  <a:lnTo>
                    <a:pt x="4282" y="5333"/>
                  </a:lnTo>
                  <a:lnTo>
                    <a:pt x="4260" y="5342"/>
                  </a:lnTo>
                  <a:lnTo>
                    <a:pt x="4239" y="5350"/>
                  </a:lnTo>
                  <a:lnTo>
                    <a:pt x="4217" y="5358"/>
                  </a:lnTo>
                  <a:lnTo>
                    <a:pt x="4217" y="5358"/>
                  </a:lnTo>
                  <a:lnTo>
                    <a:pt x="4190" y="5365"/>
                  </a:lnTo>
                  <a:lnTo>
                    <a:pt x="4163" y="5370"/>
                  </a:lnTo>
                  <a:lnTo>
                    <a:pt x="4136" y="5374"/>
                  </a:lnTo>
                  <a:lnTo>
                    <a:pt x="4109" y="5377"/>
                  </a:lnTo>
                  <a:lnTo>
                    <a:pt x="4082" y="5378"/>
                  </a:lnTo>
                  <a:lnTo>
                    <a:pt x="4055" y="5379"/>
                  </a:lnTo>
                  <a:lnTo>
                    <a:pt x="4027" y="5378"/>
                  </a:lnTo>
                  <a:lnTo>
                    <a:pt x="4000" y="5377"/>
                  </a:lnTo>
                  <a:lnTo>
                    <a:pt x="3973" y="5375"/>
                  </a:lnTo>
                  <a:lnTo>
                    <a:pt x="3946" y="5372"/>
                  </a:lnTo>
                  <a:lnTo>
                    <a:pt x="3891" y="5364"/>
                  </a:lnTo>
                  <a:lnTo>
                    <a:pt x="3837" y="5355"/>
                  </a:lnTo>
                  <a:lnTo>
                    <a:pt x="3784" y="5344"/>
                  </a:lnTo>
                  <a:lnTo>
                    <a:pt x="3784" y="5344"/>
                  </a:lnTo>
                  <a:lnTo>
                    <a:pt x="3578" y="5303"/>
                  </a:lnTo>
                  <a:lnTo>
                    <a:pt x="3475" y="5279"/>
                  </a:lnTo>
                  <a:lnTo>
                    <a:pt x="3423" y="5268"/>
                  </a:lnTo>
                  <a:lnTo>
                    <a:pt x="3372" y="5255"/>
                  </a:lnTo>
                  <a:lnTo>
                    <a:pt x="3321" y="5240"/>
                  </a:lnTo>
                  <a:lnTo>
                    <a:pt x="3270" y="5226"/>
                  </a:lnTo>
                  <a:lnTo>
                    <a:pt x="3219" y="5210"/>
                  </a:lnTo>
                  <a:lnTo>
                    <a:pt x="3169" y="5192"/>
                  </a:lnTo>
                  <a:lnTo>
                    <a:pt x="3120" y="5174"/>
                  </a:lnTo>
                  <a:lnTo>
                    <a:pt x="3071" y="5154"/>
                  </a:lnTo>
                  <a:lnTo>
                    <a:pt x="3025" y="5131"/>
                  </a:lnTo>
                  <a:lnTo>
                    <a:pt x="2978" y="5108"/>
                  </a:lnTo>
                  <a:lnTo>
                    <a:pt x="2978" y="5108"/>
                  </a:lnTo>
                  <a:lnTo>
                    <a:pt x="2935" y="5083"/>
                  </a:lnTo>
                  <a:lnTo>
                    <a:pt x="2893" y="5059"/>
                  </a:lnTo>
                  <a:lnTo>
                    <a:pt x="2853" y="5032"/>
                  </a:lnTo>
                  <a:lnTo>
                    <a:pt x="2812" y="5005"/>
                  </a:lnTo>
                  <a:lnTo>
                    <a:pt x="2772" y="4977"/>
                  </a:lnTo>
                  <a:lnTo>
                    <a:pt x="2733" y="4948"/>
                  </a:lnTo>
                  <a:lnTo>
                    <a:pt x="2656" y="4890"/>
                  </a:lnTo>
                  <a:lnTo>
                    <a:pt x="2656" y="4890"/>
                  </a:lnTo>
                  <a:lnTo>
                    <a:pt x="2575" y="4829"/>
                  </a:lnTo>
                  <a:lnTo>
                    <a:pt x="2493" y="4770"/>
                  </a:lnTo>
                  <a:lnTo>
                    <a:pt x="2327" y="4654"/>
                  </a:lnTo>
                  <a:lnTo>
                    <a:pt x="2327" y="4654"/>
                  </a:lnTo>
                  <a:lnTo>
                    <a:pt x="2240" y="4592"/>
                  </a:lnTo>
                  <a:lnTo>
                    <a:pt x="2153" y="4530"/>
                  </a:lnTo>
                  <a:lnTo>
                    <a:pt x="1978" y="4405"/>
                  </a:lnTo>
                  <a:lnTo>
                    <a:pt x="1978" y="4405"/>
                  </a:lnTo>
                  <a:lnTo>
                    <a:pt x="1976" y="4404"/>
                  </a:lnTo>
                  <a:lnTo>
                    <a:pt x="1975" y="4404"/>
                  </a:lnTo>
                  <a:lnTo>
                    <a:pt x="1972" y="4405"/>
                  </a:lnTo>
                  <a:lnTo>
                    <a:pt x="1970" y="4408"/>
                  </a:lnTo>
                  <a:lnTo>
                    <a:pt x="1969" y="4412"/>
                  </a:lnTo>
                  <a:lnTo>
                    <a:pt x="1969" y="4412"/>
                  </a:lnTo>
                  <a:lnTo>
                    <a:pt x="2026" y="4690"/>
                  </a:lnTo>
                  <a:lnTo>
                    <a:pt x="2053" y="4829"/>
                  </a:lnTo>
                  <a:lnTo>
                    <a:pt x="2080" y="4968"/>
                  </a:lnTo>
                  <a:lnTo>
                    <a:pt x="2104" y="5108"/>
                  </a:lnTo>
                  <a:lnTo>
                    <a:pt x="2128" y="5248"/>
                  </a:lnTo>
                  <a:lnTo>
                    <a:pt x="2149" y="5388"/>
                  </a:lnTo>
                  <a:lnTo>
                    <a:pt x="2158" y="5459"/>
                  </a:lnTo>
                  <a:lnTo>
                    <a:pt x="2167" y="5529"/>
                  </a:lnTo>
                  <a:lnTo>
                    <a:pt x="2167" y="5529"/>
                  </a:lnTo>
                  <a:lnTo>
                    <a:pt x="2176" y="5596"/>
                  </a:lnTo>
                  <a:lnTo>
                    <a:pt x="2183" y="5664"/>
                  </a:lnTo>
                  <a:lnTo>
                    <a:pt x="2195" y="5800"/>
                  </a:lnTo>
                  <a:lnTo>
                    <a:pt x="2206" y="5936"/>
                  </a:lnTo>
                  <a:lnTo>
                    <a:pt x="2216" y="6071"/>
                  </a:lnTo>
                  <a:lnTo>
                    <a:pt x="2216" y="6071"/>
                  </a:lnTo>
                  <a:lnTo>
                    <a:pt x="2243" y="6406"/>
                  </a:lnTo>
                  <a:lnTo>
                    <a:pt x="2268" y="6740"/>
                  </a:lnTo>
                  <a:lnTo>
                    <a:pt x="2268" y="6740"/>
                  </a:lnTo>
                  <a:lnTo>
                    <a:pt x="2296" y="7128"/>
                  </a:lnTo>
                  <a:lnTo>
                    <a:pt x="2296" y="7128"/>
                  </a:lnTo>
                  <a:lnTo>
                    <a:pt x="2297" y="7130"/>
                  </a:lnTo>
                  <a:lnTo>
                    <a:pt x="2298" y="7132"/>
                  </a:lnTo>
                  <a:lnTo>
                    <a:pt x="2300" y="7133"/>
                  </a:lnTo>
                  <a:lnTo>
                    <a:pt x="2303" y="7134"/>
                  </a:lnTo>
                  <a:lnTo>
                    <a:pt x="2305" y="7133"/>
                  </a:lnTo>
                  <a:lnTo>
                    <a:pt x="2307" y="7132"/>
                  </a:lnTo>
                  <a:lnTo>
                    <a:pt x="2308" y="7130"/>
                  </a:lnTo>
                  <a:lnTo>
                    <a:pt x="2308" y="7128"/>
                  </a:lnTo>
                  <a:lnTo>
                    <a:pt x="2308" y="7128"/>
                  </a:lnTo>
                  <a:lnTo>
                    <a:pt x="2272" y="6636"/>
                  </a:lnTo>
                  <a:lnTo>
                    <a:pt x="2235" y="6146"/>
                  </a:lnTo>
                  <a:lnTo>
                    <a:pt x="2235" y="6146"/>
                  </a:lnTo>
                  <a:lnTo>
                    <a:pt x="2212" y="5867"/>
                  </a:lnTo>
                  <a:lnTo>
                    <a:pt x="2200" y="5729"/>
                  </a:lnTo>
                  <a:lnTo>
                    <a:pt x="2187" y="5589"/>
                  </a:lnTo>
                  <a:lnTo>
                    <a:pt x="2187" y="5589"/>
                  </a:lnTo>
                  <a:lnTo>
                    <a:pt x="2177" y="5503"/>
                  </a:lnTo>
                  <a:lnTo>
                    <a:pt x="2165" y="5419"/>
                  </a:lnTo>
                  <a:lnTo>
                    <a:pt x="2153" y="5333"/>
                  </a:lnTo>
                  <a:lnTo>
                    <a:pt x="2140" y="5247"/>
                  </a:lnTo>
                  <a:lnTo>
                    <a:pt x="2125" y="5163"/>
                  </a:lnTo>
                  <a:lnTo>
                    <a:pt x="2109" y="5078"/>
                  </a:lnTo>
                  <a:lnTo>
                    <a:pt x="2079" y="4908"/>
                  </a:lnTo>
                  <a:lnTo>
                    <a:pt x="2079" y="4908"/>
                  </a:lnTo>
                  <a:lnTo>
                    <a:pt x="2031" y="4658"/>
                  </a:lnTo>
                  <a:lnTo>
                    <a:pt x="2007" y="4534"/>
                  </a:lnTo>
                  <a:lnTo>
                    <a:pt x="1981" y="4409"/>
                  </a:lnTo>
                  <a:lnTo>
                    <a:pt x="1981" y="4409"/>
                  </a:lnTo>
                  <a:lnTo>
                    <a:pt x="1972" y="4415"/>
                  </a:lnTo>
                  <a:lnTo>
                    <a:pt x="1972" y="4415"/>
                  </a:lnTo>
                  <a:lnTo>
                    <a:pt x="2213" y="4587"/>
                  </a:lnTo>
                  <a:lnTo>
                    <a:pt x="2334" y="4672"/>
                  </a:lnTo>
                  <a:lnTo>
                    <a:pt x="2456" y="4757"/>
                  </a:lnTo>
                  <a:lnTo>
                    <a:pt x="2456" y="4757"/>
                  </a:lnTo>
                  <a:lnTo>
                    <a:pt x="2508" y="4794"/>
                  </a:lnTo>
                  <a:lnTo>
                    <a:pt x="2560" y="4832"/>
                  </a:lnTo>
                  <a:lnTo>
                    <a:pt x="2664" y="4911"/>
                  </a:lnTo>
                  <a:lnTo>
                    <a:pt x="2716" y="4951"/>
                  </a:lnTo>
                  <a:lnTo>
                    <a:pt x="2768" y="4988"/>
                  </a:lnTo>
                  <a:lnTo>
                    <a:pt x="2821" y="5026"/>
                  </a:lnTo>
                  <a:lnTo>
                    <a:pt x="2876" y="5062"/>
                  </a:lnTo>
                  <a:lnTo>
                    <a:pt x="2876" y="5062"/>
                  </a:lnTo>
                  <a:lnTo>
                    <a:pt x="2904" y="5080"/>
                  </a:lnTo>
                  <a:lnTo>
                    <a:pt x="2934" y="5098"/>
                  </a:lnTo>
                  <a:lnTo>
                    <a:pt x="2965" y="5114"/>
                  </a:lnTo>
                  <a:lnTo>
                    <a:pt x="2994" y="5129"/>
                  </a:lnTo>
                  <a:lnTo>
                    <a:pt x="3025" y="5143"/>
                  </a:lnTo>
                  <a:lnTo>
                    <a:pt x="3056" y="5158"/>
                  </a:lnTo>
                  <a:lnTo>
                    <a:pt x="3087" y="5172"/>
                  </a:lnTo>
                  <a:lnTo>
                    <a:pt x="3118" y="5184"/>
                  </a:lnTo>
                  <a:lnTo>
                    <a:pt x="3151" y="5196"/>
                  </a:lnTo>
                  <a:lnTo>
                    <a:pt x="3182" y="5208"/>
                  </a:lnTo>
                  <a:lnTo>
                    <a:pt x="3247" y="5229"/>
                  </a:lnTo>
                  <a:lnTo>
                    <a:pt x="3313" y="5250"/>
                  </a:lnTo>
                  <a:lnTo>
                    <a:pt x="3379" y="5267"/>
                  </a:lnTo>
                  <a:lnTo>
                    <a:pt x="3379" y="5267"/>
                  </a:lnTo>
                  <a:lnTo>
                    <a:pt x="3446" y="5284"/>
                  </a:lnTo>
                  <a:lnTo>
                    <a:pt x="3514" y="5299"/>
                  </a:lnTo>
                  <a:lnTo>
                    <a:pt x="3652" y="5329"/>
                  </a:lnTo>
                  <a:lnTo>
                    <a:pt x="3652" y="5329"/>
                  </a:lnTo>
                  <a:lnTo>
                    <a:pt x="3787" y="5358"/>
                  </a:lnTo>
                  <a:lnTo>
                    <a:pt x="3854" y="5370"/>
                  </a:lnTo>
                  <a:lnTo>
                    <a:pt x="3889" y="5376"/>
                  </a:lnTo>
                  <a:lnTo>
                    <a:pt x="3922" y="5381"/>
                  </a:lnTo>
                  <a:lnTo>
                    <a:pt x="3922" y="5381"/>
                  </a:lnTo>
                  <a:lnTo>
                    <a:pt x="3954" y="5385"/>
                  </a:lnTo>
                  <a:lnTo>
                    <a:pt x="3985" y="5387"/>
                  </a:lnTo>
                  <a:lnTo>
                    <a:pt x="4016" y="5389"/>
                  </a:lnTo>
                  <a:lnTo>
                    <a:pt x="4047" y="5390"/>
                  </a:lnTo>
                  <a:lnTo>
                    <a:pt x="4077" y="5389"/>
                  </a:lnTo>
                  <a:lnTo>
                    <a:pt x="4107" y="5387"/>
                  </a:lnTo>
                  <a:lnTo>
                    <a:pt x="4136" y="5384"/>
                  </a:lnTo>
                  <a:lnTo>
                    <a:pt x="4166" y="5379"/>
                  </a:lnTo>
                  <a:lnTo>
                    <a:pt x="4195" y="5373"/>
                  </a:lnTo>
                  <a:lnTo>
                    <a:pt x="4224" y="5365"/>
                  </a:lnTo>
                  <a:lnTo>
                    <a:pt x="4252" y="5356"/>
                  </a:lnTo>
                  <a:lnTo>
                    <a:pt x="4281" y="5345"/>
                  </a:lnTo>
                  <a:lnTo>
                    <a:pt x="4308" y="5332"/>
                  </a:lnTo>
                  <a:lnTo>
                    <a:pt x="4335" y="5318"/>
                  </a:lnTo>
                  <a:lnTo>
                    <a:pt x="4362" y="5302"/>
                  </a:lnTo>
                  <a:lnTo>
                    <a:pt x="4388" y="5284"/>
                  </a:lnTo>
                  <a:lnTo>
                    <a:pt x="4388" y="5284"/>
                  </a:lnTo>
                  <a:lnTo>
                    <a:pt x="4412" y="5266"/>
                  </a:lnTo>
                  <a:lnTo>
                    <a:pt x="4436" y="5246"/>
                  </a:lnTo>
                  <a:lnTo>
                    <a:pt x="4459" y="5226"/>
                  </a:lnTo>
                  <a:lnTo>
                    <a:pt x="4481" y="5206"/>
                  </a:lnTo>
                  <a:lnTo>
                    <a:pt x="4503" y="5185"/>
                  </a:lnTo>
                  <a:lnTo>
                    <a:pt x="4525" y="5163"/>
                  </a:lnTo>
                  <a:lnTo>
                    <a:pt x="4567" y="5119"/>
                  </a:lnTo>
                  <a:lnTo>
                    <a:pt x="4609" y="5074"/>
                  </a:lnTo>
                  <a:lnTo>
                    <a:pt x="4650" y="5028"/>
                  </a:lnTo>
                  <a:lnTo>
                    <a:pt x="4691" y="4983"/>
                  </a:lnTo>
                  <a:lnTo>
                    <a:pt x="4733" y="4939"/>
                  </a:lnTo>
                  <a:lnTo>
                    <a:pt x="4733" y="4939"/>
                  </a:lnTo>
                  <a:lnTo>
                    <a:pt x="4833" y="4834"/>
                  </a:lnTo>
                  <a:lnTo>
                    <a:pt x="4932" y="4728"/>
                  </a:lnTo>
                  <a:lnTo>
                    <a:pt x="5031" y="4621"/>
                  </a:lnTo>
                  <a:lnTo>
                    <a:pt x="5080" y="4567"/>
                  </a:lnTo>
                  <a:lnTo>
                    <a:pt x="5128" y="4512"/>
                  </a:lnTo>
                  <a:lnTo>
                    <a:pt x="5128" y="4512"/>
                  </a:lnTo>
                  <a:lnTo>
                    <a:pt x="5221" y="4403"/>
                  </a:lnTo>
                  <a:lnTo>
                    <a:pt x="5314" y="4293"/>
                  </a:lnTo>
                  <a:lnTo>
                    <a:pt x="5406" y="4183"/>
                  </a:lnTo>
                  <a:lnTo>
                    <a:pt x="5497" y="4071"/>
                  </a:lnTo>
                  <a:lnTo>
                    <a:pt x="5497" y="4071"/>
                  </a:lnTo>
                  <a:lnTo>
                    <a:pt x="5676" y="3850"/>
                  </a:lnTo>
                  <a:lnTo>
                    <a:pt x="5767" y="3740"/>
                  </a:lnTo>
                  <a:lnTo>
                    <a:pt x="5858" y="3630"/>
                  </a:lnTo>
                  <a:lnTo>
                    <a:pt x="5949" y="3522"/>
                  </a:lnTo>
                  <a:lnTo>
                    <a:pt x="6042" y="3414"/>
                  </a:lnTo>
                  <a:lnTo>
                    <a:pt x="6136" y="3307"/>
                  </a:lnTo>
                  <a:lnTo>
                    <a:pt x="6231" y="3201"/>
                  </a:lnTo>
                  <a:lnTo>
                    <a:pt x="6231" y="3201"/>
                  </a:lnTo>
                  <a:lnTo>
                    <a:pt x="6298" y="3127"/>
                  </a:lnTo>
                  <a:lnTo>
                    <a:pt x="6367" y="3054"/>
                  </a:lnTo>
                  <a:lnTo>
                    <a:pt x="6400" y="3017"/>
                  </a:lnTo>
                  <a:lnTo>
                    <a:pt x="6433" y="2980"/>
                  </a:lnTo>
                  <a:lnTo>
                    <a:pt x="6465" y="2942"/>
                  </a:lnTo>
                  <a:lnTo>
                    <a:pt x="6497" y="2903"/>
                  </a:lnTo>
                  <a:lnTo>
                    <a:pt x="6497" y="2903"/>
                  </a:lnTo>
                  <a:lnTo>
                    <a:pt x="6558" y="2827"/>
                  </a:lnTo>
                  <a:lnTo>
                    <a:pt x="6617" y="2749"/>
                  </a:lnTo>
                  <a:lnTo>
                    <a:pt x="6675" y="2671"/>
                  </a:lnTo>
                  <a:lnTo>
                    <a:pt x="6732" y="2592"/>
                  </a:lnTo>
                  <a:lnTo>
                    <a:pt x="6732" y="2592"/>
                  </a:lnTo>
                  <a:lnTo>
                    <a:pt x="6781" y="2522"/>
                  </a:lnTo>
                  <a:lnTo>
                    <a:pt x="6831" y="2451"/>
                  </a:lnTo>
                  <a:lnTo>
                    <a:pt x="6927" y="2311"/>
                  </a:lnTo>
                  <a:lnTo>
                    <a:pt x="7022" y="2168"/>
                  </a:lnTo>
                  <a:lnTo>
                    <a:pt x="7115" y="2024"/>
                  </a:lnTo>
                  <a:lnTo>
                    <a:pt x="7115" y="2024"/>
                  </a:lnTo>
                  <a:lnTo>
                    <a:pt x="7167" y="1943"/>
                  </a:lnTo>
                  <a:lnTo>
                    <a:pt x="7167" y="1943"/>
                  </a:lnTo>
                  <a:lnTo>
                    <a:pt x="7179" y="1925"/>
                  </a:lnTo>
                  <a:lnTo>
                    <a:pt x="7185" y="1916"/>
                  </a:lnTo>
                  <a:lnTo>
                    <a:pt x="7187" y="1912"/>
                  </a:lnTo>
                  <a:lnTo>
                    <a:pt x="7189" y="1907"/>
                  </a:lnTo>
                  <a:lnTo>
                    <a:pt x="7189" y="1907"/>
                  </a:lnTo>
                  <a:lnTo>
                    <a:pt x="7190" y="1901"/>
                  </a:lnTo>
                  <a:lnTo>
                    <a:pt x="7189" y="1895"/>
                  </a:lnTo>
                  <a:lnTo>
                    <a:pt x="7185" y="1881"/>
                  </a:lnTo>
                  <a:lnTo>
                    <a:pt x="7185" y="1881"/>
                  </a:lnTo>
                  <a:lnTo>
                    <a:pt x="7171" y="1829"/>
                  </a:lnTo>
                  <a:lnTo>
                    <a:pt x="7156" y="1778"/>
                  </a:lnTo>
                  <a:lnTo>
                    <a:pt x="7156" y="1778"/>
                  </a:lnTo>
                  <a:lnTo>
                    <a:pt x="7125" y="1678"/>
                  </a:lnTo>
                  <a:lnTo>
                    <a:pt x="7091" y="1578"/>
                  </a:lnTo>
                  <a:lnTo>
                    <a:pt x="7056" y="1478"/>
                  </a:lnTo>
                  <a:lnTo>
                    <a:pt x="7018" y="1381"/>
                  </a:lnTo>
                  <a:lnTo>
                    <a:pt x="7018" y="1381"/>
                  </a:lnTo>
                  <a:lnTo>
                    <a:pt x="6994" y="1322"/>
                  </a:lnTo>
                  <a:lnTo>
                    <a:pt x="6969" y="1263"/>
                  </a:lnTo>
                  <a:lnTo>
                    <a:pt x="6944" y="1205"/>
                  </a:lnTo>
                  <a:lnTo>
                    <a:pt x="6917" y="1148"/>
                  </a:lnTo>
                  <a:lnTo>
                    <a:pt x="6890" y="1091"/>
                  </a:lnTo>
                  <a:lnTo>
                    <a:pt x="6860" y="1035"/>
                  </a:lnTo>
                  <a:lnTo>
                    <a:pt x="6829" y="980"/>
                  </a:lnTo>
                  <a:lnTo>
                    <a:pt x="6796" y="926"/>
                  </a:lnTo>
                  <a:lnTo>
                    <a:pt x="6796" y="926"/>
                  </a:lnTo>
                  <a:lnTo>
                    <a:pt x="6772" y="889"/>
                  </a:lnTo>
                  <a:lnTo>
                    <a:pt x="6747" y="852"/>
                  </a:lnTo>
                  <a:lnTo>
                    <a:pt x="6721" y="816"/>
                  </a:lnTo>
                  <a:lnTo>
                    <a:pt x="6693" y="780"/>
                  </a:lnTo>
                  <a:lnTo>
                    <a:pt x="6666" y="745"/>
                  </a:lnTo>
                  <a:lnTo>
                    <a:pt x="6637" y="712"/>
                  </a:lnTo>
                  <a:lnTo>
                    <a:pt x="6608" y="678"/>
                  </a:lnTo>
                  <a:lnTo>
                    <a:pt x="6577" y="644"/>
                  </a:lnTo>
                  <a:lnTo>
                    <a:pt x="6546" y="613"/>
                  </a:lnTo>
                  <a:lnTo>
                    <a:pt x="6514" y="581"/>
                  </a:lnTo>
                  <a:lnTo>
                    <a:pt x="6482" y="550"/>
                  </a:lnTo>
                  <a:lnTo>
                    <a:pt x="6449" y="520"/>
                  </a:lnTo>
                  <a:lnTo>
                    <a:pt x="6416" y="491"/>
                  </a:lnTo>
                  <a:lnTo>
                    <a:pt x="6381" y="463"/>
                  </a:lnTo>
                  <a:lnTo>
                    <a:pt x="6345" y="435"/>
                  </a:lnTo>
                  <a:lnTo>
                    <a:pt x="6311" y="409"/>
                  </a:lnTo>
                  <a:lnTo>
                    <a:pt x="6311" y="409"/>
                  </a:lnTo>
                  <a:lnTo>
                    <a:pt x="6293" y="397"/>
                  </a:lnTo>
                  <a:lnTo>
                    <a:pt x="6277" y="385"/>
                  </a:lnTo>
                  <a:lnTo>
                    <a:pt x="6277" y="385"/>
                  </a:lnTo>
                  <a:lnTo>
                    <a:pt x="6275" y="384"/>
                  </a:lnTo>
                  <a:lnTo>
                    <a:pt x="6273" y="384"/>
                  </a:lnTo>
                  <a:lnTo>
                    <a:pt x="6269" y="386"/>
                  </a:lnTo>
                  <a:lnTo>
                    <a:pt x="6269" y="386"/>
                  </a:lnTo>
                  <a:lnTo>
                    <a:pt x="6165" y="484"/>
                  </a:lnTo>
                  <a:lnTo>
                    <a:pt x="6060" y="582"/>
                  </a:lnTo>
                  <a:lnTo>
                    <a:pt x="5848" y="776"/>
                  </a:lnTo>
                  <a:lnTo>
                    <a:pt x="5848" y="776"/>
                  </a:lnTo>
                  <a:lnTo>
                    <a:pt x="5640" y="966"/>
                  </a:lnTo>
                  <a:lnTo>
                    <a:pt x="5535" y="1060"/>
                  </a:lnTo>
                  <a:lnTo>
                    <a:pt x="5429" y="1154"/>
                  </a:lnTo>
                  <a:lnTo>
                    <a:pt x="5323" y="1248"/>
                  </a:lnTo>
                  <a:lnTo>
                    <a:pt x="5216" y="1341"/>
                  </a:lnTo>
                  <a:lnTo>
                    <a:pt x="5109" y="1433"/>
                  </a:lnTo>
                  <a:lnTo>
                    <a:pt x="5002" y="1524"/>
                  </a:lnTo>
                  <a:lnTo>
                    <a:pt x="5002" y="1524"/>
                  </a:lnTo>
                  <a:lnTo>
                    <a:pt x="4945" y="1571"/>
                  </a:lnTo>
                  <a:lnTo>
                    <a:pt x="4888" y="1618"/>
                  </a:lnTo>
                  <a:lnTo>
                    <a:pt x="4772" y="1710"/>
                  </a:lnTo>
                  <a:lnTo>
                    <a:pt x="4657" y="1802"/>
                  </a:lnTo>
                  <a:lnTo>
                    <a:pt x="4600" y="1848"/>
                  </a:lnTo>
                  <a:lnTo>
                    <a:pt x="4543" y="1895"/>
                  </a:lnTo>
                  <a:lnTo>
                    <a:pt x="4543" y="1895"/>
                  </a:lnTo>
                  <a:lnTo>
                    <a:pt x="4474" y="1952"/>
                  </a:lnTo>
                  <a:lnTo>
                    <a:pt x="4407" y="2010"/>
                  </a:lnTo>
                  <a:lnTo>
                    <a:pt x="4340" y="2069"/>
                  </a:lnTo>
                  <a:lnTo>
                    <a:pt x="4274" y="2129"/>
                  </a:lnTo>
                  <a:lnTo>
                    <a:pt x="4207" y="2189"/>
                  </a:lnTo>
                  <a:lnTo>
                    <a:pt x="4142" y="2249"/>
                  </a:lnTo>
                  <a:lnTo>
                    <a:pt x="4077" y="2312"/>
                  </a:lnTo>
                  <a:lnTo>
                    <a:pt x="4013" y="2374"/>
                  </a:lnTo>
                  <a:lnTo>
                    <a:pt x="4013" y="2374"/>
                  </a:lnTo>
                  <a:lnTo>
                    <a:pt x="3934" y="2452"/>
                  </a:lnTo>
                  <a:lnTo>
                    <a:pt x="3855" y="2533"/>
                  </a:lnTo>
                  <a:lnTo>
                    <a:pt x="3778" y="2613"/>
                  </a:lnTo>
                  <a:lnTo>
                    <a:pt x="3702" y="2696"/>
                  </a:lnTo>
                  <a:lnTo>
                    <a:pt x="3702" y="2696"/>
                  </a:lnTo>
                  <a:lnTo>
                    <a:pt x="3677" y="2722"/>
                  </a:lnTo>
                  <a:lnTo>
                    <a:pt x="3665" y="2735"/>
                  </a:lnTo>
                  <a:lnTo>
                    <a:pt x="3654" y="2748"/>
                  </a:lnTo>
                  <a:lnTo>
                    <a:pt x="3654" y="2748"/>
                  </a:lnTo>
                  <a:lnTo>
                    <a:pt x="3657" y="2745"/>
                  </a:lnTo>
                  <a:lnTo>
                    <a:pt x="3659" y="2744"/>
                  </a:lnTo>
                  <a:lnTo>
                    <a:pt x="3661" y="2745"/>
                  </a:lnTo>
                  <a:lnTo>
                    <a:pt x="3661" y="2746"/>
                  </a:lnTo>
                  <a:lnTo>
                    <a:pt x="3662" y="2747"/>
                  </a:lnTo>
                  <a:lnTo>
                    <a:pt x="3661" y="2748"/>
                  </a:lnTo>
                  <a:lnTo>
                    <a:pt x="3660" y="2747"/>
                  </a:lnTo>
                  <a:lnTo>
                    <a:pt x="3659" y="2744"/>
                  </a:lnTo>
                  <a:lnTo>
                    <a:pt x="3659" y="2744"/>
                  </a:lnTo>
                  <a:lnTo>
                    <a:pt x="3657" y="2741"/>
                  </a:lnTo>
                  <a:lnTo>
                    <a:pt x="3654" y="2738"/>
                  </a:lnTo>
                  <a:lnTo>
                    <a:pt x="3648" y="2733"/>
                  </a:lnTo>
                  <a:lnTo>
                    <a:pt x="3648" y="2733"/>
                  </a:lnTo>
                  <a:lnTo>
                    <a:pt x="3332" y="2425"/>
                  </a:lnTo>
                  <a:lnTo>
                    <a:pt x="3332" y="2425"/>
                  </a:lnTo>
                  <a:lnTo>
                    <a:pt x="3039" y="2141"/>
                  </a:lnTo>
                  <a:lnTo>
                    <a:pt x="2746" y="1859"/>
                  </a:lnTo>
                  <a:lnTo>
                    <a:pt x="2746" y="1859"/>
                  </a:lnTo>
                  <a:lnTo>
                    <a:pt x="2579" y="1700"/>
                  </a:lnTo>
                  <a:lnTo>
                    <a:pt x="2412" y="1541"/>
                  </a:lnTo>
                  <a:lnTo>
                    <a:pt x="2244" y="1383"/>
                  </a:lnTo>
                  <a:lnTo>
                    <a:pt x="2075" y="1226"/>
                  </a:lnTo>
                  <a:lnTo>
                    <a:pt x="2075" y="1226"/>
                  </a:lnTo>
                  <a:lnTo>
                    <a:pt x="1935" y="1096"/>
                  </a:lnTo>
                  <a:lnTo>
                    <a:pt x="1795" y="968"/>
                  </a:lnTo>
                  <a:lnTo>
                    <a:pt x="1724" y="904"/>
                  </a:lnTo>
                  <a:lnTo>
                    <a:pt x="1652" y="841"/>
                  </a:lnTo>
                  <a:lnTo>
                    <a:pt x="1580" y="779"/>
                  </a:lnTo>
                  <a:lnTo>
                    <a:pt x="1508" y="717"/>
                  </a:lnTo>
                  <a:lnTo>
                    <a:pt x="1508" y="717"/>
                  </a:lnTo>
                  <a:lnTo>
                    <a:pt x="1462" y="678"/>
                  </a:lnTo>
                  <a:lnTo>
                    <a:pt x="1416" y="639"/>
                  </a:lnTo>
                  <a:lnTo>
                    <a:pt x="1368" y="603"/>
                  </a:lnTo>
                  <a:lnTo>
                    <a:pt x="1320" y="567"/>
                  </a:lnTo>
                  <a:lnTo>
                    <a:pt x="1320" y="567"/>
                  </a:lnTo>
                  <a:lnTo>
                    <a:pt x="1276" y="536"/>
                  </a:lnTo>
                  <a:lnTo>
                    <a:pt x="1230" y="507"/>
                  </a:lnTo>
                  <a:lnTo>
                    <a:pt x="1183" y="479"/>
                  </a:lnTo>
                  <a:lnTo>
                    <a:pt x="1134" y="453"/>
                  </a:lnTo>
                  <a:lnTo>
                    <a:pt x="1086" y="428"/>
                  </a:lnTo>
                  <a:lnTo>
                    <a:pt x="1037" y="404"/>
                  </a:lnTo>
                  <a:lnTo>
                    <a:pt x="939" y="358"/>
                  </a:lnTo>
                  <a:lnTo>
                    <a:pt x="939" y="358"/>
                  </a:lnTo>
                  <a:lnTo>
                    <a:pt x="832" y="309"/>
                  </a:lnTo>
                  <a:lnTo>
                    <a:pt x="724" y="263"/>
                  </a:lnTo>
                  <a:lnTo>
                    <a:pt x="615" y="218"/>
                  </a:lnTo>
                  <a:lnTo>
                    <a:pt x="505" y="175"/>
                  </a:lnTo>
                  <a:lnTo>
                    <a:pt x="395" y="134"/>
                  </a:lnTo>
                  <a:lnTo>
                    <a:pt x="284" y="94"/>
                  </a:lnTo>
                  <a:lnTo>
                    <a:pt x="173" y="5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02BA7EA-0229-08C0-4A06-F9AECC486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" y="1737"/>
              <a:ext cx="1095" cy="382"/>
            </a:xfrm>
            <a:custGeom>
              <a:avLst/>
              <a:gdLst>
                <a:gd name="T0" fmla="*/ 74 w 3286"/>
                <a:gd name="T1" fmla="*/ 1068 h 1146"/>
                <a:gd name="T2" fmla="*/ 201 w 3286"/>
                <a:gd name="T3" fmla="*/ 963 h 1146"/>
                <a:gd name="T4" fmla="*/ 434 w 3286"/>
                <a:gd name="T5" fmla="*/ 811 h 1146"/>
                <a:gd name="T6" fmla="*/ 936 w 3286"/>
                <a:gd name="T7" fmla="*/ 514 h 1146"/>
                <a:gd name="T8" fmla="*/ 1251 w 3286"/>
                <a:gd name="T9" fmla="*/ 353 h 1146"/>
                <a:gd name="T10" fmla="*/ 1514 w 3286"/>
                <a:gd name="T11" fmla="*/ 245 h 1146"/>
                <a:gd name="T12" fmla="*/ 1858 w 3286"/>
                <a:gd name="T13" fmla="*/ 149 h 1146"/>
                <a:gd name="T14" fmla="*/ 2140 w 3286"/>
                <a:gd name="T15" fmla="*/ 97 h 1146"/>
                <a:gd name="T16" fmla="*/ 2566 w 3286"/>
                <a:gd name="T17" fmla="*/ 45 h 1146"/>
                <a:gd name="T18" fmla="*/ 2937 w 3286"/>
                <a:gd name="T19" fmla="*/ 13 h 1146"/>
                <a:gd name="T20" fmla="*/ 3074 w 3286"/>
                <a:gd name="T21" fmla="*/ 13 h 1146"/>
                <a:gd name="T22" fmla="*/ 3161 w 3286"/>
                <a:gd name="T23" fmla="*/ 24 h 1146"/>
                <a:gd name="T24" fmla="*/ 3221 w 3286"/>
                <a:gd name="T25" fmla="*/ 49 h 1146"/>
                <a:gd name="T26" fmla="*/ 3264 w 3286"/>
                <a:gd name="T27" fmla="*/ 92 h 1146"/>
                <a:gd name="T28" fmla="*/ 3274 w 3286"/>
                <a:gd name="T29" fmla="*/ 142 h 1146"/>
                <a:gd name="T30" fmla="*/ 3250 w 3286"/>
                <a:gd name="T31" fmla="*/ 203 h 1146"/>
                <a:gd name="T32" fmla="*/ 3207 w 3286"/>
                <a:gd name="T33" fmla="*/ 253 h 1146"/>
                <a:gd name="T34" fmla="*/ 3111 w 3286"/>
                <a:gd name="T35" fmla="*/ 326 h 1146"/>
                <a:gd name="T36" fmla="*/ 2979 w 3286"/>
                <a:gd name="T37" fmla="*/ 391 h 1146"/>
                <a:gd name="T38" fmla="*/ 2837 w 3286"/>
                <a:gd name="T39" fmla="*/ 435 h 1146"/>
                <a:gd name="T40" fmla="*/ 2663 w 3286"/>
                <a:gd name="T41" fmla="*/ 466 h 1146"/>
                <a:gd name="T42" fmla="*/ 2322 w 3286"/>
                <a:gd name="T43" fmla="*/ 504 h 1146"/>
                <a:gd name="T44" fmla="*/ 2096 w 3286"/>
                <a:gd name="T45" fmla="*/ 544 h 1146"/>
                <a:gd name="T46" fmla="*/ 1962 w 3286"/>
                <a:gd name="T47" fmla="*/ 589 h 1146"/>
                <a:gd name="T48" fmla="*/ 1835 w 3286"/>
                <a:gd name="T49" fmla="*/ 657 h 1146"/>
                <a:gd name="T50" fmla="*/ 1746 w 3286"/>
                <a:gd name="T51" fmla="*/ 727 h 1146"/>
                <a:gd name="T52" fmla="*/ 1706 w 3286"/>
                <a:gd name="T53" fmla="*/ 772 h 1146"/>
                <a:gd name="T54" fmla="*/ 1714 w 3286"/>
                <a:gd name="T55" fmla="*/ 778 h 1146"/>
                <a:gd name="T56" fmla="*/ 1781 w 3286"/>
                <a:gd name="T57" fmla="*/ 712 h 1146"/>
                <a:gd name="T58" fmla="*/ 1905 w 3286"/>
                <a:gd name="T59" fmla="*/ 630 h 1146"/>
                <a:gd name="T60" fmla="*/ 2041 w 3286"/>
                <a:gd name="T61" fmla="*/ 574 h 1146"/>
                <a:gd name="T62" fmla="*/ 2187 w 3286"/>
                <a:gd name="T63" fmla="*/ 537 h 1146"/>
                <a:gd name="T64" fmla="*/ 2603 w 3286"/>
                <a:gd name="T65" fmla="*/ 486 h 1146"/>
                <a:gd name="T66" fmla="*/ 2810 w 3286"/>
                <a:gd name="T67" fmla="*/ 454 h 1146"/>
                <a:gd name="T68" fmla="*/ 2953 w 3286"/>
                <a:gd name="T69" fmla="*/ 414 h 1146"/>
                <a:gd name="T70" fmla="*/ 3063 w 3286"/>
                <a:gd name="T71" fmla="*/ 368 h 1146"/>
                <a:gd name="T72" fmla="*/ 3186 w 3286"/>
                <a:gd name="T73" fmla="*/ 288 h 1146"/>
                <a:gd name="T74" fmla="*/ 3257 w 3286"/>
                <a:gd name="T75" fmla="*/ 215 h 1146"/>
                <a:gd name="T76" fmla="*/ 3285 w 3286"/>
                <a:gd name="T77" fmla="*/ 149 h 1146"/>
                <a:gd name="T78" fmla="*/ 3280 w 3286"/>
                <a:gd name="T79" fmla="*/ 100 h 1146"/>
                <a:gd name="T80" fmla="*/ 3251 w 3286"/>
                <a:gd name="T81" fmla="*/ 56 h 1146"/>
                <a:gd name="T82" fmla="*/ 3210 w 3286"/>
                <a:gd name="T83" fmla="*/ 28 h 1146"/>
                <a:gd name="T84" fmla="*/ 3123 w 3286"/>
                <a:gd name="T85" fmla="*/ 5 h 1146"/>
                <a:gd name="T86" fmla="*/ 3008 w 3286"/>
                <a:gd name="T87" fmla="*/ 0 h 1146"/>
                <a:gd name="T88" fmla="*/ 2741 w 3286"/>
                <a:gd name="T89" fmla="*/ 15 h 1146"/>
                <a:gd name="T90" fmla="*/ 2231 w 3286"/>
                <a:gd name="T91" fmla="*/ 71 h 1146"/>
                <a:gd name="T92" fmla="*/ 1942 w 3286"/>
                <a:gd name="T93" fmla="*/ 118 h 1146"/>
                <a:gd name="T94" fmla="*/ 1588 w 3286"/>
                <a:gd name="T95" fmla="*/ 207 h 1146"/>
                <a:gd name="T96" fmla="*/ 1318 w 3286"/>
                <a:gd name="T97" fmla="*/ 309 h 1146"/>
                <a:gd name="T98" fmla="*/ 1060 w 3286"/>
                <a:gd name="T99" fmla="*/ 433 h 1146"/>
                <a:gd name="T100" fmla="*/ 669 w 3286"/>
                <a:gd name="T101" fmla="*/ 654 h 1146"/>
                <a:gd name="T102" fmla="*/ 290 w 3286"/>
                <a:gd name="T103" fmla="*/ 889 h 1146"/>
                <a:gd name="T104" fmla="*/ 128 w 3286"/>
                <a:gd name="T105" fmla="*/ 1002 h 1146"/>
                <a:gd name="T106" fmla="*/ 38 w 3286"/>
                <a:gd name="T107" fmla="*/ 1089 h 1146"/>
                <a:gd name="T108" fmla="*/ 0 w 3286"/>
                <a:gd name="T109" fmla="*/ 1142 h 1146"/>
                <a:gd name="T110" fmla="*/ 9 w 3286"/>
                <a:gd name="T111" fmla="*/ 1145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86" h="1146">
                  <a:moveTo>
                    <a:pt x="11" y="1143"/>
                  </a:moveTo>
                  <a:lnTo>
                    <a:pt x="11" y="1143"/>
                  </a:lnTo>
                  <a:lnTo>
                    <a:pt x="30" y="1117"/>
                  </a:lnTo>
                  <a:lnTo>
                    <a:pt x="52" y="1091"/>
                  </a:lnTo>
                  <a:lnTo>
                    <a:pt x="74" y="1068"/>
                  </a:lnTo>
                  <a:lnTo>
                    <a:pt x="98" y="1044"/>
                  </a:lnTo>
                  <a:lnTo>
                    <a:pt x="123" y="1023"/>
                  </a:lnTo>
                  <a:lnTo>
                    <a:pt x="149" y="1002"/>
                  </a:lnTo>
                  <a:lnTo>
                    <a:pt x="175" y="982"/>
                  </a:lnTo>
                  <a:lnTo>
                    <a:pt x="201" y="963"/>
                  </a:lnTo>
                  <a:lnTo>
                    <a:pt x="201" y="963"/>
                  </a:lnTo>
                  <a:lnTo>
                    <a:pt x="258" y="924"/>
                  </a:lnTo>
                  <a:lnTo>
                    <a:pt x="317" y="886"/>
                  </a:lnTo>
                  <a:lnTo>
                    <a:pt x="434" y="811"/>
                  </a:lnTo>
                  <a:lnTo>
                    <a:pt x="434" y="811"/>
                  </a:lnTo>
                  <a:lnTo>
                    <a:pt x="558" y="734"/>
                  </a:lnTo>
                  <a:lnTo>
                    <a:pt x="683" y="659"/>
                  </a:lnTo>
                  <a:lnTo>
                    <a:pt x="809" y="585"/>
                  </a:lnTo>
                  <a:lnTo>
                    <a:pt x="936" y="514"/>
                  </a:lnTo>
                  <a:lnTo>
                    <a:pt x="936" y="514"/>
                  </a:lnTo>
                  <a:lnTo>
                    <a:pt x="999" y="480"/>
                  </a:lnTo>
                  <a:lnTo>
                    <a:pt x="1061" y="447"/>
                  </a:lnTo>
                  <a:lnTo>
                    <a:pt x="1124" y="414"/>
                  </a:lnTo>
                  <a:lnTo>
                    <a:pt x="1187" y="383"/>
                  </a:lnTo>
                  <a:lnTo>
                    <a:pt x="1251" y="353"/>
                  </a:lnTo>
                  <a:lnTo>
                    <a:pt x="1315" y="323"/>
                  </a:lnTo>
                  <a:lnTo>
                    <a:pt x="1380" y="296"/>
                  </a:lnTo>
                  <a:lnTo>
                    <a:pt x="1446" y="270"/>
                  </a:lnTo>
                  <a:lnTo>
                    <a:pt x="1446" y="270"/>
                  </a:lnTo>
                  <a:lnTo>
                    <a:pt x="1514" y="245"/>
                  </a:lnTo>
                  <a:lnTo>
                    <a:pt x="1582" y="222"/>
                  </a:lnTo>
                  <a:lnTo>
                    <a:pt x="1650" y="202"/>
                  </a:lnTo>
                  <a:lnTo>
                    <a:pt x="1718" y="182"/>
                  </a:lnTo>
                  <a:lnTo>
                    <a:pt x="1788" y="164"/>
                  </a:lnTo>
                  <a:lnTo>
                    <a:pt x="1858" y="149"/>
                  </a:lnTo>
                  <a:lnTo>
                    <a:pt x="1928" y="133"/>
                  </a:lnTo>
                  <a:lnTo>
                    <a:pt x="1998" y="120"/>
                  </a:lnTo>
                  <a:lnTo>
                    <a:pt x="1998" y="120"/>
                  </a:lnTo>
                  <a:lnTo>
                    <a:pt x="2068" y="108"/>
                  </a:lnTo>
                  <a:lnTo>
                    <a:pt x="2140" y="97"/>
                  </a:lnTo>
                  <a:lnTo>
                    <a:pt x="2210" y="87"/>
                  </a:lnTo>
                  <a:lnTo>
                    <a:pt x="2281" y="77"/>
                  </a:lnTo>
                  <a:lnTo>
                    <a:pt x="2424" y="60"/>
                  </a:lnTo>
                  <a:lnTo>
                    <a:pt x="2566" y="45"/>
                  </a:lnTo>
                  <a:lnTo>
                    <a:pt x="2566" y="45"/>
                  </a:lnTo>
                  <a:lnTo>
                    <a:pt x="2715" y="29"/>
                  </a:lnTo>
                  <a:lnTo>
                    <a:pt x="2789" y="23"/>
                  </a:lnTo>
                  <a:lnTo>
                    <a:pt x="2864" y="17"/>
                  </a:lnTo>
                  <a:lnTo>
                    <a:pt x="2864" y="17"/>
                  </a:lnTo>
                  <a:lnTo>
                    <a:pt x="2937" y="13"/>
                  </a:lnTo>
                  <a:lnTo>
                    <a:pt x="2974" y="12"/>
                  </a:lnTo>
                  <a:lnTo>
                    <a:pt x="3011" y="12"/>
                  </a:lnTo>
                  <a:lnTo>
                    <a:pt x="3011" y="12"/>
                  </a:lnTo>
                  <a:lnTo>
                    <a:pt x="3043" y="12"/>
                  </a:lnTo>
                  <a:lnTo>
                    <a:pt x="3074" y="13"/>
                  </a:lnTo>
                  <a:lnTo>
                    <a:pt x="3106" y="15"/>
                  </a:lnTo>
                  <a:lnTo>
                    <a:pt x="3121" y="17"/>
                  </a:lnTo>
                  <a:lnTo>
                    <a:pt x="3137" y="19"/>
                  </a:lnTo>
                  <a:lnTo>
                    <a:pt x="3137" y="19"/>
                  </a:lnTo>
                  <a:lnTo>
                    <a:pt x="3161" y="24"/>
                  </a:lnTo>
                  <a:lnTo>
                    <a:pt x="3173" y="28"/>
                  </a:lnTo>
                  <a:lnTo>
                    <a:pt x="3185" y="33"/>
                  </a:lnTo>
                  <a:lnTo>
                    <a:pt x="3197" y="38"/>
                  </a:lnTo>
                  <a:lnTo>
                    <a:pt x="3210" y="43"/>
                  </a:lnTo>
                  <a:lnTo>
                    <a:pt x="3221" y="49"/>
                  </a:lnTo>
                  <a:lnTo>
                    <a:pt x="3231" y="56"/>
                  </a:lnTo>
                  <a:lnTo>
                    <a:pt x="3241" y="64"/>
                  </a:lnTo>
                  <a:lnTo>
                    <a:pt x="3249" y="72"/>
                  </a:lnTo>
                  <a:lnTo>
                    <a:pt x="3257" y="81"/>
                  </a:lnTo>
                  <a:lnTo>
                    <a:pt x="3264" y="92"/>
                  </a:lnTo>
                  <a:lnTo>
                    <a:pt x="3269" y="103"/>
                  </a:lnTo>
                  <a:lnTo>
                    <a:pt x="3272" y="114"/>
                  </a:lnTo>
                  <a:lnTo>
                    <a:pt x="3274" y="127"/>
                  </a:lnTo>
                  <a:lnTo>
                    <a:pt x="3274" y="142"/>
                  </a:lnTo>
                  <a:lnTo>
                    <a:pt x="3274" y="142"/>
                  </a:lnTo>
                  <a:lnTo>
                    <a:pt x="3273" y="150"/>
                  </a:lnTo>
                  <a:lnTo>
                    <a:pt x="3272" y="158"/>
                  </a:lnTo>
                  <a:lnTo>
                    <a:pt x="3267" y="173"/>
                  </a:lnTo>
                  <a:lnTo>
                    <a:pt x="3260" y="189"/>
                  </a:lnTo>
                  <a:lnTo>
                    <a:pt x="3250" y="203"/>
                  </a:lnTo>
                  <a:lnTo>
                    <a:pt x="3241" y="216"/>
                  </a:lnTo>
                  <a:lnTo>
                    <a:pt x="3230" y="229"/>
                  </a:lnTo>
                  <a:lnTo>
                    <a:pt x="3219" y="242"/>
                  </a:lnTo>
                  <a:lnTo>
                    <a:pt x="3207" y="253"/>
                  </a:lnTo>
                  <a:lnTo>
                    <a:pt x="3207" y="253"/>
                  </a:lnTo>
                  <a:lnTo>
                    <a:pt x="3184" y="273"/>
                  </a:lnTo>
                  <a:lnTo>
                    <a:pt x="3161" y="293"/>
                  </a:lnTo>
                  <a:lnTo>
                    <a:pt x="3136" y="310"/>
                  </a:lnTo>
                  <a:lnTo>
                    <a:pt x="3111" y="326"/>
                  </a:lnTo>
                  <a:lnTo>
                    <a:pt x="3111" y="326"/>
                  </a:lnTo>
                  <a:lnTo>
                    <a:pt x="3085" y="342"/>
                  </a:lnTo>
                  <a:lnTo>
                    <a:pt x="3059" y="356"/>
                  </a:lnTo>
                  <a:lnTo>
                    <a:pt x="3033" y="369"/>
                  </a:lnTo>
                  <a:lnTo>
                    <a:pt x="3006" y="381"/>
                  </a:lnTo>
                  <a:lnTo>
                    <a:pt x="2979" y="391"/>
                  </a:lnTo>
                  <a:lnTo>
                    <a:pt x="2951" y="402"/>
                  </a:lnTo>
                  <a:lnTo>
                    <a:pt x="2923" y="412"/>
                  </a:lnTo>
                  <a:lnTo>
                    <a:pt x="2895" y="420"/>
                  </a:lnTo>
                  <a:lnTo>
                    <a:pt x="2867" y="428"/>
                  </a:lnTo>
                  <a:lnTo>
                    <a:pt x="2837" y="435"/>
                  </a:lnTo>
                  <a:lnTo>
                    <a:pt x="2809" y="441"/>
                  </a:lnTo>
                  <a:lnTo>
                    <a:pt x="2780" y="448"/>
                  </a:lnTo>
                  <a:lnTo>
                    <a:pt x="2721" y="458"/>
                  </a:lnTo>
                  <a:lnTo>
                    <a:pt x="2663" y="466"/>
                  </a:lnTo>
                  <a:lnTo>
                    <a:pt x="2663" y="466"/>
                  </a:lnTo>
                  <a:lnTo>
                    <a:pt x="2608" y="473"/>
                  </a:lnTo>
                  <a:lnTo>
                    <a:pt x="2551" y="479"/>
                  </a:lnTo>
                  <a:lnTo>
                    <a:pt x="2437" y="491"/>
                  </a:lnTo>
                  <a:lnTo>
                    <a:pt x="2379" y="498"/>
                  </a:lnTo>
                  <a:lnTo>
                    <a:pt x="2322" y="504"/>
                  </a:lnTo>
                  <a:lnTo>
                    <a:pt x="2265" y="512"/>
                  </a:lnTo>
                  <a:lnTo>
                    <a:pt x="2208" y="521"/>
                  </a:lnTo>
                  <a:lnTo>
                    <a:pt x="2151" y="532"/>
                  </a:lnTo>
                  <a:lnTo>
                    <a:pt x="2123" y="538"/>
                  </a:lnTo>
                  <a:lnTo>
                    <a:pt x="2096" y="544"/>
                  </a:lnTo>
                  <a:lnTo>
                    <a:pt x="2068" y="553"/>
                  </a:lnTo>
                  <a:lnTo>
                    <a:pt x="2041" y="561"/>
                  </a:lnTo>
                  <a:lnTo>
                    <a:pt x="2015" y="570"/>
                  </a:lnTo>
                  <a:lnTo>
                    <a:pt x="1987" y="579"/>
                  </a:lnTo>
                  <a:lnTo>
                    <a:pt x="1962" y="589"/>
                  </a:lnTo>
                  <a:lnTo>
                    <a:pt x="1935" y="602"/>
                  </a:lnTo>
                  <a:lnTo>
                    <a:pt x="1910" y="614"/>
                  </a:lnTo>
                  <a:lnTo>
                    <a:pt x="1884" y="627"/>
                  </a:lnTo>
                  <a:lnTo>
                    <a:pt x="1860" y="641"/>
                  </a:lnTo>
                  <a:lnTo>
                    <a:pt x="1835" y="657"/>
                  </a:lnTo>
                  <a:lnTo>
                    <a:pt x="1812" y="673"/>
                  </a:lnTo>
                  <a:lnTo>
                    <a:pt x="1789" y="690"/>
                  </a:lnTo>
                  <a:lnTo>
                    <a:pt x="1789" y="690"/>
                  </a:lnTo>
                  <a:lnTo>
                    <a:pt x="1767" y="709"/>
                  </a:lnTo>
                  <a:lnTo>
                    <a:pt x="1746" y="727"/>
                  </a:lnTo>
                  <a:lnTo>
                    <a:pt x="1726" y="746"/>
                  </a:lnTo>
                  <a:lnTo>
                    <a:pt x="1708" y="768"/>
                  </a:lnTo>
                  <a:lnTo>
                    <a:pt x="1708" y="768"/>
                  </a:lnTo>
                  <a:lnTo>
                    <a:pt x="1706" y="770"/>
                  </a:lnTo>
                  <a:lnTo>
                    <a:pt x="1706" y="772"/>
                  </a:lnTo>
                  <a:lnTo>
                    <a:pt x="1707" y="774"/>
                  </a:lnTo>
                  <a:lnTo>
                    <a:pt x="1708" y="776"/>
                  </a:lnTo>
                  <a:lnTo>
                    <a:pt x="1710" y="778"/>
                  </a:lnTo>
                  <a:lnTo>
                    <a:pt x="1712" y="778"/>
                  </a:lnTo>
                  <a:lnTo>
                    <a:pt x="1714" y="778"/>
                  </a:lnTo>
                  <a:lnTo>
                    <a:pt x="1716" y="776"/>
                  </a:lnTo>
                  <a:lnTo>
                    <a:pt x="1716" y="776"/>
                  </a:lnTo>
                  <a:lnTo>
                    <a:pt x="1738" y="753"/>
                  </a:lnTo>
                  <a:lnTo>
                    <a:pt x="1759" y="732"/>
                  </a:lnTo>
                  <a:lnTo>
                    <a:pt x="1781" y="712"/>
                  </a:lnTo>
                  <a:lnTo>
                    <a:pt x="1805" y="693"/>
                  </a:lnTo>
                  <a:lnTo>
                    <a:pt x="1828" y="675"/>
                  </a:lnTo>
                  <a:lnTo>
                    <a:pt x="1854" y="659"/>
                  </a:lnTo>
                  <a:lnTo>
                    <a:pt x="1878" y="644"/>
                  </a:lnTo>
                  <a:lnTo>
                    <a:pt x="1905" y="630"/>
                  </a:lnTo>
                  <a:lnTo>
                    <a:pt x="1931" y="617"/>
                  </a:lnTo>
                  <a:lnTo>
                    <a:pt x="1958" y="605"/>
                  </a:lnTo>
                  <a:lnTo>
                    <a:pt x="1985" y="593"/>
                  </a:lnTo>
                  <a:lnTo>
                    <a:pt x="2012" y="583"/>
                  </a:lnTo>
                  <a:lnTo>
                    <a:pt x="2041" y="574"/>
                  </a:lnTo>
                  <a:lnTo>
                    <a:pt x="2070" y="565"/>
                  </a:lnTo>
                  <a:lnTo>
                    <a:pt x="2098" y="558"/>
                  </a:lnTo>
                  <a:lnTo>
                    <a:pt x="2128" y="551"/>
                  </a:lnTo>
                  <a:lnTo>
                    <a:pt x="2157" y="543"/>
                  </a:lnTo>
                  <a:lnTo>
                    <a:pt x="2187" y="537"/>
                  </a:lnTo>
                  <a:lnTo>
                    <a:pt x="2247" y="527"/>
                  </a:lnTo>
                  <a:lnTo>
                    <a:pt x="2307" y="519"/>
                  </a:lnTo>
                  <a:lnTo>
                    <a:pt x="2367" y="511"/>
                  </a:lnTo>
                  <a:lnTo>
                    <a:pt x="2487" y="499"/>
                  </a:lnTo>
                  <a:lnTo>
                    <a:pt x="2603" y="486"/>
                  </a:lnTo>
                  <a:lnTo>
                    <a:pt x="2603" y="486"/>
                  </a:lnTo>
                  <a:lnTo>
                    <a:pt x="2662" y="479"/>
                  </a:lnTo>
                  <a:lnTo>
                    <a:pt x="2721" y="470"/>
                  </a:lnTo>
                  <a:lnTo>
                    <a:pt x="2780" y="460"/>
                  </a:lnTo>
                  <a:lnTo>
                    <a:pt x="2810" y="454"/>
                  </a:lnTo>
                  <a:lnTo>
                    <a:pt x="2838" y="448"/>
                  </a:lnTo>
                  <a:lnTo>
                    <a:pt x="2868" y="440"/>
                  </a:lnTo>
                  <a:lnTo>
                    <a:pt x="2896" y="432"/>
                  </a:lnTo>
                  <a:lnTo>
                    <a:pt x="2925" y="424"/>
                  </a:lnTo>
                  <a:lnTo>
                    <a:pt x="2953" y="414"/>
                  </a:lnTo>
                  <a:lnTo>
                    <a:pt x="2981" y="404"/>
                  </a:lnTo>
                  <a:lnTo>
                    <a:pt x="3009" y="393"/>
                  </a:lnTo>
                  <a:lnTo>
                    <a:pt x="3036" y="380"/>
                  </a:lnTo>
                  <a:lnTo>
                    <a:pt x="3063" y="368"/>
                  </a:lnTo>
                  <a:lnTo>
                    <a:pt x="3063" y="368"/>
                  </a:lnTo>
                  <a:lnTo>
                    <a:pt x="3089" y="354"/>
                  </a:lnTo>
                  <a:lnTo>
                    <a:pt x="3114" y="339"/>
                  </a:lnTo>
                  <a:lnTo>
                    <a:pt x="3138" y="323"/>
                  </a:lnTo>
                  <a:lnTo>
                    <a:pt x="3163" y="307"/>
                  </a:lnTo>
                  <a:lnTo>
                    <a:pt x="3186" y="288"/>
                  </a:lnTo>
                  <a:lnTo>
                    <a:pt x="3209" y="269"/>
                  </a:lnTo>
                  <a:lnTo>
                    <a:pt x="3229" y="249"/>
                  </a:lnTo>
                  <a:lnTo>
                    <a:pt x="3248" y="226"/>
                  </a:lnTo>
                  <a:lnTo>
                    <a:pt x="3248" y="226"/>
                  </a:lnTo>
                  <a:lnTo>
                    <a:pt x="3257" y="215"/>
                  </a:lnTo>
                  <a:lnTo>
                    <a:pt x="3265" y="203"/>
                  </a:lnTo>
                  <a:lnTo>
                    <a:pt x="3272" y="190"/>
                  </a:lnTo>
                  <a:lnTo>
                    <a:pt x="3278" y="177"/>
                  </a:lnTo>
                  <a:lnTo>
                    <a:pt x="3282" y="163"/>
                  </a:lnTo>
                  <a:lnTo>
                    <a:pt x="3285" y="149"/>
                  </a:lnTo>
                  <a:lnTo>
                    <a:pt x="3286" y="135"/>
                  </a:lnTo>
                  <a:lnTo>
                    <a:pt x="3285" y="120"/>
                  </a:lnTo>
                  <a:lnTo>
                    <a:pt x="3285" y="120"/>
                  </a:lnTo>
                  <a:lnTo>
                    <a:pt x="3283" y="110"/>
                  </a:lnTo>
                  <a:lnTo>
                    <a:pt x="3280" y="100"/>
                  </a:lnTo>
                  <a:lnTo>
                    <a:pt x="3276" y="90"/>
                  </a:lnTo>
                  <a:lnTo>
                    <a:pt x="3271" y="80"/>
                  </a:lnTo>
                  <a:lnTo>
                    <a:pt x="3266" y="72"/>
                  </a:lnTo>
                  <a:lnTo>
                    <a:pt x="3259" y="64"/>
                  </a:lnTo>
                  <a:lnTo>
                    <a:pt x="3251" y="56"/>
                  </a:lnTo>
                  <a:lnTo>
                    <a:pt x="3243" y="49"/>
                  </a:lnTo>
                  <a:lnTo>
                    <a:pt x="3243" y="49"/>
                  </a:lnTo>
                  <a:lnTo>
                    <a:pt x="3232" y="42"/>
                  </a:lnTo>
                  <a:lnTo>
                    <a:pt x="3222" y="35"/>
                  </a:lnTo>
                  <a:lnTo>
                    <a:pt x="3210" y="28"/>
                  </a:lnTo>
                  <a:lnTo>
                    <a:pt x="3198" y="23"/>
                  </a:lnTo>
                  <a:lnTo>
                    <a:pt x="3186" y="19"/>
                  </a:lnTo>
                  <a:lnTo>
                    <a:pt x="3174" y="15"/>
                  </a:lnTo>
                  <a:lnTo>
                    <a:pt x="3150" y="9"/>
                  </a:lnTo>
                  <a:lnTo>
                    <a:pt x="3123" y="5"/>
                  </a:lnTo>
                  <a:lnTo>
                    <a:pt x="3098" y="2"/>
                  </a:lnTo>
                  <a:lnTo>
                    <a:pt x="3072" y="1"/>
                  </a:lnTo>
                  <a:lnTo>
                    <a:pt x="3047" y="0"/>
                  </a:lnTo>
                  <a:lnTo>
                    <a:pt x="3047" y="0"/>
                  </a:lnTo>
                  <a:lnTo>
                    <a:pt x="3008" y="0"/>
                  </a:lnTo>
                  <a:lnTo>
                    <a:pt x="2970" y="0"/>
                  </a:lnTo>
                  <a:lnTo>
                    <a:pt x="2932" y="1"/>
                  </a:lnTo>
                  <a:lnTo>
                    <a:pt x="2894" y="3"/>
                  </a:lnTo>
                  <a:lnTo>
                    <a:pt x="2818" y="8"/>
                  </a:lnTo>
                  <a:lnTo>
                    <a:pt x="2741" y="15"/>
                  </a:lnTo>
                  <a:lnTo>
                    <a:pt x="2741" y="15"/>
                  </a:lnTo>
                  <a:lnTo>
                    <a:pt x="2596" y="29"/>
                  </a:lnTo>
                  <a:lnTo>
                    <a:pt x="2450" y="45"/>
                  </a:lnTo>
                  <a:lnTo>
                    <a:pt x="2305" y="62"/>
                  </a:lnTo>
                  <a:lnTo>
                    <a:pt x="2231" y="71"/>
                  </a:lnTo>
                  <a:lnTo>
                    <a:pt x="2159" y="81"/>
                  </a:lnTo>
                  <a:lnTo>
                    <a:pt x="2159" y="81"/>
                  </a:lnTo>
                  <a:lnTo>
                    <a:pt x="2087" y="93"/>
                  </a:lnTo>
                  <a:lnTo>
                    <a:pt x="2015" y="105"/>
                  </a:lnTo>
                  <a:lnTo>
                    <a:pt x="1942" y="118"/>
                  </a:lnTo>
                  <a:lnTo>
                    <a:pt x="1871" y="132"/>
                  </a:lnTo>
                  <a:lnTo>
                    <a:pt x="1800" y="149"/>
                  </a:lnTo>
                  <a:lnTo>
                    <a:pt x="1728" y="167"/>
                  </a:lnTo>
                  <a:lnTo>
                    <a:pt x="1658" y="187"/>
                  </a:lnTo>
                  <a:lnTo>
                    <a:pt x="1588" y="207"/>
                  </a:lnTo>
                  <a:lnTo>
                    <a:pt x="1588" y="207"/>
                  </a:lnTo>
                  <a:lnTo>
                    <a:pt x="1520" y="230"/>
                  </a:lnTo>
                  <a:lnTo>
                    <a:pt x="1452" y="255"/>
                  </a:lnTo>
                  <a:lnTo>
                    <a:pt x="1385" y="281"/>
                  </a:lnTo>
                  <a:lnTo>
                    <a:pt x="1318" y="309"/>
                  </a:lnTo>
                  <a:lnTo>
                    <a:pt x="1253" y="338"/>
                  </a:lnTo>
                  <a:lnTo>
                    <a:pt x="1188" y="369"/>
                  </a:lnTo>
                  <a:lnTo>
                    <a:pt x="1124" y="401"/>
                  </a:lnTo>
                  <a:lnTo>
                    <a:pt x="1060" y="433"/>
                  </a:lnTo>
                  <a:lnTo>
                    <a:pt x="1060" y="433"/>
                  </a:lnTo>
                  <a:lnTo>
                    <a:pt x="993" y="469"/>
                  </a:lnTo>
                  <a:lnTo>
                    <a:pt x="927" y="505"/>
                  </a:lnTo>
                  <a:lnTo>
                    <a:pt x="862" y="540"/>
                  </a:lnTo>
                  <a:lnTo>
                    <a:pt x="797" y="578"/>
                  </a:lnTo>
                  <a:lnTo>
                    <a:pt x="669" y="654"/>
                  </a:lnTo>
                  <a:lnTo>
                    <a:pt x="540" y="730"/>
                  </a:lnTo>
                  <a:lnTo>
                    <a:pt x="540" y="730"/>
                  </a:lnTo>
                  <a:lnTo>
                    <a:pt x="414" y="809"/>
                  </a:lnTo>
                  <a:lnTo>
                    <a:pt x="290" y="889"/>
                  </a:lnTo>
                  <a:lnTo>
                    <a:pt x="290" y="889"/>
                  </a:lnTo>
                  <a:lnTo>
                    <a:pt x="235" y="925"/>
                  </a:lnTo>
                  <a:lnTo>
                    <a:pt x="208" y="943"/>
                  </a:lnTo>
                  <a:lnTo>
                    <a:pt x="181" y="963"/>
                  </a:lnTo>
                  <a:lnTo>
                    <a:pt x="155" y="982"/>
                  </a:lnTo>
                  <a:lnTo>
                    <a:pt x="128" y="1002"/>
                  </a:lnTo>
                  <a:lnTo>
                    <a:pt x="103" y="1023"/>
                  </a:lnTo>
                  <a:lnTo>
                    <a:pt x="79" y="1045"/>
                  </a:lnTo>
                  <a:lnTo>
                    <a:pt x="79" y="1045"/>
                  </a:lnTo>
                  <a:lnTo>
                    <a:pt x="58" y="1067"/>
                  </a:lnTo>
                  <a:lnTo>
                    <a:pt x="38" y="1089"/>
                  </a:lnTo>
                  <a:lnTo>
                    <a:pt x="18" y="1112"/>
                  </a:lnTo>
                  <a:lnTo>
                    <a:pt x="1" y="1137"/>
                  </a:lnTo>
                  <a:lnTo>
                    <a:pt x="1" y="1137"/>
                  </a:lnTo>
                  <a:lnTo>
                    <a:pt x="0" y="1139"/>
                  </a:lnTo>
                  <a:lnTo>
                    <a:pt x="0" y="1142"/>
                  </a:lnTo>
                  <a:lnTo>
                    <a:pt x="1" y="1143"/>
                  </a:lnTo>
                  <a:lnTo>
                    <a:pt x="3" y="1145"/>
                  </a:lnTo>
                  <a:lnTo>
                    <a:pt x="5" y="1146"/>
                  </a:lnTo>
                  <a:lnTo>
                    <a:pt x="7" y="1146"/>
                  </a:lnTo>
                  <a:lnTo>
                    <a:pt x="9" y="1145"/>
                  </a:lnTo>
                  <a:lnTo>
                    <a:pt x="11" y="1143"/>
                  </a:lnTo>
                  <a:lnTo>
                    <a:pt x="11" y="1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773F5581-CBBB-8051-4AC7-4C9D26BE5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" y="1938"/>
              <a:ext cx="420" cy="259"/>
            </a:xfrm>
            <a:custGeom>
              <a:avLst/>
              <a:gdLst>
                <a:gd name="T0" fmla="*/ 431 w 1258"/>
                <a:gd name="T1" fmla="*/ 23 h 779"/>
                <a:gd name="T2" fmla="*/ 610 w 1258"/>
                <a:gd name="T3" fmla="*/ 56 h 779"/>
                <a:gd name="T4" fmla="*/ 783 w 1258"/>
                <a:gd name="T5" fmla="*/ 109 h 779"/>
                <a:gd name="T6" fmla="*/ 1001 w 1258"/>
                <a:gd name="T7" fmla="*/ 209 h 779"/>
                <a:gd name="T8" fmla="*/ 1105 w 1258"/>
                <a:gd name="T9" fmla="*/ 271 h 779"/>
                <a:gd name="T10" fmla="*/ 1190 w 1258"/>
                <a:gd name="T11" fmla="*/ 333 h 779"/>
                <a:gd name="T12" fmla="*/ 1220 w 1258"/>
                <a:gd name="T13" fmla="*/ 368 h 779"/>
                <a:gd name="T14" fmla="*/ 1242 w 1258"/>
                <a:gd name="T15" fmla="*/ 424 h 779"/>
                <a:gd name="T16" fmla="*/ 1246 w 1258"/>
                <a:gd name="T17" fmla="*/ 469 h 779"/>
                <a:gd name="T18" fmla="*/ 1239 w 1258"/>
                <a:gd name="T19" fmla="*/ 509 h 779"/>
                <a:gd name="T20" fmla="*/ 1223 w 1258"/>
                <a:gd name="T21" fmla="*/ 531 h 779"/>
                <a:gd name="T22" fmla="*/ 1190 w 1258"/>
                <a:gd name="T23" fmla="*/ 551 h 779"/>
                <a:gd name="T24" fmla="*/ 1152 w 1258"/>
                <a:gd name="T25" fmla="*/ 558 h 779"/>
                <a:gd name="T26" fmla="*/ 1058 w 1258"/>
                <a:gd name="T27" fmla="*/ 560 h 779"/>
                <a:gd name="T28" fmla="*/ 964 w 1258"/>
                <a:gd name="T29" fmla="*/ 551 h 779"/>
                <a:gd name="T30" fmla="*/ 710 w 1258"/>
                <a:gd name="T31" fmla="*/ 514 h 779"/>
                <a:gd name="T32" fmla="*/ 615 w 1258"/>
                <a:gd name="T33" fmla="*/ 506 h 779"/>
                <a:gd name="T34" fmla="*/ 520 w 1258"/>
                <a:gd name="T35" fmla="*/ 508 h 779"/>
                <a:gd name="T36" fmla="*/ 459 w 1258"/>
                <a:gd name="T37" fmla="*/ 519 h 779"/>
                <a:gd name="T38" fmla="*/ 432 w 1258"/>
                <a:gd name="T39" fmla="*/ 531 h 779"/>
                <a:gd name="T40" fmla="*/ 409 w 1258"/>
                <a:gd name="T41" fmla="*/ 550 h 779"/>
                <a:gd name="T42" fmla="*/ 343 w 1258"/>
                <a:gd name="T43" fmla="*/ 607 h 779"/>
                <a:gd name="T44" fmla="*/ 271 w 1258"/>
                <a:gd name="T45" fmla="*/ 657 h 779"/>
                <a:gd name="T46" fmla="*/ 168 w 1258"/>
                <a:gd name="T47" fmla="*/ 712 h 779"/>
                <a:gd name="T48" fmla="*/ 59 w 1258"/>
                <a:gd name="T49" fmla="*/ 753 h 779"/>
                <a:gd name="T50" fmla="*/ 4 w 1258"/>
                <a:gd name="T51" fmla="*/ 767 h 779"/>
                <a:gd name="T52" fmla="*/ 0 w 1258"/>
                <a:gd name="T53" fmla="*/ 775 h 779"/>
                <a:gd name="T54" fmla="*/ 7 w 1258"/>
                <a:gd name="T55" fmla="*/ 779 h 779"/>
                <a:gd name="T56" fmla="*/ 92 w 1258"/>
                <a:gd name="T57" fmla="*/ 755 h 779"/>
                <a:gd name="T58" fmla="*/ 202 w 1258"/>
                <a:gd name="T59" fmla="*/ 710 h 779"/>
                <a:gd name="T60" fmla="*/ 280 w 1258"/>
                <a:gd name="T61" fmla="*/ 666 h 779"/>
                <a:gd name="T62" fmla="*/ 375 w 1258"/>
                <a:gd name="T63" fmla="*/ 597 h 779"/>
                <a:gd name="T64" fmla="*/ 431 w 1258"/>
                <a:gd name="T65" fmla="*/ 546 h 779"/>
                <a:gd name="T66" fmla="*/ 452 w 1258"/>
                <a:gd name="T67" fmla="*/ 534 h 779"/>
                <a:gd name="T68" fmla="*/ 506 w 1258"/>
                <a:gd name="T69" fmla="*/ 523 h 779"/>
                <a:gd name="T70" fmla="*/ 602 w 1258"/>
                <a:gd name="T71" fmla="*/ 518 h 779"/>
                <a:gd name="T72" fmla="*/ 699 w 1258"/>
                <a:gd name="T73" fmla="*/ 525 h 779"/>
                <a:gd name="T74" fmla="*/ 926 w 1258"/>
                <a:gd name="T75" fmla="*/ 558 h 779"/>
                <a:gd name="T76" fmla="*/ 1023 w 1258"/>
                <a:gd name="T77" fmla="*/ 570 h 779"/>
                <a:gd name="T78" fmla="*/ 1116 w 1258"/>
                <a:gd name="T79" fmla="*/ 574 h 779"/>
                <a:gd name="T80" fmla="*/ 1177 w 1258"/>
                <a:gd name="T81" fmla="*/ 568 h 779"/>
                <a:gd name="T82" fmla="*/ 1223 w 1258"/>
                <a:gd name="T83" fmla="*/ 547 h 779"/>
                <a:gd name="T84" fmla="*/ 1248 w 1258"/>
                <a:gd name="T85" fmla="*/ 517 h 779"/>
                <a:gd name="T86" fmla="*/ 1258 w 1258"/>
                <a:gd name="T87" fmla="*/ 477 h 779"/>
                <a:gd name="T88" fmla="*/ 1255 w 1258"/>
                <a:gd name="T89" fmla="*/ 433 h 779"/>
                <a:gd name="T90" fmla="*/ 1244 w 1258"/>
                <a:gd name="T91" fmla="*/ 387 h 779"/>
                <a:gd name="T92" fmla="*/ 1212 w 1258"/>
                <a:gd name="T93" fmla="*/ 337 h 779"/>
                <a:gd name="T94" fmla="*/ 1166 w 1258"/>
                <a:gd name="T95" fmla="*/ 298 h 779"/>
                <a:gd name="T96" fmla="*/ 1065 w 1258"/>
                <a:gd name="T97" fmla="*/ 231 h 779"/>
                <a:gd name="T98" fmla="*/ 846 w 1258"/>
                <a:gd name="T99" fmla="*/ 120 h 779"/>
                <a:gd name="T100" fmla="*/ 673 w 1258"/>
                <a:gd name="T101" fmla="*/ 60 h 779"/>
                <a:gd name="T102" fmla="*/ 492 w 1258"/>
                <a:gd name="T103" fmla="*/ 19 h 779"/>
                <a:gd name="T104" fmla="*/ 311 w 1258"/>
                <a:gd name="T105" fmla="*/ 0 h 779"/>
                <a:gd name="T106" fmla="*/ 306 w 1258"/>
                <a:gd name="T107" fmla="*/ 4 h 779"/>
                <a:gd name="T108" fmla="*/ 308 w 1258"/>
                <a:gd name="T109" fmla="*/ 12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8" h="779">
                  <a:moveTo>
                    <a:pt x="311" y="12"/>
                  </a:moveTo>
                  <a:lnTo>
                    <a:pt x="311" y="12"/>
                  </a:lnTo>
                  <a:lnTo>
                    <a:pt x="371" y="16"/>
                  </a:lnTo>
                  <a:lnTo>
                    <a:pt x="431" y="23"/>
                  </a:lnTo>
                  <a:lnTo>
                    <a:pt x="491" y="31"/>
                  </a:lnTo>
                  <a:lnTo>
                    <a:pt x="550" y="42"/>
                  </a:lnTo>
                  <a:lnTo>
                    <a:pt x="550" y="42"/>
                  </a:lnTo>
                  <a:lnTo>
                    <a:pt x="610" y="56"/>
                  </a:lnTo>
                  <a:lnTo>
                    <a:pt x="668" y="71"/>
                  </a:lnTo>
                  <a:lnTo>
                    <a:pt x="726" y="88"/>
                  </a:lnTo>
                  <a:lnTo>
                    <a:pt x="783" y="109"/>
                  </a:lnTo>
                  <a:lnTo>
                    <a:pt x="783" y="109"/>
                  </a:lnTo>
                  <a:lnTo>
                    <a:pt x="839" y="130"/>
                  </a:lnTo>
                  <a:lnTo>
                    <a:pt x="894" y="155"/>
                  </a:lnTo>
                  <a:lnTo>
                    <a:pt x="949" y="180"/>
                  </a:lnTo>
                  <a:lnTo>
                    <a:pt x="1001" y="209"/>
                  </a:lnTo>
                  <a:lnTo>
                    <a:pt x="1001" y="209"/>
                  </a:lnTo>
                  <a:lnTo>
                    <a:pt x="1053" y="238"/>
                  </a:lnTo>
                  <a:lnTo>
                    <a:pt x="1105" y="271"/>
                  </a:lnTo>
                  <a:lnTo>
                    <a:pt x="1105" y="271"/>
                  </a:lnTo>
                  <a:lnTo>
                    <a:pt x="1154" y="304"/>
                  </a:lnTo>
                  <a:lnTo>
                    <a:pt x="1154" y="304"/>
                  </a:lnTo>
                  <a:lnTo>
                    <a:pt x="1179" y="323"/>
                  </a:lnTo>
                  <a:lnTo>
                    <a:pt x="1190" y="333"/>
                  </a:lnTo>
                  <a:lnTo>
                    <a:pt x="1201" y="343"/>
                  </a:lnTo>
                  <a:lnTo>
                    <a:pt x="1201" y="343"/>
                  </a:lnTo>
                  <a:lnTo>
                    <a:pt x="1211" y="354"/>
                  </a:lnTo>
                  <a:lnTo>
                    <a:pt x="1220" y="368"/>
                  </a:lnTo>
                  <a:lnTo>
                    <a:pt x="1227" y="380"/>
                  </a:lnTo>
                  <a:lnTo>
                    <a:pt x="1234" y="394"/>
                  </a:lnTo>
                  <a:lnTo>
                    <a:pt x="1238" y="408"/>
                  </a:lnTo>
                  <a:lnTo>
                    <a:pt x="1242" y="424"/>
                  </a:lnTo>
                  <a:lnTo>
                    <a:pt x="1244" y="439"/>
                  </a:lnTo>
                  <a:lnTo>
                    <a:pt x="1245" y="454"/>
                  </a:lnTo>
                  <a:lnTo>
                    <a:pt x="1245" y="454"/>
                  </a:lnTo>
                  <a:lnTo>
                    <a:pt x="1246" y="469"/>
                  </a:lnTo>
                  <a:lnTo>
                    <a:pt x="1245" y="482"/>
                  </a:lnTo>
                  <a:lnTo>
                    <a:pt x="1243" y="496"/>
                  </a:lnTo>
                  <a:lnTo>
                    <a:pt x="1239" y="509"/>
                  </a:lnTo>
                  <a:lnTo>
                    <a:pt x="1239" y="509"/>
                  </a:lnTo>
                  <a:lnTo>
                    <a:pt x="1236" y="516"/>
                  </a:lnTo>
                  <a:lnTo>
                    <a:pt x="1232" y="522"/>
                  </a:lnTo>
                  <a:lnTo>
                    <a:pt x="1228" y="527"/>
                  </a:lnTo>
                  <a:lnTo>
                    <a:pt x="1223" y="531"/>
                  </a:lnTo>
                  <a:lnTo>
                    <a:pt x="1214" y="540"/>
                  </a:lnTo>
                  <a:lnTo>
                    <a:pt x="1202" y="546"/>
                  </a:lnTo>
                  <a:lnTo>
                    <a:pt x="1202" y="546"/>
                  </a:lnTo>
                  <a:lnTo>
                    <a:pt x="1190" y="551"/>
                  </a:lnTo>
                  <a:lnTo>
                    <a:pt x="1178" y="554"/>
                  </a:lnTo>
                  <a:lnTo>
                    <a:pt x="1164" y="557"/>
                  </a:lnTo>
                  <a:lnTo>
                    <a:pt x="1152" y="558"/>
                  </a:lnTo>
                  <a:lnTo>
                    <a:pt x="1152" y="558"/>
                  </a:lnTo>
                  <a:lnTo>
                    <a:pt x="1122" y="560"/>
                  </a:lnTo>
                  <a:lnTo>
                    <a:pt x="1090" y="560"/>
                  </a:lnTo>
                  <a:lnTo>
                    <a:pt x="1090" y="560"/>
                  </a:lnTo>
                  <a:lnTo>
                    <a:pt x="1058" y="560"/>
                  </a:lnTo>
                  <a:lnTo>
                    <a:pt x="1027" y="558"/>
                  </a:lnTo>
                  <a:lnTo>
                    <a:pt x="995" y="555"/>
                  </a:lnTo>
                  <a:lnTo>
                    <a:pt x="964" y="551"/>
                  </a:lnTo>
                  <a:lnTo>
                    <a:pt x="964" y="551"/>
                  </a:lnTo>
                  <a:lnTo>
                    <a:pt x="901" y="543"/>
                  </a:lnTo>
                  <a:lnTo>
                    <a:pt x="838" y="533"/>
                  </a:lnTo>
                  <a:lnTo>
                    <a:pt x="773" y="523"/>
                  </a:lnTo>
                  <a:lnTo>
                    <a:pt x="710" y="514"/>
                  </a:lnTo>
                  <a:lnTo>
                    <a:pt x="710" y="514"/>
                  </a:lnTo>
                  <a:lnTo>
                    <a:pt x="679" y="510"/>
                  </a:lnTo>
                  <a:lnTo>
                    <a:pt x="647" y="507"/>
                  </a:lnTo>
                  <a:lnTo>
                    <a:pt x="615" y="506"/>
                  </a:lnTo>
                  <a:lnTo>
                    <a:pt x="583" y="505"/>
                  </a:lnTo>
                  <a:lnTo>
                    <a:pt x="583" y="505"/>
                  </a:lnTo>
                  <a:lnTo>
                    <a:pt x="551" y="506"/>
                  </a:lnTo>
                  <a:lnTo>
                    <a:pt x="520" y="508"/>
                  </a:lnTo>
                  <a:lnTo>
                    <a:pt x="520" y="508"/>
                  </a:lnTo>
                  <a:lnTo>
                    <a:pt x="489" y="513"/>
                  </a:lnTo>
                  <a:lnTo>
                    <a:pt x="474" y="516"/>
                  </a:lnTo>
                  <a:lnTo>
                    <a:pt x="459" y="519"/>
                  </a:lnTo>
                  <a:lnTo>
                    <a:pt x="459" y="519"/>
                  </a:lnTo>
                  <a:lnTo>
                    <a:pt x="446" y="524"/>
                  </a:lnTo>
                  <a:lnTo>
                    <a:pt x="438" y="527"/>
                  </a:lnTo>
                  <a:lnTo>
                    <a:pt x="432" y="531"/>
                  </a:lnTo>
                  <a:lnTo>
                    <a:pt x="432" y="531"/>
                  </a:lnTo>
                  <a:lnTo>
                    <a:pt x="420" y="540"/>
                  </a:lnTo>
                  <a:lnTo>
                    <a:pt x="409" y="550"/>
                  </a:lnTo>
                  <a:lnTo>
                    <a:pt x="409" y="550"/>
                  </a:lnTo>
                  <a:lnTo>
                    <a:pt x="388" y="571"/>
                  </a:lnTo>
                  <a:lnTo>
                    <a:pt x="365" y="589"/>
                  </a:lnTo>
                  <a:lnTo>
                    <a:pt x="365" y="589"/>
                  </a:lnTo>
                  <a:lnTo>
                    <a:pt x="343" y="607"/>
                  </a:lnTo>
                  <a:lnTo>
                    <a:pt x="319" y="625"/>
                  </a:lnTo>
                  <a:lnTo>
                    <a:pt x="295" y="642"/>
                  </a:lnTo>
                  <a:lnTo>
                    <a:pt x="271" y="657"/>
                  </a:lnTo>
                  <a:lnTo>
                    <a:pt x="271" y="657"/>
                  </a:lnTo>
                  <a:lnTo>
                    <a:pt x="246" y="673"/>
                  </a:lnTo>
                  <a:lnTo>
                    <a:pt x="221" y="687"/>
                  </a:lnTo>
                  <a:lnTo>
                    <a:pt x="194" y="700"/>
                  </a:lnTo>
                  <a:lnTo>
                    <a:pt x="168" y="712"/>
                  </a:lnTo>
                  <a:lnTo>
                    <a:pt x="141" y="724"/>
                  </a:lnTo>
                  <a:lnTo>
                    <a:pt x="115" y="735"/>
                  </a:lnTo>
                  <a:lnTo>
                    <a:pt x="87" y="744"/>
                  </a:lnTo>
                  <a:lnTo>
                    <a:pt x="59" y="753"/>
                  </a:lnTo>
                  <a:lnTo>
                    <a:pt x="59" y="753"/>
                  </a:lnTo>
                  <a:lnTo>
                    <a:pt x="31" y="760"/>
                  </a:lnTo>
                  <a:lnTo>
                    <a:pt x="4" y="767"/>
                  </a:lnTo>
                  <a:lnTo>
                    <a:pt x="4" y="767"/>
                  </a:lnTo>
                  <a:lnTo>
                    <a:pt x="2" y="768"/>
                  </a:lnTo>
                  <a:lnTo>
                    <a:pt x="0" y="771"/>
                  </a:lnTo>
                  <a:lnTo>
                    <a:pt x="0" y="773"/>
                  </a:lnTo>
                  <a:lnTo>
                    <a:pt x="0" y="775"/>
                  </a:lnTo>
                  <a:lnTo>
                    <a:pt x="1" y="777"/>
                  </a:lnTo>
                  <a:lnTo>
                    <a:pt x="3" y="779"/>
                  </a:lnTo>
                  <a:lnTo>
                    <a:pt x="5" y="779"/>
                  </a:lnTo>
                  <a:lnTo>
                    <a:pt x="7" y="779"/>
                  </a:lnTo>
                  <a:lnTo>
                    <a:pt x="7" y="779"/>
                  </a:lnTo>
                  <a:lnTo>
                    <a:pt x="36" y="773"/>
                  </a:lnTo>
                  <a:lnTo>
                    <a:pt x="65" y="764"/>
                  </a:lnTo>
                  <a:lnTo>
                    <a:pt x="92" y="755"/>
                  </a:lnTo>
                  <a:lnTo>
                    <a:pt x="121" y="745"/>
                  </a:lnTo>
                  <a:lnTo>
                    <a:pt x="148" y="735"/>
                  </a:lnTo>
                  <a:lnTo>
                    <a:pt x="175" y="723"/>
                  </a:lnTo>
                  <a:lnTo>
                    <a:pt x="202" y="710"/>
                  </a:lnTo>
                  <a:lnTo>
                    <a:pt x="228" y="696"/>
                  </a:lnTo>
                  <a:lnTo>
                    <a:pt x="228" y="696"/>
                  </a:lnTo>
                  <a:lnTo>
                    <a:pt x="254" y="682"/>
                  </a:lnTo>
                  <a:lnTo>
                    <a:pt x="280" y="666"/>
                  </a:lnTo>
                  <a:lnTo>
                    <a:pt x="304" y="650"/>
                  </a:lnTo>
                  <a:lnTo>
                    <a:pt x="329" y="633"/>
                  </a:lnTo>
                  <a:lnTo>
                    <a:pt x="352" y="616"/>
                  </a:lnTo>
                  <a:lnTo>
                    <a:pt x="375" y="597"/>
                  </a:lnTo>
                  <a:lnTo>
                    <a:pt x="398" y="578"/>
                  </a:lnTo>
                  <a:lnTo>
                    <a:pt x="419" y="557"/>
                  </a:lnTo>
                  <a:lnTo>
                    <a:pt x="419" y="557"/>
                  </a:lnTo>
                  <a:lnTo>
                    <a:pt x="431" y="546"/>
                  </a:lnTo>
                  <a:lnTo>
                    <a:pt x="437" y="541"/>
                  </a:lnTo>
                  <a:lnTo>
                    <a:pt x="445" y="537"/>
                  </a:lnTo>
                  <a:lnTo>
                    <a:pt x="445" y="537"/>
                  </a:lnTo>
                  <a:lnTo>
                    <a:pt x="452" y="534"/>
                  </a:lnTo>
                  <a:lnTo>
                    <a:pt x="459" y="532"/>
                  </a:lnTo>
                  <a:lnTo>
                    <a:pt x="474" y="528"/>
                  </a:lnTo>
                  <a:lnTo>
                    <a:pt x="474" y="528"/>
                  </a:lnTo>
                  <a:lnTo>
                    <a:pt x="506" y="523"/>
                  </a:lnTo>
                  <a:lnTo>
                    <a:pt x="538" y="520"/>
                  </a:lnTo>
                  <a:lnTo>
                    <a:pt x="538" y="520"/>
                  </a:lnTo>
                  <a:lnTo>
                    <a:pt x="571" y="518"/>
                  </a:lnTo>
                  <a:lnTo>
                    <a:pt x="602" y="518"/>
                  </a:lnTo>
                  <a:lnTo>
                    <a:pt x="635" y="519"/>
                  </a:lnTo>
                  <a:lnTo>
                    <a:pt x="667" y="522"/>
                  </a:lnTo>
                  <a:lnTo>
                    <a:pt x="667" y="522"/>
                  </a:lnTo>
                  <a:lnTo>
                    <a:pt x="699" y="525"/>
                  </a:lnTo>
                  <a:lnTo>
                    <a:pt x="732" y="529"/>
                  </a:lnTo>
                  <a:lnTo>
                    <a:pt x="797" y="538"/>
                  </a:lnTo>
                  <a:lnTo>
                    <a:pt x="861" y="549"/>
                  </a:lnTo>
                  <a:lnTo>
                    <a:pt x="926" y="558"/>
                  </a:lnTo>
                  <a:lnTo>
                    <a:pt x="926" y="558"/>
                  </a:lnTo>
                  <a:lnTo>
                    <a:pt x="959" y="563"/>
                  </a:lnTo>
                  <a:lnTo>
                    <a:pt x="990" y="567"/>
                  </a:lnTo>
                  <a:lnTo>
                    <a:pt x="1023" y="570"/>
                  </a:lnTo>
                  <a:lnTo>
                    <a:pt x="1055" y="572"/>
                  </a:lnTo>
                  <a:lnTo>
                    <a:pt x="1055" y="572"/>
                  </a:lnTo>
                  <a:lnTo>
                    <a:pt x="1086" y="573"/>
                  </a:lnTo>
                  <a:lnTo>
                    <a:pt x="1116" y="574"/>
                  </a:lnTo>
                  <a:lnTo>
                    <a:pt x="1147" y="572"/>
                  </a:lnTo>
                  <a:lnTo>
                    <a:pt x="1161" y="570"/>
                  </a:lnTo>
                  <a:lnTo>
                    <a:pt x="1177" y="568"/>
                  </a:lnTo>
                  <a:lnTo>
                    <a:pt x="1177" y="568"/>
                  </a:lnTo>
                  <a:lnTo>
                    <a:pt x="1189" y="565"/>
                  </a:lnTo>
                  <a:lnTo>
                    <a:pt x="1201" y="560"/>
                  </a:lnTo>
                  <a:lnTo>
                    <a:pt x="1213" y="554"/>
                  </a:lnTo>
                  <a:lnTo>
                    <a:pt x="1223" y="547"/>
                  </a:lnTo>
                  <a:lnTo>
                    <a:pt x="1223" y="547"/>
                  </a:lnTo>
                  <a:lnTo>
                    <a:pt x="1234" y="539"/>
                  </a:lnTo>
                  <a:lnTo>
                    <a:pt x="1242" y="529"/>
                  </a:lnTo>
                  <a:lnTo>
                    <a:pt x="1248" y="517"/>
                  </a:lnTo>
                  <a:lnTo>
                    <a:pt x="1253" y="504"/>
                  </a:lnTo>
                  <a:lnTo>
                    <a:pt x="1253" y="504"/>
                  </a:lnTo>
                  <a:lnTo>
                    <a:pt x="1256" y="490"/>
                  </a:lnTo>
                  <a:lnTo>
                    <a:pt x="1258" y="477"/>
                  </a:lnTo>
                  <a:lnTo>
                    <a:pt x="1258" y="463"/>
                  </a:lnTo>
                  <a:lnTo>
                    <a:pt x="1257" y="448"/>
                  </a:lnTo>
                  <a:lnTo>
                    <a:pt x="1257" y="448"/>
                  </a:lnTo>
                  <a:lnTo>
                    <a:pt x="1255" y="433"/>
                  </a:lnTo>
                  <a:lnTo>
                    <a:pt x="1253" y="418"/>
                  </a:lnTo>
                  <a:lnTo>
                    <a:pt x="1249" y="402"/>
                  </a:lnTo>
                  <a:lnTo>
                    <a:pt x="1244" y="387"/>
                  </a:lnTo>
                  <a:lnTo>
                    <a:pt x="1244" y="387"/>
                  </a:lnTo>
                  <a:lnTo>
                    <a:pt x="1238" y="374"/>
                  </a:lnTo>
                  <a:lnTo>
                    <a:pt x="1230" y="361"/>
                  </a:lnTo>
                  <a:lnTo>
                    <a:pt x="1221" y="348"/>
                  </a:lnTo>
                  <a:lnTo>
                    <a:pt x="1212" y="337"/>
                  </a:lnTo>
                  <a:lnTo>
                    <a:pt x="1202" y="327"/>
                  </a:lnTo>
                  <a:lnTo>
                    <a:pt x="1191" y="317"/>
                  </a:lnTo>
                  <a:lnTo>
                    <a:pt x="1166" y="298"/>
                  </a:lnTo>
                  <a:lnTo>
                    <a:pt x="1166" y="298"/>
                  </a:lnTo>
                  <a:lnTo>
                    <a:pt x="1142" y="281"/>
                  </a:lnTo>
                  <a:lnTo>
                    <a:pt x="1116" y="264"/>
                  </a:lnTo>
                  <a:lnTo>
                    <a:pt x="1065" y="231"/>
                  </a:lnTo>
                  <a:lnTo>
                    <a:pt x="1065" y="231"/>
                  </a:lnTo>
                  <a:lnTo>
                    <a:pt x="1012" y="200"/>
                  </a:lnTo>
                  <a:lnTo>
                    <a:pt x="958" y="171"/>
                  </a:lnTo>
                  <a:lnTo>
                    <a:pt x="903" y="144"/>
                  </a:lnTo>
                  <a:lnTo>
                    <a:pt x="846" y="120"/>
                  </a:lnTo>
                  <a:lnTo>
                    <a:pt x="846" y="120"/>
                  </a:lnTo>
                  <a:lnTo>
                    <a:pt x="789" y="97"/>
                  </a:lnTo>
                  <a:lnTo>
                    <a:pt x="731" y="77"/>
                  </a:lnTo>
                  <a:lnTo>
                    <a:pt x="673" y="60"/>
                  </a:lnTo>
                  <a:lnTo>
                    <a:pt x="613" y="43"/>
                  </a:lnTo>
                  <a:lnTo>
                    <a:pt x="613" y="43"/>
                  </a:lnTo>
                  <a:lnTo>
                    <a:pt x="554" y="30"/>
                  </a:lnTo>
                  <a:lnTo>
                    <a:pt x="492" y="19"/>
                  </a:lnTo>
                  <a:lnTo>
                    <a:pt x="432" y="11"/>
                  </a:lnTo>
                  <a:lnTo>
                    <a:pt x="371" y="4"/>
                  </a:lnTo>
                  <a:lnTo>
                    <a:pt x="371" y="4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08" y="1"/>
                  </a:lnTo>
                  <a:lnTo>
                    <a:pt x="307" y="2"/>
                  </a:lnTo>
                  <a:lnTo>
                    <a:pt x="306" y="4"/>
                  </a:lnTo>
                  <a:lnTo>
                    <a:pt x="305" y="6"/>
                  </a:lnTo>
                  <a:lnTo>
                    <a:pt x="306" y="8"/>
                  </a:lnTo>
                  <a:lnTo>
                    <a:pt x="307" y="10"/>
                  </a:lnTo>
                  <a:lnTo>
                    <a:pt x="308" y="12"/>
                  </a:lnTo>
                  <a:lnTo>
                    <a:pt x="311" y="12"/>
                  </a:lnTo>
                  <a:lnTo>
                    <a:pt x="31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8DBFC6CB-D042-4D24-086D-212762035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6" y="1920"/>
              <a:ext cx="102" cy="172"/>
            </a:xfrm>
            <a:custGeom>
              <a:avLst/>
              <a:gdLst>
                <a:gd name="T0" fmla="*/ 65 w 306"/>
                <a:gd name="T1" fmla="*/ 17 h 516"/>
                <a:gd name="T2" fmla="*/ 95 w 306"/>
                <a:gd name="T3" fmla="*/ 13 h 516"/>
                <a:gd name="T4" fmla="*/ 135 w 306"/>
                <a:gd name="T5" fmla="*/ 16 h 516"/>
                <a:gd name="T6" fmla="*/ 191 w 306"/>
                <a:gd name="T7" fmla="*/ 38 h 516"/>
                <a:gd name="T8" fmla="*/ 223 w 306"/>
                <a:gd name="T9" fmla="*/ 63 h 516"/>
                <a:gd name="T10" fmla="*/ 260 w 306"/>
                <a:gd name="T11" fmla="*/ 109 h 516"/>
                <a:gd name="T12" fmla="*/ 285 w 306"/>
                <a:gd name="T13" fmla="*/ 163 h 516"/>
                <a:gd name="T14" fmla="*/ 293 w 306"/>
                <a:gd name="T15" fmla="*/ 194 h 516"/>
                <a:gd name="T16" fmla="*/ 294 w 306"/>
                <a:gd name="T17" fmla="*/ 230 h 516"/>
                <a:gd name="T18" fmla="*/ 289 w 306"/>
                <a:gd name="T19" fmla="*/ 251 h 516"/>
                <a:gd name="T20" fmla="*/ 275 w 306"/>
                <a:gd name="T21" fmla="*/ 289 h 516"/>
                <a:gd name="T22" fmla="*/ 250 w 306"/>
                <a:gd name="T23" fmla="*/ 337 h 516"/>
                <a:gd name="T24" fmla="*/ 229 w 306"/>
                <a:gd name="T25" fmla="*/ 366 h 516"/>
                <a:gd name="T26" fmla="*/ 193 w 306"/>
                <a:gd name="T27" fmla="*/ 405 h 516"/>
                <a:gd name="T28" fmla="*/ 152 w 306"/>
                <a:gd name="T29" fmla="*/ 440 h 516"/>
                <a:gd name="T30" fmla="*/ 118 w 306"/>
                <a:gd name="T31" fmla="*/ 462 h 516"/>
                <a:gd name="T32" fmla="*/ 63 w 306"/>
                <a:gd name="T33" fmla="*/ 488 h 516"/>
                <a:gd name="T34" fmla="*/ 4 w 306"/>
                <a:gd name="T35" fmla="*/ 504 h 516"/>
                <a:gd name="T36" fmla="*/ 1 w 306"/>
                <a:gd name="T37" fmla="*/ 506 h 516"/>
                <a:gd name="T38" fmla="*/ 1 w 306"/>
                <a:gd name="T39" fmla="*/ 512 h 516"/>
                <a:gd name="T40" fmla="*/ 8 w 306"/>
                <a:gd name="T41" fmla="*/ 516 h 516"/>
                <a:gd name="T42" fmla="*/ 45 w 306"/>
                <a:gd name="T43" fmla="*/ 507 h 516"/>
                <a:gd name="T44" fmla="*/ 97 w 306"/>
                <a:gd name="T45" fmla="*/ 487 h 516"/>
                <a:gd name="T46" fmla="*/ 146 w 306"/>
                <a:gd name="T47" fmla="*/ 458 h 516"/>
                <a:gd name="T48" fmla="*/ 177 w 306"/>
                <a:gd name="T49" fmla="*/ 436 h 516"/>
                <a:gd name="T50" fmla="*/ 219 w 306"/>
                <a:gd name="T51" fmla="*/ 398 h 516"/>
                <a:gd name="T52" fmla="*/ 253 w 306"/>
                <a:gd name="T53" fmla="*/ 353 h 516"/>
                <a:gd name="T54" fmla="*/ 273 w 306"/>
                <a:gd name="T55" fmla="*/ 322 h 516"/>
                <a:gd name="T56" fmla="*/ 289 w 306"/>
                <a:gd name="T57" fmla="*/ 287 h 516"/>
                <a:gd name="T58" fmla="*/ 303 w 306"/>
                <a:gd name="T59" fmla="*/ 243 h 516"/>
                <a:gd name="T60" fmla="*/ 306 w 306"/>
                <a:gd name="T61" fmla="*/ 209 h 516"/>
                <a:gd name="T62" fmla="*/ 304 w 306"/>
                <a:gd name="T63" fmla="*/ 186 h 516"/>
                <a:gd name="T64" fmla="*/ 287 w 306"/>
                <a:gd name="T65" fmla="*/ 134 h 516"/>
                <a:gd name="T66" fmla="*/ 266 w 306"/>
                <a:gd name="T67" fmla="*/ 97 h 516"/>
                <a:gd name="T68" fmla="*/ 228 w 306"/>
                <a:gd name="T69" fmla="*/ 51 h 516"/>
                <a:gd name="T70" fmla="*/ 193 w 306"/>
                <a:gd name="T71" fmla="*/ 26 h 516"/>
                <a:gd name="T72" fmla="*/ 135 w 306"/>
                <a:gd name="T73" fmla="*/ 4 h 516"/>
                <a:gd name="T74" fmla="*/ 104 w 306"/>
                <a:gd name="T75" fmla="*/ 0 h 516"/>
                <a:gd name="T76" fmla="*/ 72 w 306"/>
                <a:gd name="T77" fmla="*/ 3 h 516"/>
                <a:gd name="T78" fmla="*/ 53 w 306"/>
                <a:gd name="T79" fmla="*/ 8 h 516"/>
                <a:gd name="T80" fmla="*/ 49 w 306"/>
                <a:gd name="T81" fmla="*/ 11 h 516"/>
                <a:gd name="T82" fmla="*/ 50 w 306"/>
                <a:gd name="T83" fmla="*/ 17 h 516"/>
                <a:gd name="T84" fmla="*/ 56 w 306"/>
                <a:gd name="T85" fmla="*/ 19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6" h="516">
                  <a:moveTo>
                    <a:pt x="56" y="19"/>
                  </a:moveTo>
                  <a:lnTo>
                    <a:pt x="56" y="19"/>
                  </a:lnTo>
                  <a:lnTo>
                    <a:pt x="65" y="17"/>
                  </a:lnTo>
                  <a:lnTo>
                    <a:pt x="75" y="15"/>
                  </a:lnTo>
                  <a:lnTo>
                    <a:pt x="85" y="13"/>
                  </a:lnTo>
                  <a:lnTo>
                    <a:pt x="95" y="13"/>
                  </a:lnTo>
                  <a:lnTo>
                    <a:pt x="106" y="12"/>
                  </a:lnTo>
                  <a:lnTo>
                    <a:pt x="116" y="13"/>
                  </a:lnTo>
                  <a:lnTo>
                    <a:pt x="135" y="16"/>
                  </a:lnTo>
                  <a:lnTo>
                    <a:pt x="154" y="21"/>
                  </a:lnTo>
                  <a:lnTo>
                    <a:pt x="173" y="29"/>
                  </a:lnTo>
                  <a:lnTo>
                    <a:pt x="191" y="38"/>
                  </a:lnTo>
                  <a:lnTo>
                    <a:pt x="207" y="49"/>
                  </a:lnTo>
                  <a:lnTo>
                    <a:pt x="207" y="49"/>
                  </a:lnTo>
                  <a:lnTo>
                    <a:pt x="223" y="63"/>
                  </a:lnTo>
                  <a:lnTo>
                    <a:pt x="236" y="77"/>
                  </a:lnTo>
                  <a:lnTo>
                    <a:pt x="249" y="92"/>
                  </a:lnTo>
                  <a:lnTo>
                    <a:pt x="260" y="109"/>
                  </a:lnTo>
                  <a:lnTo>
                    <a:pt x="270" y="126"/>
                  </a:lnTo>
                  <a:lnTo>
                    <a:pt x="279" y="144"/>
                  </a:lnTo>
                  <a:lnTo>
                    <a:pt x="285" y="163"/>
                  </a:lnTo>
                  <a:lnTo>
                    <a:pt x="291" y="182"/>
                  </a:lnTo>
                  <a:lnTo>
                    <a:pt x="291" y="182"/>
                  </a:lnTo>
                  <a:lnTo>
                    <a:pt x="293" y="194"/>
                  </a:lnTo>
                  <a:lnTo>
                    <a:pt x="294" y="206"/>
                  </a:lnTo>
                  <a:lnTo>
                    <a:pt x="295" y="218"/>
                  </a:lnTo>
                  <a:lnTo>
                    <a:pt x="294" y="230"/>
                  </a:lnTo>
                  <a:lnTo>
                    <a:pt x="294" y="230"/>
                  </a:lnTo>
                  <a:lnTo>
                    <a:pt x="292" y="241"/>
                  </a:lnTo>
                  <a:lnTo>
                    <a:pt x="289" y="251"/>
                  </a:lnTo>
                  <a:lnTo>
                    <a:pt x="282" y="273"/>
                  </a:lnTo>
                  <a:lnTo>
                    <a:pt x="282" y="273"/>
                  </a:lnTo>
                  <a:lnTo>
                    <a:pt x="275" y="289"/>
                  </a:lnTo>
                  <a:lnTo>
                    <a:pt x="267" y="305"/>
                  </a:lnTo>
                  <a:lnTo>
                    <a:pt x="259" y="322"/>
                  </a:lnTo>
                  <a:lnTo>
                    <a:pt x="250" y="337"/>
                  </a:lnTo>
                  <a:lnTo>
                    <a:pt x="250" y="337"/>
                  </a:lnTo>
                  <a:lnTo>
                    <a:pt x="240" y="351"/>
                  </a:lnTo>
                  <a:lnTo>
                    <a:pt x="229" y="366"/>
                  </a:lnTo>
                  <a:lnTo>
                    <a:pt x="218" y="380"/>
                  </a:lnTo>
                  <a:lnTo>
                    <a:pt x="205" y="393"/>
                  </a:lnTo>
                  <a:lnTo>
                    <a:pt x="193" y="405"/>
                  </a:lnTo>
                  <a:lnTo>
                    <a:pt x="180" y="418"/>
                  </a:lnTo>
                  <a:lnTo>
                    <a:pt x="167" y="430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35" y="451"/>
                  </a:lnTo>
                  <a:lnTo>
                    <a:pt x="118" y="462"/>
                  </a:lnTo>
                  <a:lnTo>
                    <a:pt x="101" y="472"/>
                  </a:lnTo>
                  <a:lnTo>
                    <a:pt x="82" y="480"/>
                  </a:lnTo>
                  <a:lnTo>
                    <a:pt x="63" y="488"/>
                  </a:lnTo>
                  <a:lnTo>
                    <a:pt x="44" y="494"/>
                  </a:lnTo>
                  <a:lnTo>
                    <a:pt x="24" y="499"/>
                  </a:lnTo>
                  <a:lnTo>
                    <a:pt x="4" y="504"/>
                  </a:lnTo>
                  <a:lnTo>
                    <a:pt x="4" y="504"/>
                  </a:lnTo>
                  <a:lnTo>
                    <a:pt x="2" y="505"/>
                  </a:lnTo>
                  <a:lnTo>
                    <a:pt x="1" y="506"/>
                  </a:lnTo>
                  <a:lnTo>
                    <a:pt x="0" y="508"/>
                  </a:lnTo>
                  <a:lnTo>
                    <a:pt x="0" y="510"/>
                  </a:lnTo>
                  <a:lnTo>
                    <a:pt x="1" y="512"/>
                  </a:lnTo>
                  <a:lnTo>
                    <a:pt x="3" y="515"/>
                  </a:lnTo>
                  <a:lnTo>
                    <a:pt x="5" y="516"/>
                  </a:lnTo>
                  <a:lnTo>
                    <a:pt x="8" y="516"/>
                  </a:lnTo>
                  <a:lnTo>
                    <a:pt x="8" y="516"/>
                  </a:lnTo>
                  <a:lnTo>
                    <a:pt x="26" y="511"/>
                  </a:lnTo>
                  <a:lnTo>
                    <a:pt x="45" y="507"/>
                  </a:lnTo>
                  <a:lnTo>
                    <a:pt x="62" y="501"/>
                  </a:lnTo>
                  <a:lnTo>
                    <a:pt x="80" y="494"/>
                  </a:lnTo>
                  <a:lnTo>
                    <a:pt x="97" y="487"/>
                  </a:lnTo>
                  <a:lnTo>
                    <a:pt x="114" y="478"/>
                  </a:lnTo>
                  <a:lnTo>
                    <a:pt x="131" y="469"/>
                  </a:lnTo>
                  <a:lnTo>
                    <a:pt x="146" y="458"/>
                  </a:lnTo>
                  <a:lnTo>
                    <a:pt x="146" y="458"/>
                  </a:lnTo>
                  <a:lnTo>
                    <a:pt x="162" y="448"/>
                  </a:lnTo>
                  <a:lnTo>
                    <a:pt x="177" y="436"/>
                  </a:lnTo>
                  <a:lnTo>
                    <a:pt x="191" y="424"/>
                  </a:lnTo>
                  <a:lnTo>
                    <a:pt x="205" y="412"/>
                  </a:lnTo>
                  <a:lnTo>
                    <a:pt x="219" y="398"/>
                  </a:lnTo>
                  <a:lnTo>
                    <a:pt x="231" y="384"/>
                  </a:lnTo>
                  <a:lnTo>
                    <a:pt x="242" y="369"/>
                  </a:lnTo>
                  <a:lnTo>
                    <a:pt x="253" y="353"/>
                  </a:lnTo>
                  <a:lnTo>
                    <a:pt x="253" y="353"/>
                  </a:lnTo>
                  <a:lnTo>
                    <a:pt x="263" y="338"/>
                  </a:lnTo>
                  <a:lnTo>
                    <a:pt x="273" y="322"/>
                  </a:lnTo>
                  <a:lnTo>
                    <a:pt x="282" y="304"/>
                  </a:lnTo>
                  <a:lnTo>
                    <a:pt x="289" y="287"/>
                  </a:lnTo>
                  <a:lnTo>
                    <a:pt x="289" y="287"/>
                  </a:lnTo>
                  <a:lnTo>
                    <a:pt x="297" y="266"/>
                  </a:lnTo>
                  <a:lnTo>
                    <a:pt x="301" y="254"/>
                  </a:lnTo>
                  <a:lnTo>
                    <a:pt x="303" y="243"/>
                  </a:lnTo>
                  <a:lnTo>
                    <a:pt x="305" y="232"/>
                  </a:lnTo>
                  <a:lnTo>
                    <a:pt x="306" y="221"/>
                  </a:lnTo>
                  <a:lnTo>
                    <a:pt x="306" y="209"/>
                  </a:lnTo>
                  <a:lnTo>
                    <a:pt x="306" y="197"/>
                  </a:lnTo>
                  <a:lnTo>
                    <a:pt x="306" y="197"/>
                  </a:lnTo>
                  <a:lnTo>
                    <a:pt x="304" y="186"/>
                  </a:lnTo>
                  <a:lnTo>
                    <a:pt x="302" y="176"/>
                  </a:lnTo>
                  <a:lnTo>
                    <a:pt x="295" y="155"/>
                  </a:lnTo>
                  <a:lnTo>
                    <a:pt x="287" y="134"/>
                  </a:lnTo>
                  <a:lnTo>
                    <a:pt x="277" y="115"/>
                  </a:lnTo>
                  <a:lnTo>
                    <a:pt x="277" y="115"/>
                  </a:lnTo>
                  <a:lnTo>
                    <a:pt x="266" y="97"/>
                  </a:lnTo>
                  <a:lnTo>
                    <a:pt x="255" y="80"/>
                  </a:lnTo>
                  <a:lnTo>
                    <a:pt x="242" y="65"/>
                  </a:lnTo>
                  <a:lnTo>
                    <a:pt x="228" y="51"/>
                  </a:lnTo>
                  <a:lnTo>
                    <a:pt x="228" y="51"/>
                  </a:lnTo>
                  <a:lnTo>
                    <a:pt x="211" y="37"/>
                  </a:lnTo>
                  <a:lnTo>
                    <a:pt x="193" y="26"/>
                  </a:lnTo>
                  <a:lnTo>
                    <a:pt x="175" y="16"/>
                  </a:lnTo>
                  <a:lnTo>
                    <a:pt x="155" y="9"/>
                  </a:lnTo>
                  <a:lnTo>
                    <a:pt x="135" y="4"/>
                  </a:lnTo>
                  <a:lnTo>
                    <a:pt x="125" y="2"/>
                  </a:lnTo>
                  <a:lnTo>
                    <a:pt x="115" y="1"/>
                  </a:lnTo>
                  <a:lnTo>
                    <a:pt x="104" y="0"/>
                  </a:lnTo>
                  <a:lnTo>
                    <a:pt x="93" y="1"/>
                  </a:lnTo>
                  <a:lnTo>
                    <a:pt x="83" y="1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62" y="5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50" y="9"/>
                  </a:lnTo>
                  <a:lnTo>
                    <a:pt x="49" y="11"/>
                  </a:lnTo>
                  <a:lnTo>
                    <a:pt x="48" y="13"/>
                  </a:lnTo>
                  <a:lnTo>
                    <a:pt x="49" y="15"/>
                  </a:lnTo>
                  <a:lnTo>
                    <a:pt x="50" y="17"/>
                  </a:lnTo>
                  <a:lnTo>
                    <a:pt x="51" y="19"/>
                  </a:lnTo>
                  <a:lnTo>
                    <a:pt x="53" y="20"/>
                  </a:lnTo>
                  <a:lnTo>
                    <a:pt x="56" y="19"/>
                  </a:lnTo>
                  <a:lnTo>
                    <a:pt x="56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ABC4413A-DDDE-B01D-13A8-DE45BD4DD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5" y="2062"/>
              <a:ext cx="365" cy="182"/>
            </a:xfrm>
            <a:custGeom>
              <a:avLst/>
              <a:gdLst>
                <a:gd name="T0" fmla="*/ 966 w 1093"/>
                <a:gd name="T1" fmla="*/ 12 h 546"/>
                <a:gd name="T2" fmla="*/ 1003 w 1093"/>
                <a:gd name="T3" fmla="*/ 25 h 546"/>
                <a:gd name="T4" fmla="*/ 1032 w 1093"/>
                <a:gd name="T5" fmla="*/ 52 h 546"/>
                <a:gd name="T6" fmla="*/ 1065 w 1093"/>
                <a:gd name="T7" fmla="*/ 101 h 546"/>
                <a:gd name="T8" fmla="*/ 1080 w 1093"/>
                <a:gd name="T9" fmla="*/ 147 h 546"/>
                <a:gd name="T10" fmla="*/ 1073 w 1093"/>
                <a:gd name="T11" fmla="*/ 193 h 546"/>
                <a:gd name="T12" fmla="*/ 1053 w 1093"/>
                <a:gd name="T13" fmla="*/ 218 h 546"/>
                <a:gd name="T14" fmla="*/ 1007 w 1093"/>
                <a:gd name="T15" fmla="*/ 256 h 546"/>
                <a:gd name="T16" fmla="*/ 947 w 1093"/>
                <a:gd name="T17" fmla="*/ 297 h 546"/>
                <a:gd name="T18" fmla="*/ 840 w 1093"/>
                <a:gd name="T19" fmla="*/ 354 h 546"/>
                <a:gd name="T20" fmla="*/ 655 w 1093"/>
                <a:gd name="T21" fmla="*/ 432 h 546"/>
                <a:gd name="T22" fmla="*/ 513 w 1093"/>
                <a:gd name="T23" fmla="*/ 481 h 546"/>
                <a:gd name="T24" fmla="*/ 366 w 1093"/>
                <a:gd name="T25" fmla="*/ 517 h 546"/>
                <a:gd name="T26" fmla="*/ 242 w 1093"/>
                <a:gd name="T27" fmla="*/ 532 h 546"/>
                <a:gd name="T28" fmla="*/ 167 w 1093"/>
                <a:gd name="T29" fmla="*/ 533 h 546"/>
                <a:gd name="T30" fmla="*/ 98 w 1093"/>
                <a:gd name="T31" fmla="*/ 520 h 546"/>
                <a:gd name="T32" fmla="*/ 68 w 1093"/>
                <a:gd name="T33" fmla="*/ 505 h 546"/>
                <a:gd name="T34" fmla="*/ 38 w 1093"/>
                <a:gd name="T35" fmla="*/ 479 h 546"/>
                <a:gd name="T36" fmla="*/ 21 w 1093"/>
                <a:gd name="T37" fmla="*/ 454 h 546"/>
                <a:gd name="T38" fmla="*/ 13 w 1093"/>
                <a:gd name="T39" fmla="*/ 412 h 546"/>
                <a:gd name="T40" fmla="*/ 17 w 1093"/>
                <a:gd name="T41" fmla="*/ 395 h 546"/>
                <a:gd name="T42" fmla="*/ 35 w 1093"/>
                <a:gd name="T43" fmla="*/ 374 h 546"/>
                <a:gd name="T44" fmla="*/ 115 w 1093"/>
                <a:gd name="T45" fmla="*/ 322 h 546"/>
                <a:gd name="T46" fmla="*/ 199 w 1093"/>
                <a:gd name="T47" fmla="*/ 276 h 546"/>
                <a:gd name="T48" fmla="*/ 379 w 1093"/>
                <a:gd name="T49" fmla="*/ 205 h 546"/>
                <a:gd name="T50" fmla="*/ 427 w 1093"/>
                <a:gd name="T51" fmla="*/ 189 h 546"/>
                <a:gd name="T52" fmla="*/ 427 w 1093"/>
                <a:gd name="T53" fmla="*/ 181 h 546"/>
                <a:gd name="T54" fmla="*/ 421 w 1093"/>
                <a:gd name="T55" fmla="*/ 179 h 546"/>
                <a:gd name="T56" fmla="*/ 231 w 1093"/>
                <a:gd name="T57" fmla="*/ 248 h 546"/>
                <a:gd name="T58" fmla="*/ 98 w 1093"/>
                <a:gd name="T59" fmla="*/ 318 h 546"/>
                <a:gd name="T60" fmla="*/ 25 w 1093"/>
                <a:gd name="T61" fmla="*/ 367 h 546"/>
                <a:gd name="T62" fmla="*/ 5 w 1093"/>
                <a:gd name="T63" fmla="*/ 393 h 546"/>
                <a:gd name="T64" fmla="*/ 1 w 1093"/>
                <a:gd name="T65" fmla="*/ 427 h 546"/>
                <a:gd name="T66" fmla="*/ 14 w 1093"/>
                <a:gd name="T67" fmla="*/ 468 h 546"/>
                <a:gd name="T68" fmla="*/ 35 w 1093"/>
                <a:gd name="T69" fmla="*/ 493 h 546"/>
                <a:gd name="T70" fmla="*/ 72 w 1093"/>
                <a:gd name="T71" fmla="*/ 522 h 546"/>
                <a:gd name="T72" fmla="*/ 117 w 1093"/>
                <a:gd name="T73" fmla="*/ 538 h 546"/>
                <a:gd name="T74" fmla="*/ 212 w 1093"/>
                <a:gd name="T75" fmla="*/ 545 h 546"/>
                <a:gd name="T76" fmla="*/ 290 w 1093"/>
                <a:gd name="T77" fmla="*/ 540 h 546"/>
                <a:gd name="T78" fmla="*/ 418 w 1093"/>
                <a:gd name="T79" fmla="*/ 518 h 546"/>
                <a:gd name="T80" fmla="*/ 620 w 1093"/>
                <a:gd name="T81" fmla="*/ 459 h 546"/>
                <a:gd name="T82" fmla="*/ 766 w 1093"/>
                <a:gd name="T83" fmla="*/ 400 h 546"/>
                <a:gd name="T84" fmla="*/ 906 w 1093"/>
                <a:gd name="T85" fmla="*/ 333 h 546"/>
                <a:gd name="T86" fmla="*/ 993 w 1093"/>
                <a:gd name="T87" fmla="*/ 281 h 546"/>
                <a:gd name="T88" fmla="*/ 1033 w 1093"/>
                <a:gd name="T89" fmla="*/ 251 h 546"/>
                <a:gd name="T90" fmla="*/ 1069 w 1093"/>
                <a:gd name="T91" fmla="*/ 220 h 546"/>
                <a:gd name="T92" fmla="*/ 1091 w 1093"/>
                <a:gd name="T93" fmla="*/ 180 h 546"/>
                <a:gd name="T94" fmla="*/ 1092 w 1093"/>
                <a:gd name="T95" fmla="*/ 144 h 546"/>
                <a:gd name="T96" fmla="*/ 1082 w 1093"/>
                <a:gd name="T97" fmla="*/ 110 h 546"/>
                <a:gd name="T98" fmla="*/ 1047 w 1093"/>
                <a:gd name="T99" fmla="*/ 51 h 546"/>
                <a:gd name="T100" fmla="*/ 1010 w 1093"/>
                <a:gd name="T101" fmla="*/ 16 h 546"/>
                <a:gd name="T102" fmla="*/ 982 w 1093"/>
                <a:gd name="T103" fmla="*/ 3 h 546"/>
                <a:gd name="T104" fmla="*/ 944 w 1093"/>
                <a:gd name="T105" fmla="*/ 1 h 546"/>
                <a:gd name="T106" fmla="*/ 938 w 1093"/>
                <a:gd name="T107" fmla="*/ 6 h 546"/>
                <a:gd name="T108" fmla="*/ 944 w 1093"/>
                <a:gd name="T109" fmla="*/ 13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93" h="546">
                  <a:moveTo>
                    <a:pt x="947" y="13"/>
                  </a:moveTo>
                  <a:lnTo>
                    <a:pt x="947" y="13"/>
                  </a:lnTo>
                  <a:lnTo>
                    <a:pt x="957" y="12"/>
                  </a:lnTo>
                  <a:lnTo>
                    <a:pt x="966" y="12"/>
                  </a:lnTo>
                  <a:lnTo>
                    <a:pt x="976" y="14"/>
                  </a:lnTo>
                  <a:lnTo>
                    <a:pt x="985" y="17"/>
                  </a:lnTo>
                  <a:lnTo>
                    <a:pt x="994" y="20"/>
                  </a:lnTo>
                  <a:lnTo>
                    <a:pt x="1003" y="25"/>
                  </a:lnTo>
                  <a:lnTo>
                    <a:pt x="1011" y="30"/>
                  </a:lnTo>
                  <a:lnTo>
                    <a:pt x="1018" y="38"/>
                  </a:lnTo>
                  <a:lnTo>
                    <a:pt x="1026" y="44"/>
                  </a:lnTo>
                  <a:lnTo>
                    <a:pt x="1032" y="52"/>
                  </a:lnTo>
                  <a:lnTo>
                    <a:pt x="1045" y="67"/>
                  </a:lnTo>
                  <a:lnTo>
                    <a:pt x="1056" y="84"/>
                  </a:lnTo>
                  <a:lnTo>
                    <a:pt x="1065" y="101"/>
                  </a:lnTo>
                  <a:lnTo>
                    <a:pt x="1065" y="101"/>
                  </a:lnTo>
                  <a:lnTo>
                    <a:pt x="1070" y="112"/>
                  </a:lnTo>
                  <a:lnTo>
                    <a:pt x="1074" y="123"/>
                  </a:lnTo>
                  <a:lnTo>
                    <a:pt x="1077" y="134"/>
                  </a:lnTo>
                  <a:lnTo>
                    <a:pt x="1080" y="147"/>
                  </a:lnTo>
                  <a:lnTo>
                    <a:pt x="1081" y="159"/>
                  </a:lnTo>
                  <a:lnTo>
                    <a:pt x="1081" y="170"/>
                  </a:lnTo>
                  <a:lnTo>
                    <a:pt x="1078" y="181"/>
                  </a:lnTo>
                  <a:lnTo>
                    <a:pt x="1073" y="193"/>
                  </a:lnTo>
                  <a:lnTo>
                    <a:pt x="1073" y="193"/>
                  </a:lnTo>
                  <a:lnTo>
                    <a:pt x="1068" y="202"/>
                  </a:lnTo>
                  <a:lnTo>
                    <a:pt x="1061" y="211"/>
                  </a:lnTo>
                  <a:lnTo>
                    <a:pt x="1053" y="218"/>
                  </a:lnTo>
                  <a:lnTo>
                    <a:pt x="1045" y="226"/>
                  </a:lnTo>
                  <a:lnTo>
                    <a:pt x="1045" y="226"/>
                  </a:lnTo>
                  <a:lnTo>
                    <a:pt x="1026" y="241"/>
                  </a:lnTo>
                  <a:lnTo>
                    <a:pt x="1007" y="256"/>
                  </a:lnTo>
                  <a:lnTo>
                    <a:pt x="1007" y="256"/>
                  </a:lnTo>
                  <a:lnTo>
                    <a:pt x="987" y="270"/>
                  </a:lnTo>
                  <a:lnTo>
                    <a:pt x="967" y="283"/>
                  </a:lnTo>
                  <a:lnTo>
                    <a:pt x="947" y="297"/>
                  </a:lnTo>
                  <a:lnTo>
                    <a:pt x="925" y="309"/>
                  </a:lnTo>
                  <a:lnTo>
                    <a:pt x="883" y="331"/>
                  </a:lnTo>
                  <a:lnTo>
                    <a:pt x="840" y="354"/>
                  </a:lnTo>
                  <a:lnTo>
                    <a:pt x="840" y="354"/>
                  </a:lnTo>
                  <a:lnTo>
                    <a:pt x="794" y="374"/>
                  </a:lnTo>
                  <a:lnTo>
                    <a:pt x="748" y="394"/>
                  </a:lnTo>
                  <a:lnTo>
                    <a:pt x="701" y="414"/>
                  </a:lnTo>
                  <a:lnTo>
                    <a:pt x="655" y="432"/>
                  </a:lnTo>
                  <a:lnTo>
                    <a:pt x="655" y="432"/>
                  </a:lnTo>
                  <a:lnTo>
                    <a:pt x="609" y="450"/>
                  </a:lnTo>
                  <a:lnTo>
                    <a:pt x="561" y="466"/>
                  </a:lnTo>
                  <a:lnTo>
                    <a:pt x="513" y="481"/>
                  </a:lnTo>
                  <a:lnTo>
                    <a:pt x="464" y="494"/>
                  </a:lnTo>
                  <a:lnTo>
                    <a:pt x="464" y="494"/>
                  </a:lnTo>
                  <a:lnTo>
                    <a:pt x="415" y="507"/>
                  </a:lnTo>
                  <a:lnTo>
                    <a:pt x="366" y="517"/>
                  </a:lnTo>
                  <a:lnTo>
                    <a:pt x="317" y="524"/>
                  </a:lnTo>
                  <a:lnTo>
                    <a:pt x="267" y="530"/>
                  </a:lnTo>
                  <a:lnTo>
                    <a:pt x="267" y="530"/>
                  </a:lnTo>
                  <a:lnTo>
                    <a:pt x="242" y="532"/>
                  </a:lnTo>
                  <a:lnTo>
                    <a:pt x="217" y="533"/>
                  </a:lnTo>
                  <a:lnTo>
                    <a:pt x="192" y="534"/>
                  </a:lnTo>
                  <a:lnTo>
                    <a:pt x="167" y="533"/>
                  </a:lnTo>
                  <a:lnTo>
                    <a:pt x="167" y="533"/>
                  </a:lnTo>
                  <a:lnTo>
                    <a:pt x="143" y="531"/>
                  </a:lnTo>
                  <a:lnTo>
                    <a:pt x="120" y="526"/>
                  </a:lnTo>
                  <a:lnTo>
                    <a:pt x="109" y="523"/>
                  </a:lnTo>
                  <a:lnTo>
                    <a:pt x="98" y="520"/>
                  </a:lnTo>
                  <a:lnTo>
                    <a:pt x="87" y="515"/>
                  </a:lnTo>
                  <a:lnTo>
                    <a:pt x="76" y="510"/>
                  </a:lnTo>
                  <a:lnTo>
                    <a:pt x="76" y="510"/>
                  </a:lnTo>
                  <a:lnTo>
                    <a:pt x="68" y="505"/>
                  </a:lnTo>
                  <a:lnTo>
                    <a:pt x="60" y="499"/>
                  </a:lnTo>
                  <a:lnTo>
                    <a:pt x="52" y="492"/>
                  </a:lnTo>
                  <a:lnTo>
                    <a:pt x="45" y="486"/>
                  </a:lnTo>
                  <a:lnTo>
                    <a:pt x="38" y="479"/>
                  </a:lnTo>
                  <a:lnTo>
                    <a:pt x="31" y="471"/>
                  </a:lnTo>
                  <a:lnTo>
                    <a:pt x="25" y="463"/>
                  </a:lnTo>
                  <a:lnTo>
                    <a:pt x="21" y="454"/>
                  </a:lnTo>
                  <a:lnTo>
                    <a:pt x="21" y="454"/>
                  </a:lnTo>
                  <a:lnTo>
                    <a:pt x="17" y="443"/>
                  </a:lnTo>
                  <a:lnTo>
                    <a:pt x="14" y="433"/>
                  </a:lnTo>
                  <a:lnTo>
                    <a:pt x="12" y="422"/>
                  </a:lnTo>
                  <a:lnTo>
                    <a:pt x="13" y="412"/>
                  </a:lnTo>
                  <a:lnTo>
                    <a:pt x="13" y="412"/>
                  </a:lnTo>
                  <a:lnTo>
                    <a:pt x="13" y="406"/>
                  </a:lnTo>
                  <a:lnTo>
                    <a:pt x="15" y="401"/>
                  </a:lnTo>
                  <a:lnTo>
                    <a:pt x="17" y="395"/>
                  </a:lnTo>
                  <a:lnTo>
                    <a:pt x="19" y="390"/>
                  </a:lnTo>
                  <a:lnTo>
                    <a:pt x="26" y="382"/>
                  </a:lnTo>
                  <a:lnTo>
                    <a:pt x="35" y="374"/>
                  </a:lnTo>
                  <a:lnTo>
                    <a:pt x="35" y="374"/>
                  </a:lnTo>
                  <a:lnTo>
                    <a:pt x="54" y="361"/>
                  </a:lnTo>
                  <a:lnTo>
                    <a:pt x="73" y="348"/>
                  </a:lnTo>
                  <a:lnTo>
                    <a:pt x="73" y="348"/>
                  </a:lnTo>
                  <a:lnTo>
                    <a:pt x="115" y="322"/>
                  </a:lnTo>
                  <a:lnTo>
                    <a:pt x="115" y="322"/>
                  </a:lnTo>
                  <a:lnTo>
                    <a:pt x="157" y="299"/>
                  </a:lnTo>
                  <a:lnTo>
                    <a:pt x="199" y="276"/>
                  </a:lnTo>
                  <a:lnTo>
                    <a:pt x="199" y="276"/>
                  </a:lnTo>
                  <a:lnTo>
                    <a:pt x="243" y="256"/>
                  </a:lnTo>
                  <a:lnTo>
                    <a:pt x="288" y="236"/>
                  </a:lnTo>
                  <a:lnTo>
                    <a:pt x="333" y="219"/>
                  </a:lnTo>
                  <a:lnTo>
                    <a:pt x="379" y="205"/>
                  </a:lnTo>
                  <a:lnTo>
                    <a:pt x="379" y="205"/>
                  </a:lnTo>
                  <a:lnTo>
                    <a:pt x="424" y="190"/>
                  </a:lnTo>
                  <a:lnTo>
                    <a:pt x="424" y="190"/>
                  </a:lnTo>
                  <a:lnTo>
                    <a:pt x="427" y="189"/>
                  </a:lnTo>
                  <a:lnTo>
                    <a:pt x="428" y="188"/>
                  </a:lnTo>
                  <a:lnTo>
                    <a:pt x="430" y="185"/>
                  </a:lnTo>
                  <a:lnTo>
                    <a:pt x="428" y="183"/>
                  </a:lnTo>
                  <a:lnTo>
                    <a:pt x="427" y="181"/>
                  </a:lnTo>
                  <a:lnTo>
                    <a:pt x="426" y="180"/>
                  </a:lnTo>
                  <a:lnTo>
                    <a:pt x="424" y="179"/>
                  </a:lnTo>
                  <a:lnTo>
                    <a:pt x="421" y="179"/>
                  </a:lnTo>
                  <a:lnTo>
                    <a:pt x="421" y="179"/>
                  </a:lnTo>
                  <a:lnTo>
                    <a:pt x="372" y="194"/>
                  </a:lnTo>
                  <a:lnTo>
                    <a:pt x="325" y="210"/>
                  </a:lnTo>
                  <a:lnTo>
                    <a:pt x="278" y="227"/>
                  </a:lnTo>
                  <a:lnTo>
                    <a:pt x="231" y="248"/>
                  </a:lnTo>
                  <a:lnTo>
                    <a:pt x="231" y="248"/>
                  </a:lnTo>
                  <a:lnTo>
                    <a:pt x="186" y="269"/>
                  </a:lnTo>
                  <a:lnTo>
                    <a:pt x="141" y="292"/>
                  </a:lnTo>
                  <a:lnTo>
                    <a:pt x="98" y="318"/>
                  </a:lnTo>
                  <a:lnTo>
                    <a:pt x="55" y="345"/>
                  </a:lnTo>
                  <a:lnTo>
                    <a:pt x="55" y="345"/>
                  </a:lnTo>
                  <a:lnTo>
                    <a:pt x="35" y="359"/>
                  </a:lnTo>
                  <a:lnTo>
                    <a:pt x="25" y="367"/>
                  </a:lnTo>
                  <a:lnTo>
                    <a:pt x="16" y="375"/>
                  </a:lnTo>
                  <a:lnTo>
                    <a:pt x="16" y="375"/>
                  </a:lnTo>
                  <a:lnTo>
                    <a:pt x="9" y="384"/>
                  </a:lnTo>
                  <a:lnTo>
                    <a:pt x="5" y="393"/>
                  </a:lnTo>
                  <a:lnTo>
                    <a:pt x="1" y="405"/>
                  </a:lnTo>
                  <a:lnTo>
                    <a:pt x="0" y="416"/>
                  </a:lnTo>
                  <a:lnTo>
                    <a:pt x="0" y="416"/>
                  </a:lnTo>
                  <a:lnTo>
                    <a:pt x="1" y="427"/>
                  </a:lnTo>
                  <a:lnTo>
                    <a:pt x="2" y="437"/>
                  </a:lnTo>
                  <a:lnTo>
                    <a:pt x="5" y="447"/>
                  </a:lnTo>
                  <a:lnTo>
                    <a:pt x="9" y="458"/>
                  </a:lnTo>
                  <a:lnTo>
                    <a:pt x="14" y="468"/>
                  </a:lnTo>
                  <a:lnTo>
                    <a:pt x="20" y="477"/>
                  </a:lnTo>
                  <a:lnTo>
                    <a:pt x="27" y="485"/>
                  </a:lnTo>
                  <a:lnTo>
                    <a:pt x="35" y="493"/>
                  </a:lnTo>
                  <a:lnTo>
                    <a:pt x="35" y="493"/>
                  </a:lnTo>
                  <a:lnTo>
                    <a:pt x="43" y="502"/>
                  </a:lnTo>
                  <a:lnTo>
                    <a:pt x="53" y="509"/>
                  </a:lnTo>
                  <a:lnTo>
                    <a:pt x="62" y="516"/>
                  </a:lnTo>
                  <a:lnTo>
                    <a:pt x="72" y="522"/>
                  </a:lnTo>
                  <a:lnTo>
                    <a:pt x="83" y="527"/>
                  </a:lnTo>
                  <a:lnTo>
                    <a:pt x="95" y="531"/>
                  </a:lnTo>
                  <a:lnTo>
                    <a:pt x="105" y="535"/>
                  </a:lnTo>
                  <a:lnTo>
                    <a:pt x="117" y="538"/>
                  </a:lnTo>
                  <a:lnTo>
                    <a:pt x="140" y="542"/>
                  </a:lnTo>
                  <a:lnTo>
                    <a:pt x="164" y="545"/>
                  </a:lnTo>
                  <a:lnTo>
                    <a:pt x="188" y="546"/>
                  </a:lnTo>
                  <a:lnTo>
                    <a:pt x="212" y="545"/>
                  </a:lnTo>
                  <a:lnTo>
                    <a:pt x="212" y="545"/>
                  </a:lnTo>
                  <a:lnTo>
                    <a:pt x="237" y="544"/>
                  </a:lnTo>
                  <a:lnTo>
                    <a:pt x="264" y="542"/>
                  </a:lnTo>
                  <a:lnTo>
                    <a:pt x="290" y="540"/>
                  </a:lnTo>
                  <a:lnTo>
                    <a:pt x="315" y="537"/>
                  </a:lnTo>
                  <a:lnTo>
                    <a:pt x="367" y="529"/>
                  </a:lnTo>
                  <a:lnTo>
                    <a:pt x="418" y="518"/>
                  </a:lnTo>
                  <a:lnTo>
                    <a:pt x="418" y="518"/>
                  </a:lnTo>
                  <a:lnTo>
                    <a:pt x="470" y="506"/>
                  </a:lnTo>
                  <a:lnTo>
                    <a:pt x="520" y="491"/>
                  </a:lnTo>
                  <a:lnTo>
                    <a:pt x="571" y="476"/>
                  </a:lnTo>
                  <a:lnTo>
                    <a:pt x="620" y="459"/>
                  </a:lnTo>
                  <a:lnTo>
                    <a:pt x="620" y="459"/>
                  </a:lnTo>
                  <a:lnTo>
                    <a:pt x="670" y="440"/>
                  </a:lnTo>
                  <a:lnTo>
                    <a:pt x="718" y="420"/>
                  </a:lnTo>
                  <a:lnTo>
                    <a:pt x="766" y="400"/>
                  </a:lnTo>
                  <a:lnTo>
                    <a:pt x="814" y="378"/>
                  </a:lnTo>
                  <a:lnTo>
                    <a:pt x="814" y="378"/>
                  </a:lnTo>
                  <a:lnTo>
                    <a:pt x="860" y="357"/>
                  </a:lnTo>
                  <a:lnTo>
                    <a:pt x="906" y="333"/>
                  </a:lnTo>
                  <a:lnTo>
                    <a:pt x="928" y="321"/>
                  </a:lnTo>
                  <a:lnTo>
                    <a:pt x="950" y="309"/>
                  </a:lnTo>
                  <a:lnTo>
                    <a:pt x="972" y="296"/>
                  </a:lnTo>
                  <a:lnTo>
                    <a:pt x="993" y="281"/>
                  </a:lnTo>
                  <a:lnTo>
                    <a:pt x="993" y="281"/>
                  </a:lnTo>
                  <a:lnTo>
                    <a:pt x="1014" y="266"/>
                  </a:lnTo>
                  <a:lnTo>
                    <a:pt x="1033" y="251"/>
                  </a:lnTo>
                  <a:lnTo>
                    <a:pt x="1033" y="251"/>
                  </a:lnTo>
                  <a:lnTo>
                    <a:pt x="1051" y="236"/>
                  </a:lnTo>
                  <a:lnTo>
                    <a:pt x="1061" y="228"/>
                  </a:lnTo>
                  <a:lnTo>
                    <a:pt x="1069" y="220"/>
                  </a:lnTo>
                  <a:lnTo>
                    <a:pt x="1069" y="220"/>
                  </a:lnTo>
                  <a:lnTo>
                    <a:pt x="1076" y="211"/>
                  </a:lnTo>
                  <a:lnTo>
                    <a:pt x="1082" y="202"/>
                  </a:lnTo>
                  <a:lnTo>
                    <a:pt x="1087" y="192"/>
                  </a:lnTo>
                  <a:lnTo>
                    <a:pt x="1091" y="180"/>
                  </a:lnTo>
                  <a:lnTo>
                    <a:pt x="1091" y="180"/>
                  </a:lnTo>
                  <a:lnTo>
                    <a:pt x="1093" y="168"/>
                  </a:lnTo>
                  <a:lnTo>
                    <a:pt x="1093" y="156"/>
                  </a:lnTo>
                  <a:lnTo>
                    <a:pt x="1092" y="144"/>
                  </a:lnTo>
                  <a:lnTo>
                    <a:pt x="1089" y="131"/>
                  </a:lnTo>
                  <a:lnTo>
                    <a:pt x="1089" y="131"/>
                  </a:lnTo>
                  <a:lnTo>
                    <a:pt x="1086" y="120"/>
                  </a:lnTo>
                  <a:lnTo>
                    <a:pt x="1082" y="110"/>
                  </a:lnTo>
                  <a:lnTo>
                    <a:pt x="1073" y="89"/>
                  </a:lnTo>
                  <a:lnTo>
                    <a:pt x="1061" y="69"/>
                  </a:lnTo>
                  <a:lnTo>
                    <a:pt x="1047" y="51"/>
                  </a:lnTo>
                  <a:lnTo>
                    <a:pt x="1047" y="51"/>
                  </a:lnTo>
                  <a:lnTo>
                    <a:pt x="1034" y="35"/>
                  </a:lnTo>
                  <a:lnTo>
                    <a:pt x="1026" y="28"/>
                  </a:lnTo>
                  <a:lnTo>
                    <a:pt x="1019" y="22"/>
                  </a:lnTo>
                  <a:lnTo>
                    <a:pt x="1010" y="16"/>
                  </a:lnTo>
                  <a:lnTo>
                    <a:pt x="1002" y="11"/>
                  </a:lnTo>
                  <a:lnTo>
                    <a:pt x="991" y="6"/>
                  </a:lnTo>
                  <a:lnTo>
                    <a:pt x="982" y="3"/>
                  </a:lnTo>
                  <a:lnTo>
                    <a:pt x="982" y="3"/>
                  </a:lnTo>
                  <a:lnTo>
                    <a:pt x="972" y="1"/>
                  </a:lnTo>
                  <a:lnTo>
                    <a:pt x="963" y="0"/>
                  </a:lnTo>
                  <a:lnTo>
                    <a:pt x="953" y="0"/>
                  </a:lnTo>
                  <a:lnTo>
                    <a:pt x="944" y="1"/>
                  </a:lnTo>
                  <a:lnTo>
                    <a:pt x="944" y="1"/>
                  </a:lnTo>
                  <a:lnTo>
                    <a:pt x="941" y="2"/>
                  </a:lnTo>
                  <a:lnTo>
                    <a:pt x="940" y="4"/>
                  </a:lnTo>
                  <a:lnTo>
                    <a:pt x="938" y="6"/>
                  </a:lnTo>
                  <a:lnTo>
                    <a:pt x="940" y="8"/>
                  </a:lnTo>
                  <a:lnTo>
                    <a:pt x="940" y="10"/>
                  </a:lnTo>
                  <a:lnTo>
                    <a:pt x="942" y="12"/>
                  </a:lnTo>
                  <a:lnTo>
                    <a:pt x="944" y="13"/>
                  </a:lnTo>
                  <a:lnTo>
                    <a:pt x="947" y="13"/>
                  </a:lnTo>
                  <a:lnTo>
                    <a:pt x="947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108F0D3-791D-FBFC-DA02-1065C7920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924"/>
              <a:ext cx="64" cy="194"/>
            </a:xfrm>
            <a:custGeom>
              <a:avLst/>
              <a:gdLst>
                <a:gd name="T0" fmla="*/ 184 w 192"/>
                <a:gd name="T1" fmla="*/ 220 h 582"/>
                <a:gd name="T2" fmla="*/ 158 w 192"/>
                <a:gd name="T3" fmla="*/ 149 h 582"/>
                <a:gd name="T4" fmla="*/ 123 w 192"/>
                <a:gd name="T5" fmla="*/ 81 h 582"/>
                <a:gd name="T6" fmla="*/ 96 w 192"/>
                <a:gd name="T7" fmla="*/ 38 h 582"/>
                <a:gd name="T8" fmla="*/ 75 w 192"/>
                <a:gd name="T9" fmla="*/ 9 h 582"/>
                <a:gd name="T10" fmla="*/ 65 w 192"/>
                <a:gd name="T11" fmla="*/ 2 h 582"/>
                <a:gd name="T12" fmla="*/ 49 w 192"/>
                <a:gd name="T13" fmla="*/ 1 h 582"/>
                <a:gd name="T14" fmla="*/ 37 w 192"/>
                <a:gd name="T15" fmla="*/ 10 h 582"/>
                <a:gd name="T16" fmla="*/ 18 w 192"/>
                <a:gd name="T17" fmla="*/ 34 h 582"/>
                <a:gd name="T18" fmla="*/ 6 w 192"/>
                <a:gd name="T19" fmla="*/ 63 h 582"/>
                <a:gd name="T20" fmla="*/ 2 w 192"/>
                <a:gd name="T21" fmla="*/ 82 h 582"/>
                <a:gd name="T22" fmla="*/ 0 w 192"/>
                <a:gd name="T23" fmla="*/ 115 h 582"/>
                <a:gd name="T24" fmla="*/ 12 w 192"/>
                <a:gd name="T25" fmla="*/ 178 h 582"/>
                <a:gd name="T26" fmla="*/ 41 w 192"/>
                <a:gd name="T27" fmla="*/ 235 h 582"/>
                <a:gd name="T28" fmla="*/ 69 w 192"/>
                <a:gd name="T29" fmla="*/ 276 h 582"/>
                <a:gd name="T30" fmla="*/ 127 w 192"/>
                <a:gd name="T31" fmla="*/ 357 h 582"/>
                <a:gd name="T32" fmla="*/ 151 w 192"/>
                <a:gd name="T33" fmla="*/ 399 h 582"/>
                <a:gd name="T34" fmla="*/ 167 w 192"/>
                <a:gd name="T35" fmla="*/ 459 h 582"/>
                <a:gd name="T36" fmla="*/ 168 w 192"/>
                <a:gd name="T37" fmla="*/ 499 h 582"/>
                <a:gd name="T38" fmla="*/ 161 w 192"/>
                <a:gd name="T39" fmla="*/ 529 h 582"/>
                <a:gd name="T40" fmla="*/ 148 w 192"/>
                <a:gd name="T41" fmla="*/ 556 h 582"/>
                <a:gd name="T42" fmla="*/ 135 w 192"/>
                <a:gd name="T43" fmla="*/ 572 h 582"/>
                <a:gd name="T44" fmla="*/ 133 w 192"/>
                <a:gd name="T45" fmla="*/ 576 h 582"/>
                <a:gd name="T46" fmla="*/ 137 w 192"/>
                <a:gd name="T47" fmla="*/ 582 h 582"/>
                <a:gd name="T48" fmla="*/ 143 w 192"/>
                <a:gd name="T49" fmla="*/ 580 h 582"/>
                <a:gd name="T50" fmla="*/ 156 w 192"/>
                <a:gd name="T51" fmla="*/ 565 h 582"/>
                <a:gd name="T52" fmla="*/ 170 w 192"/>
                <a:gd name="T53" fmla="*/ 539 h 582"/>
                <a:gd name="T54" fmla="*/ 178 w 192"/>
                <a:gd name="T55" fmla="*/ 511 h 582"/>
                <a:gd name="T56" fmla="*/ 178 w 192"/>
                <a:gd name="T57" fmla="*/ 450 h 582"/>
                <a:gd name="T58" fmla="*/ 171 w 192"/>
                <a:gd name="T59" fmla="*/ 420 h 582"/>
                <a:gd name="T60" fmla="*/ 148 w 192"/>
                <a:gd name="T61" fmla="*/ 368 h 582"/>
                <a:gd name="T62" fmla="*/ 109 w 192"/>
                <a:gd name="T63" fmla="*/ 310 h 582"/>
                <a:gd name="T64" fmla="*/ 68 w 192"/>
                <a:gd name="T65" fmla="*/ 254 h 582"/>
                <a:gd name="T66" fmla="*/ 32 w 192"/>
                <a:gd name="T67" fmla="*/ 192 h 582"/>
                <a:gd name="T68" fmla="*/ 19 w 192"/>
                <a:gd name="T69" fmla="*/ 154 h 582"/>
                <a:gd name="T70" fmla="*/ 12 w 192"/>
                <a:gd name="T71" fmla="*/ 114 h 582"/>
                <a:gd name="T72" fmla="*/ 15 w 192"/>
                <a:gd name="T73" fmla="*/ 75 h 582"/>
                <a:gd name="T74" fmla="*/ 25 w 192"/>
                <a:gd name="T75" fmla="*/ 48 h 582"/>
                <a:gd name="T76" fmla="*/ 35 w 192"/>
                <a:gd name="T77" fmla="*/ 31 h 582"/>
                <a:gd name="T78" fmla="*/ 48 w 192"/>
                <a:gd name="T79" fmla="*/ 16 h 582"/>
                <a:gd name="T80" fmla="*/ 57 w 192"/>
                <a:gd name="T81" fmla="*/ 12 h 582"/>
                <a:gd name="T82" fmla="*/ 62 w 192"/>
                <a:gd name="T83" fmla="*/ 14 h 582"/>
                <a:gd name="T84" fmla="*/ 72 w 192"/>
                <a:gd name="T85" fmla="*/ 27 h 582"/>
                <a:gd name="T86" fmla="*/ 101 w 192"/>
                <a:gd name="T87" fmla="*/ 67 h 582"/>
                <a:gd name="T88" fmla="*/ 138 w 192"/>
                <a:gd name="T89" fmla="*/ 131 h 582"/>
                <a:gd name="T90" fmla="*/ 165 w 192"/>
                <a:gd name="T91" fmla="*/ 201 h 582"/>
                <a:gd name="T92" fmla="*/ 179 w 192"/>
                <a:gd name="T93" fmla="*/ 247 h 582"/>
                <a:gd name="T94" fmla="*/ 182 w 192"/>
                <a:gd name="T95" fmla="*/ 252 h 582"/>
                <a:gd name="T96" fmla="*/ 189 w 192"/>
                <a:gd name="T97" fmla="*/ 251 h 582"/>
                <a:gd name="T98" fmla="*/ 192 w 192"/>
                <a:gd name="T99" fmla="*/ 244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2" h="582">
                  <a:moveTo>
                    <a:pt x="192" y="244"/>
                  </a:moveTo>
                  <a:lnTo>
                    <a:pt x="192" y="244"/>
                  </a:lnTo>
                  <a:lnTo>
                    <a:pt x="184" y="220"/>
                  </a:lnTo>
                  <a:lnTo>
                    <a:pt x="177" y="195"/>
                  </a:lnTo>
                  <a:lnTo>
                    <a:pt x="168" y="172"/>
                  </a:lnTo>
                  <a:lnTo>
                    <a:pt x="158" y="149"/>
                  </a:lnTo>
                  <a:lnTo>
                    <a:pt x="148" y="125"/>
                  </a:lnTo>
                  <a:lnTo>
                    <a:pt x="137" y="103"/>
                  </a:lnTo>
                  <a:lnTo>
                    <a:pt x="123" y="81"/>
                  </a:lnTo>
                  <a:lnTo>
                    <a:pt x="110" y="60"/>
                  </a:lnTo>
                  <a:lnTo>
                    <a:pt x="110" y="60"/>
                  </a:lnTo>
                  <a:lnTo>
                    <a:pt x="96" y="38"/>
                  </a:lnTo>
                  <a:lnTo>
                    <a:pt x="81" y="18"/>
                  </a:lnTo>
                  <a:lnTo>
                    <a:pt x="81" y="18"/>
                  </a:lnTo>
                  <a:lnTo>
                    <a:pt x="75" y="9"/>
                  </a:lnTo>
                  <a:lnTo>
                    <a:pt x="70" y="5"/>
                  </a:lnTo>
                  <a:lnTo>
                    <a:pt x="65" y="2"/>
                  </a:lnTo>
                  <a:lnTo>
                    <a:pt x="65" y="2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49" y="1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37" y="10"/>
                  </a:lnTo>
                  <a:lnTo>
                    <a:pt x="30" y="18"/>
                  </a:lnTo>
                  <a:lnTo>
                    <a:pt x="24" y="25"/>
                  </a:lnTo>
                  <a:lnTo>
                    <a:pt x="18" y="34"/>
                  </a:lnTo>
                  <a:lnTo>
                    <a:pt x="13" y="44"/>
                  </a:lnTo>
                  <a:lnTo>
                    <a:pt x="9" y="53"/>
                  </a:lnTo>
                  <a:lnTo>
                    <a:pt x="6" y="63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2" y="82"/>
                  </a:lnTo>
                  <a:lnTo>
                    <a:pt x="0" y="93"/>
                  </a:lnTo>
                  <a:lnTo>
                    <a:pt x="0" y="104"/>
                  </a:lnTo>
                  <a:lnTo>
                    <a:pt x="0" y="115"/>
                  </a:lnTo>
                  <a:lnTo>
                    <a:pt x="2" y="136"/>
                  </a:lnTo>
                  <a:lnTo>
                    <a:pt x="6" y="157"/>
                  </a:lnTo>
                  <a:lnTo>
                    <a:pt x="12" y="178"/>
                  </a:lnTo>
                  <a:lnTo>
                    <a:pt x="21" y="197"/>
                  </a:lnTo>
                  <a:lnTo>
                    <a:pt x="31" y="217"/>
                  </a:lnTo>
                  <a:lnTo>
                    <a:pt x="41" y="235"/>
                  </a:lnTo>
                  <a:lnTo>
                    <a:pt x="41" y="235"/>
                  </a:lnTo>
                  <a:lnTo>
                    <a:pt x="55" y="256"/>
                  </a:lnTo>
                  <a:lnTo>
                    <a:pt x="69" y="276"/>
                  </a:lnTo>
                  <a:lnTo>
                    <a:pt x="99" y="316"/>
                  </a:lnTo>
                  <a:lnTo>
                    <a:pt x="113" y="335"/>
                  </a:lnTo>
                  <a:lnTo>
                    <a:pt x="127" y="357"/>
                  </a:lnTo>
                  <a:lnTo>
                    <a:pt x="140" y="377"/>
                  </a:lnTo>
                  <a:lnTo>
                    <a:pt x="151" y="399"/>
                  </a:lnTo>
                  <a:lnTo>
                    <a:pt x="151" y="399"/>
                  </a:lnTo>
                  <a:lnTo>
                    <a:pt x="158" y="419"/>
                  </a:lnTo>
                  <a:lnTo>
                    <a:pt x="163" y="438"/>
                  </a:lnTo>
                  <a:lnTo>
                    <a:pt x="167" y="459"/>
                  </a:lnTo>
                  <a:lnTo>
                    <a:pt x="169" y="479"/>
                  </a:lnTo>
                  <a:lnTo>
                    <a:pt x="169" y="489"/>
                  </a:lnTo>
                  <a:lnTo>
                    <a:pt x="168" y="499"/>
                  </a:lnTo>
                  <a:lnTo>
                    <a:pt x="166" y="510"/>
                  </a:lnTo>
                  <a:lnTo>
                    <a:pt x="164" y="520"/>
                  </a:lnTo>
                  <a:lnTo>
                    <a:pt x="161" y="529"/>
                  </a:lnTo>
                  <a:lnTo>
                    <a:pt x="158" y="538"/>
                  </a:lnTo>
                  <a:lnTo>
                    <a:pt x="153" y="547"/>
                  </a:lnTo>
                  <a:lnTo>
                    <a:pt x="148" y="556"/>
                  </a:lnTo>
                  <a:lnTo>
                    <a:pt x="148" y="556"/>
                  </a:lnTo>
                  <a:lnTo>
                    <a:pt x="142" y="565"/>
                  </a:lnTo>
                  <a:lnTo>
                    <a:pt x="135" y="572"/>
                  </a:lnTo>
                  <a:lnTo>
                    <a:pt x="135" y="572"/>
                  </a:lnTo>
                  <a:lnTo>
                    <a:pt x="133" y="574"/>
                  </a:lnTo>
                  <a:lnTo>
                    <a:pt x="133" y="576"/>
                  </a:lnTo>
                  <a:lnTo>
                    <a:pt x="134" y="578"/>
                  </a:lnTo>
                  <a:lnTo>
                    <a:pt x="135" y="580"/>
                  </a:lnTo>
                  <a:lnTo>
                    <a:pt x="137" y="582"/>
                  </a:lnTo>
                  <a:lnTo>
                    <a:pt x="139" y="582"/>
                  </a:lnTo>
                  <a:lnTo>
                    <a:pt x="141" y="582"/>
                  </a:lnTo>
                  <a:lnTo>
                    <a:pt x="143" y="580"/>
                  </a:lnTo>
                  <a:lnTo>
                    <a:pt x="143" y="580"/>
                  </a:lnTo>
                  <a:lnTo>
                    <a:pt x="150" y="573"/>
                  </a:lnTo>
                  <a:lnTo>
                    <a:pt x="156" y="565"/>
                  </a:lnTo>
                  <a:lnTo>
                    <a:pt x="162" y="556"/>
                  </a:lnTo>
                  <a:lnTo>
                    <a:pt x="166" y="548"/>
                  </a:lnTo>
                  <a:lnTo>
                    <a:pt x="170" y="539"/>
                  </a:lnTo>
                  <a:lnTo>
                    <a:pt x="174" y="530"/>
                  </a:lnTo>
                  <a:lnTo>
                    <a:pt x="176" y="520"/>
                  </a:lnTo>
                  <a:lnTo>
                    <a:pt x="178" y="511"/>
                  </a:lnTo>
                  <a:lnTo>
                    <a:pt x="180" y="491"/>
                  </a:lnTo>
                  <a:lnTo>
                    <a:pt x="180" y="471"/>
                  </a:lnTo>
                  <a:lnTo>
                    <a:pt x="178" y="450"/>
                  </a:lnTo>
                  <a:lnTo>
                    <a:pt x="174" y="431"/>
                  </a:lnTo>
                  <a:lnTo>
                    <a:pt x="174" y="431"/>
                  </a:lnTo>
                  <a:lnTo>
                    <a:pt x="171" y="420"/>
                  </a:lnTo>
                  <a:lnTo>
                    <a:pt x="167" y="409"/>
                  </a:lnTo>
                  <a:lnTo>
                    <a:pt x="158" y="388"/>
                  </a:lnTo>
                  <a:lnTo>
                    <a:pt x="148" y="368"/>
                  </a:lnTo>
                  <a:lnTo>
                    <a:pt x="136" y="347"/>
                  </a:lnTo>
                  <a:lnTo>
                    <a:pt x="123" y="329"/>
                  </a:lnTo>
                  <a:lnTo>
                    <a:pt x="109" y="310"/>
                  </a:lnTo>
                  <a:lnTo>
                    <a:pt x="82" y="273"/>
                  </a:lnTo>
                  <a:lnTo>
                    <a:pt x="82" y="273"/>
                  </a:lnTo>
                  <a:lnTo>
                    <a:pt x="68" y="254"/>
                  </a:lnTo>
                  <a:lnTo>
                    <a:pt x="54" y="234"/>
                  </a:lnTo>
                  <a:lnTo>
                    <a:pt x="42" y="214"/>
                  </a:lnTo>
                  <a:lnTo>
                    <a:pt x="32" y="192"/>
                  </a:lnTo>
                  <a:lnTo>
                    <a:pt x="32" y="192"/>
                  </a:lnTo>
                  <a:lnTo>
                    <a:pt x="24" y="174"/>
                  </a:lnTo>
                  <a:lnTo>
                    <a:pt x="19" y="154"/>
                  </a:lnTo>
                  <a:lnTo>
                    <a:pt x="14" y="13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5" y="75"/>
                  </a:lnTo>
                  <a:lnTo>
                    <a:pt x="19" y="66"/>
                  </a:lnTo>
                  <a:lnTo>
                    <a:pt x="22" y="57"/>
                  </a:lnTo>
                  <a:lnTo>
                    <a:pt x="25" y="48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5" y="31"/>
                  </a:lnTo>
                  <a:lnTo>
                    <a:pt x="41" y="24"/>
                  </a:lnTo>
                  <a:lnTo>
                    <a:pt x="41" y="24"/>
                  </a:lnTo>
                  <a:lnTo>
                    <a:pt x="48" y="16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7" y="12"/>
                  </a:lnTo>
                  <a:lnTo>
                    <a:pt x="60" y="13"/>
                  </a:lnTo>
                  <a:lnTo>
                    <a:pt x="62" y="14"/>
                  </a:lnTo>
                  <a:lnTo>
                    <a:pt x="66" y="18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87" y="47"/>
                  </a:lnTo>
                  <a:lnTo>
                    <a:pt x="87" y="47"/>
                  </a:lnTo>
                  <a:lnTo>
                    <a:pt x="101" y="67"/>
                  </a:lnTo>
                  <a:lnTo>
                    <a:pt x="114" y="88"/>
                  </a:lnTo>
                  <a:lnTo>
                    <a:pt x="126" y="110"/>
                  </a:lnTo>
                  <a:lnTo>
                    <a:pt x="138" y="131"/>
                  </a:lnTo>
                  <a:lnTo>
                    <a:pt x="148" y="154"/>
                  </a:lnTo>
                  <a:lnTo>
                    <a:pt x="157" y="177"/>
                  </a:lnTo>
                  <a:lnTo>
                    <a:pt x="165" y="201"/>
                  </a:lnTo>
                  <a:lnTo>
                    <a:pt x="173" y="224"/>
                  </a:lnTo>
                  <a:lnTo>
                    <a:pt x="173" y="224"/>
                  </a:lnTo>
                  <a:lnTo>
                    <a:pt x="179" y="247"/>
                  </a:lnTo>
                  <a:lnTo>
                    <a:pt x="179" y="247"/>
                  </a:lnTo>
                  <a:lnTo>
                    <a:pt x="180" y="249"/>
                  </a:lnTo>
                  <a:lnTo>
                    <a:pt x="182" y="252"/>
                  </a:lnTo>
                  <a:lnTo>
                    <a:pt x="184" y="252"/>
                  </a:lnTo>
                  <a:lnTo>
                    <a:pt x="186" y="252"/>
                  </a:lnTo>
                  <a:lnTo>
                    <a:pt x="189" y="251"/>
                  </a:lnTo>
                  <a:lnTo>
                    <a:pt x="191" y="249"/>
                  </a:lnTo>
                  <a:lnTo>
                    <a:pt x="192" y="246"/>
                  </a:lnTo>
                  <a:lnTo>
                    <a:pt x="192" y="244"/>
                  </a:lnTo>
                  <a:lnTo>
                    <a:pt x="192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43513C1B-8F8B-7A07-1348-13C03B48A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84"/>
              <a:ext cx="297" cy="45"/>
            </a:xfrm>
            <a:custGeom>
              <a:avLst/>
              <a:gdLst>
                <a:gd name="T0" fmla="*/ 10 w 890"/>
                <a:gd name="T1" fmla="*/ 133 h 134"/>
                <a:gd name="T2" fmla="*/ 92 w 890"/>
                <a:gd name="T3" fmla="*/ 89 h 134"/>
                <a:gd name="T4" fmla="*/ 155 w 890"/>
                <a:gd name="T5" fmla="*/ 60 h 134"/>
                <a:gd name="T6" fmla="*/ 177 w 890"/>
                <a:gd name="T7" fmla="*/ 51 h 134"/>
                <a:gd name="T8" fmla="*/ 222 w 890"/>
                <a:gd name="T9" fmla="*/ 36 h 134"/>
                <a:gd name="T10" fmla="*/ 268 w 890"/>
                <a:gd name="T11" fmla="*/ 25 h 134"/>
                <a:gd name="T12" fmla="*/ 293 w 890"/>
                <a:gd name="T13" fmla="*/ 21 h 134"/>
                <a:gd name="T14" fmla="*/ 342 w 890"/>
                <a:gd name="T15" fmla="*/ 17 h 134"/>
                <a:gd name="T16" fmla="*/ 367 w 890"/>
                <a:gd name="T17" fmla="*/ 15 h 134"/>
                <a:gd name="T18" fmla="*/ 456 w 890"/>
                <a:gd name="T19" fmla="*/ 12 h 134"/>
                <a:gd name="T20" fmla="*/ 546 w 890"/>
                <a:gd name="T21" fmla="*/ 12 h 134"/>
                <a:gd name="T22" fmla="*/ 588 w 890"/>
                <a:gd name="T23" fmla="*/ 13 h 134"/>
                <a:gd name="T24" fmla="*/ 671 w 890"/>
                <a:gd name="T25" fmla="*/ 21 h 134"/>
                <a:gd name="T26" fmla="*/ 713 w 890"/>
                <a:gd name="T27" fmla="*/ 28 h 134"/>
                <a:gd name="T28" fmla="*/ 732 w 890"/>
                <a:gd name="T29" fmla="*/ 33 h 134"/>
                <a:gd name="T30" fmla="*/ 772 w 890"/>
                <a:gd name="T31" fmla="*/ 45 h 134"/>
                <a:gd name="T32" fmla="*/ 811 w 890"/>
                <a:gd name="T33" fmla="*/ 59 h 134"/>
                <a:gd name="T34" fmla="*/ 847 w 890"/>
                <a:gd name="T35" fmla="*/ 77 h 134"/>
                <a:gd name="T36" fmla="*/ 865 w 890"/>
                <a:gd name="T37" fmla="*/ 88 h 134"/>
                <a:gd name="T38" fmla="*/ 882 w 890"/>
                <a:gd name="T39" fmla="*/ 100 h 134"/>
                <a:gd name="T40" fmla="*/ 886 w 890"/>
                <a:gd name="T41" fmla="*/ 101 h 134"/>
                <a:gd name="T42" fmla="*/ 890 w 890"/>
                <a:gd name="T43" fmla="*/ 98 h 134"/>
                <a:gd name="T44" fmla="*/ 890 w 890"/>
                <a:gd name="T45" fmla="*/ 94 h 134"/>
                <a:gd name="T46" fmla="*/ 888 w 890"/>
                <a:gd name="T47" fmla="*/ 89 h 134"/>
                <a:gd name="T48" fmla="*/ 871 w 890"/>
                <a:gd name="T49" fmla="*/ 77 h 134"/>
                <a:gd name="T50" fmla="*/ 835 w 890"/>
                <a:gd name="T51" fmla="*/ 57 h 134"/>
                <a:gd name="T52" fmla="*/ 796 w 890"/>
                <a:gd name="T53" fmla="*/ 41 h 134"/>
                <a:gd name="T54" fmla="*/ 758 w 890"/>
                <a:gd name="T55" fmla="*/ 27 h 134"/>
                <a:gd name="T56" fmla="*/ 737 w 890"/>
                <a:gd name="T57" fmla="*/ 21 h 134"/>
                <a:gd name="T58" fmla="*/ 696 w 890"/>
                <a:gd name="T59" fmla="*/ 13 h 134"/>
                <a:gd name="T60" fmla="*/ 654 w 890"/>
                <a:gd name="T61" fmla="*/ 7 h 134"/>
                <a:gd name="T62" fmla="*/ 568 w 890"/>
                <a:gd name="T63" fmla="*/ 1 h 134"/>
                <a:gd name="T64" fmla="*/ 524 w 890"/>
                <a:gd name="T65" fmla="*/ 0 h 134"/>
                <a:gd name="T66" fmla="*/ 391 w 890"/>
                <a:gd name="T67" fmla="*/ 2 h 134"/>
                <a:gd name="T68" fmla="*/ 341 w 890"/>
                <a:gd name="T69" fmla="*/ 5 h 134"/>
                <a:gd name="T70" fmla="*/ 293 w 890"/>
                <a:gd name="T71" fmla="*/ 10 h 134"/>
                <a:gd name="T72" fmla="*/ 244 w 890"/>
                <a:gd name="T73" fmla="*/ 18 h 134"/>
                <a:gd name="T74" fmla="*/ 196 w 890"/>
                <a:gd name="T75" fmla="*/ 31 h 134"/>
                <a:gd name="T76" fmla="*/ 173 w 890"/>
                <a:gd name="T77" fmla="*/ 40 h 134"/>
                <a:gd name="T78" fmla="*/ 130 w 890"/>
                <a:gd name="T79" fmla="*/ 58 h 134"/>
                <a:gd name="T80" fmla="*/ 66 w 890"/>
                <a:gd name="T81" fmla="*/ 88 h 134"/>
                <a:gd name="T82" fmla="*/ 24 w 890"/>
                <a:gd name="T83" fmla="*/ 111 h 134"/>
                <a:gd name="T84" fmla="*/ 2 w 890"/>
                <a:gd name="T85" fmla="*/ 122 h 134"/>
                <a:gd name="T86" fmla="*/ 0 w 890"/>
                <a:gd name="T87" fmla="*/ 126 h 134"/>
                <a:gd name="T88" fmla="*/ 0 w 890"/>
                <a:gd name="T89" fmla="*/ 130 h 134"/>
                <a:gd name="T90" fmla="*/ 4 w 890"/>
                <a:gd name="T91" fmla="*/ 133 h 134"/>
                <a:gd name="T92" fmla="*/ 10 w 890"/>
                <a:gd name="T93" fmla="*/ 13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0" h="134">
                  <a:moveTo>
                    <a:pt x="10" y="133"/>
                  </a:moveTo>
                  <a:lnTo>
                    <a:pt x="10" y="133"/>
                  </a:lnTo>
                  <a:lnTo>
                    <a:pt x="50" y="111"/>
                  </a:lnTo>
                  <a:lnTo>
                    <a:pt x="92" y="89"/>
                  </a:lnTo>
                  <a:lnTo>
                    <a:pt x="134" y="69"/>
                  </a:lnTo>
                  <a:lnTo>
                    <a:pt x="155" y="60"/>
                  </a:lnTo>
                  <a:lnTo>
                    <a:pt x="177" y="51"/>
                  </a:lnTo>
                  <a:lnTo>
                    <a:pt x="177" y="51"/>
                  </a:lnTo>
                  <a:lnTo>
                    <a:pt x="200" y="44"/>
                  </a:lnTo>
                  <a:lnTo>
                    <a:pt x="222" y="36"/>
                  </a:lnTo>
                  <a:lnTo>
                    <a:pt x="245" y="30"/>
                  </a:lnTo>
                  <a:lnTo>
                    <a:pt x="268" y="25"/>
                  </a:lnTo>
                  <a:lnTo>
                    <a:pt x="268" y="25"/>
                  </a:lnTo>
                  <a:lnTo>
                    <a:pt x="293" y="21"/>
                  </a:lnTo>
                  <a:lnTo>
                    <a:pt x="318" y="19"/>
                  </a:lnTo>
                  <a:lnTo>
                    <a:pt x="342" y="17"/>
                  </a:lnTo>
                  <a:lnTo>
                    <a:pt x="367" y="15"/>
                  </a:lnTo>
                  <a:lnTo>
                    <a:pt x="367" y="15"/>
                  </a:lnTo>
                  <a:lnTo>
                    <a:pt x="412" y="13"/>
                  </a:lnTo>
                  <a:lnTo>
                    <a:pt x="456" y="12"/>
                  </a:lnTo>
                  <a:lnTo>
                    <a:pt x="501" y="12"/>
                  </a:lnTo>
                  <a:lnTo>
                    <a:pt x="546" y="12"/>
                  </a:lnTo>
                  <a:lnTo>
                    <a:pt x="546" y="12"/>
                  </a:lnTo>
                  <a:lnTo>
                    <a:pt x="588" y="13"/>
                  </a:lnTo>
                  <a:lnTo>
                    <a:pt x="629" y="16"/>
                  </a:lnTo>
                  <a:lnTo>
                    <a:pt x="671" y="21"/>
                  </a:lnTo>
                  <a:lnTo>
                    <a:pt x="692" y="24"/>
                  </a:lnTo>
                  <a:lnTo>
                    <a:pt x="713" y="28"/>
                  </a:lnTo>
                  <a:lnTo>
                    <a:pt x="713" y="28"/>
                  </a:lnTo>
                  <a:lnTo>
                    <a:pt x="732" y="33"/>
                  </a:lnTo>
                  <a:lnTo>
                    <a:pt x="753" y="39"/>
                  </a:lnTo>
                  <a:lnTo>
                    <a:pt x="772" y="45"/>
                  </a:lnTo>
                  <a:lnTo>
                    <a:pt x="791" y="52"/>
                  </a:lnTo>
                  <a:lnTo>
                    <a:pt x="811" y="59"/>
                  </a:lnTo>
                  <a:lnTo>
                    <a:pt x="829" y="68"/>
                  </a:lnTo>
                  <a:lnTo>
                    <a:pt x="847" y="77"/>
                  </a:lnTo>
                  <a:lnTo>
                    <a:pt x="865" y="88"/>
                  </a:lnTo>
                  <a:lnTo>
                    <a:pt x="865" y="88"/>
                  </a:lnTo>
                  <a:lnTo>
                    <a:pt x="882" y="100"/>
                  </a:lnTo>
                  <a:lnTo>
                    <a:pt x="882" y="100"/>
                  </a:lnTo>
                  <a:lnTo>
                    <a:pt x="884" y="101"/>
                  </a:lnTo>
                  <a:lnTo>
                    <a:pt x="886" y="101"/>
                  </a:lnTo>
                  <a:lnTo>
                    <a:pt x="888" y="100"/>
                  </a:lnTo>
                  <a:lnTo>
                    <a:pt x="890" y="98"/>
                  </a:lnTo>
                  <a:lnTo>
                    <a:pt x="890" y="96"/>
                  </a:lnTo>
                  <a:lnTo>
                    <a:pt x="890" y="94"/>
                  </a:lnTo>
                  <a:lnTo>
                    <a:pt x="890" y="92"/>
                  </a:lnTo>
                  <a:lnTo>
                    <a:pt x="888" y="89"/>
                  </a:lnTo>
                  <a:lnTo>
                    <a:pt x="888" y="89"/>
                  </a:lnTo>
                  <a:lnTo>
                    <a:pt x="871" y="77"/>
                  </a:lnTo>
                  <a:lnTo>
                    <a:pt x="853" y="67"/>
                  </a:lnTo>
                  <a:lnTo>
                    <a:pt x="835" y="57"/>
                  </a:lnTo>
                  <a:lnTo>
                    <a:pt x="816" y="49"/>
                  </a:lnTo>
                  <a:lnTo>
                    <a:pt x="796" y="41"/>
                  </a:lnTo>
                  <a:lnTo>
                    <a:pt x="777" y="33"/>
                  </a:lnTo>
                  <a:lnTo>
                    <a:pt x="758" y="27"/>
                  </a:lnTo>
                  <a:lnTo>
                    <a:pt x="737" y="21"/>
                  </a:lnTo>
                  <a:lnTo>
                    <a:pt x="737" y="21"/>
                  </a:lnTo>
                  <a:lnTo>
                    <a:pt x="717" y="17"/>
                  </a:lnTo>
                  <a:lnTo>
                    <a:pt x="696" y="13"/>
                  </a:lnTo>
                  <a:lnTo>
                    <a:pt x="674" y="9"/>
                  </a:lnTo>
                  <a:lnTo>
                    <a:pt x="654" y="7"/>
                  </a:lnTo>
                  <a:lnTo>
                    <a:pt x="611" y="3"/>
                  </a:lnTo>
                  <a:lnTo>
                    <a:pt x="568" y="1"/>
                  </a:lnTo>
                  <a:lnTo>
                    <a:pt x="568" y="1"/>
                  </a:lnTo>
                  <a:lnTo>
                    <a:pt x="524" y="0"/>
                  </a:lnTo>
                  <a:lnTo>
                    <a:pt x="480" y="0"/>
                  </a:lnTo>
                  <a:lnTo>
                    <a:pt x="391" y="2"/>
                  </a:lnTo>
                  <a:lnTo>
                    <a:pt x="391" y="2"/>
                  </a:lnTo>
                  <a:lnTo>
                    <a:pt x="341" y="5"/>
                  </a:lnTo>
                  <a:lnTo>
                    <a:pt x="317" y="7"/>
                  </a:lnTo>
                  <a:lnTo>
                    <a:pt x="293" y="10"/>
                  </a:lnTo>
                  <a:lnTo>
                    <a:pt x="268" y="14"/>
                  </a:lnTo>
                  <a:lnTo>
                    <a:pt x="244" y="18"/>
                  </a:lnTo>
                  <a:lnTo>
                    <a:pt x="219" y="24"/>
                  </a:lnTo>
                  <a:lnTo>
                    <a:pt x="196" y="31"/>
                  </a:lnTo>
                  <a:lnTo>
                    <a:pt x="196" y="31"/>
                  </a:lnTo>
                  <a:lnTo>
                    <a:pt x="173" y="40"/>
                  </a:lnTo>
                  <a:lnTo>
                    <a:pt x="151" y="49"/>
                  </a:lnTo>
                  <a:lnTo>
                    <a:pt x="130" y="58"/>
                  </a:lnTo>
                  <a:lnTo>
                    <a:pt x="108" y="67"/>
                  </a:lnTo>
                  <a:lnTo>
                    <a:pt x="66" y="88"/>
                  </a:lnTo>
                  <a:lnTo>
                    <a:pt x="24" y="111"/>
                  </a:lnTo>
                  <a:lnTo>
                    <a:pt x="24" y="111"/>
                  </a:lnTo>
                  <a:lnTo>
                    <a:pt x="2" y="122"/>
                  </a:lnTo>
                  <a:lnTo>
                    <a:pt x="2" y="122"/>
                  </a:lnTo>
                  <a:lnTo>
                    <a:pt x="1" y="124"/>
                  </a:lnTo>
                  <a:lnTo>
                    <a:pt x="0" y="126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2" y="132"/>
                  </a:lnTo>
                  <a:lnTo>
                    <a:pt x="4" y="133"/>
                  </a:lnTo>
                  <a:lnTo>
                    <a:pt x="6" y="134"/>
                  </a:lnTo>
                  <a:lnTo>
                    <a:pt x="10" y="133"/>
                  </a:lnTo>
                  <a:lnTo>
                    <a:pt x="10" y="1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7AADAFC-30CD-752D-7510-0699486C3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685"/>
              <a:ext cx="233" cy="49"/>
            </a:xfrm>
            <a:custGeom>
              <a:avLst/>
              <a:gdLst>
                <a:gd name="T0" fmla="*/ 12 w 698"/>
                <a:gd name="T1" fmla="*/ 86 h 149"/>
                <a:gd name="T2" fmla="*/ 38 w 698"/>
                <a:gd name="T3" fmla="*/ 66 h 149"/>
                <a:gd name="T4" fmla="*/ 68 w 698"/>
                <a:gd name="T5" fmla="*/ 50 h 149"/>
                <a:gd name="T6" fmla="*/ 98 w 698"/>
                <a:gd name="T7" fmla="*/ 38 h 149"/>
                <a:gd name="T8" fmla="*/ 131 w 698"/>
                <a:gd name="T9" fmla="*/ 28 h 149"/>
                <a:gd name="T10" fmla="*/ 164 w 698"/>
                <a:gd name="T11" fmla="*/ 22 h 149"/>
                <a:gd name="T12" fmla="*/ 232 w 698"/>
                <a:gd name="T13" fmla="*/ 14 h 149"/>
                <a:gd name="T14" fmla="*/ 264 w 698"/>
                <a:gd name="T15" fmla="*/ 13 h 149"/>
                <a:gd name="T16" fmla="*/ 340 w 698"/>
                <a:gd name="T17" fmla="*/ 13 h 149"/>
                <a:gd name="T18" fmla="*/ 417 w 698"/>
                <a:gd name="T19" fmla="*/ 18 h 149"/>
                <a:gd name="T20" fmla="*/ 473 w 698"/>
                <a:gd name="T21" fmla="*/ 28 h 149"/>
                <a:gd name="T22" fmla="*/ 509 w 698"/>
                <a:gd name="T23" fmla="*/ 39 h 149"/>
                <a:gd name="T24" fmla="*/ 546 w 698"/>
                <a:gd name="T25" fmla="*/ 52 h 149"/>
                <a:gd name="T26" fmla="*/ 563 w 698"/>
                <a:gd name="T27" fmla="*/ 59 h 149"/>
                <a:gd name="T28" fmla="*/ 597 w 698"/>
                <a:gd name="T29" fmla="*/ 76 h 149"/>
                <a:gd name="T30" fmla="*/ 630 w 698"/>
                <a:gd name="T31" fmla="*/ 97 h 149"/>
                <a:gd name="T32" fmla="*/ 660 w 698"/>
                <a:gd name="T33" fmla="*/ 120 h 149"/>
                <a:gd name="T34" fmla="*/ 688 w 698"/>
                <a:gd name="T35" fmla="*/ 147 h 149"/>
                <a:gd name="T36" fmla="*/ 690 w 698"/>
                <a:gd name="T37" fmla="*/ 149 h 149"/>
                <a:gd name="T38" fmla="*/ 694 w 698"/>
                <a:gd name="T39" fmla="*/ 149 h 149"/>
                <a:gd name="T40" fmla="*/ 697 w 698"/>
                <a:gd name="T41" fmla="*/ 146 h 149"/>
                <a:gd name="T42" fmla="*/ 698 w 698"/>
                <a:gd name="T43" fmla="*/ 141 h 149"/>
                <a:gd name="T44" fmla="*/ 696 w 698"/>
                <a:gd name="T45" fmla="*/ 138 h 149"/>
                <a:gd name="T46" fmla="*/ 670 w 698"/>
                <a:gd name="T47" fmla="*/ 113 h 149"/>
                <a:gd name="T48" fmla="*/ 643 w 698"/>
                <a:gd name="T49" fmla="*/ 91 h 149"/>
                <a:gd name="T50" fmla="*/ 613 w 698"/>
                <a:gd name="T51" fmla="*/ 71 h 149"/>
                <a:gd name="T52" fmla="*/ 582 w 698"/>
                <a:gd name="T53" fmla="*/ 54 h 149"/>
                <a:gd name="T54" fmla="*/ 549 w 698"/>
                <a:gd name="T55" fmla="*/ 40 h 149"/>
                <a:gd name="T56" fmla="*/ 515 w 698"/>
                <a:gd name="T57" fmla="*/ 27 h 149"/>
                <a:gd name="T58" fmla="*/ 445 w 698"/>
                <a:gd name="T59" fmla="*/ 11 h 149"/>
                <a:gd name="T60" fmla="*/ 425 w 698"/>
                <a:gd name="T61" fmla="*/ 8 h 149"/>
                <a:gd name="T62" fmla="*/ 364 w 698"/>
                <a:gd name="T63" fmla="*/ 2 h 149"/>
                <a:gd name="T64" fmla="*/ 282 w 698"/>
                <a:gd name="T65" fmla="*/ 0 h 149"/>
                <a:gd name="T66" fmla="*/ 247 w 698"/>
                <a:gd name="T67" fmla="*/ 2 h 149"/>
                <a:gd name="T68" fmla="*/ 176 w 698"/>
                <a:gd name="T69" fmla="*/ 8 h 149"/>
                <a:gd name="T70" fmla="*/ 140 w 698"/>
                <a:gd name="T71" fmla="*/ 14 h 149"/>
                <a:gd name="T72" fmla="*/ 122 w 698"/>
                <a:gd name="T73" fmla="*/ 18 h 149"/>
                <a:gd name="T74" fmla="*/ 85 w 698"/>
                <a:gd name="T75" fmla="*/ 29 h 149"/>
                <a:gd name="T76" fmla="*/ 50 w 698"/>
                <a:gd name="T77" fmla="*/ 46 h 149"/>
                <a:gd name="T78" fmla="*/ 18 w 698"/>
                <a:gd name="T79" fmla="*/ 66 h 149"/>
                <a:gd name="T80" fmla="*/ 3 w 698"/>
                <a:gd name="T81" fmla="*/ 77 h 149"/>
                <a:gd name="T82" fmla="*/ 0 w 698"/>
                <a:gd name="T83" fmla="*/ 82 h 149"/>
                <a:gd name="T84" fmla="*/ 3 w 698"/>
                <a:gd name="T85" fmla="*/ 85 h 149"/>
                <a:gd name="T86" fmla="*/ 7 w 698"/>
                <a:gd name="T87" fmla="*/ 87 h 149"/>
                <a:gd name="T88" fmla="*/ 12 w 698"/>
                <a:gd name="T89" fmla="*/ 8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98" h="149">
                  <a:moveTo>
                    <a:pt x="12" y="86"/>
                  </a:moveTo>
                  <a:lnTo>
                    <a:pt x="12" y="86"/>
                  </a:lnTo>
                  <a:lnTo>
                    <a:pt x="25" y="75"/>
                  </a:lnTo>
                  <a:lnTo>
                    <a:pt x="38" y="66"/>
                  </a:lnTo>
                  <a:lnTo>
                    <a:pt x="52" y="58"/>
                  </a:lnTo>
                  <a:lnTo>
                    <a:pt x="68" y="50"/>
                  </a:lnTo>
                  <a:lnTo>
                    <a:pt x="83" y="44"/>
                  </a:lnTo>
                  <a:lnTo>
                    <a:pt x="98" y="38"/>
                  </a:lnTo>
                  <a:lnTo>
                    <a:pt x="114" y="32"/>
                  </a:lnTo>
                  <a:lnTo>
                    <a:pt x="131" y="28"/>
                  </a:lnTo>
                  <a:lnTo>
                    <a:pt x="147" y="24"/>
                  </a:lnTo>
                  <a:lnTo>
                    <a:pt x="164" y="22"/>
                  </a:lnTo>
                  <a:lnTo>
                    <a:pt x="198" y="17"/>
                  </a:lnTo>
                  <a:lnTo>
                    <a:pt x="232" y="14"/>
                  </a:lnTo>
                  <a:lnTo>
                    <a:pt x="264" y="13"/>
                  </a:lnTo>
                  <a:lnTo>
                    <a:pt x="264" y="13"/>
                  </a:lnTo>
                  <a:lnTo>
                    <a:pt x="303" y="12"/>
                  </a:lnTo>
                  <a:lnTo>
                    <a:pt x="340" y="13"/>
                  </a:lnTo>
                  <a:lnTo>
                    <a:pt x="379" y="15"/>
                  </a:lnTo>
                  <a:lnTo>
                    <a:pt x="417" y="18"/>
                  </a:lnTo>
                  <a:lnTo>
                    <a:pt x="454" y="25"/>
                  </a:lnTo>
                  <a:lnTo>
                    <a:pt x="473" y="28"/>
                  </a:lnTo>
                  <a:lnTo>
                    <a:pt x="491" y="33"/>
                  </a:lnTo>
                  <a:lnTo>
                    <a:pt x="509" y="39"/>
                  </a:lnTo>
                  <a:lnTo>
                    <a:pt x="528" y="45"/>
                  </a:lnTo>
                  <a:lnTo>
                    <a:pt x="546" y="52"/>
                  </a:lnTo>
                  <a:lnTo>
                    <a:pt x="563" y="59"/>
                  </a:lnTo>
                  <a:lnTo>
                    <a:pt x="563" y="59"/>
                  </a:lnTo>
                  <a:lnTo>
                    <a:pt x="581" y="67"/>
                  </a:lnTo>
                  <a:lnTo>
                    <a:pt x="597" y="76"/>
                  </a:lnTo>
                  <a:lnTo>
                    <a:pt x="614" y="86"/>
                  </a:lnTo>
                  <a:lnTo>
                    <a:pt x="630" y="97"/>
                  </a:lnTo>
                  <a:lnTo>
                    <a:pt x="645" y="108"/>
                  </a:lnTo>
                  <a:lnTo>
                    <a:pt x="660" y="120"/>
                  </a:lnTo>
                  <a:lnTo>
                    <a:pt x="674" y="133"/>
                  </a:lnTo>
                  <a:lnTo>
                    <a:pt x="688" y="147"/>
                  </a:lnTo>
                  <a:lnTo>
                    <a:pt x="688" y="147"/>
                  </a:lnTo>
                  <a:lnTo>
                    <a:pt x="690" y="149"/>
                  </a:lnTo>
                  <a:lnTo>
                    <a:pt x="692" y="149"/>
                  </a:lnTo>
                  <a:lnTo>
                    <a:pt x="694" y="149"/>
                  </a:lnTo>
                  <a:lnTo>
                    <a:pt x="696" y="147"/>
                  </a:lnTo>
                  <a:lnTo>
                    <a:pt x="697" y="146"/>
                  </a:lnTo>
                  <a:lnTo>
                    <a:pt x="698" y="143"/>
                  </a:lnTo>
                  <a:lnTo>
                    <a:pt x="698" y="141"/>
                  </a:lnTo>
                  <a:lnTo>
                    <a:pt x="696" y="138"/>
                  </a:lnTo>
                  <a:lnTo>
                    <a:pt x="696" y="138"/>
                  </a:lnTo>
                  <a:lnTo>
                    <a:pt x="684" y="125"/>
                  </a:lnTo>
                  <a:lnTo>
                    <a:pt x="670" y="113"/>
                  </a:lnTo>
                  <a:lnTo>
                    <a:pt x="657" y="102"/>
                  </a:lnTo>
                  <a:lnTo>
                    <a:pt x="643" y="91"/>
                  </a:lnTo>
                  <a:lnTo>
                    <a:pt x="628" y="80"/>
                  </a:lnTo>
                  <a:lnTo>
                    <a:pt x="613" y="71"/>
                  </a:lnTo>
                  <a:lnTo>
                    <a:pt x="597" y="62"/>
                  </a:lnTo>
                  <a:lnTo>
                    <a:pt x="582" y="54"/>
                  </a:lnTo>
                  <a:lnTo>
                    <a:pt x="565" y="47"/>
                  </a:lnTo>
                  <a:lnTo>
                    <a:pt x="549" y="40"/>
                  </a:lnTo>
                  <a:lnTo>
                    <a:pt x="532" y="33"/>
                  </a:lnTo>
                  <a:lnTo>
                    <a:pt x="515" y="27"/>
                  </a:lnTo>
                  <a:lnTo>
                    <a:pt x="480" y="18"/>
                  </a:lnTo>
                  <a:lnTo>
                    <a:pt x="445" y="11"/>
                  </a:lnTo>
                  <a:lnTo>
                    <a:pt x="445" y="11"/>
                  </a:lnTo>
                  <a:lnTo>
                    <a:pt x="425" y="8"/>
                  </a:lnTo>
                  <a:lnTo>
                    <a:pt x="405" y="5"/>
                  </a:lnTo>
                  <a:lnTo>
                    <a:pt x="364" y="2"/>
                  </a:lnTo>
                  <a:lnTo>
                    <a:pt x="323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47" y="2"/>
                  </a:lnTo>
                  <a:lnTo>
                    <a:pt x="211" y="4"/>
                  </a:lnTo>
                  <a:lnTo>
                    <a:pt x="176" y="8"/>
                  </a:lnTo>
                  <a:lnTo>
                    <a:pt x="157" y="11"/>
                  </a:lnTo>
                  <a:lnTo>
                    <a:pt x="140" y="14"/>
                  </a:lnTo>
                  <a:lnTo>
                    <a:pt x="140" y="14"/>
                  </a:lnTo>
                  <a:lnTo>
                    <a:pt x="122" y="18"/>
                  </a:lnTo>
                  <a:lnTo>
                    <a:pt x="103" y="23"/>
                  </a:lnTo>
                  <a:lnTo>
                    <a:pt x="85" y="29"/>
                  </a:lnTo>
                  <a:lnTo>
                    <a:pt x="68" y="38"/>
                  </a:lnTo>
                  <a:lnTo>
                    <a:pt x="50" y="46"/>
                  </a:lnTo>
                  <a:lnTo>
                    <a:pt x="33" y="55"/>
                  </a:lnTo>
                  <a:lnTo>
                    <a:pt x="18" y="66"/>
                  </a:lnTo>
                  <a:lnTo>
                    <a:pt x="3" y="77"/>
                  </a:lnTo>
                  <a:lnTo>
                    <a:pt x="3" y="77"/>
                  </a:lnTo>
                  <a:lnTo>
                    <a:pt x="1" y="79"/>
                  </a:lnTo>
                  <a:lnTo>
                    <a:pt x="0" y="82"/>
                  </a:lnTo>
                  <a:lnTo>
                    <a:pt x="1" y="84"/>
                  </a:lnTo>
                  <a:lnTo>
                    <a:pt x="3" y="85"/>
                  </a:lnTo>
                  <a:lnTo>
                    <a:pt x="5" y="87"/>
                  </a:lnTo>
                  <a:lnTo>
                    <a:pt x="7" y="87"/>
                  </a:lnTo>
                  <a:lnTo>
                    <a:pt x="9" y="87"/>
                  </a:lnTo>
                  <a:lnTo>
                    <a:pt x="12" y="86"/>
                  </a:lnTo>
                  <a:lnTo>
                    <a:pt x="12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368D0E1-7F9F-F13F-BE5E-7AA7C30C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850"/>
              <a:ext cx="133" cy="373"/>
            </a:xfrm>
            <a:custGeom>
              <a:avLst/>
              <a:gdLst>
                <a:gd name="T0" fmla="*/ 102 w 399"/>
                <a:gd name="T1" fmla="*/ 21 h 1117"/>
                <a:gd name="T2" fmla="*/ 91 w 399"/>
                <a:gd name="T3" fmla="*/ 73 h 1117"/>
                <a:gd name="T4" fmla="*/ 88 w 399"/>
                <a:gd name="T5" fmla="*/ 126 h 1117"/>
                <a:gd name="T6" fmla="*/ 92 w 399"/>
                <a:gd name="T7" fmla="*/ 179 h 1117"/>
                <a:gd name="T8" fmla="*/ 105 w 399"/>
                <a:gd name="T9" fmla="*/ 249 h 1117"/>
                <a:gd name="T10" fmla="*/ 128 w 399"/>
                <a:gd name="T11" fmla="*/ 318 h 1117"/>
                <a:gd name="T12" fmla="*/ 173 w 399"/>
                <a:gd name="T13" fmla="*/ 415 h 1117"/>
                <a:gd name="T14" fmla="*/ 246 w 399"/>
                <a:gd name="T15" fmla="*/ 542 h 1117"/>
                <a:gd name="T16" fmla="*/ 299 w 399"/>
                <a:gd name="T17" fmla="*/ 634 h 1117"/>
                <a:gd name="T18" fmla="*/ 345 w 399"/>
                <a:gd name="T19" fmla="*/ 731 h 1117"/>
                <a:gd name="T20" fmla="*/ 370 w 399"/>
                <a:gd name="T21" fmla="*/ 798 h 1117"/>
                <a:gd name="T22" fmla="*/ 383 w 399"/>
                <a:gd name="T23" fmla="*/ 852 h 1117"/>
                <a:gd name="T24" fmla="*/ 387 w 399"/>
                <a:gd name="T25" fmla="*/ 908 h 1117"/>
                <a:gd name="T26" fmla="*/ 382 w 399"/>
                <a:gd name="T27" fmla="*/ 945 h 1117"/>
                <a:gd name="T28" fmla="*/ 365 w 399"/>
                <a:gd name="T29" fmla="*/ 987 h 1117"/>
                <a:gd name="T30" fmla="*/ 337 w 399"/>
                <a:gd name="T31" fmla="*/ 1021 h 1117"/>
                <a:gd name="T32" fmla="*/ 316 w 399"/>
                <a:gd name="T33" fmla="*/ 1042 h 1117"/>
                <a:gd name="T34" fmla="*/ 270 w 399"/>
                <a:gd name="T35" fmla="*/ 1070 h 1117"/>
                <a:gd name="T36" fmla="*/ 221 w 399"/>
                <a:gd name="T37" fmla="*/ 1090 h 1117"/>
                <a:gd name="T38" fmla="*/ 168 w 399"/>
                <a:gd name="T39" fmla="*/ 1100 h 1117"/>
                <a:gd name="T40" fmla="*/ 80 w 399"/>
                <a:gd name="T41" fmla="*/ 1105 h 1117"/>
                <a:gd name="T42" fmla="*/ 6 w 399"/>
                <a:gd name="T43" fmla="*/ 1103 h 1117"/>
                <a:gd name="T44" fmla="*/ 1 w 399"/>
                <a:gd name="T45" fmla="*/ 1105 h 1117"/>
                <a:gd name="T46" fmla="*/ 0 w 399"/>
                <a:gd name="T47" fmla="*/ 1111 h 1117"/>
                <a:gd name="T48" fmla="*/ 6 w 399"/>
                <a:gd name="T49" fmla="*/ 1115 h 1117"/>
                <a:gd name="T50" fmla="*/ 80 w 399"/>
                <a:gd name="T51" fmla="*/ 1117 h 1117"/>
                <a:gd name="T52" fmla="*/ 172 w 399"/>
                <a:gd name="T53" fmla="*/ 1112 h 1117"/>
                <a:gd name="T54" fmla="*/ 226 w 399"/>
                <a:gd name="T55" fmla="*/ 1101 h 1117"/>
                <a:gd name="T56" fmla="*/ 278 w 399"/>
                <a:gd name="T57" fmla="*/ 1080 h 1117"/>
                <a:gd name="T58" fmla="*/ 307 w 399"/>
                <a:gd name="T59" fmla="*/ 1063 h 1117"/>
                <a:gd name="T60" fmla="*/ 342 w 399"/>
                <a:gd name="T61" fmla="*/ 1034 h 1117"/>
                <a:gd name="T62" fmla="*/ 371 w 399"/>
                <a:gd name="T63" fmla="*/ 999 h 1117"/>
                <a:gd name="T64" fmla="*/ 386 w 399"/>
                <a:gd name="T65" fmla="*/ 971 h 1117"/>
                <a:gd name="T66" fmla="*/ 398 w 399"/>
                <a:gd name="T67" fmla="*/ 926 h 1117"/>
                <a:gd name="T68" fmla="*/ 399 w 399"/>
                <a:gd name="T69" fmla="*/ 887 h 1117"/>
                <a:gd name="T70" fmla="*/ 394 w 399"/>
                <a:gd name="T71" fmla="*/ 847 h 1117"/>
                <a:gd name="T72" fmla="*/ 376 w 399"/>
                <a:gd name="T73" fmla="*/ 776 h 1117"/>
                <a:gd name="T74" fmla="*/ 335 w 399"/>
                <a:gd name="T75" fmla="*/ 677 h 1117"/>
                <a:gd name="T76" fmla="*/ 283 w 399"/>
                <a:gd name="T77" fmla="*/ 582 h 1117"/>
                <a:gd name="T78" fmla="*/ 209 w 399"/>
                <a:gd name="T79" fmla="*/ 455 h 1117"/>
                <a:gd name="T80" fmla="*/ 158 w 399"/>
                <a:gd name="T81" fmla="*/ 358 h 1117"/>
                <a:gd name="T82" fmla="*/ 132 w 399"/>
                <a:gd name="T83" fmla="*/ 291 h 1117"/>
                <a:gd name="T84" fmla="*/ 107 w 399"/>
                <a:gd name="T85" fmla="*/ 203 h 1117"/>
                <a:gd name="T86" fmla="*/ 101 w 399"/>
                <a:gd name="T87" fmla="*/ 149 h 1117"/>
                <a:gd name="T88" fmla="*/ 101 w 399"/>
                <a:gd name="T89" fmla="*/ 95 h 1117"/>
                <a:gd name="T90" fmla="*/ 109 w 399"/>
                <a:gd name="T91" fmla="*/ 42 h 1117"/>
                <a:gd name="T92" fmla="*/ 119 w 399"/>
                <a:gd name="T93" fmla="*/ 8 h 1117"/>
                <a:gd name="T94" fmla="*/ 119 w 399"/>
                <a:gd name="T95" fmla="*/ 2 h 1117"/>
                <a:gd name="T96" fmla="*/ 113 w 399"/>
                <a:gd name="T97" fmla="*/ 0 h 1117"/>
                <a:gd name="T98" fmla="*/ 108 w 399"/>
                <a:gd name="T99" fmla="*/ 4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9" h="1117">
                  <a:moveTo>
                    <a:pt x="108" y="4"/>
                  </a:moveTo>
                  <a:lnTo>
                    <a:pt x="108" y="4"/>
                  </a:lnTo>
                  <a:lnTo>
                    <a:pt x="102" y="21"/>
                  </a:lnTo>
                  <a:lnTo>
                    <a:pt x="98" y="38"/>
                  </a:lnTo>
                  <a:lnTo>
                    <a:pt x="94" y="55"/>
                  </a:lnTo>
                  <a:lnTo>
                    <a:pt x="91" y="73"/>
                  </a:lnTo>
                  <a:lnTo>
                    <a:pt x="90" y="91"/>
                  </a:lnTo>
                  <a:lnTo>
                    <a:pt x="89" y="109"/>
                  </a:lnTo>
                  <a:lnTo>
                    <a:pt x="88" y="126"/>
                  </a:lnTo>
                  <a:lnTo>
                    <a:pt x="89" y="144"/>
                  </a:lnTo>
                  <a:lnTo>
                    <a:pt x="90" y="162"/>
                  </a:lnTo>
                  <a:lnTo>
                    <a:pt x="92" y="179"/>
                  </a:lnTo>
                  <a:lnTo>
                    <a:pt x="94" y="196"/>
                  </a:lnTo>
                  <a:lnTo>
                    <a:pt x="97" y="215"/>
                  </a:lnTo>
                  <a:lnTo>
                    <a:pt x="105" y="249"/>
                  </a:lnTo>
                  <a:lnTo>
                    <a:pt x="115" y="283"/>
                  </a:lnTo>
                  <a:lnTo>
                    <a:pt x="115" y="283"/>
                  </a:lnTo>
                  <a:lnTo>
                    <a:pt x="128" y="318"/>
                  </a:lnTo>
                  <a:lnTo>
                    <a:pt x="142" y="350"/>
                  </a:lnTo>
                  <a:lnTo>
                    <a:pt x="157" y="384"/>
                  </a:lnTo>
                  <a:lnTo>
                    <a:pt x="173" y="415"/>
                  </a:lnTo>
                  <a:lnTo>
                    <a:pt x="191" y="447"/>
                  </a:lnTo>
                  <a:lnTo>
                    <a:pt x="208" y="479"/>
                  </a:lnTo>
                  <a:lnTo>
                    <a:pt x="246" y="542"/>
                  </a:lnTo>
                  <a:lnTo>
                    <a:pt x="246" y="542"/>
                  </a:lnTo>
                  <a:lnTo>
                    <a:pt x="281" y="603"/>
                  </a:lnTo>
                  <a:lnTo>
                    <a:pt x="299" y="634"/>
                  </a:lnTo>
                  <a:lnTo>
                    <a:pt x="316" y="665"/>
                  </a:lnTo>
                  <a:lnTo>
                    <a:pt x="331" y="698"/>
                  </a:lnTo>
                  <a:lnTo>
                    <a:pt x="345" y="731"/>
                  </a:lnTo>
                  <a:lnTo>
                    <a:pt x="359" y="763"/>
                  </a:lnTo>
                  <a:lnTo>
                    <a:pt x="370" y="798"/>
                  </a:lnTo>
                  <a:lnTo>
                    <a:pt x="370" y="798"/>
                  </a:lnTo>
                  <a:lnTo>
                    <a:pt x="375" y="815"/>
                  </a:lnTo>
                  <a:lnTo>
                    <a:pt x="379" y="834"/>
                  </a:lnTo>
                  <a:lnTo>
                    <a:pt x="383" y="852"/>
                  </a:lnTo>
                  <a:lnTo>
                    <a:pt x="386" y="870"/>
                  </a:lnTo>
                  <a:lnTo>
                    <a:pt x="387" y="890"/>
                  </a:lnTo>
                  <a:lnTo>
                    <a:pt x="387" y="908"/>
                  </a:lnTo>
                  <a:lnTo>
                    <a:pt x="386" y="926"/>
                  </a:lnTo>
                  <a:lnTo>
                    <a:pt x="382" y="945"/>
                  </a:lnTo>
                  <a:lnTo>
                    <a:pt x="382" y="945"/>
                  </a:lnTo>
                  <a:lnTo>
                    <a:pt x="377" y="959"/>
                  </a:lnTo>
                  <a:lnTo>
                    <a:pt x="372" y="973"/>
                  </a:lnTo>
                  <a:lnTo>
                    <a:pt x="365" y="987"/>
                  </a:lnTo>
                  <a:lnTo>
                    <a:pt x="357" y="999"/>
                  </a:lnTo>
                  <a:lnTo>
                    <a:pt x="348" y="1011"/>
                  </a:lnTo>
                  <a:lnTo>
                    <a:pt x="337" y="1021"/>
                  </a:lnTo>
                  <a:lnTo>
                    <a:pt x="327" y="1032"/>
                  </a:lnTo>
                  <a:lnTo>
                    <a:pt x="316" y="1042"/>
                  </a:lnTo>
                  <a:lnTo>
                    <a:pt x="316" y="1042"/>
                  </a:lnTo>
                  <a:lnTo>
                    <a:pt x="301" y="1053"/>
                  </a:lnTo>
                  <a:lnTo>
                    <a:pt x="285" y="1062"/>
                  </a:lnTo>
                  <a:lnTo>
                    <a:pt x="270" y="1070"/>
                  </a:lnTo>
                  <a:lnTo>
                    <a:pt x="254" y="1078"/>
                  </a:lnTo>
                  <a:lnTo>
                    <a:pt x="238" y="1084"/>
                  </a:lnTo>
                  <a:lnTo>
                    <a:pt x="221" y="1090"/>
                  </a:lnTo>
                  <a:lnTo>
                    <a:pt x="204" y="1094"/>
                  </a:lnTo>
                  <a:lnTo>
                    <a:pt x="187" y="1098"/>
                  </a:lnTo>
                  <a:lnTo>
                    <a:pt x="168" y="1100"/>
                  </a:lnTo>
                  <a:lnTo>
                    <a:pt x="151" y="1102"/>
                  </a:lnTo>
                  <a:lnTo>
                    <a:pt x="115" y="1105"/>
                  </a:lnTo>
                  <a:lnTo>
                    <a:pt x="80" y="1105"/>
                  </a:lnTo>
                  <a:lnTo>
                    <a:pt x="44" y="1105"/>
                  </a:lnTo>
                  <a:lnTo>
                    <a:pt x="44" y="1105"/>
                  </a:lnTo>
                  <a:lnTo>
                    <a:pt x="6" y="1103"/>
                  </a:lnTo>
                  <a:lnTo>
                    <a:pt x="6" y="1103"/>
                  </a:lnTo>
                  <a:lnTo>
                    <a:pt x="3" y="1104"/>
                  </a:lnTo>
                  <a:lnTo>
                    <a:pt x="1" y="1105"/>
                  </a:lnTo>
                  <a:lnTo>
                    <a:pt x="0" y="1107"/>
                  </a:lnTo>
                  <a:lnTo>
                    <a:pt x="0" y="1109"/>
                  </a:lnTo>
                  <a:lnTo>
                    <a:pt x="0" y="1111"/>
                  </a:lnTo>
                  <a:lnTo>
                    <a:pt x="1" y="1113"/>
                  </a:lnTo>
                  <a:lnTo>
                    <a:pt x="3" y="1115"/>
                  </a:lnTo>
                  <a:lnTo>
                    <a:pt x="6" y="1115"/>
                  </a:lnTo>
                  <a:lnTo>
                    <a:pt x="6" y="1115"/>
                  </a:lnTo>
                  <a:lnTo>
                    <a:pt x="43" y="1117"/>
                  </a:lnTo>
                  <a:lnTo>
                    <a:pt x="80" y="1117"/>
                  </a:lnTo>
                  <a:lnTo>
                    <a:pt x="117" y="1117"/>
                  </a:lnTo>
                  <a:lnTo>
                    <a:pt x="154" y="1114"/>
                  </a:lnTo>
                  <a:lnTo>
                    <a:pt x="172" y="1112"/>
                  </a:lnTo>
                  <a:lnTo>
                    <a:pt x="191" y="1109"/>
                  </a:lnTo>
                  <a:lnTo>
                    <a:pt x="209" y="1105"/>
                  </a:lnTo>
                  <a:lnTo>
                    <a:pt x="226" y="1101"/>
                  </a:lnTo>
                  <a:lnTo>
                    <a:pt x="244" y="1095"/>
                  </a:lnTo>
                  <a:lnTo>
                    <a:pt x="261" y="1088"/>
                  </a:lnTo>
                  <a:lnTo>
                    <a:pt x="278" y="1080"/>
                  </a:lnTo>
                  <a:lnTo>
                    <a:pt x="295" y="1071"/>
                  </a:lnTo>
                  <a:lnTo>
                    <a:pt x="295" y="1071"/>
                  </a:lnTo>
                  <a:lnTo>
                    <a:pt x="307" y="1063"/>
                  </a:lnTo>
                  <a:lnTo>
                    <a:pt x="319" y="1054"/>
                  </a:lnTo>
                  <a:lnTo>
                    <a:pt x="331" y="1045"/>
                  </a:lnTo>
                  <a:lnTo>
                    <a:pt x="342" y="1034"/>
                  </a:lnTo>
                  <a:lnTo>
                    <a:pt x="353" y="1023"/>
                  </a:lnTo>
                  <a:lnTo>
                    <a:pt x="363" y="1011"/>
                  </a:lnTo>
                  <a:lnTo>
                    <a:pt x="371" y="999"/>
                  </a:lnTo>
                  <a:lnTo>
                    <a:pt x="379" y="985"/>
                  </a:lnTo>
                  <a:lnTo>
                    <a:pt x="379" y="985"/>
                  </a:lnTo>
                  <a:lnTo>
                    <a:pt x="386" y="971"/>
                  </a:lnTo>
                  <a:lnTo>
                    <a:pt x="391" y="957"/>
                  </a:lnTo>
                  <a:lnTo>
                    <a:pt x="395" y="942"/>
                  </a:lnTo>
                  <a:lnTo>
                    <a:pt x="398" y="926"/>
                  </a:lnTo>
                  <a:lnTo>
                    <a:pt x="398" y="926"/>
                  </a:lnTo>
                  <a:lnTo>
                    <a:pt x="399" y="907"/>
                  </a:lnTo>
                  <a:lnTo>
                    <a:pt x="399" y="887"/>
                  </a:lnTo>
                  <a:lnTo>
                    <a:pt x="397" y="866"/>
                  </a:lnTo>
                  <a:lnTo>
                    <a:pt x="394" y="847"/>
                  </a:lnTo>
                  <a:lnTo>
                    <a:pt x="394" y="847"/>
                  </a:lnTo>
                  <a:lnTo>
                    <a:pt x="390" y="828"/>
                  </a:lnTo>
                  <a:lnTo>
                    <a:pt x="386" y="811"/>
                  </a:lnTo>
                  <a:lnTo>
                    <a:pt x="376" y="776"/>
                  </a:lnTo>
                  <a:lnTo>
                    <a:pt x="364" y="743"/>
                  </a:lnTo>
                  <a:lnTo>
                    <a:pt x="351" y="709"/>
                  </a:lnTo>
                  <a:lnTo>
                    <a:pt x="335" y="677"/>
                  </a:lnTo>
                  <a:lnTo>
                    <a:pt x="318" y="645"/>
                  </a:lnTo>
                  <a:lnTo>
                    <a:pt x="301" y="612"/>
                  </a:lnTo>
                  <a:lnTo>
                    <a:pt x="283" y="582"/>
                  </a:lnTo>
                  <a:lnTo>
                    <a:pt x="283" y="582"/>
                  </a:lnTo>
                  <a:lnTo>
                    <a:pt x="246" y="518"/>
                  </a:lnTo>
                  <a:lnTo>
                    <a:pt x="209" y="455"/>
                  </a:lnTo>
                  <a:lnTo>
                    <a:pt x="191" y="424"/>
                  </a:lnTo>
                  <a:lnTo>
                    <a:pt x="174" y="391"/>
                  </a:lnTo>
                  <a:lnTo>
                    <a:pt x="158" y="358"/>
                  </a:lnTo>
                  <a:lnTo>
                    <a:pt x="144" y="325"/>
                  </a:lnTo>
                  <a:lnTo>
                    <a:pt x="144" y="325"/>
                  </a:lnTo>
                  <a:lnTo>
                    <a:pt x="132" y="291"/>
                  </a:lnTo>
                  <a:lnTo>
                    <a:pt x="120" y="256"/>
                  </a:lnTo>
                  <a:lnTo>
                    <a:pt x="111" y="221"/>
                  </a:lnTo>
                  <a:lnTo>
                    <a:pt x="107" y="203"/>
                  </a:lnTo>
                  <a:lnTo>
                    <a:pt x="105" y="185"/>
                  </a:lnTo>
                  <a:lnTo>
                    <a:pt x="102" y="168"/>
                  </a:lnTo>
                  <a:lnTo>
                    <a:pt x="101" y="149"/>
                  </a:lnTo>
                  <a:lnTo>
                    <a:pt x="100" y="132"/>
                  </a:lnTo>
                  <a:lnTo>
                    <a:pt x="100" y="114"/>
                  </a:lnTo>
                  <a:lnTo>
                    <a:pt x="101" y="95"/>
                  </a:lnTo>
                  <a:lnTo>
                    <a:pt x="103" y="78"/>
                  </a:lnTo>
                  <a:lnTo>
                    <a:pt x="105" y="60"/>
                  </a:lnTo>
                  <a:lnTo>
                    <a:pt x="109" y="42"/>
                  </a:lnTo>
                  <a:lnTo>
                    <a:pt x="109" y="42"/>
                  </a:lnTo>
                  <a:lnTo>
                    <a:pt x="114" y="25"/>
                  </a:lnTo>
                  <a:lnTo>
                    <a:pt x="119" y="8"/>
                  </a:lnTo>
                  <a:lnTo>
                    <a:pt x="119" y="8"/>
                  </a:lnTo>
                  <a:lnTo>
                    <a:pt x="120" y="4"/>
                  </a:lnTo>
                  <a:lnTo>
                    <a:pt x="119" y="2"/>
                  </a:lnTo>
                  <a:lnTo>
                    <a:pt x="118" y="1"/>
                  </a:lnTo>
                  <a:lnTo>
                    <a:pt x="115" y="0"/>
                  </a:lnTo>
                  <a:lnTo>
                    <a:pt x="113" y="0"/>
                  </a:lnTo>
                  <a:lnTo>
                    <a:pt x="111" y="0"/>
                  </a:lnTo>
                  <a:lnTo>
                    <a:pt x="109" y="1"/>
                  </a:lnTo>
                  <a:lnTo>
                    <a:pt x="108" y="4"/>
                  </a:lnTo>
                  <a:lnTo>
                    <a:pt x="10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95A099B8-0D86-7895-55CA-8FE744729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855"/>
              <a:ext cx="104" cy="166"/>
            </a:xfrm>
            <a:custGeom>
              <a:avLst/>
              <a:gdLst>
                <a:gd name="T0" fmla="*/ 312 w 312"/>
                <a:gd name="T1" fmla="*/ 250 h 499"/>
                <a:gd name="T2" fmla="*/ 309 w 312"/>
                <a:gd name="T3" fmla="*/ 300 h 499"/>
                <a:gd name="T4" fmla="*/ 299 w 312"/>
                <a:gd name="T5" fmla="*/ 346 h 499"/>
                <a:gd name="T6" fmla="*/ 285 w 312"/>
                <a:gd name="T7" fmla="*/ 389 h 499"/>
                <a:gd name="T8" fmla="*/ 266 w 312"/>
                <a:gd name="T9" fmla="*/ 426 h 499"/>
                <a:gd name="T10" fmla="*/ 242 w 312"/>
                <a:gd name="T11" fmla="*/ 457 h 499"/>
                <a:gd name="T12" fmla="*/ 216 w 312"/>
                <a:gd name="T13" fmla="*/ 480 h 499"/>
                <a:gd name="T14" fmla="*/ 187 w 312"/>
                <a:gd name="T15" fmla="*/ 494 h 499"/>
                <a:gd name="T16" fmla="*/ 171 w 312"/>
                <a:gd name="T17" fmla="*/ 498 h 499"/>
                <a:gd name="T18" fmla="*/ 156 w 312"/>
                <a:gd name="T19" fmla="*/ 499 h 499"/>
                <a:gd name="T20" fmla="*/ 148 w 312"/>
                <a:gd name="T21" fmla="*/ 499 h 499"/>
                <a:gd name="T22" fmla="*/ 132 w 312"/>
                <a:gd name="T23" fmla="*/ 496 h 499"/>
                <a:gd name="T24" fmla="*/ 109 w 312"/>
                <a:gd name="T25" fmla="*/ 488 h 499"/>
                <a:gd name="T26" fmla="*/ 82 w 312"/>
                <a:gd name="T27" fmla="*/ 469 h 499"/>
                <a:gd name="T28" fmla="*/ 57 w 312"/>
                <a:gd name="T29" fmla="*/ 442 h 499"/>
                <a:gd name="T30" fmla="*/ 36 w 312"/>
                <a:gd name="T31" fmla="*/ 409 h 499"/>
                <a:gd name="T32" fmla="*/ 18 w 312"/>
                <a:gd name="T33" fmla="*/ 369 h 499"/>
                <a:gd name="T34" fmla="*/ 7 w 312"/>
                <a:gd name="T35" fmla="*/ 324 h 499"/>
                <a:gd name="T36" fmla="*/ 1 w 312"/>
                <a:gd name="T37" fmla="*/ 275 h 499"/>
                <a:gd name="T38" fmla="*/ 0 w 312"/>
                <a:gd name="T39" fmla="*/ 250 h 499"/>
                <a:gd name="T40" fmla="*/ 3 w 312"/>
                <a:gd name="T41" fmla="*/ 200 h 499"/>
                <a:gd name="T42" fmla="*/ 12 w 312"/>
                <a:gd name="T43" fmla="*/ 153 h 499"/>
                <a:gd name="T44" fmla="*/ 27 w 312"/>
                <a:gd name="T45" fmla="*/ 110 h 499"/>
                <a:gd name="T46" fmla="*/ 46 w 312"/>
                <a:gd name="T47" fmla="*/ 73 h 499"/>
                <a:gd name="T48" fmla="*/ 68 w 312"/>
                <a:gd name="T49" fmla="*/ 43 h 499"/>
                <a:gd name="T50" fmla="*/ 95 w 312"/>
                <a:gd name="T51" fmla="*/ 20 h 499"/>
                <a:gd name="T52" fmla="*/ 124 w 312"/>
                <a:gd name="T53" fmla="*/ 5 h 499"/>
                <a:gd name="T54" fmla="*/ 140 w 312"/>
                <a:gd name="T55" fmla="*/ 2 h 499"/>
                <a:gd name="T56" fmla="*/ 156 w 312"/>
                <a:gd name="T57" fmla="*/ 0 h 499"/>
                <a:gd name="T58" fmla="*/ 164 w 312"/>
                <a:gd name="T59" fmla="*/ 1 h 499"/>
                <a:gd name="T60" fmla="*/ 179 w 312"/>
                <a:gd name="T61" fmla="*/ 3 h 499"/>
                <a:gd name="T62" fmla="*/ 202 w 312"/>
                <a:gd name="T63" fmla="*/ 11 h 499"/>
                <a:gd name="T64" fmla="*/ 230 w 312"/>
                <a:gd name="T65" fmla="*/ 30 h 499"/>
                <a:gd name="T66" fmla="*/ 255 w 312"/>
                <a:gd name="T67" fmla="*/ 57 h 499"/>
                <a:gd name="T68" fmla="*/ 276 w 312"/>
                <a:gd name="T69" fmla="*/ 91 h 499"/>
                <a:gd name="T70" fmla="*/ 292 w 312"/>
                <a:gd name="T71" fmla="*/ 131 h 499"/>
                <a:gd name="T72" fmla="*/ 304 w 312"/>
                <a:gd name="T73" fmla="*/ 175 h 499"/>
                <a:gd name="T74" fmla="*/ 311 w 312"/>
                <a:gd name="T75" fmla="*/ 224 h 499"/>
                <a:gd name="T76" fmla="*/ 312 w 312"/>
                <a:gd name="T77" fmla="*/ 25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2" h="499">
                  <a:moveTo>
                    <a:pt x="312" y="250"/>
                  </a:moveTo>
                  <a:lnTo>
                    <a:pt x="312" y="250"/>
                  </a:lnTo>
                  <a:lnTo>
                    <a:pt x="311" y="275"/>
                  </a:lnTo>
                  <a:lnTo>
                    <a:pt x="309" y="300"/>
                  </a:lnTo>
                  <a:lnTo>
                    <a:pt x="304" y="324"/>
                  </a:lnTo>
                  <a:lnTo>
                    <a:pt x="299" y="346"/>
                  </a:lnTo>
                  <a:lnTo>
                    <a:pt x="292" y="369"/>
                  </a:lnTo>
                  <a:lnTo>
                    <a:pt x="285" y="389"/>
                  </a:lnTo>
                  <a:lnTo>
                    <a:pt x="276" y="409"/>
                  </a:lnTo>
                  <a:lnTo>
                    <a:pt x="266" y="426"/>
                  </a:lnTo>
                  <a:lnTo>
                    <a:pt x="255" y="442"/>
                  </a:lnTo>
                  <a:lnTo>
                    <a:pt x="242" y="457"/>
                  </a:lnTo>
                  <a:lnTo>
                    <a:pt x="230" y="469"/>
                  </a:lnTo>
                  <a:lnTo>
                    <a:pt x="216" y="480"/>
                  </a:lnTo>
                  <a:lnTo>
                    <a:pt x="202" y="488"/>
                  </a:lnTo>
                  <a:lnTo>
                    <a:pt x="187" y="494"/>
                  </a:lnTo>
                  <a:lnTo>
                    <a:pt x="179" y="496"/>
                  </a:lnTo>
                  <a:lnTo>
                    <a:pt x="171" y="498"/>
                  </a:lnTo>
                  <a:lnTo>
                    <a:pt x="164" y="499"/>
                  </a:lnTo>
                  <a:lnTo>
                    <a:pt x="156" y="499"/>
                  </a:lnTo>
                  <a:lnTo>
                    <a:pt x="156" y="499"/>
                  </a:lnTo>
                  <a:lnTo>
                    <a:pt x="148" y="499"/>
                  </a:lnTo>
                  <a:lnTo>
                    <a:pt x="140" y="498"/>
                  </a:lnTo>
                  <a:lnTo>
                    <a:pt x="132" y="496"/>
                  </a:lnTo>
                  <a:lnTo>
                    <a:pt x="124" y="494"/>
                  </a:lnTo>
                  <a:lnTo>
                    <a:pt x="109" y="488"/>
                  </a:lnTo>
                  <a:lnTo>
                    <a:pt x="95" y="480"/>
                  </a:lnTo>
                  <a:lnTo>
                    <a:pt x="82" y="469"/>
                  </a:lnTo>
                  <a:lnTo>
                    <a:pt x="68" y="457"/>
                  </a:lnTo>
                  <a:lnTo>
                    <a:pt x="57" y="442"/>
                  </a:lnTo>
                  <a:lnTo>
                    <a:pt x="46" y="426"/>
                  </a:lnTo>
                  <a:lnTo>
                    <a:pt x="36" y="409"/>
                  </a:lnTo>
                  <a:lnTo>
                    <a:pt x="27" y="389"/>
                  </a:lnTo>
                  <a:lnTo>
                    <a:pt x="18" y="369"/>
                  </a:lnTo>
                  <a:lnTo>
                    <a:pt x="12" y="346"/>
                  </a:lnTo>
                  <a:lnTo>
                    <a:pt x="7" y="324"/>
                  </a:lnTo>
                  <a:lnTo>
                    <a:pt x="3" y="300"/>
                  </a:lnTo>
                  <a:lnTo>
                    <a:pt x="1" y="27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1" y="224"/>
                  </a:lnTo>
                  <a:lnTo>
                    <a:pt x="3" y="200"/>
                  </a:lnTo>
                  <a:lnTo>
                    <a:pt x="7" y="175"/>
                  </a:lnTo>
                  <a:lnTo>
                    <a:pt x="12" y="153"/>
                  </a:lnTo>
                  <a:lnTo>
                    <a:pt x="18" y="131"/>
                  </a:lnTo>
                  <a:lnTo>
                    <a:pt x="27" y="110"/>
                  </a:lnTo>
                  <a:lnTo>
                    <a:pt x="36" y="91"/>
                  </a:lnTo>
                  <a:lnTo>
                    <a:pt x="46" y="73"/>
                  </a:lnTo>
                  <a:lnTo>
                    <a:pt x="57" y="57"/>
                  </a:lnTo>
                  <a:lnTo>
                    <a:pt x="68" y="43"/>
                  </a:lnTo>
                  <a:lnTo>
                    <a:pt x="82" y="30"/>
                  </a:lnTo>
                  <a:lnTo>
                    <a:pt x="95" y="20"/>
                  </a:lnTo>
                  <a:lnTo>
                    <a:pt x="109" y="11"/>
                  </a:lnTo>
                  <a:lnTo>
                    <a:pt x="124" y="5"/>
                  </a:lnTo>
                  <a:lnTo>
                    <a:pt x="132" y="3"/>
                  </a:lnTo>
                  <a:lnTo>
                    <a:pt x="140" y="2"/>
                  </a:lnTo>
                  <a:lnTo>
                    <a:pt x="148" y="1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4" y="1"/>
                  </a:lnTo>
                  <a:lnTo>
                    <a:pt x="171" y="2"/>
                  </a:lnTo>
                  <a:lnTo>
                    <a:pt x="179" y="3"/>
                  </a:lnTo>
                  <a:lnTo>
                    <a:pt x="187" y="5"/>
                  </a:lnTo>
                  <a:lnTo>
                    <a:pt x="202" y="11"/>
                  </a:lnTo>
                  <a:lnTo>
                    <a:pt x="216" y="20"/>
                  </a:lnTo>
                  <a:lnTo>
                    <a:pt x="230" y="30"/>
                  </a:lnTo>
                  <a:lnTo>
                    <a:pt x="242" y="43"/>
                  </a:lnTo>
                  <a:lnTo>
                    <a:pt x="255" y="57"/>
                  </a:lnTo>
                  <a:lnTo>
                    <a:pt x="266" y="73"/>
                  </a:lnTo>
                  <a:lnTo>
                    <a:pt x="276" y="91"/>
                  </a:lnTo>
                  <a:lnTo>
                    <a:pt x="285" y="110"/>
                  </a:lnTo>
                  <a:lnTo>
                    <a:pt x="292" y="131"/>
                  </a:lnTo>
                  <a:lnTo>
                    <a:pt x="299" y="153"/>
                  </a:lnTo>
                  <a:lnTo>
                    <a:pt x="304" y="175"/>
                  </a:lnTo>
                  <a:lnTo>
                    <a:pt x="309" y="200"/>
                  </a:lnTo>
                  <a:lnTo>
                    <a:pt x="311" y="224"/>
                  </a:lnTo>
                  <a:lnTo>
                    <a:pt x="312" y="250"/>
                  </a:lnTo>
                  <a:lnTo>
                    <a:pt x="312" y="2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D7A3542-E44C-B2D9-29A6-49A0EA3F2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855"/>
              <a:ext cx="103" cy="166"/>
            </a:xfrm>
            <a:custGeom>
              <a:avLst/>
              <a:gdLst>
                <a:gd name="T0" fmla="*/ 311 w 311"/>
                <a:gd name="T1" fmla="*/ 249 h 498"/>
                <a:gd name="T2" fmla="*/ 308 w 311"/>
                <a:gd name="T3" fmla="*/ 299 h 498"/>
                <a:gd name="T4" fmla="*/ 299 w 311"/>
                <a:gd name="T5" fmla="*/ 346 h 498"/>
                <a:gd name="T6" fmla="*/ 285 w 311"/>
                <a:gd name="T7" fmla="*/ 388 h 498"/>
                <a:gd name="T8" fmla="*/ 266 w 311"/>
                <a:gd name="T9" fmla="*/ 425 h 498"/>
                <a:gd name="T10" fmla="*/ 242 w 311"/>
                <a:gd name="T11" fmla="*/ 456 h 498"/>
                <a:gd name="T12" fmla="*/ 216 w 311"/>
                <a:gd name="T13" fmla="*/ 479 h 498"/>
                <a:gd name="T14" fmla="*/ 187 w 311"/>
                <a:gd name="T15" fmla="*/ 493 h 498"/>
                <a:gd name="T16" fmla="*/ 171 w 311"/>
                <a:gd name="T17" fmla="*/ 497 h 498"/>
                <a:gd name="T18" fmla="*/ 156 w 311"/>
                <a:gd name="T19" fmla="*/ 498 h 498"/>
                <a:gd name="T20" fmla="*/ 148 w 311"/>
                <a:gd name="T21" fmla="*/ 498 h 498"/>
                <a:gd name="T22" fmla="*/ 132 w 311"/>
                <a:gd name="T23" fmla="*/ 495 h 498"/>
                <a:gd name="T24" fmla="*/ 109 w 311"/>
                <a:gd name="T25" fmla="*/ 487 h 498"/>
                <a:gd name="T26" fmla="*/ 81 w 311"/>
                <a:gd name="T27" fmla="*/ 469 h 498"/>
                <a:gd name="T28" fmla="*/ 57 w 311"/>
                <a:gd name="T29" fmla="*/ 441 h 498"/>
                <a:gd name="T30" fmla="*/ 36 w 311"/>
                <a:gd name="T31" fmla="*/ 408 h 498"/>
                <a:gd name="T32" fmla="*/ 18 w 311"/>
                <a:gd name="T33" fmla="*/ 368 h 498"/>
                <a:gd name="T34" fmla="*/ 7 w 311"/>
                <a:gd name="T35" fmla="*/ 323 h 498"/>
                <a:gd name="T36" fmla="*/ 1 w 311"/>
                <a:gd name="T37" fmla="*/ 274 h 498"/>
                <a:gd name="T38" fmla="*/ 0 w 311"/>
                <a:gd name="T39" fmla="*/ 249 h 498"/>
                <a:gd name="T40" fmla="*/ 3 w 311"/>
                <a:gd name="T41" fmla="*/ 199 h 498"/>
                <a:gd name="T42" fmla="*/ 12 w 311"/>
                <a:gd name="T43" fmla="*/ 152 h 498"/>
                <a:gd name="T44" fmla="*/ 26 w 311"/>
                <a:gd name="T45" fmla="*/ 110 h 498"/>
                <a:gd name="T46" fmla="*/ 46 w 311"/>
                <a:gd name="T47" fmla="*/ 72 h 498"/>
                <a:gd name="T48" fmla="*/ 68 w 311"/>
                <a:gd name="T49" fmla="*/ 43 h 498"/>
                <a:gd name="T50" fmla="*/ 95 w 311"/>
                <a:gd name="T51" fmla="*/ 19 h 498"/>
                <a:gd name="T52" fmla="*/ 124 w 311"/>
                <a:gd name="T53" fmla="*/ 5 h 498"/>
                <a:gd name="T54" fmla="*/ 139 w 311"/>
                <a:gd name="T55" fmla="*/ 1 h 498"/>
                <a:gd name="T56" fmla="*/ 156 w 311"/>
                <a:gd name="T57" fmla="*/ 0 h 498"/>
                <a:gd name="T58" fmla="*/ 164 w 311"/>
                <a:gd name="T59" fmla="*/ 0 h 498"/>
                <a:gd name="T60" fmla="*/ 179 w 311"/>
                <a:gd name="T61" fmla="*/ 3 h 498"/>
                <a:gd name="T62" fmla="*/ 202 w 311"/>
                <a:gd name="T63" fmla="*/ 11 h 498"/>
                <a:gd name="T64" fmla="*/ 230 w 311"/>
                <a:gd name="T65" fmla="*/ 29 h 498"/>
                <a:gd name="T66" fmla="*/ 254 w 311"/>
                <a:gd name="T67" fmla="*/ 57 h 498"/>
                <a:gd name="T68" fmla="*/ 276 w 311"/>
                <a:gd name="T69" fmla="*/ 90 h 498"/>
                <a:gd name="T70" fmla="*/ 292 w 311"/>
                <a:gd name="T71" fmla="*/ 130 h 498"/>
                <a:gd name="T72" fmla="*/ 304 w 311"/>
                <a:gd name="T73" fmla="*/ 175 h 498"/>
                <a:gd name="T74" fmla="*/ 310 w 311"/>
                <a:gd name="T75" fmla="*/ 223 h 498"/>
                <a:gd name="T76" fmla="*/ 311 w 311"/>
                <a:gd name="T77" fmla="*/ 249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1" h="498">
                  <a:moveTo>
                    <a:pt x="311" y="249"/>
                  </a:moveTo>
                  <a:lnTo>
                    <a:pt x="311" y="249"/>
                  </a:lnTo>
                  <a:lnTo>
                    <a:pt x="310" y="274"/>
                  </a:lnTo>
                  <a:lnTo>
                    <a:pt x="308" y="299"/>
                  </a:lnTo>
                  <a:lnTo>
                    <a:pt x="304" y="323"/>
                  </a:lnTo>
                  <a:lnTo>
                    <a:pt x="299" y="346"/>
                  </a:lnTo>
                  <a:lnTo>
                    <a:pt x="292" y="368"/>
                  </a:lnTo>
                  <a:lnTo>
                    <a:pt x="285" y="388"/>
                  </a:lnTo>
                  <a:lnTo>
                    <a:pt x="276" y="408"/>
                  </a:lnTo>
                  <a:lnTo>
                    <a:pt x="266" y="425"/>
                  </a:lnTo>
                  <a:lnTo>
                    <a:pt x="254" y="441"/>
                  </a:lnTo>
                  <a:lnTo>
                    <a:pt x="242" y="456"/>
                  </a:lnTo>
                  <a:lnTo>
                    <a:pt x="230" y="469"/>
                  </a:lnTo>
                  <a:lnTo>
                    <a:pt x="216" y="479"/>
                  </a:lnTo>
                  <a:lnTo>
                    <a:pt x="202" y="487"/>
                  </a:lnTo>
                  <a:lnTo>
                    <a:pt x="187" y="493"/>
                  </a:lnTo>
                  <a:lnTo>
                    <a:pt x="179" y="495"/>
                  </a:lnTo>
                  <a:lnTo>
                    <a:pt x="171" y="497"/>
                  </a:lnTo>
                  <a:lnTo>
                    <a:pt x="164" y="498"/>
                  </a:lnTo>
                  <a:lnTo>
                    <a:pt x="156" y="498"/>
                  </a:lnTo>
                  <a:lnTo>
                    <a:pt x="156" y="498"/>
                  </a:lnTo>
                  <a:lnTo>
                    <a:pt x="148" y="498"/>
                  </a:lnTo>
                  <a:lnTo>
                    <a:pt x="139" y="497"/>
                  </a:lnTo>
                  <a:lnTo>
                    <a:pt x="132" y="495"/>
                  </a:lnTo>
                  <a:lnTo>
                    <a:pt x="124" y="493"/>
                  </a:lnTo>
                  <a:lnTo>
                    <a:pt x="109" y="487"/>
                  </a:lnTo>
                  <a:lnTo>
                    <a:pt x="95" y="479"/>
                  </a:lnTo>
                  <a:lnTo>
                    <a:pt x="81" y="469"/>
                  </a:lnTo>
                  <a:lnTo>
                    <a:pt x="68" y="456"/>
                  </a:lnTo>
                  <a:lnTo>
                    <a:pt x="57" y="441"/>
                  </a:lnTo>
                  <a:lnTo>
                    <a:pt x="46" y="425"/>
                  </a:lnTo>
                  <a:lnTo>
                    <a:pt x="36" y="408"/>
                  </a:lnTo>
                  <a:lnTo>
                    <a:pt x="26" y="388"/>
                  </a:lnTo>
                  <a:lnTo>
                    <a:pt x="18" y="368"/>
                  </a:lnTo>
                  <a:lnTo>
                    <a:pt x="12" y="346"/>
                  </a:lnTo>
                  <a:lnTo>
                    <a:pt x="7" y="323"/>
                  </a:lnTo>
                  <a:lnTo>
                    <a:pt x="3" y="299"/>
                  </a:lnTo>
                  <a:lnTo>
                    <a:pt x="1" y="274"/>
                  </a:lnTo>
                  <a:lnTo>
                    <a:pt x="0" y="249"/>
                  </a:lnTo>
                  <a:lnTo>
                    <a:pt x="0" y="249"/>
                  </a:lnTo>
                  <a:lnTo>
                    <a:pt x="1" y="223"/>
                  </a:lnTo>
                  <a:lnTo>
                    <a:pt x="3" y="199"/>
                  </a:lnTo>
                  <a:lnTo>
                    <a:pt x="7" y="175"/>
                  </a:lnTo>
                  <a:lnTo>
                    <a:pt x="12" y="152"/>
                  </a:lnTo>
                  <a:lnTo>
                    <a:pt x="18" y="130"/>
                  </a:lnTo>
                  <a:lnTo>
                    <a:pt x="26" y="110"/>
                  </a:lnTo>
                  <a:lnTo>
                    <a:pt x="36" y="90"/>
                  </a:lnTo>
                  <a:lnTo>
                    <a:pt x="46" y="72"/>
                  </a:lnTo>
                  <a:lnTo>
                    <a:pt x="57" y="57"/>
                  </a:lnTo>
                  <a:lnTo>
                    <a:pt x="68" y="43"/>
                  </a:lnTo>
                  <a:lnTo>
                    <a:pt x="81" y="29"/>
                  </a:lnTo>
                  <a:lnTo>
                    <a:pt x="95" y="19"/>
                  </a:lnTo>
                  <a:lnTo>
                    <a:pt x="109" y="11"/>
                  </a:lnTo>
                  <a:lnTo>
                    <a:pt x="124" y="5"/>
                  </a:lnTo>
                  <a:lnTo>
                    <a:pt x="132" y="3"/>
                  </a:lnTo>
                  <a:lnTo>
                    <a:pt x="139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4" y="0"/>
                  </a:lnTo>
                  <a:lnTo>
                    <a:pt x="171" y="1"/>
                  </a:lnTo>
                  <a:lnTo>
                    <a:pt x="179" y="3"/>
                  </a:lnTo>
                  <a:lnTo>
                    <a:pt x="187" y="5"/>
                  </a:lnTo>
                  <a:lnTo>
                    <a:pt x="202" y="11"/>
                  </a:lnTo>
                  <a:lnTo>
                    <a:pt x="216" y="19"/>
                  </a:lnTo>
                  <a:lnTo>
                    <a:pt x="230" y="29"/>
                  </a:lnTo>
                  <a:lnTo>
                    <a:pt x="242" y="43"/>
                  </a:lnTo>
                  <a:lnTo>
                    <a:pt x="254" y="57"/>
                  </a:lnTo>
                  <a:lnTo>
                    <a:pt x="266" y="72"/>
                  </a:lnTo>
                  <a:lnTo>
                    <a:pt x="276" y="90"/>
                  </a:lnTo>
                  <a:lnTo>
                    <a:pt x="285" y="110"/>
                  </a:lnTo>
                  <a:lnTo>
                    <a:pt x="292" y="130"/>
                  </a:lnTo>
                  <a:lnTo>
                    <a:pt x="299" y="152"/>
                  </a:lnTo>
                  <a:lnTo>
                    <a:pt x="304" y="175"/>
                  </a:lnTo>
                  <a:lnTo>
                    <a:pt x="308" y="199"/>
                  </a:lnTo>
                  <a:lnTo>
                    <a:pt x="310" y="223"/>
                  </a:lnTo>
                  <a:lnTo>
                    <a:pt x="311" y="249"/>
                  </a:lnTo>
                  <a:lnTo>
                    <a:pt x="311" y="2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A071CB4-B885-D211-03A7-A81BFE6ED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" y="1320"/>
              <a:ext cx="421" cy="181"/>
            </a:xfrm>
            <a:custGeom>
              <a:avLst/>
              <a:gdLst>
                <a:gd name="T0" fmla="*/ 1263 w 1263"/>
                <a:gd name="T1" fmla="*/ 57 h 541"/>
                <a:gd name="T2" fmla="*/ 1260 w 1263"/>
                <a:gd name="T3" fmla="*/ 84 h 541"/>
                <a:gd name="T4" fmla="*/ 1250 w 1263"/>
                <a:gd name="T5" fmla="*/ 116 h 541"/>
                <a:gd name="T6" fmla="*/ 1234 w 1263"/>
                <a:gd name="T7" fmla="*/ 152 h 541"/>
                <a:gd name="T8" fmla="*/ 1213 w 1263"/>
                <a:gd name="T9" fmla="*/ 189 h 541"/>
                <a:gd name="T10" fmla="*/ 1187 w 1263"/>
                <a:gd name="T11" fmla="*/ 228 h 541"/>
                <a:gd name="T12" fmla="*/ 1154 w 1263"/>
                <a:gd name="T13" fmla="*/ 269 h 541"/>
                <a:gd name="T14" fmla="*/ 1117 w 1263"/>
                <a:gd name="T15" fmla="*/ 310 h 541"/>
                <a:gd name="T16" fmla="*/ 1077 w 1263"/>
                <a:gd name="T17" fmla="*/ 349 h 541"/>
                <a:gd name="T18" fmla="*/ 1032 w 1263"/>
                <a:gd name="T19" fmla="*/ 387 h 541"/>
                <a:gd name="T20" fmla="*/ 983 w 1263"/>
                <a:gd name="T21" fmla="*/ 423 h 541"/>
                <a:gd name="T22" fmla="*/ 930 w 1263"/>
                <a:gd name="T23" fmla="*/ 456 h 541"/>
                <a:gd name="T24" fmla="*/ 875 w 1263"/>
                <a:gd name="T25" fmla="*/ 484 h 541"/>
                <a:gd name="T26" fmla="*/ 817 w 1263"/>
                <a:gd name="T27" fmla="*/ 509 h 541"/>
                <a:gd name="T28" fmla="*/ 756 w 1263"/>
                <a:gd name="T29" fmla="*/ 526 h 541"/>
                <a:gd name="T30" fmla="*/ 693 w 1263"/>
                <a:gd name="T31" fmla="*/ 537 h 541"/>
                <a:gd name="T32" fmla="*/ 629 w 1263"/>
                <a:gd name="T33" fmla="*/ 541 h 541"/>
                <a:gd name="T34" fmla="*/ 596 w 1263"/>
                <a:gd name="T35" fmla="*/ 540 h 541"/>
                <a:gd name="T36" fmla="*/ 533 w 1263"/>
                <a:gd name="T37" fmla="*/ 533 h 541"/>
                <a:gd name="T38" fmla="*/ 471 w 1263"/>
                <a:gd name="T39" fmla="*/ 519 h 541"/>
                <a:gd name="T40" fmla="*/ 412 w 1263"/>
                <a:gd name="T41" fmla="*/ 498 h 541"/>
                <a:gd name="T42" fmla="*/ 355 w 1263"/>
                <a:gd name="T43" fmla="*/ 474 h 541"/>
                <a:gd name="T44" fmla="*/ 302 w 1263"/>
                <a:gd name="T45" fmla="*/ 444 h 541"/>
                <a:gd name="T46" fmla="*/ 252 w 1263"/>
                <a:gd name="T47" fmla="*/ 411 h 541"/>
                <a:gd name="T48" fmla="*/ 205 w 1263"/>
                <a:gd name="T49" fmla="*/ 375 h 541"/>
                <a:gd name="T50" fmla="*/ 162 w 1263"/>
                <a:gd name="T51" fmla="*/ 337 h 541"/>
                <a:gd name="T52" fmla="*/ 124 w 1263"/>
                <a:gd name="T53" fmla="*/ 298 h 541"/>
                <a:gd name="T54" fmla="*/ 90 w 1263"/>
                <a:gd name="T55" fmla="*/ 260 h 541"/>
                <a:gd name="T56" fmla="*/ 62 w 1263"/>
                <a:gd name="T57" fmla="*/ 220 h 541"/>
                <a:gd name="T58" fmla="*/ 37 w 1263"/>
                <a:gd name="T59" fmla="*/ 182 h 541"/>
                <a:gd name="T60" fmla="*/ 19 w 1263"/>
                <a:gd name="T61" fmla="*/ 147 h 541"/>
                <a:gd name="T62" fmla="*/ 7 w 1263"/>
                <a:gd name="T63" fmla="*/ 114 h 541"/>
                <a:gd name="T64" fmla="*/ 1 w 1263"/>
                <a:gd name="T65" fmla="*/ 84 h 541"/>
                <a:gd name="T66" fmla="*/ 0 w 1263"/>
                <a:gd name="T67" fmla="*/ 71 h 541"/>
                <a:gd name="T68" fmla="*/ 3 w 1263"/>
                <a:gd name="T69" fmla="*/ 50 h 541"/>
                <a:gd name="T70" fmla="*/ 12 w 1263"/>
                <a:gd name="T71" fmla="*/ 33 h 541"/>
                <a:gd name="T72" fmla="*/ 28 w 1263"/>
                <a:gd name="T73" fmla="*/ 21 h 541"/>
                <a:gd name="T74" fmla="*/ 48 w 1263"/>
                <a:gd name="T75" fmla="*/ 14 h 541"/>
                <a:gd name="T76" fmla="*/ 75 w 1263"/>
                <a:gd name="T77" fmla="*/ 11 h 541"/>
                <a:gd name="T78" fmla="*/ 107 w 1263"/>
                <a:gd name="T79" fmla="*/ 12 h 541"/>
                <a:gd name="T80" fmla="*/ 183 w 1263"/>
                <a:gd name="T81" fmla="*/ 19 h 541"/>
                <a:gd name="T82" fmla="*/ 328 w 1263"/>
                <a:gd name="T83" fmla="*/ 42 h 541"/>
                <a:gd name="T84" fmla="*/ 441 w 1263"/>
                <a:gd name="T85" fmla="*/ 57 h 541"/>
                <a:gd name="T86" fmla="*/ 565 w 1263"/>
                <a:gd name="T87" fmla="*/ 66 h 541"/>
                <a:gd name="T88" fmla="*/ 629 w 1263"/>
                <a:gd name="T89" fmla="*/ 68 h 541"/>
                <a:gd name="T90" fmla="*/ 661 w 1263"/>
                <a:gd name="T91" fmla="*/ 67 h 541"/>
                <a:gd name="T92" fmla="*/ 725 w 1263"/>
                <a:gd name="T93" fmla="*/ 64 h 541"/>
                <a:gd name="T94" fmla="*/ 817 w 1263"/>
                <a:gd name="T95" fmla="*/ 55 h 541"/>
                <a:gd name="T96" fmla="*/ 930 w 1263"/>
                <a:gd name="T97" fmla="*/ 38 h 541"/>
                <a:gd name="T98" fmla="*/ 1077 w 1263"/>
                <a:gd name="T99" fmla="*/ 12 h 541"/>
                <a:gd name="T100" fmla="*/ 1154 w 1263"/>
                <a:gd name="T101" fmla="*/ 2 h 541"/>
                <a:gd name="T102" fmla="*/ 1187 w 1263"/>
                <a:gd name="T103" fmla="*/ 0 h 541"/>
                <a:gd name="T104" fmla="*/ 1213 w 1263"/>
                <a:gd name="T105" fmla="*/ 2 h 541"/>
                <a:gd name="T106" fmla="*/ 1234 w 1263"/>
                <a:gd name="T107" fmla="*/ 8 h 541"/>
                <a:gd name="T108" fmla="*/ 1250 w 1263"/>
                <a:gd name="T109" fmla="*/ 19 h 541"/>
                <a:gd name="T110" fmla="*/ 1260 w 1263"/>
                <a:gd name="T111" fmla="*/ 34 h 541"/>
                <a:gd name="T112" fmla="*/ 1263 w 1263"/>
                <a:gd name="T113" fmla="*/ 5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63" h="541">
                  <a:moveTo>
                    <a:pt x="1263" y="57"/>
                  </a:moveTo>
                  <a:lnTo>
                    <a:pt x="1263" y="57"/>
                  </a:lnTo>
                  <a:lnTo>
                    <a:pt x="1262" y="70"/>
                  </a:lnTo>
                  <a:lnTo>
                    <a:pt x="1260" y="84"/>
                  </a:lnTo>
                  <a:lnTo>
                    <a:pt x="1256" y="100"/>
                  </a:lnTo>
                  <a:lnTo>
                    <a:pt x="1250" y="116"/>
                  </a:lnTo>
                  <a:lnTo>
                    <a:pt x="1243" y="133"/>
                  </a:lnTo>
                  <a:lnTo>
                    <a:pt x="1234" y="152"/>
                  </a:lnTo>
                  <a:lnTo>
                    <a:pt x="1224" y="170"/>
                  </a:lnTo>
                  <a:lnTo>
                    <a:pt x="1213" y="189"/>
                  </a:lnTo>
                  <a:lnTo>
                    <a:pt x="1200" y="209"/>
                  </a:lnTo>
                  <a:lnTo>
                    <a:pt x="1187" y="228"/>
                  </a:lnTo>
                  <a:lnTo>
                    <a:pt x="1170" y="249"/>
                  </a:lnTo>
                  <a:lnTo>
                    <a:pt x="1154" y="269"/>
                  </a:lnTo>
                  <a:lnTo>
                    <a:pt x="1137" y="289"/>
                  </a:lnTo>
                  <a:lnTo>
                    <a:pt x="1117" y="310"/>
                  </a:lnTo>
                  <a:lnTo>
                    <a:pt x="1098" y="329"/>
                  </a:lnTo>
                  <a:lnTo>
                    <a:pt x="1077" y="349"/>
                  </a:lnTo>
                  <a:lnTo>
                    <a:pt x="1054" y="369"/>
                  </a:lnTo>
                  <a:lnTo>
                    <a:pt x="1032" y="387"/>
                  </a:lnTo>
                  <a:lnTo>
                    <a:pt x="1007" y="406"/>
                  </a:lnTo>
                  <a:lnTo>
                    <a:pt x="983" y="423"/>
                  </a:lnTo>
                  <a:lnTo>
                    <a:pt x="957" y="440"/>
                  </a:lnTo>
                  <a:lnTo>
                    <a:pt x="930" y="456"/>
                  </a:lnTo>
                  <a:lnTo>
                    <a:pt x="904" y="471"/>
                  </a:lnTo>
                  <a:lnTo>
                    <a:pt x="875" y="484"/>
                  </a:lnTo>
                  <a:lnTo>
                    <a:pt x="847" y="497"/>
                  </a:lnTo>
                  <a:lnTo>
                    <a:pt x="817" y="509"/>
                  </a:lnTo>
                  <a:lnTo>
                    <a:pt x="787" y="518"/>
                  </a:lnTo>
                  <a:lnTo>
                    <a:pt x="756" y="526"/>
                  </a:lnTo>
                  <a:lnTo>
                    <a:pt x="725" y="533"/>
                  </a:lnTo>
                  <a:lnTo>
                    <a:pt x="693" y="537"/>
                  </a:lnTo>
                  <a:lnTo>
                    <a:pt x="661" y="540"/>
                  </a:lnTo>
                  <a:lnTo>
                    <a:pt x="629" y="541"/>
                  </a:lnTo>
                  <a:lnTo>
                    <a:pt x="629" y="541"/>
                  </a:lnTo>
                  <a:lnTo>
                    <a:pt x="596" y="540"/>
                  </a:lnTo>
                  <a:lnTo>
                    <a:pt x="565" y="537"/>
                  </a:lnTo>
                  <a:lnTo>
                    <a:pt x="533" y="533"/>
                  </a:lnTo>
                  <a:lnTo>
                    <a:pt x="501" y="527"/>
                  </a:lnTo>
                  <a:lnTo>
                    <a:pt x="471" y="519"/>
                  </a:lnTo>
                  <a:lnTo>
                    <a:pt x="441" y="510"/>
                  </a:lnTo>
                  <a:lnTo>
                    <a:pt x="412" y="498"/>
                  </a:lnTo>
                  <a:lnTo>
                    <a:pt x="383" y="487"/>
                  </a:lnTo>
                  <a:lnTo>
                    <a:pt x="355" y="474"/>
                  </a:lnTo>
                  <a:lnTo>
                    <a:pt x="328" y="460"/>
                  </a:lnTo>
                  <a:lnTo>
                    <a:pt x="302" y="444"/>
                  </a:lnTo>
                  <a:lnTo>
                    <a:pt x="277" y="428"/>
                  </a:lnTo>
                  <a:lnTo>
                    <a:pt x="252" y="411"/>
                  </a:lnTo>
                  <a:lnTo>
                    <a:pt x="228" y="393"/>
                  </a:lnTo>
                  <a:lnTo>
                    <a:pt x="205" y="375"/>
                  </a:lnTo>
                  <a:lnTo>
                    <a:pt x="183" y="357"/>
                  </a:lnTo>
                  <a:lnTo>
                    <a:pt x="162" y="337"/>
                  </a:lnTo>
                  <a:lnTo>
                    <a:pt x="143" y="318"/>
                  </a:lnTo>
                  <a:lnTo>
                    <a:pt x="124" y="298"/>
                  </a:lnTo>
                  <a:lnTo>
                    <a:pt x="107" y="279"/>
                  </a:lnTo>
                  <a:lnTo>
                    <a:pt x="90" y="260"/>
                  </a:lnTo>
                  <a:lnTo>
                    <a:pt x="75" y="239"/>
                  </a:lnTo>
                  <a:lnTo>
                    <a:pt x="62" y="220"/>
                  </a:lnTo>
                  <a:lnTo>
                    <a:pt x="48" y="202"/>
                  </a:lnTo>
                  <a:lnTo>
                    <a:pt x="37" y="182"/>
                  </a:lnTo>
                  <a:lnTo>
                    <a:pt x="28" y="165"/>
                  </a:lnTo>
                  <a:lnTo>
                    <a:pt x="19" y="147"/>
                  </a:lnTo>
                  <a:lnTo>
                    <a:pt x="12" y="130"/>
                  </a:lnTo>
                  <a:lnTo>
                    <a:pt x="7" y="114"/>
                  </a:lnTo>
                  <a:lnTo>
                    <a:pt x="3" y="99"/>
                  </a:lnTo>
                  <a:lnTo>
                    <a:pt x="1" y="84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" y="60"/>
                  </a:lnTo>
                  <a:lnTo>
                    <a:pt x="3" y="50"/>
                  </a:lnTo>
                  <a:lnTo>
                    <a:pt x="7" y="40"/>
                  </a:lnTo>
                  <a:lnTo>
                    <a:pt x="12" y="33"/>
                  </a:lnTo>
                  <a:lnTo>
                    <a:pt x="19" y="26"/>
                  </a:lnTo>
                  <a:lnTo>
                    <a:pt x="28" y="21"/>
                  </a:lnTo>
                  <a:lnTo>
                    <a:pt x="37" y="17"/>
                  </a:lnTo>
                  <a:lnTo>
                    <a:pt x="48" y="14"/>
                  </a:lnTo>
                  <a:lnTo>
                    <a:pt x="62" y="12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7" y="12"/>
                  </a:lnTo>
                  <a:lnTo>
                    <a:pt x="143" y="14"/>
                  </a:lnTo>
                  <a:lnTo>
                    <a:pt x="183" y="19"/>
                  </a:lnTo>
                  <a:lnTo>
                    <a:pt x="277" y="33"/>
                  </a:lnTo>
                  <a:lnTo>
                    <a:pt x="328" y="42"/>
                  </a:lnTo>
                  <a:lnTo>
                    <a:pt x="383" y="50"/>
                  </a:lnTo>
                  <a:lnTo>
                    <a:pt x="441" y="57"/>
                  </a:lnTo>
                  <a:lnTo>
                    <a:pt x="501" y="62"/>
                  </a:lnTo>
                  <a:lnTo>
                    <a:pt x="565" y="66"/>
                  </a:lnTo>
                  <a:lnTo>
                    <a:pt x="596" y="67"/>
                  </a:lnTo>
                  <a:lnTo>
                    <a:pt x="629" y="68"/>
                  </a:lnTo>
                  <a:lnTo>
                    <a:pt x="629" y="68"/>
                  </a:lnTo>
                  <a:lnTo>
                    <a:pt x="661" y="67"/>
                  </a:lnTo>
                  <a:lnTo>
                    <a:pt x="693" y="66"/>
                  </a:lnTo>
                  <a:lnTo>
                    <a:pt x="725" y="64"/>
                  </a:lnTo>
                  <a:lnTo>
                    <a:pt x="756" y="62"/>
                  </a:lnTo>
                  <a:lnTo>
                    <a:pt x="817" y="55"/>
                  </a:lnTo>
                  <a:lnTo>
                    <a:pt x="875" y="48"/>
                  </a:lnTo>
                  <a:lnTo>
                    <a:pt x="930" y="38"/>
                  </a:lnTo>
                  <a:lnTo>
                    <a:pt x="983" y="29"/>
                  </a:lnTo>
                  <a:lnTo>
                    <a:pt x="1077" y="12"/>
                  </a:lnTo>
                  <a:lnTo>
                    <a:pt x="1117" y="6"/>
                  </a:lnTo>
                  <a:lnTo>
                    <a:pt x="1154" y="2"/>
                  </a:lnTo>
                  <a:lnTo>
                    <a:pt x="1170" y="1"/>
                  </a:lnTo>
                  <a:lnTo>
                    <a:pt x="1187" y="0"/>
                  </a:lnTo>
                  <a:lnTo>
                    <a:pt x="1200" y="1"/>
                  </a:lnTo>
                  <a:lnTo>
                    <a:pt x="1213" y="2"/>
                  </a:lnTo>
                  <a:lnTo>
                    <a:pt x="1224" y="5"/>
                  </a:lnTo>
                  <a:lnTo>
                    <a:pt x="1234" y="8"/>
                  </a:lnTo>
                  <a:lnTo>
                    <a:pt x="1243" y="13"/>
                  </a:lnTo>
                  <a:lnTo>
                    <a:pt x="1250" y="19"/>
                  </a:lnTo>
                  <a:lnTo>
                    <a:pt x="1256" y="26"/>
                  </a:lnTo>
                  <a:lnTo>
                    <a:pt x="1260" y="34"/>
                  </a:lnTo>
                  <a:lnTo>
                    <a:pt x="1262" y="45"/>
                  </a:lnTo>
                  <a:lnTo>
                    <a:pt x="1263" y="57"/>
                  </a:lnTo>
                  <a:lnTo>
                    <a:pt x="1263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10AF458E-F5A4-271D-ABAF-8EF18BE60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1318"/>
              <a:ext cx="425" cy="185"/>
            </a:xfrm>
            <a:custGeom>
              <a:avLst/>
              <a:gdLst>
                <a:gd name="T0" fmla="*/ 1259 w 1275"/>
                <a:gd name="T1" fmla="*/ 95 h 553"/>
                <a:gd name="T2" fmla="*/ 1224 w 1275"/>
                <a:gd name="T3" fmla="*/ 174 h 553"/>
                <a:gd name="T4" fmla="*/ 1148 w 1275"/>
                <a:gd name="T5" fmla="*/ 281 h 553"/>
                <a:gd name="T6" fmla="*/ 1003 w 1275"/>
                <a:gd name="T7" fmla="*/ 413 h 553"/>
                <a:gd name="T8" fmla="*/ 899 w 1275"/>
                <a:gd name="T9" fmla="*/ 475 h 553"/>
                <a:gd name="T10" fmla="*/ 800 w 1275"/>
                <a:gd name="T11" fmla="*/ 516 h 553"/>
                <a:gd name="T12" fmla="*/ 695 w 1275"/>
                <a:gd name="T13" fmla="*/ 538 h 553"/>
                <a:gd name="T14" fmla="*/ 609 w 1275"/>
                <a:gd name="T15" fmla="*/ 541 h 553"/>
                <a:gd name="T16" fmla="*/ 503 w 1275"/>
                <a:gd name="T17" fmla="*/ 526 h 553"/>
                <a:gd name="T18" fmla="*/ 402 w 1275"/>
                <a:gd name="T19" fmla="*/ 491 h 553"/>
                <a:gd name="T20" fmla="*/ 288 w 1275"/>
                <a:gd name="T21" fmla="*/ 430 h 553"/>
                <a:gd name="T22" fmla="*/ 170 w 1275"/>
                <a:gd name="T23" fmla="*/ 336 h 553"/>
                <a:gd name="T24" fmla="*/ 72 w 1275"/>
                <a:gd name="T25" fmla="*/ 222 h 553"/>
                <a:gd name="T26" fmla="*/ 20 w 1275"/>
                <a:gd name="T27" fmla="*/ 124 h 553"/>
                <a:gd name="T28" fmla="*/ 12 w 1275"/>
                <a:gd name="T29" fmla="*/ 76 h 553"/>
                <a:gd name="T30" fmla="*/ 24 w 1275"/>
                <a:gd name="T31" fmla="*/ 41 h 553"/>
                <a:gd name="T32" fmla="*/ 69 w 1275"/>
                <a:gd name="T33" fmla="*/ 24 h 553"/>
                <a:gd name="T34" fmla="*/ 156 w 1275"/>
                <a:gd name="T35" fmla="*/ 27 h 553"/>
                <a:gd name="T36" fmla="*/ 376 w 1275"/>
                <a:gd name="T37" fmla="*/ 59 h 553"/>
                <a:gd name="T38" fmla="*/ 630 w 1275"/>
                <a:gd name="T39" fmla="*/ 80 h 553"/>
                <a:gd name="T40" fmla="*/ 835 w 1275"/>
                <a:gd name="T41" fmla="*/ 65 h 553"/>
                <a:gd name="T42" fmla="*/ 1073 w 1275"/>
                <a:gd name="T43" fmla="*/ 26 h 553"/>
                <a:gd name="T44" fmla="*/ 1178 w 1275"/>
                <a:gd name="T45" fmla="*/ 13 h 553"/>
                <a:gd name="T46" fmla="*/ 1238 w 1275"/>
                <a:gd name="T47" fmla="*/ 20 h 553"/>
                <a:gd name="T48" fmla="*/ 1261 w 1275"/>
                <a:gd name="T49" fmla="*/ 46 h 553"/>
                <a:gd name="T50" fmla="*/ 1265 w 1275"/>
                <a:gd name="T51" fmla="*/ 67 h 553"/>
                <a:gd name="T52" fmla="*/ 1274 w 1275"/>
                <a:gd name="T53" fmla="*/ 66 h 553"/>
                <a:gd name="T54" fmla="*/ 1269 w 1275"/>
                <a:gd name="T55" fmla="*/ 34 h 553"/>
                <a:gd name="T56" fmla="*/ 1242 w 1275"/>
                <a:gd name="T57" fmla="*/ 9 h 553"/>
                <a:gd name="T58" fmla="*/ 1198 w 1275"/>
                <a:gd name="T59" fmla="*/ 0 h 553"/>
                <a:gd name="T60" fmla="*/ 1122 w 1275"/>
                <a:gd name="T61" fmla="*/ 6 h 553"/>
                <a:gd name="T62" fmla="*/ 956 w 1275"/>
                <a:gd name="T63" fmla="*/ 34 h 553"/>
                <a:gd name="T64" fmla="*/ 747 w 1275"/>
                <a:gd name="T65" fmla="*/ 63 h 553"/>
                <a:gd name="T66" fmla="*/ 515 w 1275"/>
                <a:gd name="T67" fmla="*/ 63 h 553"/>
                <a:gd name="T68" fmla="*/ 305 w 1275"/>
                <a:gd name="T69" fmla="*/ 37 h 553"/>
                <a:gd name="T70" fmla="*/ 115 w 1275"/>
                <a:gd name="T71" fmla="*/ 11 h 553"/>
                <a:gd name="T72" fmla="*/ 47 w 1275"/>
                <a:gd name="T73" fmla="*/ 16 h 553"/>
                <a:gd name="T74" fmla="*/ 12 w 1275"/>
                <a:gd name="T75" fmla="*/ 38 h 553"/>
                <a:gd name="T76" fmla="*/ 0 w 1275"/>
                <a:gd name="T77" fmla="*/ 83 h 553"/>
                <a:gd name="T78" fmla="*/ 10 w 1275"/>
                <a:gd name="T79" fmla="*/ 130 h 553"/>
                <a:gd name="T80" fmla="*/ 62 w 1275"/>
                <a:gd name="T81" fmla="*/ 230 h 553"/>
                <a:gd name="T82" fmla="*/ 154 w 1275"/>
                <a:gd name="T83" fmla="*/ 338 h 553"/>
                <a:gd name="T84" fmla="*/ 280 w 1275"/>
                <a:gd name="T85" fmla="*/ 440 h 553"/>
                <a:gd name="T86" fmla="*/ 393 w 1275"/>
                <a:gd name="T87" fmla="*/ 501 h 553"/>
                <a:gd name="T88" fmla="*/ 498 w 1275"/>
                <a:gd name="T89" fmla="*/ 537 h 553"/>
                <a:gd name="T90" fmla="*/ 587 w 1275"/>
                <a:gd name="T91" fmla="*/ 551 h 553"/>
                <a:gd name="T92" fmla="*/ 699 w 1275"/>
                <a:gd name="T93" fmla="*/ 549 h 553"/>
                <a:gd name="T94" fmla="*/ 784 w 1275"/>
                <a:gd name="T95" fmla="*/ 533 h 553"/>
                <a:gd name="T96" fmla="*/ 867 w 1275"/>
                <a:gd name="T97" fmla="*/ 503 h 553"/>
                <a:gd name="T98" fmla="*/ 980 w 1275"/>
                <a:gd name="T99" fmla="*/ 442 h 553"/>
                <a:gd name="T100" fmla="*/ 1108 w 1275"/>
                <a:gd name="T101" fmla="*/ 340 h 553"/>
                <a:gd name="T102" fmla="*/ 1204 w 1275"/>
                <a:gd name="T103" fmla="*/ 229 h 553"/>
                <a:gd name="T104" fmla="*/ 1261 w 1275"/>
                <a:gd name="T105" fmla="*/ 127 h 553"/>
                <a:gd name="T106" fmla="*/ 1275 w 1275"/>
                <a:gd name="T107" fmla="*/ 73 h 553"/>
                <a:gd name="T108" fmla="*/ 1271 w 1275"/>
                <a:gd name="T109" fmla="*/ 58 h 553"/>
                <a:gd name="T110" fmla="*/ 1263 w 1275"/>
                <a:gd name="T111" fmla="*/ 63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75" h="553">
                  <a:moveTo>
                    <a:pt x="1263" y="63"/>
                  </a:moveTo>
                  <a:lnTo>
                    <a:pt x="1263" y="63"/>
                  </a:lnTo>
                  <a:lnTo>
                    <a:pt x="1262" y="74"/>
                  </a:lnTo>
                  <a:lnTo>
                    <a:pt x="1261" y="84"/>
                  </a:lnTo>
                  <a:lnTo>
                    <a:pt x="1259" y="95"/>
                  </a:lnTo>
                  <a:lnTo>
                    <a:pt x="1256" y="106"/>
                  </a:lnTo>
                  <a:lnTo>
                    <a:pt x="1248" y="126"/>
                  </a:lnTo>
                  <a:lnTo>
                    <a:pt x="1239" y="146"/>
                  </a:lnTo>
                  <a:lnTo>
                    <a:pt x="1239" y="146"/>
                  </a:lnTo>
                  <a:lnTo>
                    <a:pt x="1224" y="174"/>
                  </a:lnTo>
                  <a:lnTo>
                    <a:pt x="1209" y="200"/>
                  </a:lnTo>
                  <a:lnTo>
                    <a:pt x="1191" y="226"/>
                  </a:lnTo>
                  <a:lnTo>
                    <a:pt x="1172" y="250"/>
                  </a:lnTo>
                  <a:lnTo>
                    <a:pt x="1172" y="250"/>
                  </a:lnTo>
                  <a:lnTo>
                    <a:pt x="1148" y="281"/>
                  </a:lnTo>
                  <a:lnTo>
                    <a:pt x="1121" y="310"/>
                  </a:lnTo>
                  <a:lnTo>
                    <a:pt x="1093" y="337"/>
                  </a:lnTo>
                  <a:lnTo>
                    <a:pt x="1064" y="364"/>
                  </a:lnTo>
                  <a:lnTo>
                    <a:pt x="1034" y="389"/>
                  </a:lnTo>
                  <a:lnTo>
                    <a:pt x="1003" y="413"/>
                  </a:lnTo>
                  <a:lnTo>
                    <a:pt x="971" y="434"/>
                  </a:lnTo>
                  <a:lnTo>
                    <a:pt x="937" y="454"/>
                  </a:lnTo>
                  <a:lnTo>
                    <a:pt x="937" y="454"/>
                  </a:lnTo>
                  <a:lnTo>
                    <a:pt x="919" y="465"/>
                  </a:lnTo>
                  <a:lnTo>
                    <a:pt x="899" y="475"/>
                  </a:lnTo>
                  <a:lnTo>
                    <a:pt x="880" y="484"/>
                  </a:lnTo>
                  <a:lnTo>
                    <a:pt x="860" y="493"/>
                  </a:lnTo>
                  <a:lnTo>
                    <a:pt x="840" y="501"/>
                  </a:lnTo>
                  <a:lnTo>
                    <a:pt x="820" y="508"/>
                  </a:lnTo>
                  <a:lnTo>
                    <a:pt x="800" y="516"/>
                  </a:lnTo>
                  <a:lnTo>
                    <a:pt x="779" y="521"/>
                  </a:lnTo>
                  <a:lnTo>
                    <a:pt x="759" y="527"/>
                  </a:lnTo>
                  <a:lnTo>
                    <a:pt x="738" y="531"/>
                  </a:lnTo>
                  <a:lnTo>
                    <a:pt x="716" y="535"/>
                  </a:lnTo>
                  <a:lnTo>
                    <a:pt x="695" y="538"/>
                  </a:lnTo>
                  <a:lnTo>
                    <a:pt x="674" y="540"/>
                  </a:lnTo>
                  <a:lnTo>
                    <a:pt x="652" y="541"/>
                  </a:lnTo>
                  <a:lnTo>
                    <a:pt x="631" y="541"/>
                  </a:lnTo>
                  <a:lnTo>
                    <a:pt x="609" y="541"/>
                  </a:lnTo>
                  <a:lnTo>
                    <a:pt x="609" y="541"/>
                  </a:lnTo>
                  <a:lnTo>
                    <a:pt x="588" y="539"/>
                  </a:lnTo>
                  <a:lnTo>
                    <a:pt x="567" y="537"/>
                  </a:lnTo>
                  <a:lnTo>
                    <a:pt x="545" y="534"/>
                  </a:lnTo>
                  <a:lnTo>
                    <a:pt x="524" y="530"/>
                  </a:lnTo>
                  <a:lnTo>
                    <a:pt x="503" y="526"/>
                  </a:lnTo>
                  <a:lnTo>
                    <a:pt x="482" y="520"/>
                  </a:lnTo>
                  <a:lnTo>
                    <a:pt x="462" y="514"/>
                  </a:lnTo>
                  <a:lnTo>
                    <a:pt x="441" y="507"/>
                  </a:lnTo>
                  <a:lnTo>
                    <a:pt x="421" y="499"/>
                  </a:lnTo>
                  <a:lnTo>
                    <a:pt x="402" y="491"/>
                  </a:lnTo>
                  <a:lnTo>
                    <a:pt x="381" y="483"/>
                  </a:lnTo>
                  <a:lnTo>
                    <a:pt x="362" y="473"/>
                  </a:lnTo>
                  <a:lnTo>
                    <a:pt x="344" y="464"/>
                  </a:lnTo>
                  <a:lnTo>
                    <a:pt x="324" y="452"/>
                  </a:lnTo>
                  <a:lnTo>
                    <a:pt x="288" y="430"/>
                  </a:lnTo>
                  <a:lnTo>
                    <a:pt x="288" y="430"/>
                  </a:lnTo>
                  <a:lnTo>
                    <a:pt x="257" y="409"/>
                  </a:lnTo>
                  <a:lnTo>
                    <a:pt x="227" y="386"/>
                  </a:lnTo>
                  <a:lnTo>
                    <a:pt x="197" y="362"/>
                  </a:lnTo>
                  <a:lnTo>
                    <a:pt x="170" y="336"/>
                  </a:lnTo>
                  <a:lnTo>
                    <a:pt x="143" y="310"/>
                  </a:lnTo>
                  <a:lnTo>
                    <a:pt x="118" y="281"/>
                  </a:lnTo>
                  <a:lnTo>
                    <a:pt x="93" y="252"/>
                  </a:lnTo>
                  <a:lnTo>
                    <a:pt x="72" y="222"/>
                  </a:lnTo>
                  <a:lnTo>
                    <a:pt x="72" y="222"/>
                  </a:lnTo>
                  <a:lnTo>
                    <a:pt x="57" y="198"/>
                  </a:lnTo>
                  <a:lnTo>
                    <a:pt x="42" y="174"/>
                  </a:lnTo>
                  <a:lnTo>
                    <a:pt x="30" y="149"/>
                  </a:lnTo>
                  <a:lnTo>
                    <a:pt x="25" y="136"/>
                  </a:lnTo>
                  <a:lnTo>
                    <a:pt x="20" y="124"/>
                  </a:lnTo>
                  <a:lnTo>
                    <a:pt x="20" y="124"/>
                  </a:lnTo>
                  <a:lnTo>
                    <a:pt x="15" y="106"/>
                  </a:lnTo>
                  <a:lnTo>
                    <a:pt x="13" y="95"/>
                  </a:lnTo>
                  <a:lnTo>
                    <a:pt x="12" y="86"/>
                  </a:lnTo>
                  <a:lnTo>
                    <a:pt x="12" y="76"/>
                  </a:lnTo>
                  <a:lnTo>
                    <a:pt x="12" y="67"/>
                  </a:lnTo>
                  <a:lnTo>
                    <a:pt x="15" y="58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24" y="41"/>
                  </a:lnTo>
                  <a:lnTo>
                    <a:pt x="31" y="36"/>
                  </a:lnTo>
                  <a:lnTo>
                    <a:pt x="39" y="31"/>
                  </a:lnTo>
                  <a:lnTo>
                    <a:pt x="48" y="28"/>
                  </a:lnTo>
                  <a:lnTo>
                    <a:pt x="59" y="26"/>
                  </a:lnTo>
                  <a:lnTo>
                    <a:pt x="69" y="24"/>
                  </a:lnTo>
                  <a:lnTo>
                    <a:pt x="88" y="23"/>
                  </a:lnTo>
                  <a:lnTo>
                    <a:pt x="88" y="23"/>
                  </a:lnTo>
                  <a:lnTo>
                    <a:pt x="105" y="23"/>
                  </a:lnTo>
                  <a:lnTo>
                    <a:pt x="122" y="24"/>
                  </a:lnTo>
                  <a:lnTo>
                    <a:pt x="156" y="27"/>
                  </a:lnTo>
                  <a:lnTo>
                    <a:pt x="191" y="31"/>
                  </a:lnTo>
                  <a:lnTo>
                    <a:pt x="224" y="36"/>
                  </a:lnTo>
                  <a:lnTo>
                    <a:pt x="224" y="36"/>
                  </a:lnTo>
                  <a:lnTo>
                    <a:pt x="325" y="52"/>
                  </a:lnTo>
                  <a:lnTo>
                    <a:pt x="376" y="59"/>
                  </a:lnTo>
                  <a:lnTo>
                    <a:pt x="426" y="66"/>
                  </a:lnTo>
                  <a:lnTo>
                    <a:pt x="477" y="71"/>
                  </a:lnTo>
                  <a:lnTo>
                    <a:pt x="528" y="76"/>
                  </a:lnTo>
                  <a:lnTo>
                    <a:pt x="579" y="78"/>
                  </a:lnTo>
                  <a:lnTo>
                    <a:pt x="630" y="80"/>
                  </a:lnTo>
                  <a:lnTo>
                    <a:pt x="630" y="80"/>
                  </a:lnTo>
                  <a:lnTo>
                    <a:pt x="682" y="79"/>
                  </a:lnTo>
                  <a:lnTo>
                    <a:pt x="733" y="76"/>
                  </a:lnTo>
                  <a:lnTo>
                    <a:pt x="784" y="71"/>
                  </a:lnTo>
                  <a:lnTo>
                    <a:pt x="835" y="65"/>
                  </a:lnTo>
                  <a:lnTo>
                    <a:pt x="886" y="58"/>
                  </a:lnTo>
                  <a:lnTo>
                    <a:pt x="937" y="50"/>
                  </a:lnTo>
                  <a:lnTo>
                    <a:pt x="1039" y="32"/>
                  </a:lnTo>
                  <a:lnTo>
                    <a:pt x="1039" y="32"/>
                  </a:lnTo>
                  <a:lnTo>
                    <a:pt x="1073" y="26"/>
                  </a:lnTo>
                  <a:lnTo>
                    <a:pt x="1108" y="20"/>
                  </a:lnTo>
                  <a:lnTo>
                    <a:pt x="1143" y="15"/>
                  </a:lnTo>
                  <a:lnTo>
                    <a:pt x="1161" y="14"/>
                  </a:lnTo>
                  <a:lnTo>
                    <a:pt x="1178" y="13"/>
                  </a:lnTo>
                  <a:lnTo>
                    <a:pt x="1178" y="13"/>
                  </a:lnTo>
                  <a:lnTo>
                    <a:pt x="1199" y="12"/>
                  </a:lnTo>
                  <a:lnTo>
                    <a:pt x="1209" y="13"/>
                  </a:lnTo>
                  <a:lnTo>
                    <a:pt x="1219" y="14"/>
                  </a:lnTo>
                  <a:lnTo>
                    <a:pt x="1229" y="16"/>
                  </a:lnTo>
                  <a:lnTo>
                    <a:pt x="1238" y="20"/>
                  </a:lnTo>
                  <a:lnTo>
                    <a:pt x="1247" y="25"/>
                  </a:lnTo>
                  <a:lnTo>
                    <a:pt x="1254" y="31"/>
                  </a:lnTo>
                  <a:lnTo>
                    <a:pt x="1254" y="31"/>
                  </a:lnTo>
                  <a:lnTo>
                    <a:pt x="1258" y="38"/>
                  </a:lnTo>
                  <a:lnTo>
                    <a:pt x="1261" y="46"/>
                  </a:lnTo>
                  <a:lnTo>
                    <a:pt x="1262" y="55"/>
                  </a:lnTo>
                  <a:lnTo>
                    <a:pt x="1263" y="63"/>
                  </a:lnTo>
                  <a:lnTo>
                    <a:pt x="1263" y="63"/>
                  </a:lnTo>
                  <a:lnTo>
                    <a:pt x="1263" y="66"/>
                  </a:lnTo>
                  <a:lnTo>
                    <a:pt x="1265" y="67"/>
                  </a:lnTo>
                  <a:lnTo>
                    <a:pt x="1267" y="68"/>
                  </a:lnTo>
                  <a:lnTo>
                    <a:pt x="1269" y="69"/>
                  </a:lnTo>
                  <a:lnTo>
                    <a:pt x="1271" y="68"/>
                  </a:lnTo>
                  <a:lnTo>
                    <a:pt x="1273" y="67"/>
                  </a:lnTo>
                  <a:lnTo>
                    <a:pt x="1274" y="66"/>
                  </a:lnTo>
                  <a:lnTo>
                    <a:pt x="1275" y="63"/>
                  </a:lnTo>
                  <a:lnTo>
                    <a:pt x="1275" y="63"/>
                  </a:lnTo>
                  <a:lnTo>
                    <a:pt x="1274" y="53"/>
                  </a:lnTo>
                  <a:lnTo>
                    <a:pt x="1273" y="43"/>
                  </a:lnTo>
                  <a:lnTo>
                    <a:pt x="1269" y="34"/>
                  </a:lnTo>
                  <a:lnTo>
                    <a:pt x="1264" y="25"/>
                  </a:lnTo>
                  <a:lnTo>
                    <a:pt x="1264" y="25"/>
                  </a:lnTo>
                  <a:lnTo>
                    <a:pt x="1258" y="18"/>
                  </a:lnTo>
                  <a:lnTo>
                    <a:pt x="1251" y="13"/>
                  </a:lnTo>
                  <a:lnTo>
                    <a:pt x="1242" y="9"/>
                  </a:lnTo>
                  <a:lnTo>
                    <a:pt x="1233" y="5"/>
                  </a:lnTo>
                  <a:lnTo>
                    <a:pt x="1233" y="5"/>
                  </a:lnTo>
                  <a:lnTo>
                    <a:pt x="1222" y="3"/>
                  </a:lnTo>
                  <a:lnTo>
                    <a:pt x="1210" y="1"/>
                  </a:lnTo>
                  <a:lnTo>
                    <a:pt x="1198" y="0"/>
                  </a:lnTo>
                  <a:lnTo>
                    <a:pt x="1186" y="0"/>
                  </a:lnTo>
                  <a:lnTo>
                    <a:pt x="1186" y="0"/>
                  </a:lnTo>
                  <a:lnTo>
                    <a:pt x="1170" y="1"/>
                  </a:lnTo>
                  <a:lnTo>
                    <a:pt x="1154" y="2"/>
                  </a:lnTo>
                  <a:lnTo>
                    <a:pt x="1122" y="6"/>
                  </a:lnTo>
                  <a:lnTo>
                    <a:pt x="1122" y="6"/>
                  </a:lnTo>
                  <a:lnTo>
                    <a:pt x="1081" y="12"/>
                  </a:lnTo>
                  <a:lnTo>
                    <a:pt x="1039" y="19"/>
                  </a:lnTo>
                  <a:lnTo>
                    <a:pt x="956" y="34"/>
                  </a:lnTo>
                  <a:lnTo>
                    <a:pt x="956" y="34"/>
                  </a:lnTo>
                  <a:lnTo>
                    <a:pt x="903" y="43"/>
                  </a:lnTo>
                  <a:lnTo>
                    <a:pt x="852" y="52"/>
                  </a:lnTo>
                  <a:lnTo>
                    <a:pt x="799" y="58"/>
                  </a:lnTo>
                  <a:lnTo>
                    <a:pt x="747" y="63"/>
                  </a:lnTo>
                  <a:lnTo>
                    <a:pt x="747" y="63"/>
                  </a:lnTo>
                  <a:lnTo>
                    <a:pt x="689" y="66"/>
                  </a:lnTo>
                  <a:lnTo>
                    <a:pt x="631" y="67"/>
                  </a:lnTo>
                  <a:lnTo>
                    <a:pt x="573" y="66"/>
                  </a:lnTo>
                  <a:lnTo>
                    <a:pt x="515" y="63"/>
                  </a:lnTo>
                  <a:lnTo>
                    <a:pt x="515" y="63"/>
                  </a:lnTo>
                  <a:lnTo>
                    <a:pt x="462" y="58"/>
                  </a:lnTo>
                  <a:lnTo>
                    <a:pt x="410" y="52"/>
                  </a:lnTo>
                  <a:lnTo>
                    <a:pt x="357" y="44"/>
                  </a:lnTo>
                  <a:lnTo>
                    <a:pt x="305" y="37"/>
                  </a:lnTo>
                  <a:lnTo>
                    <a:pt x="305" y="37"/>
                  </a:lnTo>
                  <a:lnTo>
                    <a:pt x="223" y="24"/>
                  </a:lnTo>
                  <a:lnTo>
                    <a:pt x="182" y="18"/>
                  </a:lnTo>
                  <a:lnTo>
                    <a:pt x="141" y="14"/>
                  </a:lnTo>
                  <a:lnTo>
                    <a:pt x="141" y="14"/>
                  </a:lnTo>
                  <a:lnTo>
                    <a:pt x="115" y="11"/>
                  </a:lnTo>
                  <a:lnTo>
                    <a:pt x="100" y="11"/>
                  </a:lnTo>
                  <a:lnTo>
                    <a:pt x="87" y="11"/>
                  </a:lnTo>
                  <a:lnTo>
                    <a:pt x="74" y="11"/>
                  </a:lnTo>
                  <a:lnTo>
                    <a:pt x="60" y="13"/>
                  </a:lnTo>
                  <a:lnTo>
                    <a:pt x="47" y="16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26" y="25"/>
                  </a:lnTo>
                  <a:lnTo>
                    <a:pt x="18" y="31"/>
                  </a:lnTo>
                  <a:lnTo>
                    <a:pt x="12" y="38"/>
                  </a:lnTo>
                  <a:lnTo>
                    <a:pt x="7" y="45"/>
                  </a:lnTo>
                  <a:lnTo>
                    <a:pt x="4" y="55"/>
                  </a:lnTo>
                  <a:lnTo>
                    <a:pt x="1" y="64"/>
                  </a:lnTo>
                  <a:lnTo>
                    <a:pt x="0" y="73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95"/>
                  </a:lnTo>
                  <a:lnTo>
                    <a:pt x="3" y="107"/>
                  </a:lnTo>
                  <a:lnTo>
                    <a:pt x="6" y="119"/>
                  </a:lnTo>
                  <a:lnTo>
                    <a:pt x="10" y="130"/>
                  </a:lnTo>
                  <a:lnTo>
                    <a:pt x="18" y="153"/>
                  </a:lnTo>
                  <a:lnTo>
                    <a:pt x="28" y="174"/>
                  </a:lnTo>
                  <a:lnTo>
                    <a:pt x="28" y="174"/>
                  </a:lnTo>
                  <a:lnTo>
                    <a:pt x="44" y="203"/>
                  </a:lnTo>
                  <a:lnTo>
                    <a:pt x="62" y="230"/>
                  </a:lnTo>
                  <a:lnTo>
                    <a:pt x="81" y="257"/>
                  </a:lnTo>
                  <a:lnTo>
                    <a:pt x="101" y="281"/>
                  </a:lnTo>
                  <a:lnTo>
                    <a:pt x="101" y="281"/>
                  </a:lnTo>
                  <a:lnTo>
                    <a:pt x="128" y="311"/>
                  </a:lnTo>
                  <a:lnTo>
                    <a:pt x="154" y="338"/>
                  </a:lnTo>
                  <a:lnTo>
                    <a:pt x="183" y="365"/>
                  </a:lnTo>
                  <a:lnTo>
                    <a:pt x="212" y="390"/>
                  </a:lnTo>
                  <a:lnTo>
                    <a:pt x="212" y="390"/>
                  </a:lnTo>
                  <a:lnTo>
                    <a:pt x="246" y="416"/>
                  </a:lnTo>
                  <a:lnTo>
                    <a:pt x="280" y="440"/>
                  </a:lnTo>
                  <a:lnTo>
                    <a:pt x="317" y="463"/>
                  </a:lnTo>
                  <a:lnTo>
                    <a:pt x="354" y="483"/>
                  </a:lnTo>
                  <a:lnTo>
                    <a:pt x="354" y="483"/>
                  </a:lnTo>
                  <a:lnTo>
                    <a:pt x="374" y="492"/>
                  </a:lnTo>
                  <a:lnTo>
                    <a:pt x="393" y="501"/>
                  </a:lnTo>
                  <a:lnTo>
                    <a:pt x="414" y="509"/>
                  </a:lnTo>
                  <a:lnTo>
                    <a:pt x="435" y="518"/>
                  </a:lnTo>
                  <a:lnTo>
                    <a:pt x="456" y="525"/>
                  </a:lnTo>
                  <a:lnTo>
                    <a:pt x="477" y="531"/>
                  </a:lnTo>
                  <a:lnTo>
                    <a:pt x="498" y="537"/>
                  </a:lnTo>
                  <a:lnTo>
                    <a:pt x="520" y="541"/>
                  </a:lnTo>
                  <a:lnTo>
                    <a:pt x="520" y="541"/>
                  </a:lnTo>
                  <a:lnTo>
                    <a:pt x="542" y="546"/>
                  </a:lnTo>
                  <a:lnTo>
                    <a:pt x="564" y="549"/>
                  </a:lnTo>
                  <a:lnTo>
                    <a:pt x="587" y="551"/>
                  </a:lnTo>
                  <a:lnTo>
                    <a:pt x="609" y="553"/>
                  </a:lnTo>
                  <a:lnTo>
                    <a:pt x="632" y="553"/>
                  </a:lnTo>
                  <a:lnTo>
                    <a:pt x="654" y="553"/>
                  </a:lnTo>
                  <a:lnTo>
                    <a:pt x="676" y="552"/>
                  </a:lnTo>
                  <a:lnTo>
                    <a:pt x="699" y="549"/>
                  </a:lnTo>
                  <a:lnTo>
                    <a:pt x="699" y="549"/>
                  </a:lnTo>
                  <a:lnTo>
                    <a:pt x="720" y="546"/>
                  </a:lnTo>
                  <a:lnTo>
                    <a:pt x="743" y="543"/>
                  </a:lnTo>
                  <a:lnTo>
                    <a:pt x="764" y="538"/>
                  </a:lnTo>
                  <a:lnTo>
                    <a:pt x="784" y="533"/>
                  </a:lnTo>
                  <a:lnTo>
                    <a:pt x="806" y="526"/>
                  </a:lnTo>
                  <a:lnTo>
                    <a:pt x="826" y="520"/>
                  </a:lnTo>
                  <a:lnTo>
                    <a:pt x="847" y="512"/>
                  </a:lnTo>
                  <a:lnTo>
                    <a:pt x="867" y="503"/>
                  </a:lnTo>
                  <a:lnTo>
                    <a:pt x="867" y="503"/>
                  </a:lnTo>
                  <a:lnTo>
                    <a:pt x="887" y="494"/>
                  </a:lnTo>
                  <a:lnTo>
                    <a:pt x="907" y="485"/>
                  </a:lnTo>
                  <a:lnTo>
                    <a:pt x="925" y="475"/>
                  </a:lnTo>
                  <a:lnTo>
                    <a:pt x="944" y="465"/>
                  </a:lnTo>
                  <a:lnTo>
                    <a:pt x="980" y="442"/>
                  </a:lnTo>
                  <a:lnTo>
                    <a:pt x="1015" y="418"/>
                  </a:lnTo>
                  <a:lnTo>
                    <a:pt x="1015" y="418"/>
                  </a:lnTo>
                  <a:lnTo>
                    <a:pt x="1047" y="393"/>
                  </a:lnTo>
                  <a:lnTo>
                    <a:pt x="1079" y="368"/>
                  </a:lnTo>
                  <a:lnTo>
                    <a:pt x="1108" y="340"/>
                  </a:lnTo>
                  <a:lnTo>
                    <a:pt x="1137" y="312"/>
                  </a:lnTo>
                  <a:lnTo>
                    <a:pt x="1137" y="312"/>
                  </a:lnTo>
                  <a:lnTo>
                    <a:pt x="1160" y="285"/>
                  </a:lnTo>
                  <a:lnTo>
                    <a:pt x="1182" y="258"/>
                  </a:lnTo>
                  <a:lnTo>
                    <a:pt x="1204" y="229"/>
                  </a:lnTo>
                  <a:lnTo>
                    <a:pt x="1223" y="199"/>
                  </a:lnTo>
                  <a:lnTo>
                    <a:pt x="1223" y="199"/>
                  </a:lnTo>
                  <a:lnTo>
                    <a:pt x="1237" y="176"/>
                  </a:lnTo>
                  <a:lnTo>
                    <a:pt x="1250" y="153"/>
                  </a:lnTo>
                  <a:lnTo>
                    <a:pt x="1261" y="127"/>
                  </a:lnTo>
                  <a:lnTo>
                    <a:pt x="1265" y="115"/>
                  </a:lnTo>
                  <a:lnTo>
                    <a:pt x="1269" y="102"/>
                  </a:lnTo>
                  <a:lnTo>
                    <a:pt x="1269" y="102"/>
                  </a:lnTo>
                  <a:lnTo>
                    <a:pt x="1273" y="82"/>
                  </a:lnTo>
                  <a:lnTo>
                    <a:pt x="1275" y="73"/>
                  </a:lnTo>
                  <a:lnTo>
                    <a:pt x="1275" y="63"/>
                  </a:lnTo>
                  <a:lnTo>
                    <a:pt x="1275" y="63"/>
                  </a:lnTo>
                  <a:lnTo>
                    <a:pt x="1274" y="60"/>
                  </a:lnTo>
                  <a:lnTo>
                    <a:pt x="1273" y="59"/>
                  </a:lnTo>
                  <a:lnTo>
                    <a:pt x="1271" y="58"/>
                  </a:lnTo>
                  <a:lnTo>
                    <a:pt x="1269" y="57"/>
                  </a:lnTo>
                  <a:lnTo>
                    <a:pt x="1267" y="58"/>
                  </a:lnTo>
                  <a:lnTo>
                    <a:pt x="1265" y="59"/>
                  </a:lnTo>
                  <a:lnTo>
                    <a:pt x="1263" y="60"/>
                  </a:lnTo>
                  <a:lnTo>
                    <a:pt x="1263" y="63"/>
                  </a:lnTo>
                  <a:lnTo>
                    <a:pt x="1263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146C690-D45D-3577-EE2D-231B01203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2879"/>
              <a:ext cx="41" cy="470"/>
            </a:xfrm>
            <a:custGeom>
              <a:avLst/>
              <a:gdLst>
                <a:gd name="T0" fmla="*/ 0 w 123"/>
                <a:gd name="T1" fmla="*/ 7 h 1410"/>
                <a:gd name="T2" fmla="*/ 34 w 123"/>
                <a:gd name="T3" fmla="*/ 140 h 1410"/>
                <a:gd name="T4" fmla="*/ 62 w 123"/>
                <a:gd name="T5" fmla="*/ 275 h 1410"/>
                <a:gd name="T6" fmla="*/ 72 w 123"/>
                <a:gd name="T7" fmla="*/ 342 h 1410"/>
                <a:gd name="T8" fmla="*/ 89 w 123"/>
                <a:gd name="T9" fmla="*/ 478 h 1410"/>
                <a:gd name="T10" fmla="*/ 95 w 123"/>
                <a:gd name="T11" fmla="*/ 545 h 1410"/>
                <a:gd name="T12" fmla="*/ 104 w 123"/>
                <a:gd name="T13" fmla="*/ 683 h 1410"/>
                <a:gd name="T14" fmla="*/ 109 w 123"/>
                <a:gd name="T15" fmla="*/ 819 h 1410"/>
                <a:gd name="T16" fmla="*/ 110 w 123"/>
                <a:gd name="T17" fmla="*/ 887 h 1410"/>
                <a:gd name="T18" fmla="*/ 109 w 123"/>
                <a:gd name="T19" fmla="*/ 1093 h 1410"/>
                <a:gd name="T20" fmla="*/ 106 w 123"/>
                <a:gd name="T21" fmla="*/ 1231 h 1410"/>
                <a:gd name="T22" fmla="*/ 101 w 123"/>
                <a:gd name="T23" fmla="*/ 1369 h 1410"/>
                <a:gd name="T24" fmla="*/ 100 w 123"/>
                <a:gd name="T25" fmla="*/ 1403 h 1410"/>
                <a:gd name="T26" fmla="*/ 102 w 123"/>
                <a:gd name="T27" fmla="*/ 1408 h 1410"/>
                <a:gd name="T28" fmla="*/ 106 w 123"/>
                <a:gd name="T29" fmla="*/ 1410 h 1410"/>
                <a:gd name="T30" fmla="*/ 110 w 123"/>
                <a:gd name="T31" fmla="*/ 1408 h 1410"/>
                <a:gd name="T32" fmla="*/ 112 w 123"/>
                <a:gd name="T33" fmla="*/ 1403 h 1410"/>
                <a:gd name="T34" fmla="*/ 118 w 123"/>
                <a:gd name="T35" fmla="*/ 1266 h 1410"/>
                <a:gd name="T36" fmla="*/ 121 w 123"/>
                <a:gd name="T37" fmla="*/ 1128 h 1410"/>
                <a:gd name="T38" fmla="*/ 123 w 123"/>
                <a:gd name="T39" fmla="*/ 920 h 1410"/>
                <a:gd name="T40" fmla="*/ 122 w 123"/>
                <a:gd name="T41" fmla="*/ 851 h 1410"/>
                <a:gd name="T42" fmla="*/ 119 w 123"/>
                <a:gd name="T43" fmla="*/ 714 h 1410"/>
                <a:gd name="T44" fmla="*/ 110 w 123"/>
                <a:gd name="T45" fmla="*/ 576 h 1410"/>
                <a:gd name="T46" fmla="*/ 104 w 123"/>
                <a:gd name="T47" fmla="*/ 508 h 1410"/>
                <a:gd name="T48" fmla="*/ 89 w 123"/>
                <a:gd name="T49" fmla="*/ 373 h 1410"/>
                <a:gd name="T50" fmla="*/ 79 w 123"/>
                <a:gd name="T51" fmla="*/ 305 h 1410"/>
                <a:gd name="T52" fmla="*/ 53 w 123"/>
                <a:gd name="T53" fmla="*/ 171 h 1410"/>
                <a:gd name="T54" fmla="*/ 21 w 123"/>
                <a:gd name="T55" fmla="*/ 38 h 1410"/>
                <a:gd name="T56" fmla="*/ 12 w 123"/>
                <a:gd name="T57" fmla="*/ 4 h 1410"/>
                <a:gd name="T58" fmla="*/ 11 w 123"/>
                <a:gd name="T59" fmla="*/ 2 h 1410"/>
                <a:gd name="T60" fmla="*/ 7 w 123"/>
                <a:gd name="T61" fmla="*/ 0 h 1410"/>
                <a:gd name="T62" fmla="*/ 3 w 123"/>
                <a:gd name="T63" fmla="*/ 1 h 1410"/>
                <a:gd name="T64" fmla="*/ 0 w 123"/>
                <a:gd name="T65" fmla="*/ 5 h 1410"/>
                <a:gd name="T66" fmla="*/ 0 w 123"/>
                <a:gd name="T67" fmla="*/ 7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3" h="1410">
                  <a:moveTo>
                    <a:pt x="0" y="7"/>
                  </a:moveTo>
                  <a:lnTo>
                    <a:pt x="0" y="7"/>
                  </a:lnTo>
                  <a:lnTo>
                    <a:pt x="19" y="74"/>
                  </a:lnTo>
                  <a:lnTo>
                    <a:pt x="34" y="140"/>
                  </a:lnTo>
                  <a:lnTo>
                    <a:pt x="48" y="207"/>
                  </a:lnTo>
                  <a:lnTo>
                    <a:pt x="62" y="275"/>
                  </a:lnTo>
                  <a:lnTo>
                    <a:pt x="62" y="275"/>
                  </a:lnTo>
                  <a:lnTo>
                    <a:pt x="72" y="342"/>
                  </a:lnTo>
                  <a:lnTo>
                    <a:pt x="81" y="409"/>
                  </a:lnTo>
                  <a:lnTo>
                    <a:pt x="89" y="478"/>
                  </a:lnTo>
                  <a:lnTo>
                    <a:pt x="95" y="545"/>
                  </a:lnTo>
                  <a:lnTo>
                    <a:pt x="95" y="545"/>
                  </a:lnTo>
                  <a:lnTo>
                    <a:pt x="100" y="613"/>
                  </a:lnTo>
                  <a:lnTo>
                    <a:pt x="104" y="683"/>
                  </a:lnTo>
                  <a:lnTo>
                    <a:pt x="107" y="751"/>
                  </a:lnTo>
                  <a:lnTo>
                    <a:pt x="109" y="819"/>
                  </a:lnTo>
                  <a:lnTo>
                    <a:pt x="109" y="819"/>
                  </a:lnTo>
                  <a:lnTo>
                    <a:pt x="110" y="887"/>
                  </a:lnTo>
                  <a:lnTo>
                    <a:pt x="110" y="957"/>
                  </a:lnTo>
                  <a:lnTo>
                    <a:pt x="109" y="1093"/>
                  </a:lnTo>
                  <a:lnTo>
                    <a:pt x="109" y="1093"/>
                  </a:lnTo>
                  <a:lnTo>
                    <a:pt x="106" y="1231"/>
                  </a:lnTo>
                  <a:lnTo>
                    <a:pt x="101" y="1369"/>
                  </a:lnTo>
                  <a:lnTo>
                    <a:pt x="101" y="1369"/>
                  </a:lnTo>
                  <a:lnTo>
                    <a:pt x="100" y="1403"/>
                  </a:lnTo>
                  <a:lnTo>
                    <a:pt x="100" y="1403"/>
                  </a:lnTo>
                  <a:lnTo>
                    <a:pt x="101" y="1406"/>
                  </a:lnTo>
                  <a:lnTo>
                    <a:pt x="102" y="1408"/>
                  </a:lnTo>
                  <a:lnTo>
                    <a:pt x="104" y="1409"/>
                  </a:lnTo>
                  <a:lnTo>
                    <a:pt x="106" y="1410"/>
                  </a:lnTo>
                  <a:lnTo>
                    <a:pt x="108" y="1409"/>
                  </a:lnTo>
                  <a:lnTo>
                    <a:pt x="110" y="1408"/>
                  </a:lnTo>
                  <a:lnTo>
                    <a:pt x="112" y="1406"/>
                  </a:lnTo>
                  <a:lnTo>
                    <a:pt x="112" y="1403"/>
                  </a:lnTo>
                  <a:lnTo>
                    <a:pt x="112" y="1403"/>
                  </a:lnTo>
                  <a:lnTo>
                    <a:pt x="118" y="1266"/>
                  </a:lnTo>
                  <a:lnTo>
                    <a:pt x="121" y="1128"/>
                  </a:lnTo>
                  <a:lnTo>
                    <a:pt x="121" y="1128"/>
                  </a:lnTo>
                  <a:lnTo>
                    <a:pt x="123" y="989"/>
                  </a:lnTo>
                  <a:lnTo>
                    <a:pt x="123" y="920"/>
                  </a:lnTo>
                  <a:lnTo>
                    <a:pt x="122" y="851"/>
                  </a:lnTo>
                  <a:lnTo>
                    <a:pt x="122" y="851"/>
                  </a:lnTo>
                  <a:lnTo>
                    <a:pt x="121" y="782"/>
                  </a:lnTo>
                  <a:lnTo>
                    <a:pt x="119" y="714"/>
                  </a:lnTo>
                  <a:lnTo>
                    <a:pt x="114" y="645"/>
                  </a:lnTo>
                  <a:lnTo>
                    <a:pt x="110" y="576"/>
                  </a:lnTo>
                  <a:lnTo>
                    <a:pt x="110" y="576"/>
                  </a:lnTo>
                  <a:lnTo>
                    <a:pt x="104" y="508"/>
                  </a:lnTo>
                  <a:lnTo>
                    <a:pt x="97" y="441"/>
                  </a:lnTo>
                  <a:lnTo>
                    <a:pt x="89" y="373"/>
                  </a:lnTo>
                  <a:lnTo>
                    <a:pt x="79" y="305"/>
                  </a:lnTo>
                  <a:lnTo>
                    <a:pt x="79" y="305"/>
                  </a:lnTo>
                  <a:lnTo>
                    <a:pt x="67" y="238"/>
                  </a:lnTo>
                  <a:lnTo>
                    <a:pt x="53" y="171"/>
                  </a:lnTo>
                  <a:lnTo>
                    <a:pt x="38" y="103"/>
                  </a:lnTo>
                  <a:lnTo>
                    <a:pt x="21" y="38"/>
                  </a:lnTo>
                  <a:lnTo>
                    <a:pt x="21" y="38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B98CEA3-B7F3-3C6C-EA30-FE57ECD25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2887"/>
              <a:ext cx="88" cy="276"/>
            </a:xfrm>
            <a:custGeom>
              <a:avLst/>
              <a:gdLst>
                <a:gd name="T0" fmla="*/ 252 w 263"/>
                <a:gd name="T1" fmla="*/ 1 h 828"/>
                <a:gd name="T2" fmla="*/ 222 w 263"/>
                <a:gd name="T3" fmla="*/ 27 h 828"/>
                <a:gd name="T4" fmla="*/ 197 w 263"/>
                <a:gd name="T5" fmla="*/ 57 h 828"/>
                <a:gd name="T6" fmla="*/ 173 w 263"/>
                <a:gd name="T7" fmla="*/ 89 h 828"/>
                <a:gd name="T8" fmla="*/ 153 w 263"/>
                <a:gd name="T9" fmla="*/ 123 h 828"/>
                <a:gd name="T10" fmla="*/ 135 w 263"/>
                <a:gd name="T11" fmla="*/ 160 h 828"/>
                <a:gd name="T12" fmla="*/ 101 w 263"/>
                <a:gd name="T13" fmla="*/ 237 h 828"/>
                <a:gd name="T14" fmla="*/ 87 w 263"/>
                <a:gd name="T15" fmla="*/ 276 h 828"/>
                <a:gd name="T16" fmla="*/ 59 w 263"/>
                <a:gd name="T17" fmla="*/ 361 h 828"/>
                <a:gd name="T18" fmla="*/ 37 w 263"/>
                <a:gd name="T19" fmla="*/ 446 h 828"/>
                <a:gd name="T20" fmla="*/ 21 w 263"/>
                <a:gd name="T21" fmla="*/ 533 h 828"/>
                <a:gd name="T22" fmla="*/ 8 w 263"/>
                <a:gd name="T23" fmla="*/ 622 h 828"/>
                <a:gd name="T24" fmla="*/ 4 w 263"/>
                <a:gd name="T25" fmla="*/ 671 h 828"/>
                <a:gd name="T26" fmla="*/ 0 w 263"/>
                <a:gd name="T27" fmla="*/ 772 h 828"/>
                <a:gd name="T28" fmla="*/ 1 w 263"/>
                <a:gd name="T29" fmla="*/ 822 h 828"/>
                <a:gd name="T30" fmla="*/ 3 w 263"/>
                <a:gd name="T31" fmla="*/ 826 h 828"/>
                <a:gd name="T32" fmla="*/ 7 w 263"/>
                <a:gd name="T33" fmla="*/ 828 h 828"/>
                <a:gd name="T34" fmla="*/ 12 w 263"/>
                <a:gd name="T35" fmla="*/ 826 h 828"/>
                <a:gd name="T36" fmla="*/ 13 w 263"/>
                <a:gd name="T37" fmla="*/ 822 h 828"/>
                <a:gd name="T38" fmla="*/ 12 w 263"/>
                <a:gd name="T39" fmla="*/ 778 h 828"/>
                <a:gd name="T40" fmla="*/ 15 w 263"/>
                <a:gd name="T41" fmla="*/ 689 h 828"/>
                <a:gd name="T42" fmla="*/ 23 w 263"/>
                <a:gd name="T43" fmla="*/ 602 h 828"/>
                <a:gd name="T44" fmla="*/ 36 w 263"/>
                <a:gd name="T45" fmla="*/ 515 h 828"/>
                <a:gd name="T46" fmla="*/ 44 w 263"/>
                <a:gd name="T47" fmla="*/ 472 h 828"/>
                <a:gd name="T48" fmla="*/ 65 w 263"/>
                <a:gd name="T49" fmla="*/ 386 h 828"/>
                <a:gd name="T50" fmla="*/ 91 w 263"/>
                <a:gd name="T51" fmla="*/ 303 h 828"/>
                <a:gd name="T52" fmla="*/ 104 w 263"/>
                <a:gd name="T53" fmla="*/ 263 h 828"/>
                <a:gd name="T54" fmla="*/ 136 w 263"/>
                <a:gd name="T55" fmla="*/ 185 h 828"/>
                <a:gd name="T56" fmla="*/ 154 w 263"/>
                <a:gd name="T57" fmla="*/ 148 h 828"/>
                <a:gd name="T58" fmla="*/ 175 w 263"/>
                <a:gd name="T59" fmla="*/ 109 h 828"/>
                <a:gd name="T60" fmla="*/ 200 w 263"/>
                <a:gd name="T61" fmla="*/ 72 h 828"/>
                <a:gd name="T62" fmla="*/ 228 w 263"/>
                <a:gd name="T63" fmla="*/ 39 h 828"/>
                <a:gd name="T64" fmla="*/ 261 w 263"/>
                <a:gd name="T65" fmla="*/ 10 h 828"/>
                <a:gd name="T66" fmla="*/ 262 w 263"/>
                <a:gd name="T67" fmla="*/ 8 h 828"/>
                <a:gd name="T68" fmla="*/ 262 w 263"/>
                <a:gd name="T69" fmla="*/ 4 h 828"/>
                <a:gd name="T70" fmla="*/ 259 w 263"/>
                <a:gd name="T71" fmla="*/ 1 h 828"/>
                <a:gd name="T72" fmla="*/ 255 w 263"/>
                <a:gd name="T73" fmla="*/ 0 h 828"/>
                <a:gd name="T74" fmla="*/ 252 w 263"/>
                <a:gd name="T75" fmla="*/ 1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828">
                  <a:moveTo>
                    <a:pt x="252" y="1"/>
                  </a:moveTo>
                  <a:lnTo>
                    <a:pt x="252" y="1"/>
                  </a:lnTo>
                  <a:lnTo>
                    <a:pt x="236" y="14"/>
                  </a:lnTo>
                  <a:lnTo>
                    <a:pt x="222" y="27"/>
                  </a:lnTo>
                  <a:lnTo>
                    <a:pt x="209" y="42"/>
                  </a:lnTo>
                  <a:lnTo>
                    <a:pt x="197" y="57"/>
                  </a:lnTo>
                  <a:lnTo>
                    <a:pt x="184" y="73"/>
                  </a:lnTo>
                  <a:lnTo>
                    <a:pt x="173" y="89"/>
                  </a:lnTo>
                  <a:lnTo>
                    <a:pt x="163" y="106"/>
                  </a:lnTo>
                  <a:lnTo>
                    <a:pt x="153" y="123"/>
                  </a:lnTo>
                  <a:lnTo>
                    <a:pt x="153" y="123"/>
                  </a:lnTo>
                  <a:lnTo>
                    <a:pt x="135" y="160"/>
                  </a:lnTo>
                  <a:lnTo>
                    <a:pt x="117" y="199"/>
                  </a:lnTo>
                  <a:lnTo>
                    <a:pt x="101" y="237"/>
                  </a:lnTo>
                  <a:lnTo>
                    <a:pt x="87" y="276"/>
                  </a:lnTo>
                  <a:lnTo>
                    <a:pt x="87" y="276"/>
                  </a:lnTo>
                  <a:lnTo>
                    <a:pt x="72" y="318"/>
                  </a:lnTo>
                  <a:lnTo>
                    <a:pt x="59" y="361"/>
                  </a:lnTo>
                  <a:lnTo>
                    <a:pt x="48" y="404"/>
                  </a:lnTo>
                  <a:lnTo>
                    <a:pt x="37" y="446"/>
                  </a:lnTo>
                  <a:lnTo>
                    <a:pt x="28" y="489"/>
                  </a:lnTo>
                  <a:lnTo>
                    <a:pt x="21" y="533"/>
                  </a:lnTo>
                  <a:lnTo>
                    <a:pt x="13" y="577"/>
                  </a:lnTo>
                  <a:lnTo>
                    <a:pt x="8" y="622"/>
                  </a:lnTo>
                  <a:lnTo>
                    <a:pt x="8" y="622"/>
                  </a:lnTo>
                  <a:lnTo>
                    <a:pt x="4" y="671"/>
                  </a:lnTo>
                  <a:lnTo>
                    <a:pt x="1" y="722"/>
                  </a:lnTo>
                  <a:lnTo>
                    <a:pt x="0" y="772"/>
                  </a:lnTo>
                  <a:lnTo>
                    <a:pt x="1" y="822"/>
                  </a:lnTo>
                  <a:lnTo>
                    <a:pt x="1" y="822"/>
                  </a:lnTo>
                  <a:lnTo>
                    <a:pt x="2" y="824"/>
                  </a:lnTo>
                  <a:lnTo>
                    <a:pt x="3" y="826"/>
                  </a:lnTo>
                  <a:lnTo>
                    <a:pt x="5" y="827"/>
                  </a:lnTo>
                  <a:lnTo>
                    <a:pt x="7" y="828"/>
                  </a:lnTo>
                  <a:lnTo>
                    <a:pt x="10" y="827"/>
                  </a:lnTo>
                  <a:lnTo>
                    <a:pt x="12" y="826"/>
                  </a:lnTo>
                  <a:lnTo>
                    <a:pt x="13" y="824"/>
                  </a:lnTo>
                  <a:lnTo>
                    <a:pt x="13" y="822"/>
                  </a:lnTo>
                  <a:lnTo>
                    <a:pt x="13" y="822"/>
                  </a:lnTo>
                  <a:lnTo>
                    <a:pt x="12" y="778"/>
                  </a:lnTo>
                  <a:lnTo>
                    <a:pt x="13" y="733"/>
                  </a:lnTo>
                  <a:lnTo>
                    <a:pt x="15" y="689"/>
                  </a:lnTo>
                  <a:lnTo>
                    <a:pt x="19" y="645"/>
                  </a:lnTo>
                  <a:lnTo>
                    <a:pt x="23" y="602"/>
                  </a:lnTo>
                  <a:lnTo>
                    <a:pt x="29" y="559"/>
                  </a:lnTo>
                  <a:lnTo>
                    <a:pt x="36" y="515"/>
                  </a:lnTo>
                  <a:lnTo>
                    <a:pt x="44" y="472"/>
                  </a:lnTo>
                  <a:lnTo>
                    <a:pt x="44" y="472"/>
                  </a:lnTo>
                  <a:lnTo>
                    <a:pt x="54" y="429"/>
                  </a:lnTo>
                  <a:lnTo>
                    <a:pt x="65" y="386"/>
                  </a:lnTo>
                  <a:lnTo>
                    <a:pt x="78" y="344"/>
                  </a:lnTo>
                  <a:lnTo>
                    <a:pt x="91" y="303"/>
                  </a:lnTo>
                  <a:lnTo>
                    <a:pt x="91" y="303"/>
                  </a:lnTo>
                  <a:lnTo>
                    <a:pt x="104" y="263"/>
                  </a:lnTo>
                  <a:lnTo>
                    <a:pt x="119" y="223"/>
                  </a:lnTo>
                  <a:lnTo>
                    <a:pt x="136" y="185"/>
                  </a:lnTo>
                  <a:lnTo>
                    <a:pt x="154" y="148"/>
                  </a:lnTo>
                  <a:lnTo>
                    <a:pt x="154" y="148"/>
                  </a:lnTo>
                  <a:lnTo>
                    <a:pt x="164" y="128"/>
                  </a:lnTo>
                  <a:lnTo>
                    <a:pt x="175" y="109"/>
                  </a:lnTo>
                  <a:lnTo>
                    <a:pt x="188" y="90"/>
                  </a:lnTo>
                  <a:lnTo>
                    <a:pt x="200" y="72"/>
                  </a:lnTo>
                  <a:lnTo>
                    <a:pt x="214" y="56"/>
                  </a:lnTo>
                  <a:lnTo>
                    <a:pt x="228" y="39"/>
                  </a:lnTo>
                  <a:lnTo>
                    <a:pt x="244" y="24"/>
                  </a:lnTo>
                  <a:lnTo>
                    <a:pt x="261" y="10"/>
                  </a:lnTo>
                  <a:lnTo>
                    <a:pt x="261" y="10"/>
                  </a:lnTo>
                  <a:lnTo>
                    <a:pt x="262" y="8"/>
                  </a:lnTo>
                  <a:lnTo>
                    <a:pt x="263" y="6"/>
                  </a:lnTo>
                  <a:lnTo>
                    <a:pt x="262" y="4"/>
                  </a:lnTo>
                  <a:lnTo>
                    <a:pt x="261" y="2"/>
                  </a:lnTo>
                  <a:lnTo>
                    <a:pt x="259" y="1"/>
                  </a:lnTo>
                  <a:lnTo>
                    <a:pt x="257" y="0"/>
                  </a:lnTo>
                  <a:lnTo>
                    <a:pt x="255" y="0"/>
                  </a:lnTo>
                  <a:lnTo>
                    <a:pt x="252" y="1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395C9435-6AB5-A8F2-F322-7597F177A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5" y="2887"/>
              <a:ext cx="81" cy="266"/>
            </a:xfrm>
            <a:custGeom>
              <a:avLst/>
              <a:gdLst>
                <a:gd name="T0" fmla="*/ 13 w 244"/>
                <a:gd name="T1" fmla="*/ 6 h 798"/>
                <a:gd name="T2" fmla="*/ 4 w 244"/>
                <a:gd name="T3" fmla="*/ 88 h 798"/>
                <a:gd name="T4" fmla="*/ 0 w 244"/>
                <a:gd name="T5" fmla="*/ 172 h 798"/>
                <a:gd name="T6" fmla="*/ 1 w 244"/>
                <a:gd name="T7" fmla="*/ 234 h 798"/>
                <a:gd name="T8" fmla="*/ 5 w 244"/>
                <a:gd name="T9" fmla="*/ 276 h 798"/>
                <a:gd name="T10" fmla="*/ 13 w 244"/>
                <a:gd name="T11" fmla="*/ 317 h 798"/>
                <a:gd name="T12" fmla="*/ 18 w 244"/>
                <a:gd name="T13" fmla="*/ 337 h 798"/>
                <a:gd name="T14" fmla="*/ 29 w 244"/>
                <a:gd name="T15" fmla="*/ 376 h 798"/>
                <a:gd name="T16" fmla="*/ 56 w 244"/>
                <a:gd name="T17" fmla="*/ 452 h 798"/>
                <a:gd name="T18" fmla="*/ 73 w 244"/>
                <a:gd name="T19" fmla="*/ 489 h 798"/>
                <a:gd name="T20" fmla="*/ 106 w 244"/>
                <a:gd name="T21" fmla="*/ 563 h 798"/>
                <a:gd name="T22" fmla="*/ 143 w 244"/>
                <a:gd name="T23" fmla="*/ 636 h 798"/>
                <a:gd name="T24" fmla="*/ 164 w 244"/>
                <a:gd name="T25" fmla="*/ 676 h 798"/>
                <a:gd name="T26" fmla="*/ 209 w 244"/>
                <a:gd name="T27" fmla="*/ 756 h 798"/>
                <a:gd name="T28" fmla="*/ 232 w 244"/>
                <a:gd name="T29" fmla="*/ 795 h 798"/>
                <a:gd name="T30" fmla="*/ 237 w 244"/>
                <a:gd name="T31" fmla="*/ 798 h 798"/>
                <a:gd name="T32" fmla="*/ 241 w 244"/>
                <a:gd name="T33" fmla="*/ 797 h 798"/>
                <a:gd name="T34" fmla="*/ 244 w 244"/>
                <a:gd name="T35" fmla="*/ 794 h 798"/>
                <a:gd name="T36" fmla="*/ 243 w 244"/>
                <a:gd name="T37" fmla="*/ 789 h 798"/>
                <a:gd name="T38" fmla="*/ 222 w 244"/>
                <a:gd name="T39" fmla="*/ 754 h 798"/>
                <a:gd name="T40" fmla="*/ 183 w 244"/>
                <a:gd name="T41" fmla="*/ 684 h 798"/>
                <a:gd name="T42" fmla="*/ 144 w 244"/>
                <a:gd name="T43" fmla="*/ 613 h 798"/>
                <a:gd name="T44" fmla="*/ 109 w 244"/>
                <a:gd name="T45" fmla="*/ 539 h 798"/>
                <a:gd name="T46" fmla="*/ 92 w 244"/>
                <a:gd name="T47" fmla="*/ 502 h 798"/>
                <a:gd name="T48" fmla="*/ 60 w 244"/>
                <a:gd name="T49" fmla="*/ 430 h 798"/>
                <a:gd name="T50" fmla="*/ 35 w 244"/>
                <a:gd name="T51" fmla="*/ 355 h 798"/>
                <a:gd name="T52" fmla="*/ 29 w 244"/>
                <a:gd name="T53" fmla="*/ 334 h 798"/>
                <a:gd name="T54" fmla="*/ 21 w 244"/>
                <a:gd name="T55" fmla="*/ 294 h 798"/>
                <a:gd name="T56" fmla="*/ 15 w 244"/>
                <a:gd name="T57" fmla="*/ 254 h 798"/>
                <a:gd name="T58" fmla="*/ 13 w 244"/>
                <a:gd name="T59" fmla="*/ 213 h 798"/>
                <a:gd name="T60" fmla="*/ 12 w 244"/>
                <a:gd name="T61" fmla="*/ 192 h 798"/>
                <a:gd name="T62" fmla="*/ 13 w 244"/>
                <a:gd name="T63" fmla="*/ 146 h 798"/>
                <a:gd name="T64" fmla="*/ 20 w 244"/>
                <a:gd name="T65" fmla="*/ 52 h 798"/>
                <a:gd name="T66" fmla="*/ 25 w 244"/>
                <a:gd name="T67" fmla="*/ 6 h 798"/>
                <a:gd name="T68" fmla="*/ 23 w 244"/>
                <a:gd name="T69" fmla="*/ 2 h 798"/>
                <a:gd name="T70" fmla="*/ 19 w 244"/>
                <a:gd name="T71" fmla="*/ 0 h 798"/>
                <a:gd name="T72" fmla="*/ 15 w 244"/>
                <a:gd name="T73" fmla="*/ 2 h 798"/>
                <a:gd name="T74" fmla="*/ 13 w 244"/>
                <a:gd name="T75" fmla="*/ 6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4" h="798">
                  <a:moveTo>
                    <a:pt x="13" y="6"/>
                  </a:moveTo>
                  <a:lnTo>
                    <a:pt x="13" y="6"/>
                  </a:lnTo>
                  <a:lnTo>
                    <a:pt x="8" y="48"/>
                  </a:lnTo>
                  <a:lnTo>
                    <a:pt x="4" y="88"/>
                  </a:lnTo>
                  <a:lnTo>
                    <a:pt x="1" y="130"/>
                  </a:lnTo>
                  <a:lnTo>
                    <a:pt x="0" y="172"/>
                  </a:lnTo>
                  <a:lnTo>
                    <a:pt x="0" y="214"/>
                  </a:lnTo>
                  <a:lnTo>
                    <a:pt x="1" y="234"/>
                  </a:lnTo>
                  <a:lnTo>
                    <a:pt x="3" y="255"/>
                  </a:lnTo>
                  <a:lnTo>
                    <a:pt x="5" y="276"/>
                  </a:lnTo>
                  <a:lnTo>
                    <a:pt x="9" y="297"/>
                  </a:lnTo>
                  <a:lnTo>
                    <a:pt x="13" y="317"/>
                  </a:lnTo>
                  <a:lnTo>
                    <a:pt x="18" y="337"/>
                  </a:lnTo>
                  <a:lnTo>
                    <a:pt x="18" y="337"/>
                  </a:lnTo>
                  <a:lnTo>
                    <a:pt x="23" y="357"/>
                  </a:lnTo>
                  <a:lnTo>
                    <a:pt x="29" y="376"/>
                  </a:lnTo>
                  <a:lnTo>
                    <a:pt x="42" y="414"/>
                  </a:lnTo>
                  <a:lnTo>
                    <a:pt x="56" y="452"/>
                  </a:lnTo>
                  <a:lnTo>
                    <a:pt x="73" y="489"/>
                  </a:lnTo>
                  <a:lnTo>
                    <a:pt x="73" y="489"/>
                  </a:lnTo>
                  <a:lnTo>
                    <a:pt x="89" y="526"/>
                  </a:lnTo>
                  <a:lnTo>
                    <a:pt x="106" y="563"/>
                  </a:lnTo>
                  <a:lnTo>
                    <a:pt x="125" y="599"/>
                  </a:lnTo>
                  <a:lnTo>
                    <a:pt x="143" y="636"/>
                  </a:lnTo>
                  <a:lnTo>
                    <a:pt x="143" y="636"/>
                  </a:lnTo>
                  <a:lnTo>
                    <a:pt x="164" y="676"/>
                  </a:lnTo>
                  <a:lnTo>
                    <a:pt x="186" y="717"/>
                  </a:lnTo>
                  <a:lnTo>
                    <a:pt x="209" y="756"/>
                  </a:lnTo>
                  <a:lnTo>
                    <a:pt x="232" y="795"/>
                  </a:lnTo>
                  <a:lnTo>
                    <a:pt x="232" y="795"/>
                  </a:lnTo>
                  <a:lnTo>
                    <a:pt x="235" y="797"/>
                  </a:lnTo>
                  <a:lnTo>
                    <a:pt x="237" y="798"/>
                  </a:lnTo>
                  <a:lnTo>
                    <a:pt x="239" y="798"/>
                  </a:lnTo>
                  <a:lnTo>
                    <a:pt x="241" y="797"/>
                  </a:lnTo>
                  <a:lnTo>
                    <a:pt x="243" y="796"/>
                  </a:lnTo>
                  <a:lnTo>
                    <a:pt x="244" y="794"/>
                  </a:lnTo>
                  <a:lnTo>
                    <a:pt x="244" y="792"/>
                  </a:lnTo>
                  <a:lnTo>
                    <a:pt x="243" y="789"/>
                  </a:lnTo>
                  <a:lnTo>
                    <a:pt x="243" y="789"/>
                  </a:lnTo>
                  <a:lnTo>
                    <a:pt x="222" y="754"/>
                  </a:lnTo>
                  <a:lnTo>
                    <a:pt x="202" y="720"/>
                  </a:lnTo>
                  <a:lnTo>
                    <a:pt x="183" y="684"/>
                  </a:lnTo>
                  <a:lnTo>
                    <a:pt x="163" y="648"/>
                  </a:lnTo>
                  <a:lnTo>
                    <a:pt x="144" y="613"/>
                  </a:lnTo>
                  <a:lnTo>
                    <a:pt x="127" y="576"/>
                  </a:lnTo>
                  <a:lnTo>
                    <a:pt x="109" y="539"/>
                  </a:lnTo>
                  <a:lnTo>
                    <a:pt x="92" y="502"/>
                  </a:lnTo>
                  <a:lnTo>
                    <a:pt x="92" y="502"/>
                  </a:lnTo>
                  <a:lnTo>
                    <a:pt x="76" y="467"/>
                  </a:lnTo>
                  <a:lnTo>
                    <a:pt x="60" y="430"/>
                  </a:lnTo>
                  <a:lnTo>
                    <a:pt x="47" y="392"/>
                  </a:lnTo>
                  <a:lnTo>
                    <a:pt x="35" y="355"/>
                  </a:lnTo>
                  <a:lnTo>
                    <a:pt x="35" y="355"/>
                  </a:lnTo>
                  <a:lnTo>
                    <a:pt x="29" y="334"/>
                  </a:lnTo>
                  <a:lnTo>
                    <a:pt x="25" y="315"/>
                  </a:lnTo>
                  <a:lnTo>
                    <a:pt x="21" y="294"/>
                  </a:lnTo>
                  <a:lnTo>
                    <a:pt x="18" y="274"/>
                  </a:lnTo>
                  <a:lnTo>
                    <a:pt x="15" y="254"/>
                  </a:lnTo>
                  <a:lnTo>
                    <a:pt x="14" y="233"/>
                  </a:lnTo>
                  <a:lnTo>
                    <a:pt x="13" y="213"/>
                  </a:lnTo>
                  <a:lnTo>
                    <a:pt x="12" y="192"/>
                  </a:lnTo>
                  <a:lnTo>
                    <a:pt x="12" y="192"/>
                  </a:lnTo>
                  <a:lnTo>
                    <a:pt x="12" y="169"/>
                  </a:lnTo>
                  <a:lnTo>
                    <a:pt x="13" y="146"/>
                  </a:lnTo>
                  <a:lnTo>
                    <a:pt x="16" y="99"/>
                  </a:lnTo>
                  <a:lnTo>
                    <a:pt x="20" y="52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5" y="2"/>
                  </a:lnTo>
                  <a:lnTo>
                    <a:pt x="13" y="3"/>
                  </a:lnTo>
                  <a:lnTo>
                    <a:pt x="13" y="6"/>
                  </a:lnTo>
                  <a:lnTo>
                    <a:pt x="1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6B031FF1-6A44-508F-0740-5C02A90B0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3040"/>
              <a:ext cx="148" cy="224"/>
            </a:xfrm>
            <a:custGeom>
              <a:avLst/>
              <a:gdLst>
                <a:gd name="T0" fmla="*/ 10 w 445"/>
                <a:gd name="T1" fmla="*/ 669 h 671"/>
                <a:gd name="T2" fmla="*/ 10 w 445"/>
                <a:gd name="T3" fmla="*/ 669 h 671"/>
                <a:gd name="T4" fmla="*/ 59 w 445"/>
                <a:gd name="T5" fmla="*/ 608 h 671"/>
                <a:gd name="T6" fmla="*/ 106 w 445"/>
                <a:gd name="T7" fmla="*/ 547 h 671"/>
                <a:gd name="T8" fmla="*/ 152 w 445"/>
                <a:gd name="T9" fmla="*/ 485 h 671"/>
                <a:gd name="T10" fmla="*/ 197 w 445"/>
                <a:gd name="T11" fmla="*/ 422 h 671"/>
                <a:gd name="T12" fmla="*/ 197 w 445"/>
                <a:gd name="T13" fmla="*/ 422 h 671"/>
                <a:gd name="T14" fmla="*/ 239 w 445"/>
                <a:gd name="T15" fmla="*/ 359 h 671"/>
                <a:gd name="T16" fmla="*/ 281 w 445"/>
                <a:gd name="T17" fmla="*/ 293 h 671"/>
                <a:gd name="T18" fmla="*/ 322 w 445"/>
                <a:gd name="T19" fmla="*/ 227 h 671"/>
                <a:gd name="T20" fmla="*/ 362 w 445"/>
                <a:gd name="T21" fmla="*/ 161 h 671"/>
                <a:gd name="T22" fmla="*/ 362 w 445"/>
                <a:gd name="T23" fmla="*/ 161 h 671"/>
                <a:gd name="T24" fmla="*/ 403 w 445"/>
                <a:gd name="T25" fmla="*/ 85 h 671"/>
                <a:gd name="T26" fmla="*/ 444 w 445"/>
                <a:gd name="T27" fmla="*/ 9 h 671"/>
                <a:gd name="T28" fmla="*/ 444 w 445"/>
                <a:gd name="T29" fmla="*/ 9 h 671"/>
                <a:gd name="T30" fmla="*/ 445 w 445"/>
                <a:gd name="T31" fmla="*/ 6 h 671"/>
                <a:gd name="T32" fmla="*/ 444 w 445"/>
                <a:gd name="T33" fmla="*/ 4 h 671"/>
                <a:gd name="T34" fmla="*/ 443 w 445"/>
                <a:gd name="T35" fmla="*/ 2 h 671"/>
                <a:gd name="T36" fmla="*/ 441 w 445"/>
                <a:gd name="T37" fmla="*/ 1 h 671"/>
                <a:gd name="T38" fmla="*/ 439 w 445"/>
                <a:gd name="T39" fmla="*/ 0 h 671"/>
                <a:gd name="T40" fmla="*/ 437 w 445"/>
                <a:gd name="T41" fmla="*/ 0 h 671"/>
                <a:gd name="T42" fmla="*/ 435 w 445"/>
                <a:gd name="T43" fmla="*/ 1 h 671"/>
                <a:gd name="T44" fmla="*/ 434 w 445"/>
                <a:gd name="T45" fmla="*/ 3 h 671"/>
                <a:gd name="T46" fmla="*/ 434 w 445"/>
                <a:gd name="T47" fmla="*/ 3 h 671"/>
                <a:gd name="T48" fmla="*/ 397 w 445"/>
                <a:gd name="T49" fmla="*/ 70 h 671"/>
                <a:gd name="T50" fmla="*/ 361 w 445"/>
                <a:gd name="T51" fmla="*/ 137 h 671"/>
                <a:gd name="T52" fmla="*/ 322 w 445"/>
                <a:gd name="T53" fmla="*/ 204 h 671"/>
                <a:gd name="T54" fmla="*/ 282 w 445"/>
                <a:gd name="T55" fmla="*/ 270 h 671"/>
                <a:gd name="T56" fmla="*/ 282 w 445"/>
                <a:gd name="T57" fmla="*/ 270 h 671"/>
                <a:gd name="T58" fmla="*/ 240 w 445"/>
                <a:gd name="T59" fmla="*/ 334 h 671"/>
                <a:gd name="T60" fmla="*/ 198 w 445"/>
                <a:gd name="T61" fmla="*/ 398 h 671"/>
                <a:gd name="T62" fmla="*/ 154 w 445"/>
                <a:gd name="T63" fmla="*/ 462 h 671"/>
                <a:gd name="T64" fmla="*/ 109 w 445"/>
                <a:gd name="T65" fmla="*/ 524 h 671"/>
                <a:gd name="T66" fmla="*/ 109 w 445"/>
                <a:gd name="T67" fmla="*/ 524 h 671"/>
                <a:gd name="T68" fmla="*/ 56 w 445"/>
                <a:gd name="T69" fmla="*/ 592 h 671"/>
                <a:gd name="T70" fmla="*/ 2 w 445"/>
                <a:gd name="T71" fmla="*/ 660 h 671"/>
                <a:gd name="T72" fmla="*/ 2 w 445"/>
                <a:gd name="T73" fmla="*/ 660 h 671"/>
                <a:gd name="T74" fmla="*/ 0 w 445"/>
                <a:gd name="T75" fmla="*/ 662 h 671"/>
                <a:gd name="T76" fmla="*/ 0 w 445"/>
                <a:gd name="T77" fmla="*/ 665 h 671"/>
                <a:gd name="T78" fmla="*/ 1 w 445"/>
                <a:gd name="T79" fmla="*/ 668 h 671"/>
                <a:gd name="T80" fmla="*/ 2 w 445"/>
                <a:gd name="T81" fmla="*/ 669 h 671"/>
                <a:gd name="T82" fmla="*/ 4 w 445"/>
                <a:gd name="T83" fmla="*/ 671 h 671"/>
                <a:gd name="T84" fmla="*/ 6 w 445"/>
                <a:gd name="T85" fmla="*/ 671 h 671"/>
                <a:gd name="T86" fmla="*/ 8 w 445"/>
                <a:gd name="T87" fmla="*/ 671 h 671"/>
                <a:gd name="T88" fmla="*/ 10 w 445"/>
                <a:gd name="T89" fmla="*/ 669 h 671"/>
                <a:gd name="T90" fmla="*/ 10 w 445"/>
                <a:gd name="T91" fmla="*/ 669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5" h="671">
                  <a:moveTo>
                    <a:pt x="10" y="669"/>
                  </a:moveTo>
                  <a:lnTo>
                    <a:pt x="10" y="669"/>
                  </a:lnTo>
                  <a:lnTo>
                    <a:pt x="59" y="608"/>
                  </a:lnTo>
                  <a:lnTo>
                    <a:pt x="106" y="547"/>
                  </a:lnTo>
                  <a:lnTo>
                    <a:pt x="152" y="485"/>
                  </a:lnTo>
                  <a:lnTo>
                    <a:pt x="197" y="422"/>
                  </a:lnTo>
                  <a:lnTo>
                    <a:pt x="197" y="422"/>
                  </a:lnTo>
                  <a:lnTo>
                    <a:pt x="239" y="359"/>
                  </a:lnTo>
                  <a:lnTo>
                    <a:pt x="281" y="293"/>
                  </a:lnTo>
                  <a:lnTo>
                    <a:pt x="322" y="227"/>
                  </a:lnTo>
                  <a:lnTo>
                    <a:pt x="362" y="161"/>
                  </a:lnTo>
                  <a:lnTo>
                    <a:pt x="362" y="161"/>
                  </a:lnTo>
                  <a:lnTo>
                    <a:pt x="403" y="85"/>
                  </a:lnTo>
                  <a:lnTo>
                    <a:pt x="444" y="9"/>
                  </a:lnTo>
                  <a:lnTo>
                    <a:pt x="444" y="9"/>
                  </a:lnTo>
                  <a:lnTo>
                    <a:pt x="445" y="6"/>
                  </a:lnTo>
                  <a:lnTo>
                    <a:pt x="444" y="4"/>
                  </a:lnTo>
                  <a:lnTo>
                    <a:pt x="443" y="2"/>
                  </a:lnTo>
                  <a:lnTo>
                    <a:pt x="441" y="1"/>
                  </a:lnTo>
                  <a:lnTo>
                    <a:pt x="439" y="0"/>
                  </a:lnTo>
                  <a:lnTo>
                    <a:pt x="437" y="0"/>
                  </a:lnTo>
                  <a:lnTo>
                    <a:pt x="435" y="1"/>
                  </a:lnTo>
                  <a:lnTo>
                    <a:pt x="434" y="3"/>
                  </a:lnTo>
                  <a:lnTo>
                    <a:pt x="434" y="3"/>
                  </a:lnTo>
                  <a:lnTo>
                    <a:pt x="397" y="70"/>
                  </a:lnTo>
                  <a:lnTo>
                    <a:pt x="361" y="137"/>
                  </a:lnTo>
                  <a:lnTo>
                    <a:pt x="322" y="204"/>
                  </a:lnTo>
                  <a:lnTo>
                    <a:pt x="282" y="270"/>
                  </a:lnTo>
                  <a:lnTo>
                    <a:pt x="282" y="270"/>
                  </a:lnTo>
                  <a:lnTo>
                    <a:pt x="240" y="334"/>
                  </a:lnTo>
                  <a:lnTo>
                    <a:pt x="198" y="398"/>
                  </a:lnTo>
                  <a:lnTo>
                    <a:pt x="154" y="462"/>
                  </a:lnTo>
                  <a:lnTo>
                    <a:pt x="109" y="524"/>
                  </a:lnTo>
                  <a:lnTo>
                    <a:pt x="109" y="524"/>
                  </a:lnTo>
                  <a:lnTo>
                    <a:pt x="56" y="592"/>
                  </a:lnTo>
                  <a:lnTo>
                    <a:pt x="2" y="660"/>
                  </a:lnTo>
                  <a:lnTo>
                    <a:pt x="2" y="660"/>
                  </a:lnTo>
                  <a:lnTo>
                    <a:pt x="0" y="662"/>
                  </a:lnTo>
                  <a:lnTo>
                    <a:pt x="0" y="665"/>
                  </a:lnTo>
                  <a:lnTo>
                    <a:pt x="1" y="668"/>
                  </a:lnTo>
                  <a:lnTo>
                    <a:pt x="2" y="669"/>
                  </a:lnTo>
                  <a:lnTo>
                    <a:pt x="4" y="671"/>
                  </a:lnTo>
                  <a:lnTo>
                    <a:pt x="6" y="671"/>
                  </a:lnTo>
                  <a:lnTo>
                    <a:pt x="8" y="671"/>
                  </a:lnTo>
                  <a:lnTo>
                    <a:pt x="10" y="669"/>
                  </a:lnTo>
                  <a:lnTo>
                    <a:pt x="10" y="6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2FF66937-CA58-EEE7-A720-4BC25E0FD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8" y="2338"/>
              <a:ext cx="106" cy="645"/>
            </a:xfrm>
            <a:custGeom>
              <a:avLst/>
              <a:gdLst>
                <a:gd name="T0" fmla="*/ 290 w 318"/>
                <a:gd name="T1" fmla="*/ 1928 h 1934"/>
                <a:gd name="T2" fmla="*/ 304 w 318"/>
                <a:gd name="T3" fmla="*/ 1725 h 1934"/>
                <a:gd name="T4" fmla="*/ 315 w 318"/>
                <a:gd name="T5" fmla="*/ 1522 h 1934"/>
                <a:gd name="T6" fmla="*/ 318 w 318"/>
                <a:gd name="T7" fmla="*/ 1422 h 1934"/>
                <a:gd name="T8" fmla="*/ 318 w 318"/>
                <a:gd name="T9" fmla="*/ 1323 h 1934"/>
                <a:gd name="T10" fmla="*/ 316 w 318"/>
                <a:gd name="T11" fmla="*/ 1224 h 1934"/>
                <a:gd name="T12" fmla="*/ 310 w 318"/>
                <a:gd name="T13" fmla="*/ 1125 h 1934"/>
                <a:gd name="T14" fmla="*/ 307 w 318"/>
                <a:gd name="T15" fmla="*/ 1079 h 1934"/>
                <a:gd name="T16" fmla="*/ 297 w 318"/>
                <a:gd name="T17" fmla="*/ 985 h 1934"/>
                <a:gd name="T18" fmla="*/ 285 w 318"/>
                <a:gd name="T19" fmla="*/ 893 h 1934"/>
                <a:gd name="T20" fmla="*/ 270 w 318"/>
                <a:gd name="T21" fmla="*/ 800 h 1934"/>
                <a:gd name="T22" fmla="*/ 261 w 318"/>
                <a:gd name="T23" fmla="*/ 754 h 1934"/>
                <a:gd name="T24" fmla="*/ 242 w 318"/>
                <a:gd name="T25" fmla="*/ 663 h 1934"/>
                <a:gd name="T26" fmla="*/ 220 w 318"/>
                <a:gd name="T27" fmla="*/ 572 h 1934"/>
                <a:gd name="T28" fmla="*/ 195 w 318"/>
                <a:gd name="T29" fmla="*/ 481 h 1934"/>
                <a:gd name="T30" fmla="*/ 167 w 318"/>
                <a:gd name="T31" fmla="*/ 391 h 1934"/>
                <a:gd name="T32" fmla="*/ 152 w 318"/>
                <a:gd name="T33" fmla="*/ 347 h 1934"/>
                <a:gd name="T34" fmla="*/ 121 w 318"/>
                <a:gd name="T35" fmla="*/ 259 h 1934"/>
                <a:gd name="T36" fmla="*/ 86 w 318"/>
                <a:gd name="T37" fmla="*/ 172 h 1934"/>
                <a:gd name="T38" fmla="*/ 50 w 318"/>
                <a:gd name="T39" fmla="*/ 87 h 1934"/>
                <a:gd name="T40" fmla="*/ 30 w 318"/>
                <a:gd name="T41" fmla="*/ 44 h 1934"/>
                <a:gd name="T42" fmla="*/ 11 w 318"/>
                <a:gd name="T43" fmla="*/ 3 h 1934"/>
                <a:gd name="T44" fmla="*/ 7 w 318"/>
                <a:gd name="T45" fmla="*/ 0 h 1934"/>
                <a:gd name="T46" fmla="*/ 3 w 318"/>
                <a:gd name="T47" fmla="*/ 1 h 1934"/>
                <a:gd name="T48" fmla="*/ 0 w 318"/>
                <a:gd name="T49" fmla="*/ 4 h 1934"/>
                <a:gd name="T50" fmla="*/ 0 w 318"/>
                <a:gd name="T51" fmla="*/ 9 h 1934"/>
                <a:gd name="T52" fmla="*/ 20 w 318"/>
                <a:gd name="T53" fmla="*/ 51 h 1934"/>
                <a:gd name="T54" fmla="*/ 58 w 318"/>
                <a:gd name="T55" fmla="*/ 136 h 1934"/>
                <a:gd name="T56" fmla="*/ 93 w 318"/>
                <a:gd name="T57" fmla="*/ 223 h 1934"/>
                <a:gd name="T58" fmla="*/ 127 w 318"/>
                <a:gd name="T59" fmla="*/ 310 h 1934"/>
                <a:gd name="T60" fmla="*/ 142 w 318"/>
                <a:gd name="T61" fmla="*/ 355 h 1934"/>
                <a:gd name="T62" fmla="*/ 171 w 318"/>
                <a:gd name="T63" fmla="*/ 443 h 1934"/>
                <a:gd name="T64" fmla="*/ 196 w 318"/>
                <a:gd name="T65" fmla="*/ 532 h 1934"/>
                <a:gd name="T66" fmla="*/ 220 w 318"/>
                <a:gd name="T67" fmla="*/ 622 h 1934"/>
                <a:gd name="T68" fmla="*/ 240 w 318"/>
                <a:gd name="T69" fmla="*/ 713 h 1934"/>
                <a:gd name="T70" fmla="*/ 250 w 318"/>
                <a:gd name="T71" fmla="*/ 759 h 1934"/>
                <a:gd name="T72" fmla="*/ 267 w 318"/>
                <a:gd name="T73" fmla="*/ 850 h 1934"/>
                <a:gd name="T74" fmla="*/ 280 w 318"/>
                <a:gd name="T75" fmla="*/ 943 h 1934"/>
                <a:gd name="T76" fmla="*/ 291 w 318"/>
                <a:gd name="T77" fmla="*/ 1036 h 1934"/>
                <a:gd name="T78" fmla="*/ 295 w 318"/>
                <a:gd name="T79" fmla="*/ 1083 h 1934"/>
                <a:gd name="T80" fmla="*/ 302 w 318"/>
                <a:gd name="T81" fmla="*/ 1181 h 1934"/>
                <a:gd name="T82" fmla="*/ 305 w 318"/>
                <a:gd name="T83" fmla="*/ 1280 h 1934"/>
                <a:gd name="T84" fmla="*/ 306 w 318"/>
                <a:gd name="T85" fmla="*/ 1378 h 1934"/>
                <a:gd name="T86" fmla="*/ 304 w 318"/>
                <a:gd name="T87" fmla="*/ 1476 h 1934"/>
                <a:gd name="T88" fmla="*/ 295 w 318"/>
                <a:gd name="T89" fmla="*/ 1677 h 1934"/>
                <a:gd name="T90" fmla="*/ 282 w 318"/>
                <a:gd name="T91" fmla="*/ 1879 h 1934"/>
                <a:gd name="T92" fmla="*/ 278 w 318"/>
                <a:gd name="T93" fmla="*/ 1928 h 1934"/>
                <a:gd name="T94" fmla="*/ 278 w 318"/>
                <a:gd name="T95" fmla="*/ 1931 h 1934"/>
                <a:gd name="T96" fmla="*/ 281 w 318"/>
                <a:gd name="T97" fmla="*/ 1934 h 1934"/>
                <a:gd name="T98" fmla="*/ 286 w 318"/>
                <a:gd name="T99" fmla="*/ 1934 h 1934"/>
                <a:gd name="T100" fmla="*/ 289 w 318"/>
                <a:gd name="T101" fmla="*/ 1931 h 1934"/>
                <a:gd name="T102" fmla="*/ 290 w 318"/>
                <a:gd name="T103" fmla="*/ 1928 h 1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8" h="1934">
                  <a:moveTo>
                    <a:pt x="290" y="1928"/>
                  </a:moveTo>
                  <a:lnTo>
                    <a:pt x="290" y="1928"/>
                  </a:lnTo>
                  <a:lnTo>
                    <a:pt x="297" y="1827"/>
                  </a:lnTo>
                  <a:lnTo>
                    <a:pt x="304" y="1725"/>
                  </a:lnTo>
                  <a:lnTo>
                    <a:pt x="310" y="1623"/>
                  </a:lnTo>
                  <a:lnTo>
                    <a:pt x="315" y="1522"/>
                  </a:lnTo>
                  <a:lnTo>
                    <a:pt x="315" y="1522"/>
                  </a:lnTo>
                  <a:lnTo>
                    <a:pt x="318" y="1422"/>
                  </a:lnTo>
                  <a:lnTo>
                    <a:pt x="318" y="1373"/>
                  </a:lnTo>
                  <a:lnTo>
                    <a:pt x="318" y="1323"/>
                  </a:lnTo>
                  <a:lnTo>
                    <a:pt x="317" y="1274"/>
                  </a:lnTo>
                  <a:lnTo>
                    <a:pt x="316" y="1224"/>
                  </a:lnTo>
                  <a:lnTo>
                    <a:pt x="313" y="1175"/>
                  </a:lnTo>
                  <a:lnTo>
                    <a:pt x="310" y="1125"/>
                  </a:lnTo>
                  <a:lnTo>
                    <a:pt x="310" y="1125"/>
                  </a:lnTo>
                  <a:lnTo>
                    <a:pt x="307" y="1079"/>
                  </a:lnTo>
                  <a:lnTo>
                    <a:pt x="302" y="1032"/>
                  </a:lnTo>
                  <a:lnTo>
                    <a:pt x="297" y="985"/>
                  </a:lnTo>
                  <a:lnTo>
                    <a:pt x="292" y="939"/>
                  </a:lnTo>
                  <a:lnTo>
                    <a:pt x="285" y="893"/>
                  </a:lnTo>
                  <a:lnTo>
                    <a:pt x="278" y="846"/>
                  </a:lnTo>
                  <a:lnTo>
                    <a:pt x="270" y="800"/>
                  </a:lnTo>
                  <a:lnTo>
                    <a:pt x="261" y="754"/>
                  </a:lnTo>
                  <a:lnTo>
                    <a:pt x="261" y="754"/>
                  </a:lnTo>
                  <a:lnTo>
                    <a:pt x="252" y="709"/>
                  </a:lnTo>
                  <a:lnTo>
                    <a:pt x="242" y="663"/>
                  </a:lnTo>
                  <a:lnTo>
                    <a:pt x="231" y="617"/>
                  </a:lnTo>
                  <a:lnTo>
                    <a:pt x="220" y="572"/>
                  </a:lnTo>
                  <a:lnTo>
                    <a:pt x="207" y="526"/>
                  </a:lnTo>
                  <a:lnTo>
                    <a:pt x="195" y="481"/>
                  </a:lnTo>
                  <a:lnTo>
                    <a:pt x="181" y="436"/>
                  </a:lnTo>
                  <a:lnTo>
                    <a:pt x="167" y="391"/>
                  </a:lnTo>
                  <a:lnTo>
                    <a:pt x="167" y="391"/>
                  </a:lnTo>
                  <a:lnTo>
                    <a:pt x="152" y="347"/>
                  </a:lnTo>
                  <a:lnTo>
                    <a:pt x="137" y="303"/>
                  </a:lnTo>
                  <a:lnTo>
                    <a:pt x="121" y="259"/>
                  </a:lnTo>
                  <a:lnTo>
                    <a:pt x="104" y="216"/>
                  </a:lnTo>
                  <a:lnTo>
                    <a:pt x="86" y="172"/>
                  </a:lnTo>
                  <a:lnTo>
                    <a:pt x="69" y="129"/>
                  </a:lnTo>
                  <a:lnTo>
                    <a:pt x="50" y="87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lnTo>
                    <a:pt x="20" y="51"/>
                  </a:lnTo>
                  <a:lnTo>
                    <a:pt x="39" y="94"/>
                  </a:lnTo>
                  <a:lnTo>
                    <a:pt x="58" y="136"/>
                  </a:lnTo>
                  <a:lnTo>
                    <a:pt x="76" y="179"/>
                  </a:lnTo>
                  <a:lnTo>
                    <a:pt x="93" y="223"/>
                  </a:lnTo>
                  <a:lnTo>
                    <a:pt x="111" y="266"/>
                  </a:lnTo>
                  <a:lnTo>
                    <a:pt x="127" y="310"/>
                  </a:lnTo>
                  <a:lnTo>
                    <a:pt x="142" y="355"/>
                  </a:lnTo>
                  <a:lnTo>
                    <a:pt x="142" y="355"/>
                  </a:lnTo>
                  <a:lnTo>
                    <a:pt x="157" y="399"/>
                  </a:lnTo>
                  <a:lnTo>
                    <a:pt x="171" y="443"/>
                  </a:lnTo>
                  <a:lnTo>
                    <a:pt x="184" y="487"/>
                  </a:lnTo>
                  <a:lnTo>
                    <a:pt x="196" y="532"/>
                  </a:lnTo>
                  <a:lnTo>
                    <a:pt x="208" y="577"/>
                  </a:lnTo>
                  <a:lnTo>
                    <a:pt x="220" y="622"/>
                  </a:lnTo>
                  <a:lnTo>
                    <a:pt x="231" y="668"/>
                  </a:lnTo>
                  <a:lnTo>
                    <a:pt x="240" y="713"/>
                  </a:lnTo>
                  <a:lnTo>
                    <a:pt x="240" y="713"/>
                  </a:lnTo>
                  <a:lnTo>
                    <a:pt x="250" y="759"/>
                  </a:lnTo>
                  <a:lnTo>
                    <a:pt x="258" y="804"/>
                  </a:lnTo>
                  <a:lnTo>
                    <a:pt x="267" y="850"/>
                  </a:lnTo>
                  <a:lnTo>
                    <a:pt x="274" y="897"/>
                  </a:lnTo>
                  <a:lnTo>
                    <a:pt x="280" y="943"/>
                  </a:lnTo>
                  <a:lnTo>
                    <a:pt x="286" y="990"/>
                  </a:lnTo>
                  <a:lnTo>
                    <a:pt x="291" y="1036"/>
                  </a:lnTo>
                  <a:lnTo>
                    <a:pt x="295" y="1083"/>
                  </a:lnTo>
                  <a:lnTo>
                    <a:pt x="295" y="1083"/>
                  </a:lnTo>
                  <a:lnTo>
                    <a:pt x="299" y="1132"/>
                  </a:lnTo>
                  <a:lnTo>
                    <a:pt x="302" y="1181"/>
                  </a:lnTo>
                  <a:lnTo>
                    <a:pt x="304" y="1230"/>
                  </a:lnTo>
                  <a:lnTo>
                    <a:pt x="305" y="1280"/>
                  </a:lnTo>
                  <a:lnTo>
                    <a:pt x="306" y="1329"/>
                  </a:lnTo>
                  <a:lnTo>
                    <a:pt x="306" y="1378"/>
                  </a:lnTo>
                  <a:lnTo>
                    <a:pt x="304" y="1476"/>
                  </a:lnTo>
                  <a:lnTo>
                    <a:pt x="304" y="1476"/>
                  </a:lnTo>
                  <a:lnTo>
                    <a:pt x="301" y="1577"/>
                  </a:lnTo>
                  <a:lnTo>
                    <a:pt x="295" y="1677"/>
                  </a:lnTo>
                  <a:lnTo>
                    <a:pt x="289" y="1778"/>
                  </a:lnTo>
                  <a:lnTo>
                    <a:pt x="282" y="1879"/>
                  </a:lnTo>
                  <a:lnTo>
                    <a:pt x="282" y="1879"/>
                  </a:lnTo>
                  <a:lnTo>
                    <a:pt x="278" y="1928"/>
                  </a:lnTo>
                  <a:lnTo>
                    <a:pt x="278" y="1928"/>
                  </a:lnTo>
                  <a:lnTo>
                    <a:pt x="278" y="1931"/>
                  </a:lnTo>
                  <a:lnTo>
                    <a:pt x="280" y="1933"/>
                  </a:lnTo>
                  <a:lnTo>
                    <a:pt x="281" y="1934"/>
                  </a:lnTo>
                  <a:lnTo>
                    <a:pt x="284" y="1934"/>
                  </a:lnTo>
                  <a:lnTo>
                    <a:pt x="286" y="1934"/>
                  </a:lnTo>
                  <a:lnTo>
                    <a:pt x="288" y="1933"/>
                  </a:lnTo>
                  <a:lnTo>
                    <a:pt x="289" y="1931"/>
                  </a:lnTo>
                  <a:lnTo>
                    <a:pt x="290" y="1928"/>
                  </a:lnTo>
                  <a:lnTo>
                    <a:pt x="290" y="19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D1B66F26-8753-87EB-9C79-29D783E8E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1" y="2192"/>
              <a:ext cx="296" cy="139"/>
            </a:xfrm>
            <a:custGeom>
              <a:avLst/>
              <a:gdLst>
                <a:gd name="T0" fmla="*/ 99 w 887"/>
                <a:gd name="T1" fmla="*/ 172 h 417"/>
                <a:gd name="T2" fmla="*/ 42 w 887"/>
                <a:gd name="T3" fmla="*/ 213 h 417"/>
                <a:gd name="T4" fmla="*/ 11 w 887"/>
                <a:gd name="T5" fmla="*/ 256 h 417"/>
                <a:gd name="T6" fmla="*/ 0 w 887"/>
                <a:gd name="T7" fmla="*/ 297 h 417"/>
                <a:gd name="T8" fmla="*/ 5 w 887"/>
                <a:gd name="T9" fmla="*/ 322 h 417"/>
                <a:gd name="T10" fmla="*/ 46 w 887"/>
                <a:gd name="T11" fmla="*/ 356 h 417"/>
                <a:gd name="T12" fmla="*/ 94 w 887"/>
                <a:gd name="T13" fmla="*/ 387 h 417"/>
                <a:gd name="T14" fmla="*/ 145 w 887"/>
                <a:gd name="T15" fmla="*/ 406 h 417"/>
                <a:gd name="T16" fmla="*/ 200 w 887"/>
                <a:gd name="T17" fmla="*/ 415 h 417"/>
                <a:gd name="T18" fmla="*/ 331 w 887"/>
                <a:gd name="T19" fmla="*/ 416 h 417"/>
                <a:gd name="T20" fmla="*/ 467 w 887"/>
                <a:gd name="T21" fmla="*/ 416 h 417"/>
                <a:gd name="T22" fmla="*/ 524 w 887"/>
                <a:gd name="T23" fmla="*/ 410 h 417"/>
                <a:gd name="T24" fmla="*/ 580 w 887"/>
                <a:gd name="T25" fmla="*/ 396 h 417"/>
                <a:gd name="T26" fmla="*/ 633 w 887"/>
                <a:gd name="T27" fmla="*/ 373 h 417"/>
                <a:gd name="T28" fmla="*/ 750 w 887"/>
                <a:gd name="T29" fmla="*/ 290 h 417"/>
                <a:gd name="T30" fmla="*/ 848 w 887"/>
                <a:gd name="T31" fmla="*/ 184 h 417"/>
                <a:gd name="T32" fmla="*/ 877 w 887"/>
                <a:gd name="T33" fmla="*/ 139 h 417"/>
                <a:gd name="T34" fmla="*/ 885 w 887"/>
                <a:gd name="T35" fmla="*/ 115 h 417"/>
                <a:gd name="T36" fmla="*/ 887 w 887"/>
                <a:gd name="T37" fmla="*/ 82 h 417"/>
                <a:gd name="T38" fmla="*/ 880 w 887"/>
                <a:gd name="T39" fmla="*/ 58 h 417"/>
                <a:gd name="T40" fmla="*/ 860 w 887"/>
                <a:gd name="T41" fmla="*/ 32 h 417"/>
                <a:gd name="T42" fmla="*/ 833 w 887"/>
                <a:gd name="T43" fmla="*/ 13 h 417"/>
                <a:gd name="T44" fmla="*/ 769 w 887"/>
                <a:gd name="T45" fmla="*/ 0 h 417"/>
                <a:gd name="T46" fmla="*/ 734 w 887"/>
                <a:gd name="T47" fmla="*/ 6 h 417"/>
                <a:gd name="T48" fmla="*/ 730 w 887"/>
                <a:gd name="T49" fmla="*/ 14 h 417"/>
                <a:gd name="T50" fmla="*/ 737 w 887"/>
                <a:gd name="T51" fmla="*/ 18 h 417"/>
                <a:gd name="T52" fmla="*/ 786 w 887"/>
                <a:gd name="T53" fmla="*/ 13 h 417"/>
                <a:gd name="T54" fmla="*/ 832 w 887"/>
                <a:gd name="T55" fmla="*/ 26 h 417"/>
                <a:gd name="T56" fmla="*/ 857 w 887"/>
                <a:gd name="T57" fmla="*/ 46 h 417"/>
                <a:gd name="T58" fmla="*/ 869 w 887"/>
                <a:gd name="T59" fmla="*/ 65 h 417"/>
                <a:gd name="T60" fmla="*/ 876 w 887"/>
                <a:gd name="T61" fmla="*/ 93 h 417"/>
                <a:gd name="T62" fmla="*/ 872 w 887"/>
                <a:gd name="T63" fmla="*/ 118 h 417"/>
                <a:gd name="T64" fmla="*/ 848 w 887"/>
                <a:gd name="T65" fmla="*/ 162 h 417"/>
                <a:gd name="T66" fmla="*/ 784 w 887"/>
                <a:gd name="T67" fmla="*/ 241 h 417"/>
                <a:gd name="T68" fmla="*/ 681 w 887"/>
                <a:gd name="T69" fmla="*/ 329 h 417"/>
                <a:gd name="T70" fmla="*/ 621 w 887"/>
                <a:gd name="T71" fmla="*/ 364 h 417"/>
                <a:gd name="T72" fmla="*/ 570 w 887"/>
                <a:gd name="T73" fmla="*/ 387 h 417"/>
                <a:gd name="T74" fmla="*/ 517 w 887"/>
                <a:gd name="T75" fmla="*/ 399 h 417"/>
                <a:gd name="T76" fmla="*/ 407 w 887"/>
                <a:gd name="T77" fmla="*/ 405 h 417"/>
                <a:gd name="T78" fmla="*/ 298 w 887"/>
                <a:gd name="T79" fmla="*/ 404 h 417"/>
                <a:gd name="T80" fmla="*/ 226 w 887"/>
                <a:gd name="T81" fmla="*/ 404 h 417"/>
                <a:gd name="T82" fmla="*/ 157 w 887"/>
                <a:gd name="T83" fmla="*/ 396 h 417"/>
                <a:gd name="T84" fmla="*/ 91 w 887"/>
                <a:gd name="T85" fmla="*/ 373 h 417"/>
                <a:gd name="T86" fmla="*/ 33 w 887"/>
                <a:gd name="T87" fmla="*/ 332 h 417"/>
                <a:gd name="T88" fmla="*/ 15 w 887"/>
                <a:gd name="T89" fmla="*/ 314 h 417"/>
                <a:gd name="T90" fmla="*/ 12 w 887"/>
                <a:gd name="T91" fmla="*/ 298 h 417"/>
                <a:gd name="T92" fmla="*/ 18 w 887"/>
                <a:gd name="T93" fmla="*/ 274 h 417"/>
                <a:gd name="T94" fmla="*/ 53 w 887"/>
                <a:gd name="T95" fmla="*/ 219 h 417"/>
                <a:gd name="T96" fmla="*/ 107 w 887"/>
                <a:gd name="T97" fmla="*/ 181 h 417"/>
                <a:gd name="T98" fmla="*/ 140 w 887"/>
                <a:gd name="T99" fmla="*/ 165 h 417"/>
                <a:gd name="T100" fmla="*/ 139 w 887"/>
                <a:gd name="T101" fmla="*/ 156 h 417"/>
                <a:gd name="T102" fmla="*/ 132 w 887"/>
                <a:gd name="T103" fmla="*/ 155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7" h="417">
                  <a:moveTo>
                    <a:pt x="132" y="155"/>
                  </a:moveTo>
                  <a:lnTo>
                    <a:pt x="132" y="155"/>
                  </a:lnTo>
                  <a:lnTo>
                    <a:pt x="115" y="162"/>
                  </a:lnTo>
                  <a:lnTo>
                    <a:pt x="99" y="172"/>
                  </a:lnTo>
                  <a:lnTo>
                    <a:pt x="84" y="180"/>
                  </a:lnTo>
                  <a:lnTo>
                    <a:pt x="68" y="190"/>
                  </a:lnTo>
                  <a:lnTo>
                    <a:pt x="55" y="201"/>
                  </a:lnTo>
                  <a:lnTo>
                    <a:pt x="42" y="213"/>
                  </a:lnTo>
                  <a:lnTo>
                    <a:pt x="30" y="227"/>
                  </a:lnTo>
                  <a:lnTo>
                    <a:pt x="20" y="241"/>
                  </a:lnTo>
                  <a:lnTo>
                    <a:pt x="20" y="241"/>
                  </a:lnTo>
                  <a:lnTo>
                    <a:pt x="11" y="256"/>
                  </a:lnTo>
                  <a:lnTo>
                    <a:pt x="5" y="272"/>
                  </a:lnTo>
                  <a:lnTo>
                    <a:pt x="3" y="280"/>
                  </a:lnTo>
                  <a:lnTo>
                    <a:pt x="1" y="289"/>
                  </a:lnTo>
                  <a:lnTo>
                    <a:pt x="0" y="297"/>
                  </a:lnTo>
                  <a:lnTo>
                    <a:pt x="0" y="305"/>
                  </a:lnTo>
                  <a:lnTo>
                    <a:pt x="0" y="305"/>
                  </a:lnTo>
                  <a:lnTo>
                    <a:pt x="2" y="313"/>
                  </a:lnTo>
                  <a:lnTo>
                    <a:pt x="5" y="322"/>
                  </a:lnTo>
                  <a:lnTo>
                    <a:pt x="10" y="329"/>
                  </a:lnTo>
                  <a:lnTo>
                    <a:pt x="18" y="335"/>
                  </a:lnTo>
                  <a:lnTo>
                    <a:pt x="18" y="335"/>
                  </a:lnTo>
                  <a:lnTo>
                    <a:pt x="46" y="356"/>
                  </a:lnTo>
                  <a:lnTo>
                    <a:pt x="46" y="356"/>
                  </a:lnTo>
                  <a:lnTo>
                    <a:pt x="61" y="367"/>
                  </a:lnTo>
                  <a:lnTo>
                    <a:pt x="77" y="378"/>
                  </a:lnTo>
                  <a:lnTo>
                    <a:pt x="94" y="387"/>
                  </a:lnTo>
                  <a:lnTo>
                    <a:pt x="110" y="395"/>
                  </a:lnTo>
                  <a:lnTo>
                    <a:pt x="110" y="395"/>
                  </a:lnTo>
                  <a:lnTo>
                    <a:pt x="127" y="402"/>
                  </a:lnTo>
                  <a:lnTo>
                    <a:pt x="145" y="406"/>
                  </a:lnTo>
                  <a:lnTo>
                    <a:pt x="163" y="410"/>
                  </a:lnTo>
                  <a:lnTo>
                    <a:pt x="181" y="413"/>
                  </a:lnTo>
                  <a:lnTo>
                    <a:pt x="181" y="413"/>
                  </a:lnTo>
                  <a:lnTo>
                    <a:pt x="200" y="415"/>
                  </a:lnTo>
                  <a:lnTo>
                    <a:pt x="219" y="416"/>
                  </a:lnTo>
                  <a:lnTo>
                    <a:pt x="256" y="416"/>
                  </a:lnTo>
                  <a:lnTo>
                    <a:pt x="293" y="416"/>
                  </a:lnTo>
                  <a:lnTo>
                    <a:pt x="331" y="416"/>
                  </a:lnTo>
                  <a:lnTo>
                    <a:pt x="331" y="416"/>
                  </a:lnTo>
                  <a:lnTo>
                    <a:pt x="409" y="417"/>
                  </a:lnTo>
                  <a:lnTo>
                    <a:pt x="448" y="417"/>
                  </a:lnTo>
                  <a:lnTo>
                    <a:pt x="467" y="416"/>
                  </a:lnTo>
                  <a:lnTo>
                    <a:pt x="487" y="415"/>
                  </a:lnTo>
                  <a:lnTo>
                    <a:pt x="487" y="415"/>
                  </a:lnTo>
                  <a:lnTo>
                    <a:pt x="505" y="413"/>
                  </a:lnTo>
                  <a:lnTo>
                    <a:pt x="524" y="410"/>
                  </a:lnTo>
                  <a:lnTo>
                    <a:pt x="543" y="406"/>
                  </a:lnTo>
                  <a:lnTo>
                    <a:pt x="561" y="402"/>
                  </a:lnTo>
                  <a:lnTo>
                    <a:pt x="561" y="402"/>
                  </a:lnTo>
                  <a:lnTo>
                    <a:pt x="580" y="396"/>
                  </a:lnTo>
                  <a:lnTo>
                    <a:pt x="598" y="389"/>
                  </a:lnTo>
                  <a:lnTo>
                    <a:pt x="616" y="381"/>
                  </a:lnTo>
                  <a:lnTo>
                    <a:pt x="633" y="373"/>
                  </a:lnTo>
                  <a:lnTo>
                    <a:pt x="633" y="373"/>
                  </a:lnTo>
                  <a:lnTo>
                    <a:pt x="664" y="354"/>
                  </a:lnTo>
                  <a:lnTo>
                    <a:pt x="694" y="335"/>
                  </a:lnTo>
                  <a:lnTo>
                    <a:pt x="723" y="312"/>
                  </a:lnTo>
                  <a:lnTo>
                    <a:pt x="750" y="290"/>
                  </a:lnTo>
                  <a:lnTo>
                    <a:pt x="777" y="265"/>
                  </a:lnTo>
                  <a:lnTo>
                    <a:pt x="802" y="239"/>
                  </a:lnTo>
                  <a:lnTo>
                    <a:pt x="826" y="212"/>
                  </a:lnTo>
                  <a:lnTo>
                    <a:pt x="848" y="184"/>
                  </a:lnTo>
                  <a:lnTo>
                    <a:pt x="848" y="184"/>
                  </a:lnTo>
                  <a:lnTo>
                    <a:pt x="858" y="170"/>
                  </a:lnTo>
                  <a:lnTo>
                    <a:pt x="868" y="154"/>
                  </a:lnTo>
                  <a:lnTo>
                    <a:pt x="877" y="139"/>
                  </a:lnTo>
                  <a:lnTo>
                    <a:pt x="880" y="131"/>
                  </a:lnTo>
                  <a:lnTo>
                    <a:pt x="883" y="123"/>
                  </a:lnTo>
                  <a:lnTo>
                    <a:pt x="883" y="123"/>
                  </a:lnTo>
                  <a:lnTo>
                    <a:pt x="885" y="115"/>
                  </a:lnTo>
                  <a:lnTo>
                    <a:pt x="887" y="106"/>
                  </a:lnTo>
                  <a:lnTo>
                    <a:pt x="887" y="98"/>
                  </a:lnTo>
                  <a:lnTo>
                    <a:pt x="887" y="90"/>
                  </a:lnTo>
                  <a:lnTo>
                    <a:pt x="887" y="82"/>
                  </a:lnTo>
                  <a:lnTo>
                    <a:pt x="885" y="75"/>
                  </a:lnTo>
                  <a:lnTo>
                    <a:pt x="883" y="67"/>
                  </a:lnTo>
                  <a:lnTo>
                    <a:pt x="880" y="58"/>
                  </a:lnTo>
                  <a:lnTo>
                    <a:pt x="880" y="58"/>
                  </a:lnTo>
                  <a:lnTo>
                    <a:pt x="876" y="51"/>
                  </a:lnTo>
                  <a:lnTo>
                    <a:pt x="871" y="44"/>
                  </a:lnTo>
                  <a:lnTo>
                    <a:pt x="866" y="37"/>
                  </a:lnTo>
                  <a:lnTo>
                    <a:pt x="860" y="32"/>
                  </a:lnTo>
                  <a:lnTo>
                    <a:pt x="854" y="26"/>
                  </a:lnTo>
                  <a:lnTo>
                    <a:pt x="847" y="21"/>
                  </a:lnTo>
                  <a:lnTo>
                    <a:pt x="841" y="17"/>
                  </a:lnTo>
                  <a:lnTo>
                    <a:pt x="833" y="13"/>
                  </a:lnTo>
                  <a:lnTo>
                    <a:pt x="818" y="6"/>
                  </a:lnTo>
                  <a:lnTo>
                    <a:pt x="802" y="2"/>
                  </a:lnTo>
                  <a:lnTo>
                    <a:pt x="785" y="0"/>
                  </a:lnTo>
                  <a:lnTo>
                    <a:pt x="769" y="0"/>
                  </a:lnTo>
                  <a:lnTo>
                    <a:pt x="769" y="0"/>
                  </a:lnTo>
                  <a:lnTo>
                    <a:pt x="751" y="2"/>
                  </a:lnTo>
                  <a:lnTo>
                    <a:pt x="734" y="6"/>
                  </a:lnTo>
                  <a:lnTo>
                    <a:pt x="734" y="6"/>
                  </a:lnTo>
                  <a:lnTo>
                    <a:pt x="732" y="7"/>
                  </a:lnTo>
                  <a:lnTo>
                    <a:pt x="730" y="9"/>
                  </a:lnTo>
                  <a:lnTo>
                    <a:pt x="730" y="12"/>
                  </a:lnTo>
                  <a:lnTo>
                    <a:pt x="730" y="14"/>
                  </a:lnTo>
                  <a:lnTo>
                    <a:pt x="731" y="16"/>
                  </a:lnTo>
                  <a:lnTo>
                    <a:pt x="733" y="17"/>
                  </a:lnTo>
                  <a:lnTo>
                    <a:pt x="735" y="18"/>
                  </a:lnTo>
                  <a:lnTo>
                    <a:pt x="737" y="18"/>
                  </a:lnTo>
                  <a:lnTo>
                    <a:pt x="737" y="18"/>
                  </a:lnTo>
                  <a:lnTo>
                    <a:pt x="754" y="15"/>
                  </a:lnTo>
                  <a:lnTo>
                    <a:pt x="770" y="13"/>
                  </a:lnTo>
                  <a:lnTo>
                    <a:pt x="786" y="13"/>
                  </a:lnTo>
                  <a:lnTo>
                    <a:pt x="802" y="15"/>
                  </a:lnTo>
                  <a:lnTo>
                    <a:pt x="818" y="19"/>
                  </a:lnTo>
                  <a:lnTo>
                    <a:pt x="825" y="22"/>
                  </a:lnTo>
                  <a:lnTo>
                    <a:pt x="832" y="26"/>
                  </a:lnTo>
                  <a:lnTo>
                    <a:pt x="839" y="30"/>
                  </a:lnTo>
                  <a:lnTo>
                    <a:pt x="845" y="35"/>
                  </a:lnTo>
                  <a:lnTo>
                    <a:pt x="851" y="40"/>
                  </a:lnTo>
                  <a:lnTo>
                    <a:pt x="857" y="46"/>
                  </a:lnTo>
                  <a:lnTo>
                    <a:pt x="857" y="46"/>
                  </a:lnTo>
                  <a:lnTo>
                    <a:pt x="861" y="52"/>
                  </a:lnTo>
                  <a:lnTo>
                    <a:pt x="866" y="58"/>
                  </a:lnTo>
                  <a:lnTo>
                    <a:pt x="869" y="65"/>
                  </a:lnTo>
                  <a:lnTo>
                    <a:pt x="872" y="72"/>
                  </a:lnTo>
                  <a:lnTo>
                    <a:pt x="874" y="79"/>
                  </a:lnTo>
                  <a:lnTo>
                    <a:pt x="875" y="86"/>
                  </a:lnTo>
                  <a:lnTo>
                    <a:pt x="876" y="93"/>
                  </a:lnTo>
                  <a:lnTo>
                    <a:pt x="875" y="100"/>
                  </a:lnTo>
                  <a:lnTo>
                    <a:pt x="875" y="100"/>
                  </a:lnTo>
                  <a:lnTo>
                    <a:pt x="874" y="109"/>
                  </a:lnTo>
                  <a:lnTo>
                    <a:pt x="872" y="118"/>
                  </a:lnTo>
                  <a:lnTo>
                    <a:pt x="870" y="125"/>
                  </a:lnTo>
                  <a:lnTo>
                    <a:pt x="866" y="133"/>
                  </a:lnTo>
                  <a:lnTo>
                    <a:pt x="857" y="148"/>
                  </a:lnTo>
                  <a:lnTo>
                    <a:pt x="848" y="162"/>
                  </a:lnTo>
                  <a:lnTo>
                    <a:pt x="848" y="162"/>
                  </a:lnTo>
                  <a:lnTo>
                    <a:pt x="829" y="189"/>
                  </a:lnTo>
                  <a:lnTo>
                    <a:pt x="807" y="216"/>
                  </a:lnTo>
                  <a:lnTo>
                    <a:pt x="784" y="241"/>
                  </a:lnTo>
                  <a:lnTo>
                    <a:pt x="761" y="264"/>
                  </a:lnTo>
                  <a:lnTo>
                    <a:pt x="735" y="287"/>
                  </a:lnTo>
                  <a:lnTo>
                    <a:pt x="709" y="308"/>
                  </a:lnTo>
                  <a:lnTo>
                    <a:pt x="681" y="329"/>
                  </a:lnTo>
                  <a:lnTo>
                    <a:pt x="653" y="347"/>
                  </a:lnTo>
                  <a:lnTo>
                    <a:pt x="653" y="347"/>
                  </a:lnTo>
                  <a:lnTo>
                    <a:pt x="637" y="356"/>
                  </a:lnTo>
                  <a:lnTo>
                    <a:pt x="621" y="364"/>
                  </a:lnTo>
                  <a:lnTo>
                    <a:pt x="605" y="373"/>
                  </a:lnTo>
                  <a:lnTo>
                    <a:pt x="588" y="381"/>
                  </a:lnTo>
                  <a:lnTo>
                    <a:pt x="588" y="381"/>
                  </a:lnTo>
                  <a:lnTo>
                    <a:pt x="570" y="387"/>
                  </a:lnTo>
                  <a:lnTo>
                    <a:pt x="553" y="392"/>
                  </a:lnTo>
                  <a:lnTo>
                    <a:pt x="536" y="396"/>
                  </a:lnTo>
                  <a:lnTo>
                    <a:pt x="517" y="399"/>
                  </a:lnTo>
                  <a:lnTo>
                    <a:pt x="517" y="399"/>
                  </a:lnTo>
                  <a:lnTo>
                    <a:pt x="499" y="402"/>
                  </a:lnTo>
                  <a:lnTo>
                    <a:pt x="481" y="403"/>
                  </a:lnTo>
                  <a:lnTo>
                    <a:pt x="444" y="405"/>
                  </a:lnTo>
                  <a:lnTo>
                    <a:pt x="407" y="405"/>
                  </a:lnTo>
                  <a:lnTo>
                    <a:pt x="371" y="405"/>
                  </a:lnTo>
                  <a:lnTo>
                    <a:pt x="371" y="405"/>
                  </a:lnTo>
                  <a:lnTo>
                    <a:pt x="334" y="404"/>
                  </a:lnTo>
                  <a:lnTo>
                    <a:pt x="298" y="404"/>
                  </a:lnTo>
                  <a:lnTo>
                    <a:pt x="298" y="404"/>
                  </a:lnTo>
                  <a:lnTo>
                    <a:pt x="262" y="404"/>
                  </a:lnTo>
                  <a:lnTo>
                    <a:pt x="226" y="404"/>
                  </a:lnTo>
                  <a:lnTo>
                    <a:pt x="226" y="404"/>
                  </a:lnTo>
                  <a:lnTo>
                    <a:pt x="209" y="403"/>
                  </a:lnTo>
                  <a:lnTo>
                    <a:pt x="191" y="402"/>
                  </a:lnTo>
                  <a:lnTo>
                    <a:pt x="173" y="400"/>
                  </a:lnTo>
                  <a:lnTo>
                    <a:pt x="157" y="396"/>
                  </a:lnTo>
                  <a:lnTo>
                    <a:pt x="140" y="392"/>
                  </a:lnTo>
                  <a:lnTo>
                    <a:pt x="123" y="387"/>
                  </a:lnTo>
                  <a:lnTo>
                    <a:pt x="107" y="381"/>
                  </a:lnTo>
                  <a:lnTo>
                    <a:pt x="91" y="373"/>
                  </a:lnTo>
                  <a:lnTo>
                    <a:pt x="91" y="373"/>
                  </a:lnTo>
                  <a:lnTo>
                    <a:pt x="76" y="363"/>
                  </a:lnTo>
                  <a:lnTo>
                    <a:pt x="61" y="353"/>
                  </a:lnTo>
                  <a:lnTo>
                    <a:pt x="33" y="332"/>
                  </a:lnTo>
                  <a:lnTo>
                    <a:pt x="33" y="332"/>
                  </a:lnTo>
                  <a:lnTo>
                    <a:pt x="27" y="327"/>
                  </a:lnTo>
                  <a:lnTo>
                    <a:pt x="21" y="321"/>
                  </a:lnTo>
                  <a:lnTo>
                    <a:pt x="15" y="314"/>
                  </a:lnTo>
                  <a:lnTo>
                    <a:pt x="14" y="311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12" y="298"/>
                  </a:lnTo>
                  <a:lnTo>
                    <a:pt x="13" y="290"/>
                  </a:lnTo>
                  <a:lnTo>
                    <a:pt x="15" y="282"/>
                  </a:lnTo>
                  <a:lnTo>
                    <a:pt x="18" y="274"/>
                  </a:lnTo>
                  <a:lnTo>
                    <a:pt x="18" y="274"/>
                  </a:lnTo>
                  <a:lnTo>
                    <a:pt x="24" y="258"/>
                  </a:lnTo>
                  <a:lnTo>
                    <a:pt x="32" y="244"/>
                  </a:lnTo>
                  <a:lnTo>
                    <a:pt x="42" y="231"/>
                  </a:lnTo>
                  <a:lnTo>
                    <a:pt x="53" y="219"/>
                  </a:lnTo>
                  <a:lnTo>
                    <a:pt x="65" y="208"/>
                  </a:lnTo>
                  <a:lnTo>
                    <a:pt x="79" y="198"/>
                  </a:lnTo>
                  <a:lnTo>
                    <a:pt x="93" y="189"/>
                  </a:lnTo>
                  <a:lnTo>
                    <a:pt x="107" y="181"/>
                  </a:lnTo>
                  <a:lnTo>
                    <a:pt x="107" y="181"/>
                  </a:lnTo>
                  <a:lnTo>
                    <a:pt x="138" y="166"/>
                  </a:lnTo>
                  <a:lnTo>
                    <a:pt x="138" y="166"/>
                  </a:lnTo>
                  <a:lnTo>
                    <a:pt x="140" y="165"/>
                  </a:lnTo>
                  <a:lnTo>
                    <a:pt x="141" y="162"/>
                  </a:lnTo>
                  <a:lnTo>
                    <a:pt x="141" y="159"/>
                  </a:lnTo>
                  <a:lnTo>
                    <a:pt x="140" y="157"/>
                  </a:lnTo>
                  <a:lnTo>
                    <a:pt x="139" y="156"/>
                  </a:lnTo>
                  <a:lnTo>
                    <a:pt x="137" y="154"/>
                  </a:lnTo>
                  <a:lnTo>
                    <a:pt x="134" y="154"/>
                  </a:lnTo>
                  <a:lnTo>
                    <a:pt x="132" y="155"/>
                  </a:lnTo>
                  <a:lnTo>
                    <a:pt x="132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913E86DB-D2D9-355A-A646-C98786816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8" y="2327"/>
              <a:ext cx="297" cy="123"/>
            </a:xfrm>
            <a:custGeom>
              <a:avLst/>
              <a:gdLst>
                <a:gd name="T0" fmla="*/ 879 w 889"/>
                <a:gd name="T1" fmla="*/ 1 h 367"/>
                <a:gd name="T2" fmla="*/ 863 w 889"/>
                <a:gd name="T3" fmla="*/ 10 h 367"/>
                <a:gd name="T4" fmla="*/ 849 w 889"/>
                <a:gd name="T5" fmla="*/ 23 h 367"/>
                <a:gd name="T6" fmla="*/ 825 w 889"/>
                <a:gd name="T7" fmla="*/ 51 h 367"/>
                <a:gd name="T8" fmla="*/ 812 w 889"/>
                <a:gd name="T9" fmla="*/ 68 h 367"/>
                <a:gd name="T10" fmla="*/ 792 w 889"/>
                <a:gd name="T11" fmla="*/ 89 h 367"/>
                <a:gd name="T12" fmla="*/ 777 w 889"/>
                <a:gd name="T13" fmla="*/ 102 h 367"/>
                <a:gd name="T14" fmla="*/ 769 w 889"/>
                <a:gd name="T15" fmla="*/ 107 h 367"/>
                <a:gd name="T16" fmla="*/ 747 w 889"/>
                <a:gd name="T17" fmla="*/ 117 h 367"/>
                <a:gd name="T18" fmla="*/ 701 w 889"/>
                <a:gd name="T19" fmla="*/ 133 h 367"/>
                <a:gd name="T20" fmla="*/ 678 w 889"/>
                <a:gd name="T21" fmla="*/ 139 h 367"/>
                <a:gd name="T22" fmla="*/ 629 w 889"/>
                <a:gd name="T23" fmla="*/ 150 h 367"/>
                <a:gd name="T24" fmla="*/ 581 w 889"/>
                <a:gd name="T25" fmla="*/ 158 h 367"/>
                <a:gd name="T26" fmla="*/ 481 w 889"/>
                <a:gd name="T27" fmla="*/ 173 h 367"/>
                <a:gd name="T28" fmla="*/ 383 w 889"/>
                <a:gd name="T29" fmla="*/ 187 h 367"/>
                <a:gd name="T30" fmla="*/ 334 w 889"/>
                <a:gd name="T31" fmla="*/ 196 h 367"/>
                <a:gd name="T32" fmla="*/ 285 w 889"/>
                <a:gd name="T33" fmla="*/ 206 h 367"/>
                <a:gd name="T34" fmla="*/ 261 w 889"/>
                <a:gd name="T35" fmla="*/ 212 h 367"/>
                <a:gd name="T36" fmla="*/ 214 w 889"/>
                <a:gd name="T37" fmla="*/ 228 h 367"/>
                <a:gd name="T38" fmla="*/ 191 w 889"/>
                <a:gd name="T39" fmla="*/ 237 h 367"/>
                <a:gd name="T40" fmla="*/ 149 w 889"/>
                <a:gd name="T41" fmla="*/ 261 h 367"/>
                <a:gd name="T42" fmla="*/ 109 w 889"/>
                <a:gd name="T43" fmla="*/ 289 h 367"/>
                <a:gd name="T44" fmla="*/ 89 w 889"/>
                <a:gd name="T45" fmla="*/ 304 h 367"/>
                <a:gd name="T46" fmla="*/ 46 w 889"/>
                <a:gd name="T47" fmla="*/ 332 h 367"/>
                <a:gd name="T48" fmla="*/ 24 w 889"/>
                <a:gd name="T49" fmla="*/ 344 h 367"/>
                <a:gd name="T50" fmla="*/ 3 w 889"/>
                <a:gd name="T51" fmla="*/ 356 h 367"/>
                <a:gd name="T52" fmla="*/ 0 w 889"/>
                <a:gd name="T53" fmla="*/ 360 h 367"/>
                <a:gd name="T54" fmla="*/ 1 w 889"/>
                <a:gd name="T55" fmla="*/ 364 h 367"/>
                <a:gd name="T56" fmla="*/ 4 w 889"/>
                <a:gd name="T57" fmla="*/ 367 h 367"/>
                <a:gd name="T58" fmla="*/ 9 w 889"/>
                <a:gd name="T59" fmla="*/ 367 h 367"/>
                <a:gd name="T60" fmla="*/ 53 w 889"/>
                <a:gd name="T61" fmla="*/ 342 h 367"/>
                <a:gd name="T62" fmla="*/ 96 w 889"/>
                <a:gd name="T63" fmla="*/ 314 h 367"/>
                <a:gd name="T64" fmla="*/ 115 w 889"/>
                <a:gd name="T65" fmla="*/ 300 h 367"/>
                <a:gd name="T66" fmla="*/ 155 w 889"/>
                <a:gd name="T67" fmla="*/ 271 h 367"/>
                <a:gd name="T68" fmla="*/ 176 w 889"/>
                <a:gd name="T69" fmla="*/ 258 h 367"/>
                <a:gd name="T70" fmla="*/ 221 w 889"/>
                <a:gd name="T71" fmla="*/ 238 h 367"/>
                <a:gd name="T72" fmla="*/ 268 w 889"/>
                <a:gd name="T73" fmla="*/ 224 h 367"/>
                <a:gd name="T74" fmla="*/ 292 w 889"/>
                <a:gd name="T75" fmla="*/ 217 h 367"/>
                <a:gd name="T76" fmla="*/ 364 w 889"/>
                <a:gd name="T77" fmla="*/ 202 h 367"/>
                <a:gd name="T78" fmla="*/ 414 w 889"/>
                <a:gd name="T79" fmla="*/ 195 h 367"/>
                <a:gd name="T80" fmla="*/ 513 w 889"/>
                <a:gd name="T81" fmla="*/ 181 h 367"/>
                <a:gd name="T82" fmla="*/ 563 w 889"/>
                <a:gd name="T83" fmla="*/ 174 h 367"/>
                <a:gd name="T84" fmla="*/ 661 w 889"/>
                <a:gd name="T85" fmla="*/ 155 h 367"/>
                <a:gd name="T86" fmla="*/ 685 w 889"/>
                <a:gd name="T87" fmla="*/ 150 h 367"/>
                <a:gd name="T88" fmla="*/ 732 w 889"/>
                <a:gd name="T89" fmla="*/ 136 h 367"/>
                <a:gd name="T90" fmla="*/ 754 w 889"/>
                <a:gd name="T91" fmla="*/ 128 h 367"/>
                <a:gd name="T92" fmla="*/ 775 w 889"/>
                <a:gd name="T93" fmla="*/ 117 h 367"/>
                <a:gd name="T94" fmla="*/ 793 w 889"/>
                <a:gd name="T95" fmla="*/ 105 h 367"/>
                <a:gd name="T96" fmla="*/ 800 w 889"/>
                <a:gd name="T97" fmla="*/ 99 h 367"/>
                <a:gd name="T98" fmla="*/ 819 w 889"/>
                <a:gd name="T99" fmla="*/ 78 h 367"/>
                <a:gd name="T100" fmla="*/ 843 w 889"/>
                <a:gd name="T101" fmla="*/ 47 h 367"/>
                <a:gd name="T102" fmla="*/ 862 w 889"/>
                <a:gd name="T103" fmla="*/ 27 h 367"/>
                <a:gd name="T104" fmla="*/ 869 w 889"/>
                <a:gd name="T105" fmla="*/ 21 h 367"/>
                <a:gd name="T106" fmla="*/ 886 w 889"/>
                <a:gd name="T107" fmla="*/ 11 h 367"/>
                <a:gd name="T108" fmla="*/ 888 w 889"/>
                <a:gd name="T109" fmla="*/ 10 h 367"/>
                <a:gd name="T110" fmla="*/ 889 w 889"/>
                <a:gd name="T111" fmla="*/ 6 h 367"/>
                <a:gd name="T112" fmla="*/ 887 w 889"/>
                <a:gd name="T113" fmla="*/ 2 h 367"/>
                <a:gd name="T114" fmla="*/ 882 w 889"/>
                <a:gd name="T115" fmla="*/ 0 h 367"/>
                <a:gd name="T116" fmla="*/ 879 w 889"/>
                <a:gd name="T117" fmla="*/ 1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9" h="367">
                  <a:moveTo>
                    <a:pt x="879" y="1"/>
                  </a:moveTo>
                  <a:lnTo>
                    <a:pt x="879" y="1"/>
                  </a:lnTo>
                  <a:lnTo>
                    <a:pt x="870" y="5"/>
                  </a:lnTo>
                  <a:lnTo>
                    <a:pt x="863" y="10"/>
                  </a:lnTo>
                  <a:lnTo>
                    <a:pt x="856" y="17"/>
                  </a:lnTo>
                  <a:lnTo>
                    <a:pt x="849" y="23"/>
                  </a:lnTo>
                  <a:lnTo>
                    <a:pt x="836" y="37"/>
                  </a:lnTo>
                  <a:lnTo>
                    <a:pt x="825" y="51"/>
                  </a:lnTo>
                  <a:lnTo>
                    <a:pt x="825" y="51"/>
                  </a:lnTo>
                  <a:lnTo>
                    <a:pt x="812" y="68"/>
                  </a:lnTo>
                  <a:lnTo>
                    <a:pt x="799" y="82"/>
                  </a:lnTo>
                  <a:lnTo>
                    <a:pt x="792" y="89"/>
                  </a:lnTo>
                  <a:lnTo>
                    <a:pt x="785" y="96"/>
                  </a:lnTo>
                  <a:lnTo>
                    <a:pt x="777" y="102"/>
                  </a:lnTo>
                  <a:lnTo>
                    <a:pt x="769" y="107"/>
                  </a:lnTo>
                  <a:lnTo>
                    <a:pt x="769" y="107"/>
                  </a:lnTo>
                  <a:lnTo>
                    <a:pt x="758" y="112"/>
                  </a:lnTo>
                  <a:lnTo>
                    <a:pt x="747" y="117"/>
                  </a:lnTo>
                  <a:lnTo>
                    <a:pt x="725" y="126"/>
                  </a:lnTo>
                  <a:lnTo>
                    <a:pt x="701" y="133"/>
                  </a:lnTo>
                  <a:lnTo>
                    <a:pt x="678" y="139"/>
                  </a:lnTo>
                  <a:lnTo>
                    <a:pt x="678" y="139"/>
                  </a:lnTo>
                  <a:lnTo>
                    <a:pt x="653" y="145"/>
                  </a:lnTo>
                  <a:lnTo>
                    <a:pt x="629" y="150"/>
                  </a:lnTo>
                  <a:lnTo>
                    <a:pt x="581" y="158"/>
                  </a:lnTo>
                  <a:lnTo>
                    <a:pt x="581" y="158"/>
                  </a:lnTo>
                  <a:lnTo>
                    <a:pt x="531" y="166"/>
                  </a:lnTo>
                  <a:lnTo>
                    <a:pt x="481" y="173"/>
                  </a:lnTo>
                  <a:lnTo>
                    <a:pt x="433" y="180"/>
                  </a:lnTo>
                  <a:lnTo>
                    <a:pt x="383" y="187"/>
                  </a:lnTo>
                  <a:lnTo>
                    <a:pt x="383" y="187"/>
                  </a:lnTo>
                  <a:lnTo>
                    <a:pt x="334" y="196"/>
                  </a:lnTo>
                  <a:lnTo>
                    <a:pt x="309" y="201"/>
                  </a:lnTo>
                  <a:lnTo>
                    <a:pt x="285" y="206"/>
                  </a:lnTo>
                  <a:lnTo>
                    <a:pt x="285" y="206"/>
                  </a:lnTo>
                  <a:lnTo>
                    <a:pt x="261" y="212"/>
                  </a:lnTo>
                  <a:lnTo>
                    <a:pt x="237" y="219"/>
                  </a:lnTo>
                  <a:lnTo>
                    <a:pt x="214" y="228"/>
                  </a:lnTo>
                  <a:lnTo>
                    <a:pt x="191" y="237"/>
                  </a:lnTo>
                  <a:lnTo>
                    <a:pt x="191" y="237"/>
                  </a:lnTo>
                  <a:lnTo>
                    <a:pt x="169" y="248"/>
                  </a:lnTo>
                  <a:lnTo>
                    <a:pt x="149" y="261"/>
                  </a:lnTo>
                  <a:lnTo>
                    <a:pt x="128" y="275"/>
                  </a:lnTo>
                  <a:lnTo>
                    <a:pt x="109" y="289"/>
                  </a:lnTo>
                  <a:lnTo>
                    <a:pt x="109" y="289"/>
                  </a:lnTo>
                  <a:lnTo>
                    <a:pt x="89" y="304"/>
                  </a:lnTo>
                  <a:lnTo>
                    <a:pt x="67" y="318"/>
                  </a:lnTo>
                  <a:lnTo>
                    <a:pt x="46" y="332"/>
                  </a:lnTo>
                  <a:lnTo>
                    <a:pt x="24" y="344"/>
                  </a:lnTo>
                  <a:lnTo>
                    <a:pt x="24" y="344"/>
                  </a:lnTo>
                  <a:lnTo>
                    <a:pt x="3" y="356"/>
                  </a:lnTo>
                  <a:lnTo>
                    <a:pt x="3" y="356"/>
                  </a:lnTo>
                  <a:lnTo>
                    <a:pt x="1" y="358"/>
                  </a:lnTo>
                  <a:lnTo>
                    <a:pt x="0" y="360"/>
                  </a:lnTo>
                  <a:lnTo>
                    <a:pt x="0" y="362"/>
                  </a:lnTo>
                  <a:lnTo>
                    <a:pt x="1" y="364"/>
                  </a:lnTo>
                  <a:lnTo>
                    <a:pt x="2" y="366"/>
                  </a:lnTo>
                  <a:lnTo>
                    <a:pt x="4" y="367"/>
                  </a:lnTo>
                  <a:lnTo>
                    <a:pt x="6" y="367"/>
                  </a:lnTo>
                  <a:lnTo>
                    <a:pt x="9" y="367"/>
                  </a:lnTo>
                  <a:lnTo>
                    <a:pt x="9" y="367"/>
                  </a:lnTo>
                  <a:lnTo>
                    <a:pt x="53" y="342"/>
                  </a:lnTo>
                  <a:lnTo>
                    <a:pt x="74" y="329"/>
                  </a:lnTo>
                  <a:lnTo>
                    <a:pt x="96" y="314"/>
                  </a:lnTo>
                  <a:lnTo>
                    <a:pt x="96" y="314"/>
                  </a:lnTo>
                  <a:lnTo>
                    <a:pt x="115" y="300"/>
                  </a:lnTo>
                  <a:lnTo>
                    <a:pt x="134" y="285"/>
                  </a:lnTo>
                  <a:lnTo>
                    <a:pt x="155" y="271"/>
                  </a:lnTo>
                  <a:lnTo>
                    <a:pt x="176" y="258"/>
                  </a:lnTo>
                  <a:lnTo>
                    <a:pt x="176" y="258"/>
                  </a:lnTo>
                  <a:lnTo>
                    <a:pt x="197" y="247"/>
                  </a:lnTo>
                  <a:lnTo>
                    <a:pt x="221" y="238"/>
                  </a:lnTo>
                  <a:lnTo>
                    <a:pt x="244" y="231"/>
                  </a:lnTo>
                  <a:lnTo>
                    <a:pt x="268" y="224"/>
                  </a:lnTo>
                  <a:lnTo>
                    <a:pt x="268" y="224"/>
                  </a:lnTo>
                  <a:lnTo>
                    <a:pt x="292" y="217"/>
                  </a:lnTo>
                  <a:lnTo>
                    <a:pt x="316" y="211"/>
                  </a:lnTo>
                  <a:lnTo>
                    <a:pt x="364" y="202"/>
                  </a:lnTo>
                  <a:lnTo>
                    <a:pt x="364" y="202"/>
                  </a:lnTo>
                  <a:lnTo>
                    <a:pt x="414" y="195"/>
                  </a:lnTo>
                  <a:lnTo>
                    <a:pt x="463" y="188"/>
                  </a:lnTo>
                  <a:lnTo>
                    <a:pt x="513" y="181"/>
                  </a:lnTo>
                  <a:lnTo>
                    <a:pt x="563" y="174"/>
                  </a:lnTo>
                  <a:lnTo>
                    <a:pt x="563" y="174"/>
                  </a:lnTo>
                  <a:lnTo>
                    <a:pt x="612" y="165"/>
                  </a:lnTo>
                  <a:lnTo>
                    <a:pt x="661" y="155"/>
                  </a:lnTo>
                  <a:lnTo>
                    <a:pt x="661" y="155"/>
                  </a:lnTo>
                  <a:lnTo>
                    <a:pt x="685" y="150"/>
                  </a:lnTo>
                  <a:lnTo>
                    <a:pt x="708" y="143"/>
                  </a:lnTo>
                  <a:lnTo>
                    <a:pt x="732" y="136"/>
                  </a:lnTo>
                  <a:lnTo>
                    <a:pt x="754" y="128"/>
                  </a:lnTo>
                  <a:lnTo>
                    <a:pt x="754" y="128"/>
                  </a:lnTo>
                  <a:lnTo>
                    <a:pt x="764" y="123"/>
                  </a:lnTo>
                  <a:lnTo>
                    <a:pt x="775" y="117"/>
                  </a:lnTo>
                  <a:lnTo>
                    <a:pt x="784" y="111"/>
                  </a:lnTo>
                  <a:lnTo>
                    <a:pt x="793" y="105"/>
                  </a:lnTo>
                  <a:lnTo>
                    <a:pt x="793" y="105"/>
                  </a:lnTo>
                  <a:lnTo>
                    <a:pt x="800" y="99"/>
                  </a:lnTo>
                  <a:lnTo>
                    <a:pt x="807" y="92"/>
                  </a:lnTo>
                  <a:lnTo>
                    <a:pt x="819" y="78"/>
                  </a:lnTo>
                  <a:lnTo>
                    <a:pt x="819" y="78"/>
                  </a:lnTo>
                  <a:lnTo>
                    <a:pt x="843" y="47"/>
                  </a:lnTo>
                  <a:lnTo>
                    <a:pt x="855" y="33"/>
                  </a:lnTo>
                  <a:lnTo>
                    <a:pt x="862" y="27"/>
                  </a:lnTo>
                  <a:lnTo>
                    <a:pt x="869" y="21"/>
                  </a:lnTo>
                  <a:lnTo>
                    <a:pt x="869" y="21"/>
                  </a:lnTo>
                  <a:lnTo>
                    <a:pt x="877" y="16"/>
                  </a:lnTo>
                  <a:lnTo>
                    <a:pt x="886" y="11"/>
                  </a:lnTo>
                  <a:lnTo>
                    <a:pt x="886" y="11"/>
                  </a:lnTo>
                  <a:lnTo>
                    <a:pt x="888" y="10"/>
                  </a:lnTo>
                  <a:lnTo>
                    <a:pt x="889" y="8"/>
                  </a:lnTo>
                  <a:lnTo>
                    <a:pt x="889" y="6"/>
                  </a:lnTo>
                  <a:lnTo>
                    <a:pt x="888" y="4"/>
                  </a:lnTo>
                  <a:lnTo>
                    <a:pt x="887" y="2"/>
                  </a:lnTo>
                  <a:lnTo>
                    <a:pt x="885" y="1"/>
                  </a:lnTo>
                  <a:lnTo>
                    <a:pt x="882" y="0"/>
                  </a:lnTo>
                  <a:lnTo>
                    <a:pt x="879" y="1"/>
                  </a:lnTo>
                  <a:lnTo>
                    <a:pt x="87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579D0018-4BCC-8741-847C-31C54B6D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2" y="1625"/>
              <a:ext cx="255" cy="174"/>
            </a:xfrm>
            <a:custGeom>
              <a:avLst/>
              <a:gdLst>
                <a:gd name="T0" fmla="*/ 410 w 765"/>
                <a:gd name="T1" fmla="*/ 152 h 522"/>
                <a:gd name="T2" fmla="*/ 496 w 765"/>
                <a:gd name="T3" fmla="*/ 176 h 522"/>
                <a:gd name="T4" fmla="*/ 585 w 765"/>
                <a:gd name="T5" fmla="*/ 192 h 522"/>
                <a:gd name="T6" fmla="*/ 629 w 765"/>
                <a:gd name="T7" fmla="*/ 198 h 522"/>
                <a:gd name="T8" fmla="*/ 720 w 765"/>
                <a:gd name="T9" fmla="*/ 205 h 522"/>
                <a:gd name="T10" fmla="*/ 765 w 765"/>
                <a:gd name="T11" fmla="*/ 205 h 522"/>
                <a:gd name="T12" fmla="*/ 724 w 765"/>
                <a:gd name="T13" fmla="*/ 204 h 522"/>
                <a:gd name="T14" fmla="*/ 640 w 765"/>
                <a:gd name="T15" fmla="*/ 197 h 522"/>
                <a:gd name="T16" fmla="*/ 551 w 765"/>
                <a:gd name="T17" fmla="*/ 185 h 522"/>
                <a:gd name="T18" fmla="*/ 457 w 765"/>
                <a:gd name="T19" fmla="*/ 166 h 522"/>
                <a:gd name="T20" fmla="*/ 16 w 765"/>
                <a:gd name="T21" fmla="*/ 22 h 522"/>
                <a:gd name="T22" fmla="*/ 36 w 765"/>
                <a:gd name="T23" fmla="*/ 49 h 522"/>
                <a:gd name="T24" fmla="*/ 107 w 765"/>
                <a:gd name="T25" fmla="*/ 123 h 522"/>
                <a:gd name="T26" fmla="*/ 185 w 765"/>
                <a:gd name="T27" fmla="*/ 189 h 522"/>
                <a:gd name="T28" fmla="*/ 266 w 765"/>
                <a:gd name="T29" fmla="*/ 251 h 522"/>
                <a:gd name="T30" fmla="*/ 351 w 765"/>
                <a:gd name="T31" fmla="*/ 308 h 522"/>
                <a:gd name="T32" fmla="*/ 440 w 765"/>
                <a:gd name="T33" fmla="*/ 362 h 522"/>
                <a:gd name="T34" fmla="*/ 530 w 765"/>
                <a:gd name="T35" fmla="*/ 412 h 522"/>
                <a:gd name="T36" fmla="*/ 713 w 765"/>
                <a:gd name="T37" fmla="*/ 509 h 522"/>
                <a:gd name="T38" fmla="*/ 746 w 765"/>
                <a:gd name="T39" fmla="*/ 522 h 522"/>
                <a:gd name="T40" fmla="*/ 756 w 765"/>
                <a:gd name="T41" fmla="*/ 381 h 522"/>
                <a:gd name="T42" fmla="*/ 759 w 765"/>
                <a:gd name="T43" fmla="*/ 241 h 522"/>
                <a:gd name="T44" fmla="*/ 759 w 765"/>
                <a:gd name="T45" fmla="*/ 239 h 522"/>
                <a:gd name="T46" fmla="*/ 762 w 765"/>
                <a:gd name="T47" fmla="*/ 236 h 522"/>
                <a:gd name="T48" fmla="*/ 764 w 765"/>
                <a:gd name="T49" fmla="*/ 235 h 522"/>
                <a:gd name="T50" fmla="*/ 764 w 765"/>
                <a:gd name="T51" fmla="*/ 220 h 522"/>
                <a:gd name="T52" fmla="*/ 711 w 765"/>
                <a:gd name="T53" fmla="*/ 218 h 522"/>
                <a:gd name="T54" fmla="*/ 605 w 765"/>
                <a:gd name="T55" fmla="*/ 206 h 522"/>
                <a:gd name="T56" fmla="*/ 500 w 765"/>
                <a:gd name="T57" fmla="*/ 189 h 522"/>
                <a:gd name="T58" fmla="*/ 396 w 765"/>
                <a:gd name="T59" fmla="*/ 163 h 522"/>
                <a:gd name="T60" fmla="*/ 345 w 765"/>
                <a:gd name="T61" fmla="*/ 146 h 522"/>
                <a:gd name="T62" fmla="*/ 179 w 765"/>
                <a:gd name="T63" fmla="*/ 86 h 522"/>
                <a:gd name="T64" fmla="*/ 16 w 765"/>
                <a:gd name="T65" fmla="*/ 22 h 522"/>
                <a:gd name="T66" fmla="*/ 0 w 765"/>
                <a:gd name="T67" fmla="*/ 0 h 522"/>
                <a:gd name="T68" fmla="*/ 85 w 765"/>
                <a:gd name="T69" fmla="*/ 35 h 522"/>
                <a:gd name="T70" fmla="*/ 198 w 765"/>
                <a:gd name="T71" fmla="*/ 78 h 522"/>
                <a:gd name="T72" fmla="*/ 311 w 765"/>
                <a:gd name="T73" fmla="*/ 121 h 522"/>
                <a:gd name="T74" fmla="*/ 281 w 765"/>
                <a:gd name="T75" fmla="*/ 110 h 522"/>
                <a:gd name="T76" fmla="*/ 0 w 765"/>
                <a:gd name="T77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65" h="522">
                  <a:moveTo>
                    <a:pt x="410" y="152"/>
                  </a:moveTo>
                  <a:lnTo>
                    <a:pt x="410" y="152"/>
                  </a:lnTo>
                  <a:lnTo>
                    <a:pt x="452" y="165"/>
                  </a:lnTo>
                  <a:lnTo>
                    <a:pt x="496" y="176"/>
                  </a:lnTo>
                  <a:lnTo>
                    <a:pt x="540" y="185"/>
                  </a:lnTo>
                  <a:lnTo>
                    <a:pt x="585" y="192"/>
                  </a:lnTo>
                  <a:lnTo>
                    <a:pt x="585" y="192"/>
                  </a:lnTo>
                  <a:lnTo>
                    <a:pt x="629" y="198"/>
                  </a:lnTo>
                  <a:lnTo>
                    <a:pt x="675" y="202"/>
                  </a:lnTo>
                  <a:lnTo>
                    <a:pt x="720" y="205"/>
                  </a:lnTo>
                  <a:lnTo>
                    <a:pt x="765" y="207"/>
                  </a:lnTo>
                  <a:lnTo>
                    <a:pt x="765" y="205"/>
                  </a:lnTo>
                  <a:lnTo>
                    <a:pt x="765" y="205"/>
                  </a:lnTo>
                  <a:lnTo>
                    <a:pt x="724" y="204"/>
                  </a:lnTo>
                  <a:lnTo>
                    <a:pt x="682" y="201"/>
                  </a:lnTo>
                  <a:lnTo>
                    <a:pt x="640" y="197"/>
                  </a:lnTo>
                  <a:lnTo>
                    <a:pt x="596" y="192"/>
                  </a:lnTo>
                  <a:lnTo>
                    <a:pt x="551" y="185"/>
                  </a:lnTo>
                  <a:lnTo>
                    <a:pt x="505" y="176"/>
                  </a:lnTo>
                  <a:lnTo>
                    <a:pt x="457" y="166"/>
                  </a:lnTo>
                  <a:lnTo>
                    <a:pt x="410" y="152"/>
                  </a:lnTo>
                  <a:close/>
                  <a:moveTo>
                    <a:pt x="16" y="22"/>
                  </a:moveTo>
                  <a:lnTo>
                    <a:pt x="36" y="49"/>
                  </a:lnTo>
                  <a:lnTo>
                    <a:pt x="36" y="49"/>
                  </a:lnTo>
                  <a:lnTo>
                    <a:pt x="71" y="87"/>
                  </a:lnTo>
                  <a:lnTo>
                    <a:pt x="107" y="123"/>
                  </a:lnTo>
                  <a:lnTo>
                    <a:pt x="146" y="156"/>
                  </a:lnTo>
                  <a:lnTo>
                    <a:pt x="185" y="189"/>
                  </a:lnTo>
                  <a:lnTo>
                    <a:pt x="225" y="221"/>
                  </a:lnTo>
                  <a:lnTo>
                    <a:pt x="266" y="251"/>
                  </a:lnTo>
                  <a:lnTo>
                    <a:pt x="309" y="281"/>
                  </a:lnTo>
                  <a:lnTo>
                    <a:pt x="351" y="308"/>
                  </a:lnTo>
                  <a:lnTo>
                    <a:pt x="395" y="336"/>
                  </a:lnTo>
                  <a:lnTo>
                    <a:pt x="440" y="362"/>
                  </a:lnTo>
                  <a:lnTo>
                    <a:pt x="485" y="388"/>
                  </a:lnTo>
                  <a:lnTo>
                    <a:pt x="530" y="412"/>
                  </a:lnTo>
                  <a:lnTo>
                    <a:pt x="621" y="461"/>
                  </a:lnTo>
                  <a:lnTo>
                    <a:pt x="713" y="509"/>
                  </a:lnTo>
                  <a:lnTo>
                    <a:pt x="746" y="522"/>
                  </a:lnTo>
                  <a:lnTo>
                    <a:pt x="746" y="522"/>
                  </a:lnTo>
                  <a:lnTo>
                    <a:pt x="752" y="451"/>
                  </a:lnTo>
                  <a:lnTo>
                    <a:pt x="756" y="381"/>
                  </a:lnTo>
                  <a:lnTo>
                    <a:pt x="758" y="311"/>
                  </a:lnTo>
                  <a:lnTo>
                    <a:pt x="759" y="241"/>
                  </a:lnTo>
                  <a:lnTo>
                    <a:pt x="759" y="241"/>
                  </a:lnTo>
                  <a:lnTo>
                    <a:pt x="759" y="239"/>
                  </a:lnTo>
                  <a:lnTo>
                    <a:pt x="760" y="237"/>
                  </a:lnTo>
                  <a:lnTo>
                    <a:pt x="762" y="236"/>
                  </a:lnTo>
                  <a:lnTo>
                    <a:pt x="764" y="235"/>
                  </a:lnTo>
                  <a:lnTo>
                    <a:pt x="764" y="235"/>
                  </a:lnTo>
                  <a:lnTo>
                    <a:pt x="764" y="233"/>
                  </a:lnTo>
                  <a:lnTo>
                    <a:pt x="764" y="220"/>
                  </a:lnTo>
                  <a:lnTo>
                    <a:pt x="764" y="220"/>
                  </a:lnTo>
                  <a:lnTo>
                    <a:pt x="711" y="218"/>
                  </a:lnTo>
                  <a:lnTo>
                    <a:pt x="658" y="213"/>
                  </a:lnTo>
                  <a:lnTo>
                    <a:pt x="605" y="206"/>
                  </a:lnTo>
                  <a:lnTo>
                    <a:pt x="552" y="199"/>
                  </a:lnTo>
                  <a:lnTo>
                    <a:pt x="500" y="189"/>
                  </a:lnTo>
                  <a:lnTo>
                    <a:pt x="448" y="177"/>
                  </a:lnTo>
                  <a:lnTo>
                    <a:pt x="396" y="163"/>
                  </a:lnTo>
                  <a:lnTo>
                    <a:pt x="345" y="146"/>
                  </a:lnTo>
                  <a:lnTo>
                    <a:pt x="345" y="146"/>
                  </a:lnTo>
                  <a:lnTo>
                    <a:pt x="263" y="118"/>
                  </a:lnTo>
                  <a:lnTo>
                    <a:pt x="179" y="86"/>
                  </a:lnTo>
                  <a:lnTo>
                    <a:pt x="97" y="54"/>
                  </a:lnTo>
                  <a:lnTo>
                    <a:pt x="16" y="22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" y="35"/>
                  </a:lnTo>
                  <a:lnTo>
                    <a:pt x="85" y="35"/>
                  </a:lnTo>
                  <a:lnTo>
                    <a:pt x="198" y="78"/>
                  </a:lnTo>
                  <a:lnTo>
                    <a:pt x="254" y="99"/>
                  </a:lnTo>
                  <a:lnTo>
                    <a:pt x="311" y="121"/>
                  </a:lnTo>
                  <a:lnTo>
                    <a:pt x="311" y="121"/>
                  </a:lnTo>
                  <a:lnTo>
                    <a:pt x="281" y="110"/>
                  </a:lnTo>
                  <a:lnTo>
                    <a:pt x="281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9F90BA12-4C0F-9F62-45F6-49C65C5B9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676"/>
              <a:ext cx="118" cy="18"/>
            </a:xfrm>
            <a:custGeom>
              <a:avLst/>
              <a:gdLst>
                <a:gd name="T0" fmla="*/ 0 w 355"/>
                <a:gd name="T1" fmla="*/ 0 h 55"/>
                <a:gd name="T2" fmla="*/ 0 w 355"/>
                <a:gd name="T3" fmla="*/ 0 h 55"/>
                <a:gd name="T4" fmla="*/ 42 w 355"/>
                <a:gd name="T5" fmla="*/ 13 h 55"/>
                <a:gd name="T6" fmla="*/ 86 w 355"/>
                <a:gd name="T7" fmla="*/ 24 h 55"/>
                <a:gd name="T8" fmla="*/ 130 w 355"/>
                <a:gd name="T9" fmla="*/ 33 h 55"/>
                <a:gd name="T10" fmla="*/ 175 w 355"/>
                <a:gd name="T11" fmla="*/ 40 h 55"/>
                <a:gd name="T12" fmla="*/ 175 w 355"/>
                <a:gd name="T13" fmla="*/ 40 h 55"/>
                <a:gd name="T14" fmla="*/ 219 w 355"/>
                <a:gd name="T15" fmla="*/ 46 h 55"/>
                <a:gd name="T16" fmla="*/ 265 w 355"/>
                <a:gd name="T17" fmla="*/ 50 h 55"/>
                <a:gd name="T18" fmla="*/ 310 w 355"/>
                <a:gd name="T19" fmla="*/ 53 h 55"/>
                <a:gd name="T20" fmla="*/ 355 w 355"/>
                <a:gd name="T21" fmla="*/ 55 h 55"/>
                <a:gd name="T22" fmla="*/ 355 w 355"/>
                <a:gd name="T23" fmla="*/ 53 h 55"/>
                <a:gd name="T24" fmla="*/ 355 w 355"/>
                <a:gd name="T25" fmla="*/ 53 h 55"/>
                <a:gd name="T26" fmla="*/ 314 w 355"/>
                <a:gd name="T27" fmla="*/ 52 h 55"/>
                <a:gd name="T28" fmla="*/ 272 w 355"/>
                <a:gd name="T29" fmla="*/ 49 h 55"/>
                <a:gd name="T30" fmla="*/ 230 w 355"/>
                <a:gd name="T31" fmla="*/ 45 h 55"/>
                <a:gd name="T32" fmla="*/ 186 w 355"/>
                <a:gd name="T33" fmla="*/ 40 h 55"/>
                <a:gd name="T34" fmla="*/ 141 w 355"/>
                <a:gd name="T35" fmla="*/ 33 h 55"/>
                <a:gd name="T36" fmla="*/ 95 w 355"/>
                <a:gd name="T37" fmla="*/ 24 h 55"/>
                <a:gd name="T38" fmla="*/ 47 w 355"/>
                <a:gd name="T39" fmla="*/ 14 h 55"/>
                <a:gd name="T40" fmla="*/ 0 w 355"/>
                <a:gd name="T4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5" h="55">
                  <a:moveTo>
                    <a:pt x="0" y="0"/>
                  </a:moveTo>
                  <a:lnTo>
                    <a:pt x="0" y="0"/>
                  </a:lnTo>
                  <a:lnTo>
                    <a:pt x="42" y="13"/>
                  </a:lnTo>
                  <a:lnTo>
                    <a:pt x="86" y="24"/>
                  </a:lnTo>
                  <a:lnTo>
                    <a:pt x="130" y="33"/>
                  </a:lnTo>
                  <a:lnTo>
                    <a:pt x="175" y="40"/>
                  </a:lnTo>
                  <a:lnTo>
                    <a:pt x="175" y="40"/>
                  </a:lnTo>
                  <a:lnTo>
                    <a:pt x="219" y="46"/>
                  </a:lnTo>
                  <a:lnTo>
                    <a:pt x="265" y="50"/>
                  </a:lnTo>
                  <a:lnTo>
                    <a:pt x="310" y="53"/>
                  </a:lnTo>
                  <a:lnTo>
                    <a:pt x="355" y="55"/>
                  </a:lnTo>
                  <a:lnTo>
                    <a:pt x="355" y="53"/>
                  </a:lnTo>
                  <a:lnTo>
                    <a:pt x="355" y="53"/>
                  </a:lnTo>
                  <a:lnTo>
                    <a:pt x="314" y="52"/>
                  </a:lnTo>
                  <a:lnTo>
                    <a:pt x="272" y="49"/>
                  </a:lnTo>
                  <a:lnTo>
                    <a:pt x="230" y="45"/>
                  </a:lnTo>
                  <a:lnTo>
                    <a:pt x="186" y="40"/>
                  </a:lnTo>
                  <a:lnTo>
                    <a:pt x="141" y="33"/>
                  </a:lnTo>
                  <a:lnTo>
                    <a:pt x="95" y="24"/>
                  </a:lnTo>
                  <a:lnTo>
                    <a:pt x="47" y="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1B1DAEB2-770D-4D49-40FE-C8A0DA058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1633"/>
              <a:ext cx="250" cy="166"/>
            </a:xfrm>
            <a:custGeom>
              <a:avLst/>
              <a:gdLst>
                <a:gd name="T0" fmla="*/ 0 w 748"/>
                <a:gd name="T1" fmla="*/ 0 h 500"/>
                <a:gd name="T2" fmla="*/ 20 w 748"/>
                <a:gd name="T3" fmla="*/ 27 h 500"/>
                <a:gd name="T4" fmla="*/ 20 w 748"/>
                <a:gd name="T5" fmla="*/ 27 h 500"/>
                <a:gd name="T6" fmla="*/ 55 w 748"/>
                <a:gd name="T7" fmla="*/ 65 h 500"/>
                <a:gd name="T8" fmla="*/ 91 w 748"/>
                <a:gd name="T9" fmla="*/ 101 h 500"/>
                <a:gd name="T10" fmla="*/ 130 w 748"/>
                <a:gd name="T11" fmla="*/ 134 h 500"/>
                <a:gd name="T12" fmla="*/ 169 w 748"/>
                <a:gd name="T13" fmla="*/ 167 h 500"/>
                <a:gd name="T14" fmla="*/ 209 w 748"/>
                <a:gd name="T15" fmla="*/ 199 h 500"/>
                <a:gd name="T16" fmla="*/ 250 w 748"/>
                <a:gd name="T17" fmla="*/ 229 h 500"/>
                <a:gd name="T18" fmla="*/ 293 w 748"/>
                <a:gd name="T19" fmla="*/ 259 h 500"/>
                <a:gd name="T20" fmla="*/ 335 w 748"/>
                <a:gd name="T21" fmla="*/ 286 h 500"/>
                <a:gd name="T22" fmla="*/ 379 w 748"/>
                <a:gd name="T23" fmla="*/ 314 h 500"/>
                <a:gd name="T24" fmla="*/ 424 w 748"/>
                <a:gd name="T25" fmla="*/ 340 h 500"/>
                <a:gd name="T26" fmla="*/ 469 w 748"/>
                <a:gd name="T27" fmla="*/ 366 h 500"/>
                <a:gd name="T28" fmla="*/ 514 w 748"/>
                <a:gd name="T29" fmla="*/ 390 h 500"/>
                <a:gd name="T30" fmla="*/ 605 w 748"/>
                <a:gd name="T31" fmla="*/ 439 h 500"/>
                <a:gd name="T32" fmla="*/ 697 w 748"/>
                <a:gd name="T33" fmla="*/ 487 h 500"/>
                <a:gd name="T34" fmla="*/ 730 w 748"/>
                <a:gd name="T35" fmla="*/ 500 h 500"/>
                <a:gd name="T36" fmla="*/ 730 w 748"/>
                <a:gd name="T37" fmla="*/ 500 h 500"/>
                <a:gd name="T38" fmla="*/ 736 w 748"/>
                <a:gd name="T39" fmla="*/ 429 h 500"/>
                <a:gd name="T40" fmla="*/ 740 w 748"/>
                <a:gd name="T41" fmla="*/ 359 h 500"/>
                <a:gd name="T42" fmla="*/ 742 w 748"/>
                <a:gd name="T43" fmla="*/ 289 h 500"/>
                <a:gd name="T44" fmla="*/ 743 w 748"/>
                <a:gd name="T45" fmla="*/ 219 h 500"/>
                <a:gd name="T46" fmla="*/ 743 w 748"/>
                <a:gd name="T47" fmla="*/ 219 h 500"/>
                <a:gd name="T48" fmla="*/ 743 w 748"/>
                <a:gd name="T49" fmla="*/ 217 h 500"/>
                <a:gd name="T50" fmla="*/ 744 w 748"/>
                <a:gd name="T51" fmla="*/ 215 h 500"/>
                <a:gd name="T52" fmla="*/ 746 w 748"/>
                <a:gd name="T53" fmla="*/ 214 h 500"/>
                <a:gd name="T54" fmla="*/ 748 w 748"/>
                <a:gd name="T55" fmla="*/ 213 h 500"/>
                <a:gd name="T56" fmla="*/ 748 w 748"/>
                <a:gd name="T57" fmla="*/ 213 h 500"/>
                <a:gd name="T58" fmla="*/ 748 w 748"/>
                <a:gd name="T59" fmla="*/ 211 h 500"/>
                <a:gd name="T60" fmla="*/ 748 w 748"/>
                <a:gd name="T61" fmla="*/ 198 h 500"/>
                <a:gd name="T62" fmla="*/ 748 w 748"/>
                <a:gd name="T63" fmla="*/ 198 h 500"/>
                <a:gd name="T64" fmla="*/ 695 w 748"/>
                <a:gd name="T65" fmla="*/ 196 h 500"/>
                <a:gd name="T66" fmla="*/ 642 w 748"/>
                <a:gd name="T67" fmla="*/ 191 h 500"/>
                <a:gd name="T68" fmla="*/ 589 w 748"/>
                <a:gd name="T69" fmla="*/ 184 h 500"/>
                <a:gd name="T70" fmla="*/ 536 w 748"/>
                <a:gd name="T71" fmla="*/ 177 h 500"/>
                <a:gd name="T72" fmla="*/ 484 w 748"/>
                <a:gd name="T73" fmla="*/ 167 h 500"/>
                <a:gd name="T74" fmla="*/ 432 w 748"/>
                <a:gd name="T75" fmla="*/ 155 h 500"/>
                <a:gd name="T76" fmla="*/ 380 w 748"/>
                <a:gd name="T77" fmla="*/ 141 h 500"/>
                <a:gd name="T78" fmla="*/ 329 w 748"/>
                <a:gd name="T79" fmla="*/ 124 h 500"/>
                <a:gd name="T80" fmla="*/ 329 w 748"/>
                <a:gd name="T81" fmla="*/ 124 h 500"/>
                <a:gd name="T82" fmla="*/ 247 w 748"/>
                <a:gd name="T83" fmla="*/ 96 h 500"/>
                <a:gd name="T84" fmla="*/ 163 w 748"/>
                <a:gd name="T85" fmla="*/ 64 h 500"/>
                <a:gd name="T86" fmla="*/ 81 w 748"/>
                <a:gd name="T87" fmla="*/ 32 h 500"/>
                <a:gd name="T88" fmla="*/ 0 w 748"/>
                <a:gd name="T89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48" h="500">
                  <a:moveTo>
                    <a:pt x="0" y="0"/>
                  </a:moveTo>
                  <a:lnTo>
                    <a:pt x="20" y="27"/>
                  </a:lnTo>
                  <a:lnTo>
                    <a:pt x="20" y="27"/>
                  </a:lnTo>
                  <a:lnTo>
                    <a:pt x="55" y="65"/>
                  </a:lnTo>
                  <a:lnTo>
                    <a:pt x="91" y="101"/>
                  </a:lnTo>
                  <a:lnTo>
                    <a:pt x="130" y="134"/>
                  </a:lnTo>
                  <a:lnTo>
                    <a:pt x="169" y="167"/>
                  </a:lnTo>
                  <a:lnTo>
                    <a:pt x="209" y="199"/>
                  </a:lnTo>
                  <a:lnTo>
                    <a:pt x="250" y="229"/>
                  </a:lnTo>
                  <a:lnTo>
                    <a:pt x="293" y="259"/>
                  </a:lnTo>
                  <a:lnTo>
                    <a:pt x="335" y="286"/>
                  </a:lnTo>
                  <a:lnTo>
                    <a:pt x="379" y="314"/>
                  </a:lnTo>
                  <a:lnTo>
                    <a:pt x="424" y="340"/>
                  </a:lnTo>
                  <a:lnTo>
                    <a:pt x="469" y="366"/>
                  </a:lnTo>
                  <a:lnTo>
                    <a:pt x="514" y="390"/>
                  </a:lnTo>
                  <a:lnTo>
                    <a:pt x="605" y="439"/>
                  </a:lnTo>
                  <a:lnTo>
                    <a:pt x="697" y="487"/>
                  </a:lnTo>
                  <a:lnTo>
                    <a:pt x="730" y="500"/>
                  </a:lnTo>
                  <a:lnTo>
                    <a:pt x="730" y="500"/>
                  </a:lnTo>
                  <a:lnTo>
                    <a:pt x="736" y="429"/>
                  </a:lnTo>
                  <a:lnTo>
                    <a:pt x="740" y="359"/>
                  </a:lnTo>
                  <a:lnTo>
                    <a:pt x="742" y="289"/>
                  </a:lnTo>
                  <a:lnTo>
                    <a:pt x="743" y="219"/>
                  </a:lnTo>
                  <a:lnTo>
                    <a:pt x="743" y="219"/>
                  </a:lnTo>
                  <a:lnTo>
                    <a:pt x="743" y="217"/>
                  </a:lnTo>
                  <a:lnTo>
                    <a:pt x="744" y="215"/>
                  </a:lnTo>
                  <a:lnTo>
                    <a:pt x="746" y="214"/>
                  </a:lnTo>
                  <a:lnTo>
                    <a:pt x="748" y="213"/>
                  </a:lnTo>
                  <a:lnTo>
                    <a:pt x="748" y="213"/>
                  </a:lnTo>
                  <a:lnTo>
                    <a:pt x="748" y="211"/>
                  </a:lnTo>
                  <a:lnTo>
                    <a:pt x="748" y="198"/>
                  </a:lnTo>
                  <a:lnTo>
                    <a:pt x="748" y="198"/>
                  </a:lnTo>
                  <a:lnTo>
                    <a:pt x="695" y="196"/>
                  </a:lnTo>
                  <a:lnTo>
                    <a:pt x="642" y="191"/>
                  </a:lnTo>
                  <a:lnTo>
                    <a:pt x="589" y="184"/>
                  </a:lnTo>
                  <a:lnTo>
                    <a:pt x="536" y="177"/>
                  </a:lnTo>
                  <a:lnTo>
                    <a:pt x="484" y="167"/>
                  </a:lnTo>
                  <a:lnTo>
                    <a:pt x="432" y="155"/>
                  </a:lnTo>
                  <a:lnTo>
                    <a:pt x="380" y="141"/>
                  </a:lnTo>
                  <a:lnTo>
                    <a:pt x="329" y="124"/>
                  </a:lnTo>
                  <a:lnTo>
                    <a:pt x="329" y="124"/>
                  </a:lnTo>
                  <a:lnTo>
                    <a:pt x="247" y="96"/>
                  </a:lnTo>
                  <a:lnTo>
                    <a:pt x="163" y="64"/>
                  </a:lnTo>
                  <a:lnTo>
                    <a:pt x="81" y="3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A974D46C-D1BF-D7E3-0A16-F65B3BB7F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625"/>
              <a:ext cx="104" cy="41"/>
            </a:xfrm>
            <a:custGeom>
              <a:avLst/>
              <a:gdLst>
                <a:gd name="T0" fmla="*/ 0 w 311"/>
                <a:gd name="T1" fmla="*/ 0 h 121"/>
                <a:gd name="T2" fmla="*/ 0 w 311"/>
                <a:gd name="T3" fmla="*/ 0 h 121"/>
                <a:gd name="T4" fmla="*/ 0 w 311"/>
                <a:gd name="T5" fmla="*/ 0 h 121"/>
                <a:gd name="T6" fmla="*/ 85 w 311"/>
                <a:gd name="T7" fmla="*/ 35 h 121"/>
                <a:gd name="T8" fmla="*/ 85 w 311"/>
                <a:gd name="T9" fmla="*/ 35 h 121"/>
                <a:gd name="T10" fmla="*/ 198 w 311"/>
                <a:gd name="T11" fmla="*/ 78 h 121"/>
                <a:gd name="T12" fmla="*/ 254 w 311"/>
                <a:gd name="T13" fmla="*/ 99 h 121"/>
                <a:gd name="T14" fmla="*/ 311 w 311"/>
                <a:gd name="T15" fmla="*/ 121 h 121"/>
                <a:gd name="T16" fmla="*/ 311 w 311"/>
                <a:gd name="T17" fmla="*/ 121 h 121"/>
                <a:gd name="T18" fmla="*/ 281 w 311"/>
                <a:gd name="T19" fmla="*/ 110 h 121"/>
                <a:gd name="T20" fmla="*/ 281 w 311"/>
                <a:gd name="T21" fmla="*/ 110 h 121"/>
                <a:gd name="T22" fmla="*/ 0 w 311"/>
                <a:gd name="T2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1" h="12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" y="35"/>
                  </a:lnTo>
                  <a:lnTo>
                    <a:pt x="85" y="35"/>
                  </a:lnTo>
                  <a:lnTo>
                    <a:pt x="198" y="78"/>
                  </a:lnTo>
                  <a:lnTo>
                    <a:pt x="254" y="99"/>
                  </a:lnTo>
                  <a:lnTo>
                    <a:pt x="311" y="121"/>
                  </a:lnTo>
                  <a:lnTo>
                    <a:pt x="311" y="121"/>
                  </a:lnTo>
                  <a:lnTo>
                    <a:pt x="281" y="110"/>
                  </a:lnTo>
                  <a:lnTo>
                    <a:pt x="281" y="1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A9C641C-0FC8-6433-B4EF-F42D62734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704"/>
              <a:ext cx="6" cy="96"/>
            </a:xfrm>
            <a:custGeom>
              <a:avLst/>
              <a:gdLst>
                <a:gd name="T0" fmla="*/ 18 w 18"/>
                <a:gd name="T1" fmla="*/ 0 h 288"/>
                <a:gd name="T2" fmla="*/ 18 w 18"/>
                <a:gd name="T3" fmla="*/ 0 h 288"/>
                <a:gd name="T4" fmla="*/ 16 w 18"/>
                <a:gd name="T5" fmla="*/ 1 h 288"/>
                <a:gd name="T6" fmla="*/ 14 w 18"/>
                <a:gd name="T7" fmla="*/ 2 h 288"/>
                <a:gd name="T8" fmla="*/ 13 w 18"/>
                <a:gd name="T9" fmla="*/ 4 h 288"/>
                <a:gd name="T10" fmla="*/ 13 w 18"/>
                <a:gd name="T11" fmla="*/ 6 h 288"/>
                <a:gd name="T12" fmla="*/ 13 w 18"/>
                <a:gd name="T13" fmla="*/ 6 h 288"/>
                <a:gd name="T14" fmla="*/ 12 w 18"/>
                <a:gd name="T15" fmla="*/ 76 h 288"/>
                <a:gd name="T16" fmla="*/ 10 w 18"/>
                <a:gd name="T17" fmla="*/ 146 h 288"/>
                <a:gd name="T18" fmla="*/ 6 w 18"/>
                <a:gd name="T19" fmla="*/ 216 h 288"/>
                <a:gd name="T20" fmla="*/ 0 w 18"/>
                <a:gd name="T21" fmla="*/ 287 h 288"/>
                <a:gd name="T22" fmla="*/ 5 w 18"/>
                <a:gd name="T23" fmla="*/ 288 h 288"/>
                <a:gd name="T24" fmla="*/ 5 w 18"/>
                <a:gd name="T25" fmla="*/ 288 h 288"/>
                <a:gd name="T26" fmla="*/ 10 w 18"/>
                <a:gd name="T27" fmla="*/ 216 h 288"/>
                <a:gd name="T28" fmla="*/ 14 w 18"/>
                <a:gd name="T29" fmla="*/ 144 h 288"/>
                <a:gd name="T30" fmla="*/ 17 w 18"/>
                <a:gd name="T31" fmla="*/ 71 h 288"/>
                <a:gd name="T32" fmla="*/ 18 w 18"/>
                <a:gd name="T3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88">
                  <a:moveTo>
                    <a:pt x="18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4" y="2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76"/>
                  </a:lnTo>
                  <a:lnTo>
                    <a:pt x="10" y="146"/>
                  </a:lnTo>
                  <a:lnTo>
                    <a:pt x="6" y="216"/>
                  </a:lnTo>
                  <a:lnTo>
                    <a:pt x="0" y="287"/>
                  </a:lnTo>
                  <a:lnTo>
                    <a:pt x="5" y="288"/>
                  </a:lnTo>
                  <a:lnTo>
                    <a:pt x="5" y="288"/>
                  </a:lnTo>
                  <a:lnTo>
                    <a:pt x="10" y="216"/>
                  </a:lnTo>
                  <a:lnTo>
                    <a:pt x="14" y="144"/>
                  </a:lnTo>
                  <a:lnTo>
                    <a:pt x="17" y="7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2058B82C-00CB-5246-AA05-AB8D08F8C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704"/>
              <a:ext cx="6" cy="96"/>
            </a:xfrm>
            <a:custGeom>
              <a:avLst/>
              <a:gdLst>
                <a:gd name="T0" fmla="*/ 18 w 18"/>
                <a:gd name="T1" fmla="*/ 0 h 288"/>
                <a:gd name="T2" fmla="*/ 18 w 18"/>
                <a:gd name="T3" fmla="*/ 0 h 288"/>
                <a:gd name="T4" fmla="*/ 16 w 18"/>
                <a:gd name="T5" fmla="*/ 1 h 288"/>
                <a:gd name="T6" fmla="*/ 14 w 18"/>
                <a:gd name="T7" fmla="*/ 2 h 288"/>
                <a:gd name="T8" fmla="*/ 13 w 18"/>
                <a:gd name="T9" fmla="*/ 4 h 288"/>
                <a:gd name="T10" fmla="*/ 13 w 18"/>
                <a:gd name="T11" fmla="*/ 6 h 288"/>
                <a:gd name="T12" fmla="*/ 13 w 18"/>
                <a:gd name="T13" fmla="*/ 6 h 288"/>
                <a:gd name="T14" fmla="*/ 12 w 18"/>
                <a:gd name="T15" fmla="*/ 76 h 288"/>
                <a:gd name="T16" fmla="*/ 10 w 18"/>
                <a:gd name="T17" fmla="*/ 146 h 288"/>
                <a:gd name="T18" fmla="*/ 6 w 18"/>
                <a:gd name="T19" fmla="*/ 216 h 288"/>
                <a:gd name="T20" fmla="*/ 0 w 18"/>
                <a:gd name="T21" fmla="*/ 287 h 288"/>
                <a:gd name="T22" fmla="*/ 5 w 18"/>
                <a:gd name="T23" fmla="*/ 288 h 288"/>
                <a:gd name="T24" fmla="*/ 5 w 18"/>
                <a:gd name="T25" fmla="*/ 288 h 288"/>
                <a:gd name="T26" fmla="*/ 10 w 18"/>
                <a:gd name="T27" fmla="*/ 216 h 288"/>
                <a:gd name="T28" fmla="*/ 14 w 18"/>
                <a:gd name="T29" fmla="*/ 144 h 288"/>
                <a:gd name="T30" fmla="*/ 17 w 18"/>
                <a:gd name="T31" fmla="*/ 71 h 288"/>
                <a:gd name="T32" fmla="*/ 18 w 18"/>
                <a:gd name="T3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88">
                  <a:moveTo>
                    <a:pt x="18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4" y="2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76"/>
                  </a:lnTo>
                  <a:lnTo>
                    <a:pt x="10" y="146"/>
                  </a:lnTo>
                  <a:lnTo>
                    <a:pt x="6" y="216"/>
                  </a:lnTo>
                  <a:lnTo>
                    <a:pt x="0" y="287"/>
                  </a:lnTo>
                  <a:lnTo>
                    <a:pt x="5" y="288"/>
                  </a:lnTo>
                  <a:lnTo>
                    <a:pt x="5" y="288"/>
                  </a:lnTo>
                  <a:lnTo>
                    <a:pt x="10" y="216"/>
                  </a:lnTo>
                  <a:lnTo>
                    <a:pt x="14" y="144"/>
                  </a:lnTo>
                  <a:lnTo>
                    <a:pt x="17" y="71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795F2316-7BE6-19A6-78E1-A44214CAF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625"/>
              <a:ext cx="255" cy="74"/>
            </a:xfrm>
            <a:custGeom>
              <a:avLst/>
              <a:gdLst>
                <a:gd name="T0" fmla="*/ 0 w 765"/>
                <a:gd name="T1" fmla="*/ 0 h 220"/>
                <a:gd name="T2" fmla="*/ 16 w 765"/>
                <a:gd name="T3" fmla="*/ 22 h 220"/>
                <a:gd name="T4" fmla="*/ 16 w 765"/>
                <a:gd name="T5" fmla="*/ 22 h 220"/>
                <a:gd name="T6" fmla="*/ 97 w 765"/>
                <a:gd name="T7" fmla="*/ 54 h 220"/>
                <a:gd name="T8" fmla="*/ 179 w 765"/>
                <a:gd name="T9" fmla="*/ 86 h 220"/>
                <a:gd name="T10" fmla="*/ 263 w 765"/>
                <a:gd name="T11" fmla="*/ 118 h 220"/>
                <a:gd name="T12" fmla="*/ 345 w 765"/>
                <a:gd name="T13" fmla="*/ 146 h 220"/>
                <a:gd name="T14" fmla="*/ 345 w 765"/>
                <a:gd name="T15" fmla="*/ 146 h 220"/>
                <a:gd name="T16" fmla="*/ 396 w 765"/>
                <a:gd name="T17" fmla="*/ 163 h 220"/>
                <a:gd name="T18" fmla="*/ 448 w 765"/>
                <a:gd name="T19" fmla="*/ 177 h 220"/>
                <a:gd name="T20" fmla="*/ 500 w 765"/>
                <a:gd name="T21" fmla="*/ 189 h 220"/>
                <a:gd name="T22" fmla="*/ 552 w 765"/>
                <a:gd name="T23" fmla="*/ 199 h 220"/>
                <a:gd name="T24" fmla="*/ 605 w 765"/>
                <a:gd name="T25" fmla="*/ 206 h 220"/>
                <a:gd name="T26" fmla="*/ 658 w 765"/>
                <a:gd name="T27" fmla="*/ 213 h 220"/>
                <a:gd name="T28" fmla="*/ 711 w 765"/>
                <a:gd name="T29" fmla="*/ 218 h 220"/>
                <a:gd name="T30" fmla="*/ 764 w 765"/>
                <a:gd name="T31" fmla="*/ 220 h 220"/>
                <a:gd name="T32" fmla="*/ 765 w 765"/>
                <a:gd name="T33" fmla="*/ 207 h 220"/>
                <a:gd name="T34" fmla="*/ 765 w 765"/>
                <a:gd name="T35" fmla="*/ 207 h 220"/>
                <a:gd name="T36" fmla="*/ 720 w 765"/>
                <a:gd name="T37" fmla="*/ 205 h 220"/>
                <a:gd name="T38" fmla="*/ 675 w 765"/>
                <a:gd name="T39" fmla="*/ 202 h 220"/>
                <a:gd name="T40" fmla="*/ 629 w 765"/>
                <a:gd name="T41" fmla="*/ 198 h 220"/>
                <a:gd name="T42" fmla="*/ 585 w 765"/>
                <a:gd name="T43" fmla="*/ 192 h 220"/>
                <a:gd name="T44" fmla="*/ 585 w 765"/>
                <a:gd name="T45" fmla="*/ 192 h 220"/>
                <a:gd name="T46" fmla="*/ 540 w 765"/>
                <a:gd name="T47" fmla="*/ 185 h 220"/>
                <a:gd name="T48" fmla="*/ 496 w 765"/>
                <a:gd name="T49" fmla="*/ 176 h 220"/>
                <a:gd name="T50" fmla="*/ 452 w 765"/>
                <a:gd name="T51" fmla="*/ 165 h 220"/>
                <a:gd name="T52" fmla="*/ 410 w 765"/>
                <a:gd name="T53" fmla="*/ 152 h 220"/>
                <a:gd name="T54" fmla="*/ 410 w 765"/>
                <a:gd name="T55" fmla="*/ 152 h 220"/>
                <a:gd name="T56" fmla="*/ 361 w 765"/>
                <a:gd name="T57" fmla="*/ 137 h 220"/>
                <a:gd name="T58" fmla="*/ 311 w 765"/>
                <a:gd name="T59" fmla="*/ 121 h 220"/>
                <a:gd name="T60" fmla="*/ 311 w 765"/>
                <a:gd name="T61" fmla="*/ 121 h 220"/>
                <a:gd name="T62" fmla="*/ 254 w 765"/>
                <a:gd name="T63" fmla="*/ 99 h 220"/>
                <a:gd name="T64" fmla="*/ 198 w 765"/>
                <a:gd name="T65" fmla="*/ 78 h 220"/>
                <a:gd name="T66" fmla="*/ 85 w 765"/>
                <a:gd name="T67" fmla="*/ 35 h 220"/>
                <a:gd name="T68" fmla="*/ 85 w 765"/>
                <a:gd name="T69" fmla="*/ 35 h 220"/>
                <a:gd name="T70" fmla="*/ 0 w 765"/>
                <a:gd name="T7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5" h="220">
                  <a:moveTo>
                    <a:pt x="0" y="0"/>
                  </a:moveTo>
                  <a:lnTo>
                    <a:pt x="16" y="22"/>
                  </a:lnTo>
                  <a:lnTo>
                    <a:pt x="16" y="22"/>
                  </a:lnTo>
                  <a:lnTo>
                    <a:pt x="97" y="54"/>
                  </a:lnTo>
                  <a:lnTo>
                    <a:pt x="179" y="86"/>
                  </a:lnTo>
                  <a:lnTo>
                    <a:pt x="263" y="118"/>
                  </a:lnTo>
                  <a:lnTo>
                    <a:pt x="345" y="146"/>
                  </a:lnTo>
                  <a:lnTo>
                    <a:pt x="345" y="146"/>
                  </a:lnTo>
                  <a:lnTo>
                    <a:pt x="396" y="163"/>
                  </a:lnTo>
                  <a:lnTo>
                    <a:pt x="448" y="177"/>
                  </a:lnTo>
                  <a:lnTo>
                    <a:pt x="500" y="189"/>
                  </a:lnTo>
                  <a:lnTo>
                    <a:pt x="552" y="199"/>
                  </a:lnTo>
                  <a:lnTo>
                    <a:pt x="605" y="206"/>
                  </a:lnTo>
                  <a:lnTo>
                    <a:pt x="658" y="213"/>
                  </a:lnTo>
                  <a:lnTo>
                    <a:pt x="711" y="218"/>
                  </a:lnTo>
                  <a:lnTo>
                    <a:pt x="764" y="220"/>
                  </a:lnTo>
                  <a:lnTo>
                    <a:pt x="765" y="207"/>
                  </a:lnTo>
                  <a:lnTo>
                    <a:pt x="765" y="207"/>
                  </a:lnTo>
                  <a:lnTo>
                    <a:pt x="720" y="205"/>
                  </a:lnTo>
                  <a:lnTo>
                    <a:pt x="675" y="202"/>
                  </a:lnTo>
                  <a:lnTo>
                    <a:pt x="629" y="198"/>
                  </a:lnTo>
                  <a:lnTo>
                    <a:pt x="585" y="192"/>
                  </a:lnTo>
                  <a:lnTo>
                    <a:pt x="585" y="192"/>
                  </a:lnTo>
                  <a:lnTo>
                    <a:pt x="540" y="185"/>
                  </a:lnTo>
                  <a:lnTo>
                    <a:pt x="496" y="176"/>
                  </a:lnTo>
                  <a:lnTo>
                    <a:pt x="452" y="165"/>
                  </a:lnTo>
                  <a:lnTo>
                    <a:pt x="410" y="152"/>
                  </a:lnTo>
                  <a:lnTo>
                    <a:pt x="410" y="152"/>
                  </a:lnTo>
                  <a:lnTo>
                    <a:pt x="361" y="137"/>
                  </a:lnTo>
                  <a:lnTo>
                    <a:pt x="311" y="121"/>
                  </a:lnTo>
                  <a:lnTo>
                    <a:pt x="311" y="121"/>
                  </a:lnTo>
                  <a:lnTo>
                    <a:pt x="254" y="99"/>
                  </a:lnTo>
                  <a:lnTo>
                    <a:pt x="198" y="78"/>
                  </a:lnTo>
                  <a:lnTo>
                    <a:pt x="85" y="35"/>
                  </a:lnTo>
                  <a:lnTo>
                    <a:pt x="85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91CADEB3-5E54-D9C2-DD70-1BF56B036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625"/>
              <a:ext cx="255" cy="74"/>
            </a:xfrm>
            <a:custGeom>
              <a:avLst/>
              <a:gdLst>
                <a:gd name="T0" fmla="*/ 0 w 765"/>
                <a:gd name="T1" fmla="*/ 0 h 220"/>
                <a:gd name="T2" fmla="*/ 16 w 765"/>
                <a:gd name="T3" fmla="*/ 22 h 220"/>
                <a:gd name="T4" fmla="*/ 16 w 765"/>
                <a:gd name="T5" fmla="*/ 22 h 220"/>
                <a:gd name="T6" fmla="*/ 97 w 765"/>
                <a:gd name="T7" fmla="*/ 54 h 220"/>
                <a:gd name="T8" fmla="*/ 179 w 765"/>
                <a:gd name="T9" fmla="*/ 86 h 220"/>
                <a:gd name="T10" fmla="*/ 263 w 765"/>
                <a:gd name="T11" fmla="*/ 118 h 220"/>
                <a:gd name="T12" fmla="*/ 345 w 765"/>
                <a:gd name="T13" fmla="*/ 146 h 220"/>
                <a:gd name="T14" fmla="*/ 345 w 765"/>
                <a:gd name="T15" fmla="*/ 146 h 220"/>
                <a:gd name="T16" fmla="*/ 396 w 765"/>
                <a:gd name="T17" fmla="*/ 163 h 220"/>
                <a:gd name="T18" fmla="*/ 448 w 765"/>
                <a:gd name="T19" fmla="*/ 177 h 220"/>
                <a:gd name="T20" fmla="*/ 500 w 765"/>
                <a:gd name="T21" fmla="*/ 189 h 220"/>
                <a:gd name="T22" fmla="*/ 552 w 765"/>
                <a:gd name="T23" fmla="*/ 199 h 220"/>
                <a:gd name="T24" fmla="*/ 605 w 765"/>
                <a:gd name="T25" fmla="*/ 206 h 220"/>
                <a:gd name="T26" fmla="*/ 658 w 765"/>
                <a:gd name="T27" fmla="*/ 213 h 220"/>
                <a:gd name="T28" fmla="*/ 711 w 765"/>
                <a:gd name="T29" fmla="*/ 218 h 220"/>
                <a:gd name="T30" fmla="*/ 764 w 765"/>
                <a:gd name="T31" fmla="*/ 220 h 220"/>
                <a:gd name="T32" fmla="*/ 765 w 765"/>
                <a:gd name="T33" fmla="*/ 207 h 220"/>
                <a:gd name="T34" fmla="*/ 765 w 765"/>
                <a:gd name="T35" fmla="*/ 207 h 220"/>
                <a:gd name="T36" fmla="*/ 720 w 765"/>
                <a:gd name="T37" fmla="*/ 205 h 220"/>
                <a:gd name="T38" fmla="*/ 675 w 765"/>
                <a:gd name="T39" fmla="*/ 202 h 220"/>
                <a:gd name="T40" fmla="*/ 629 w 765"/>
                <a:gd name="T41" fmla="*/ 198 h 220"/>
                <a:gd name="T42" fmla="*/ 585 w 765"/>
                <a:gd name="T43" fmla="*/ 192 h 220"/>
                <a:gd name="T44" fmla="*/ 585 w 765"/>
                <a:gd name="T45" fmla="*/ 192 h 220"/>
                <a:gd name="T46" fmla="*/ 540 w 765"/>
                <a:gd name="T47" fmla="*/ 185 h 220"/>
                <a:gd name="T48" fmla="*/ 496 w 765"/>
                <a:gd name="T49" fmla="*/ 176 h 220"/>
                <a:gd name="T50" fmla="*/ 452 w 765"/>
                <a:gd name="T51" fmla="*/ 165 h 220"/>
                <a:gd name="T52" fmla="*/ 410 w 765"/>
                <a:gd name="T53" fmla="*/ 152 h 220"/>
                <a:gd name="T54" fmla="*/ 410 w 765"/>
                <a:gd name="T55" fmla="*/ 152 h 220"/>
                <a:gd name="T56" fmla="*/ 361 w 765"/>
                <a:gd name="T57" fmla="*/ 137 h 220"/>
                <a:gd name="T58" fmla="*/ 311 w 765"/>
                <a:gd name="T59" fmla="*/ 121 h 220"/>
                <a:gd name="T60" fmla="*/ 311 w 765"/>
                <a:gd name="T61" fmla="*/ 121 h 220"/>
                <a:gd name="T62" fmla="*/ 254 w 765"/>
                <a:gd name="T63" fmla="*/ 99 h 220"/>
                <a:gd name="T64" fmla="*/ 198 w 765"/>
                <a:gd name="T65" fmla="*/ 78 h 220"/>
                <a:gd name="T66" fmla="*/ 85 w 765"/>
                <a:gd name="T67" fmla="*/ 35 h 220"/>
                <a:gd name="T68" fmla="*/ 85 w 765"/>
                <a:gd name="T69" fmla="*/ 35 h 220"/>
                <a:gd name="T70" fmla="*/ 0 w 765"/>
                <a:gd name="T7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65" h="220">
                  <a:moveTo>
                    <a:pt x="0" y="0"/>
                  </a:moveTo>
                  <a:lnTo>
                    <a:pt x="16" y="22"/>
                  </a:lnTo>
                  <a:lnTo>
                    <a:pt x="16" y="22"/>
                  </a:lnTo>
                  <a:lnTo>
                    <a:pt x="97" y="54"/>
                  </a:lnTo>
                  <a:lnTo>
                    <a:pt x="179" y="86"/>
                  </a:lnTo>
                  <a:lnTo>
                    <a:pt x="263" y="118"/>
                  </a:lnTo>
                  <a:lnTo>
                    <a:pt x="345" y="146"/>
                  </a:lnTo>
                  <a:lnTo>
                    <a:pt x="345" y="146"/>
                  </a:lnTo>
                  <a:lnTo>
                    <a:pt x="396" y="163"/>
                  </a:lnTo>
                  <a:lnTo>
                    <a:pt x="448" y="177"/>
                  </a:lnTo>
                  <a:lnTo>
                    <a:pt x="500" y="189"/>
                  </a:lnTo>
                  <a:lnTo>
                    <a:pt x="552" y="199"/>
                  </a:lnTo>
                  <a:lnTo>
                    <a:pt x="605" y="206"/>
                  </a:lnTo>
                  <a:lnTo>
                    <a:pt x="658" y="213"/>
                  </a:lnTo>
                  <a:lnTo>
                    <a:pt x="711" y="218"/>
                  </a:lnTo>
                  <a:lnTo>
                    <a:pt x="764" y="220"/>
                  </a:lnTo>
                  <a:lnTo>
                    <a:pt x="765" y="207"/>
                  </a:lnTo>
                  <a:lnTo>
                    <a:pt x="765" y="207"/>
                  </a:lnTo>
                  <a:lnTo>
                    <a:pt x="720" y="205"/>
                  </a:lnTo>
                  <a:lnTo>
                    <a:pt x="675" y="202"/>
                  </a:lnTo>
                  <a:lnTo>
                    <a:pt x="629" y="198"/>
                  </a:lnTo>
                  <a:lnTo>
                    <a:pt x="585" y="192"/>
                  </a:lnTo>
                  <a:lnTo>
                    <a:pt x="585" y="192"/>
                  </a:lnTo>
                  <a:lnTo>
                    <a:pt x="540" y="185"/>
                  </a:lnTo>
                  <a:lnTo>
                    <a:pt x="496" y="176"/>
                  </a:lnTo>
                  <a:lnTo>
                    <a:pt x="452" y="165"/>
                  </a:lnTo>
                  <a:lnTo>
                    <a:pt x="410" y="152"/>
                  </a:lnTo>
                  <a:lnTo>
                    <a:pt x="410" y="152"/>
                  </a:lnTo>
                  <a:lnTo>
                    <a:pt x="361" y="137"/>
                  </a:lnTo>
                  <a:lnTo>
                    <a:pt x="311" y="121"/>
                  </a:lnTo>
                  <a:lnTo>
                    <a:pt x="311" y="121"/>
                  </a:lnTo>
                  <a:lnTo>
                    <a:pt x="254" y="99"/>
                  </a:lnTo>
                  <a:lnTo>
                    <a:pt x="198" y="78"/>
                  </a:lnTo>
                  <a:lnTo>
                    <a:pt x="85" y="35"/>
                  </a:lnTo>
                  <a:lnTo>
                    <a:pt x="85" y="3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4799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697AB-4E80-40AE-92C5-B76E627EA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13F5BD0C-F2CF-A314-2FB5-8870C91F493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28838" y="0"/>
            <a:ext cx="7934325" cy="6858000"/>
            <a:chOff x="1341" y="0"/>
            <a:chExt cx="4998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E6F7F37-9331-D9B1-B416-CA5631DE6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4" y="2"/>
              <a:ext cx="2243" cy="1881"/>
            </a:xfrm>
            <a:custGeom>
              <a:avLst/>
              <a:gdLst>
                <a:gd name="T0" fmla="*/ 6834 w 8973"/>
                <a:gd name="T1" fmla="*/ 7197 h 7524"/>
                <a:gd name="T2" fmla="*/ 6425 w 8973"/>
                <a:gd name="T3" fmla="*/ 7500 h 7524"/>
                <a:gd name="T4" fmla="*/ 6007 w 8973"/>
                <a:gd name="T5" fmla="*/ 7512 h 7524"/>
                <a:gd name="T6" fmla="*/ 5310 w 8973"/>
                <a:gd name="T7" fmla="*/ 7361 h 7524"/>
                <a:gd name="T8" fmla="*/ 5543 w 8973"/>
                <a:gd name="T9" fmla="*/ 6158 h 7524"/>
                <a:gd name="T10" fmla="*/ 5901 w 8973"/>
                <a:gd name="T11" fmla="*/ 5369 h 7524"/>
                <a:gd name="T12" fmla="*/ 6348 w 8973"/>
                <a:gd name="T13" fmla="*/ 5206 h 7524"/>
                <a:gd name="T14" fmla="*/ 6780 w 8973"/>
                <a:gd name="T15" fmla="*/ 4996 h 7524"/>
                <a:gd name="T16" fmla="*/ 7006 w 8973"/>
                <a:gd name="T17" fmla="*/ 4612 h 7524"/>
                <a:gd name="T18" fmla="*/ 7002 w 8973"/>
                <a:gd name="T19" fmla="*/ 4202 h 7524"/>
                <a:gd name="T20" fmla="*/ 6844 w 8973"/>
                <a:gd name="T21" fmla="*/ 3958 h 7524"/>
                <a:gd name="T22" fmla="*/ 6540 w 8973"/>
                <a:gd name="T23" fmla="*/ 3893 h 7524"/>
                <a:gd name="T24" fmla="*/ 6204 w 8973"/>
                <a:gd name="T25" fmla="*/ 3962 h 7524"/>
                <a:gd name="T26" fmla="*/ 5842 w 8973"/>
                <a:gd name="T27" fmla="*/ 3904 h 7524"/>
                <a:gd name="T28" fmla="*/ 5139 w 8973"/>
                <a:gd name="T29" fmla="*/ 3622 h 7524"/>
                <a:gd name="T30" fmla="*/ 4475 w 8973"/>
                <a:gd name="T31" fmla="*/ 3101 h 7524"/>
                <a:gd name="T32" fmla="*/ 3872 w 8973"/>
                <a:gd name="T33" fmla="*/ 2400 h 7524"/>
                <a:gd name="T34" fmla="*/ 3471 w 8973"/>
                <a:gd name="T35" fmla="*/ 1613 h 7524"/>
                <a:gd name="T36" fmla="*/ 3354 w 8973"/>
                <a:gd name="T37" fmla="*/ 1095 h 7524"/>
                <a:gd name="T38" fmla="*/ 2630 w 8973"/>
                <a:gd name="T39" fmla="*/ 1587 h 7524"/>
                <a:gd name="T40" fmla="*/ 2173 w 8973"/>
                <a:gd name="T41" fmla="*/ 2130 h 7524"/>
                <a:gd name="T42" fmla="*/ 1952 w 8973"/>
                <a:gd name="T43" fmla="*/ 2667 h 7524"/>
                <a:gd name="T44" fmla="*/ 1662 w 8973"/>
                <a:gd name="T45" fmla="*/ 4214 h 7524"/>
                <a:gd name="T46" fmla="*/ 1721 w 8973"/>
                <a:gd name="T47" fmla="*/ 5120 h 7524"/>
                <a:gd name="T48" fmla="*/ 1989 w 8973"/>
                <a:gd name="T49" fmla="*/ 5858 h 7524"/>
                <a:gd name="T50" fmla="*/ 2400 w 8973"/>
                <a:gd name="T51" fmla="*/ 6457 h 7524"/>
                <a:gd name="T52" fmla="*/ 3077 w 8973"/>
                <a:gd name="T53" fmla="*/ 6777 h 7524"/>
                <a:gd name="T54" fmla="*/ 3611 w 8973"/>
                <a:gd name="T55" fmla="*/ 7072 h 7524"/>
                <a:gd name="T56" fmla="*/ 2973 w 8973"/>
                <a:gd name="T57" fmla="*/ 7510 h 7524"/>
                <a:gd name="T58" fmla="*/ 2373 w 8973"/>
                <a:gd name="T59" fmla="*/ 7381 h 7524"/>
                <a:gd name="T60" fmla="*/ 1948 w 8973"/>
                <a:gd name="T61" fmla="*/ 7127 h 7524"/>
                <a:gd name="T62" fmla="*/ 1625 w 8973"/>
                <a:gd name="T63" fmla="*/ 6703 h 7524"/>
                <a:gd name="T64" fmla="*/ 1338 w 8973"/>
                <a:gd name="T65" fmla="*/ 7116 h 7524"/>
                <a:gd name="T66" fmla="*/ 575 w 8973"/>
                <a:gd name="T67" fmla="*/ 6632 h 7524"/>
                <a:gd name="T68" fmla="*/ 223 w 8973"/>
                <a:gd name="T69" fmla="*/ 6227 h 7524"/>
                <a:gd name="T70" fmla="*/ 15 w 8973"/>
                <a:gd name="T71" fmla="*/ 5675 h 7524"/>
                <a:gd name="T72" fmla="*/ 60 w 8973"/>
                <a:gd name="T73" fmla="*/ 5100 h 7524"/>
                <a:gd name="T74" fmla="*/ 361 w 8973"/>
                <a:gd name="T75" fmla="*/ 4652 h 7524"/>
                <a:gd name="T76" fmla="*/ 806 w 8973"/>
                <a:gd name="T77" fmla="*/ 4014 h 7524"/>
                <a:gd name="T78" fmla="*/ 1035 w 8973"/>
                <a:gd name="T79" fmla="*/ 3004 h 7524"/>
                <a:gd name="T80" fmla="*/ 1223 w 8973"/>
                <a:gd name="T81" fmla="*/ 2105 h 7524"/>
                <a:gd name="T82" fmla="*/ 1521 w 8973"/>
                <a:gd name="T83" fmla="*/ 1438 h 7524"/>
                <a:gd name="T84" fmla="*/ 1934 w 8973"/>
                <a:gd name="T85" fmla="*/ 910 h 7524"/>
                <a:gd name="T86" fmla="*/ 2534 w 8973"/>
                <a:gd name="T87" fmla="*/ 495 h 7524"/>
                <a:gd name="T88" fmla="*/ 3234 w 8973"/>
                <a:gd name="T89" fmla="*/ 311 h 7524"/>
                <a:gd name="T90" fmla="*/ 3980 w 8973"/>
                <a:gd name="T91" fmla="*/ 171 h 7524"/>
                <a:gd name="T92" fmla="*/ 4985 w 8973"/>
                <a:gd name="T93" fmla="*/ 0 h 7524"/>
                <a:gd name="T94" fmla="*/ 5523 w 8973"/>
                <a:gd name="T95" fmla="*/ 74 h 7524"/>
                <a:gd name="T96" fmla="*/ 6452 w 8973"/>
                <a:gd name="T97" fmla="*/ 496 h 7524"/>
                <a:gd name="T98" fmla="*/ 7211 w 8973"/>
                <a:gd name="T99" fmla="*/ 1094 h 7524"/>
                <a:gd name="T100" fmla="*/ 7539 w 8973"/>
                <a:gd name="T101" fmla="*/ 1563 h 7524"/>
                <a:gd name="T102" fmla="*/ 7724 w 8973"/>
                <a:gd name="T103" fmla="*/ 2030 h 7524"/>
                <a:gd name="T104" fmla="*/ 7870 w 8973"/>
                <a:gd name="T105" fmla="*/ 2697 h 7524"/>
                <a:gd name="T106" fmla="*/ 7901 w 8973"/>
                <a:gd name="T107" fmla="*/ 3623 h 7524"/>
                <a:gd name="T108" fmla="*/ 8157 w 8973"/>
                <a:gd name="T109" fmla="*/ 4222 h 7524"/>
                <a:gd name="T110" fmla="*/ 8759 w 8973"/>
                <a:gd name="T111" fmla="*/ 4927 h 7524"/>
                <a:gd name="T112" fmla="*/ 8959 w 8973"/>
                <a:gd name="T113" fmla="*/ 5286 h 7524"/>
                <a:gd name="T114" fmla="*/ 8953 w 8973"/>
                <a:gd name="T115" fmla="*/ 6050 h 7524"/>
                <a:gd name="T116" fmla="*/ 8776 w 8973"/>
                <a:gd name="T117" fmla="*/ 6693 h 7524"/>
                <a:gd name="T118" fmla="*/ 8488 w 8973"/>
                <a:gd name="T119" fmla="*/ 7032 h 7524"/>
                <a:gd name="T120" fmla="*/ 8175 w 8973"/>
                <a:gd name="T121" fmla="*/ 6698 h 7524"/>
                <a:gd name="T122" fmla="*/ 7567 w 8973"/>
                <a:gd name="T123" fmla="*/ 7195 h 7524"/>
                <a:gd name="T124" fmla="*/ 7017 w 8973"/>
                <a:gd name="T125" fmla="*/ 7388 h 7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973" h="7524">
                  <a:moveTo>
                    <a:pt x="7201" y="6678"/>
                  </a:moveTo>
                  <a:lnTo>
                    <a:pt x="7201" y="6678"/>
                  </a:lnTo>
                  <a:lnTo>
                    <a:pt x="7180" y="6716"/>
                  </a:lnTo>
                  <a:lnTo>
                    <a:pt x="7156" y="6756"/>
                  </a:lnTo>
                  <a:lnTo>
                    <a:pt x="7123" y="6808"/>
                  </a:lnTo>
                  <a:lnTo>
                    <a:pt x="7085" y="6868"/>
                  </a:lnTo>
                  <a:lnTo>
                    <a:pt x="7038" y="6937"/>
                  </a:lnTo>
                  <a:lnTo>
                    <a:pt x="6987" y="7010"/>
                  </a:lnTo>
                  <a:lnTo>
                    <a:pt x="6959" y="7047"/>
                  </a:lnTo>
                  <a:lnTo>
                    <a:pt x="6930" y="7085"/>
                  </a:lnTo>
                  <a:lnTo>
                    <a:pt x="6899" y="7122"/>
                  </a:lnTo>
                  <a:lnTo>
                    <a:pt x="6867" y="7160"/>
                  </a:lnTo>
                  <a:lnTo>
                    <a:pt x="6834" y="7197"/>
                  </a:lnTo>
                  <a:lnTo>
                    <a:pt x="6800" y="7235"/>
                  </a:lnTo>
                  <a:lnTo>
                    <a:pt x="6766" y="7270"/>
                  </a:lnTo>
                  <a:lnTo>
                    <a:pt x="6730" y="7303"/>
                  </a:lnTo>
                  <a:lnTo>
                    <a:pt x="6694" y="7337"/>
                  </a:lnTo>
                  <a:lnTo>
                    <a:pt x="6656" y="7367"/>
                  </a:lnTo>
                  <a:lnTo>
                    <a:pt x="6619" y="7396"/>
                  </a:lnTo>
                  <a:lnTo>
                    <a:pt x="6582" y="7424"/>
                  </a:lnTo>
                  <a:lnTo>
                    <a:pt x="6543" y="7447"/>
                  </a:lnTo>
                  <a:lnTo>
                    <a:pt x="6504" y="7467"/>
                  </a:lnTo>
                  <a:lnTo>
                    <a:pt x="6485" y="7477"/>
                  </a:lnTo>
                  <a:lnTo>
                    <a:pt x="6465" y="7485"/>
                  </a:lnTo>
                  <a:lnTo>
                    <a:pt x="6445" y="7494"/>
                  </a:lnTo>
                  <a:lnTo>
                    <a:pt x="6425" y="7500"/>
                  </a:lnTo>
                  <a:lnTo>
                    <a:pt x="6407" y="7505"/>
                  </a:lnTo>
                  <a:lnTo>
                    <a:pt x="6387" y="7510"/>
                  </a:lnTo>
                  <a:lnTo>
                    <a:pt x="6367" y="7514"/>
                  </a:lnTo>
                  <a:lnTo>
                    <a:pt x="6347" y="7516"/>
                  </a:lnTo>
                  <a:lnTo>
                    <a:pt x="6347" y="7516"/>
                  </a:lnTo>
                  <a:lnTo>
                    <a:pt x="6307" y="7520"/>
                  </a:lnTo>
                  <a:lnTo>
                    <a:pt x="6266" y="7522"/>
                  </a:lnTo>
                  <a:lnTo>
                    <a:pt x="6223" y="7524"/>
                  </a:lnTo>
                  <a:lnTo>
                    <a:pt x="6181" y="7524"/>
                  </a:lnTo>
                  <a:lnTo>
                    <a:pt x="6138" y="7522"/>
                  </a:lnTo>
                  <a:lnTo>
                    <a:pt x="6095" y="7520"/>
                  </a:lnTo>
                  <a:lnTo>
                    <a:pt x="6051" y="7516"/>
                  </a:lnTo>
                  <a:lnTo>
                    <a:pt x="6007" y="7512"/>
                  </a:lnTo>
                  <a:lnTo>
                    <a:pt x="5963" y="7507"/>
                  </a:lnTo>
                  <a:lnTo>
                    <a:pt x="5920" y="7501"/>
                  </a:lnTo>
                  <a:lnTo>
                    <a:pt x="5835" y="7487"/>
                  </a:lnTo>
                  <a:lnTo>
                    <a:pt x="5752" y="7472"/>
                  </a:lnTo>
                  <a:lnTo>
                    <a:pt x="5673" y="7456"/>
                  </a:lnTo>
                  <a:lnTo>
                    <a:pt x="5599" y="7440"/>
                  </a:lnTo>
                  <a:lnTo>
                    <a:pt x="5530" y="7422"/>
                  </a:lnTo>
                  <a:lnTo>
                    <a:pt x="5470" y="7406"/>
                  </a:lnTo>
                  <a:lnTo>
                    <a:pt x="5418" y="7392"/>
                  </a:lnTo>
                  <a:lnTo>
                    <a:pt x="5343" y="7370"/>
                  </a:lnTo>
                  <a:lnTo>
                    <a:pt x="5317" y="7361"/>
                  </a:lnTo>
                  <a:lnTo>
                    <a:pt x="5310" y="7361"/>
                  </a:lnTo>
                  <a:lnTo>
                    <a:pt x="5310" y="7361"/>
                  </a:lnTo>
                  <a:lnTo>
                    <a:pt x="5318" y="7248"/>
                  </a:lnTo>
                  <a:lnTo>
                    <a:pt x="5328" y="7137"/>
                  </a:lnTo>
                  <a:lnTo>
                    <a:pt x="5342" y="7027"/>
                  </a:lnTo>
                  <a:lnTo>
                    <a:pt x="5358" y="6916"/>
                  </a:lnTo>
                  <a:lnTo>
                    <a:pt x="5358" y="6916"/>
                  </a:lnTo>
                  <a:lnTo>
                    <a:pt x="5374" y="6819"/>
                  </a:lnTo>
                  <a:lnTo>
                    <a:pt x="5392" y="6723"/>
                  </a:lnTo>
                  <a:lnTo>
                    <a:pt x="5413" y="6628"/>
                  </a:lnTo>
                  <a:lnTo>
                    <a:pt x="5434" y="6533"/>
                  </a:lnTo>
                  <a:lnTo>
                    <a:pt x="5459" y="6438"/>
                  </a:lnTo>
                  <a:lnTo>
                    <a:pt x="5485" y="6344"/>
                  </a:lnTo>
                  <a:lnTo>
                    <a:pt x="5513" y="6250"/>
                  </a:lnTo>
                  <a:lnTo>
                    <a:pt x="5543" y="6158"/>
                  </a:lnTo>
                  <a:lnTo>
                    <a:pt x="5575" y="6065"/>
                  </a:lnTo>
                  <a:lnTo>
                    <a:pt x="5609" y="5974"/>
                  </a:lnTo>
                  <a:lnTo>
                    <a:pt x="5645" y="5883"/>
                  </a:lnTo>
                  <a:lnTo>
                    <a:pt x="5684" y="5793"/>
                  </a:lnTo>
                  <a:lnTo>
                    <a:pt x="5724" y="5704"/>
                  </a:lnTo>
                  <a:lnTo>
                    <a:pt x="5765" y="5615"/>
                  </a:lnTo>
                  <a:lnTo>
                    <a:pt x="5809" y="5528"/>
                  </a:lnTo>
                  <a:lnTo>
                    <a:pt x="5855" y="5441"/>
                  </a:lnTo>
                  <a:lnTo>
                    <a:pt x="5855" y="5441"/>
                  </a:lnTo>
                  <a:lnTo>
                    <a:pt x="5871" y="5411"/>
                  </a:lnTo>
                  <a:lnTo>
                    <a:pt x="5881" y="5396"/>
                  </a:lnTo>
                  <a:lnTo>
                    <a:pt x="5890" y="5382"/>
                  </a:lnTo>
                  <a:lnTo>
                    <a:pt x="5901" y="5369"/>
                  </a:lnTo>
                  <a:lnTo>
                    <a:pt x="5912" y="5355"/>
                  </a:lnTo>
                  <a:lnTo>
                    <a:pt x="5924" y="5344"/>
                  </a:lnTo>
                  <a:lnTo>
                    <a:pt x="5937" y="5332"/>
                  </a:lnTo>
                  <a:lnTo>
                    <a:pt x="5967" y="5339"/>
                  </a:lnTo>
                  <a:lnTo>
                    <a:pt x="5967" y="5339"/>
                  </a:lnTo>
                  <a:lnTo>
                    <a:pt x="6002" y="5319"/>
                  </a:lnTo>
                  <a:lnTo>
                    <a:pt x="6038" y="5301"/>
                  </a:lnTo>
                  <a:lnTo>
                    <a:pt x="6075" y="5285"/>
                  </a:lnTo>
                  <a:lnTo>
                    <a:pt x="6113" y="5271"/>
                  </a:lnTo>
                  <a:lnTo>
                    <a:pt x="6151" y="5259"/>
                  </a:lnTo>
                  <a:lnTo>
                    <a:pt x="6191" y="5246"/>
                  </a:lnTo>
                  <a:lnTo>
                    <a:pt x="6269" y="5226"/>
                  </a:lnTo>
                  <a:lnTo>
                    <a:pt x="6348" y="5206"/>
                  </a:lnTo>
                  <a:lnTo>
                    <a:pt x="6428" y="5185"/>
                  </a:lnTo>
                  <a:lnTo>
                    <a:pt x="6467" y="5174"/>
                  </a:lnTo>
                  <a:lnTo>
                    <a:pt x="6505" y="5161"/>
                  </a:lnTo>
                  <a:lnTo>
                    <a:pt x="6544" y="5147"/>
                  </a:lnTo>
                  <a:lnTo>
                    <a:pt x="6582" y="5131"/>
                  </a:lnTo>
                  <a:lnTo>
                    <a:pt x="6582" y="5131"/>
                  </a:lnTo>
                  <a:lnTo>
                    <a:pt x="6613" y="5116"/>
                  </a:lnTo>
                  <a:lnTo>
                    <a:pt x="6643" y="5100"/>
                  </a:lnTo>
                  <a:lnTo>
                    <a:pt x="6673" y="5081"/>
                  </a:lnTo>
                  <a:lnTo>
                    <a:pt x="6700" y="5062"/>
                  </a:lnTo>
                  <a:lnTo>
                    <a:pt x="6729" y="5041"/>
                  </a:lnTo>
                  <a:lnTo>
                    <a:pt x="6755" y="5019"/>
                  </a:lnTo>
                  <a:lnTo>
                    <a:pt x="6780" y="4996"/>
                  </a:lnTo>
                  <a:lnTo>
                    <a:pt x="6805" y="4971"/>
                  </a:lnTo>
                  <a:lnTo>
                    <a:pt x="6829" y="4946"/>
                  </a:lnTo>
                  <a:lnTo>
                    <a:pt x="6850" y="4920"/>
                  </a:lnTo>
                  <a:lnTo>
                    <a:pt x="6871" y="4892"/>
                  </a:lnTo>
                  <a:lnTo>
                    <a:pt x="6891" y="4863"/>
                  </a:lnTo>
                  <a:lnTo>
                    <a:pt x="6910" y="4835"/>
                  </a:lnTo>
                  <a:lnTo>
                    <a:pt x="6927" y="4805"/>
                  </a:lnTo>
                  <a:lnTo>
                    <a:pt x="6944" y="4773"/>
                  </a:lnTo>
                  <a:lnTo>
                    <a:pt x="6959" y="4742"/>
                  </a:lnTo>
                  <a:lnTo>
                    <a:pt x="6972" y="4711"/>
                  </a:lnTo>
                  <a:lnTo>
                    <a:pt x="6985" y="4678"/>
                  </a:lnTo>
                  <a:lnTo>
                    <a:pt x="6996" y="4645"/>
                  </a:lnTo>
                  <a:lnTo>
                    <a:pt x="7006" y="4612"/>
                  </a:lnTo>
                  <a:lnTo>
                    <a:pt x="7014" y="4578"/>
                  </a:lnTo>
                  <a:lnTo>
                    <a:pt x="7021" y="4543"/>
                  </a:lnTo>
                  <a:lnTo>
                    <a:pt x="7026" y="4510"/>
                  </a:lnTo>
                  <a:lnTo>
                    <a:pt x="7030" y="4476"/>
                  </a:lnTo>
                  <a:lnTo>
                    <a:pt x="7032" y="4441"/>
                  </a:lnTo>
                  <a:lnTo>
                    <a:pt x="7032" y="4406"/>
                  </a:lnTo>
                  <a:lnTo>
                    <a:pt x="7032" y="4372"/>
                  </a:lnTo>
                  <a:lnTo>
                    <a:pt x="7030" y="4337"/>
                  </a:lnTo>
                  <a:lnTo>
                    <a:pt x="7025" y="4303"/>
                  </a:lnTo>
                  <a:lnTo>
                    <a:pt x="7020" y="4269"/>
                  </a:lnTo>
                  <a:lnTo>
                    <a:pt x="7012" y="4236"/>
                  </a:lnTo>
                  <a:lnTo>
                    <a:pt x="7002" y="4202"/>
                  </a:lnTo>
                  <a:lnTo>
                    <a:pt x="7002" y="4202"/>
                  </a:lnTo>
                  <a:lnTo>
                    <a:pt x="6989" y="4161"/>
                  </a:lnTo>
                  <a:lnTo>
                    <a:pt x="6981" y="4141"/>
                  </a:lnTo>
                  <a:lnTo>
                    <a:pt x="6972" y="4122"/>
                  </a:lnTo>
                  <a:lnTo>
                    <a:pt x="6964" y="4102"/>
                  </a:lnTo>
                  <a:lnTo>
                    <a:pt x="6954" y="4083"/>
                  </a:lnTo>
                  <a:lnTo>
                    <a:pt x="6942" y="4066"/>
                  </a:lnTo>
                  <a:lnTo>
                    <a:pt x="6931" y="4047"/>
                  </a:lnTo>
                  <a:lnTo>
                    <a:pt x="6919" y="4031"/>
                  </a:lnTo>
                  <a:lnTo>
                    <a:pt x="6905" y="4014"/>
                  </a:lnTo>
                  <a:lnTo>
                    <a:pt x="6891" y="3998"/>
                  </a:lnTo>
                  <a:lnTo>
                    <a:pt x="6876" y="3984"/>
                  </a:lnTo>
                  <a:lnTo>
                    <a:pt x="6860" y="3971"/>
                  </a:lnTo>
                  <a:lnTo>
                    <a:pt x="6844" y="3958"/>
                  </a:lnTo>
                  <a:lnTo>
                    <a:pt x="6826" y="3946"/>
                  </a:lnTo>
                  <a:lnTo>
                    <a:pt x="6807" y="3935"/>
                  </a:lnTo>
                  <a:lnTo>
                    <a:pt x="6807" y="3935"/>
                  </a:lnTo>
                  <a:lnTo>
                    <a:pt x="6793" y="3928"/>
                  </a:lnTo>
                  <a:lnTo>
                    <a:pt x="6776" y="3922"/>
                  </a:lnTo>
                  <a:lnTo>
                    <a:pt x="6761" y="3917"/>
                  </a:lnTo>
                  <a:lnTo>
                    <a:pt x="6745" y="3912"/>
                  </a:lnTo>
                  <a:lnTo>
                    <a:pt x="6711" y="3904"/>
                  </a:lnTo>
                  <a:lnTo>
                    <a:pt x="6678" y="3899"/>
                  </a:lnTo>
                  <a:lnTo>
                    <a:pt x="6644" y="3895"/>
                  </a:lnTo>
                  <a:lnTo>
                    <a:pt x="6609" y="3894"/>
                  </a:lnTo>
                  <a:lnTo>
                    <a:pt x="6575" y="3893"/>
                  </a:lnTo>
                  <a:lnTo>
                    <a:pt x="6540" y="3893"/>
                  </a:lnTo>
                  <a:lnTo>
                    <a:pt x="6540" y="3893"/>
                  </a:lnTo>
                  <a:lnTo>
                    <a:pt x="6497" y="3894"/>
                  </a:lnTo>
                  <a:lnTo>
                    <a:pt x="6453" y="3895"/>
                  </a:lnTo>
                  <a:lnTo>
                    <a:pt x="6408" y="3899"/>
                  </a:lnTo>
                  <a:lnTo>
                    <a:pt x="6364" y="3905"/>
                  </a:lnTo>
                  <a:lnTo>
                    <a:pt x="6343" y="3909"/>
                  </a:lnTo>
                  <a:lnTo>
                    <a:pt x="6322" y="3914"/>
                  </a:lnTo>
                  <a:lnTo>
                    <a:pt x="6301" y="3919"/>
                  </a:lnTo>
                  <a:lnTo>
                    <a:pt x="6281" y="3927"/>
                  </a:lnTo>
                  <a:lnTo>
                    <a:pt x="6261" y="3933"/>
                  </a:lnTo>
                  <a:lnTo>
                    <a:pt x="6241" y="3942"/>
                  </a:lnTo>
                  <a:lnTo>
                    <a:pt x="6223" y="3952"/>
                  </a:lnTo>
                  <a:lnTo>
                    <a:pt x="6204" y="3962"/>
                  </a:lnTo>
                  <a:lnTo>
                    <a:pt x="6204" y="3962"/>
                  </a:lnTo>
                  <a:lnTo>
                    <a:pt x="6193" y="3963"/>
                  </a:lnTo>
                  <a:lnTo>
                    <a:pt x="6179" y="3964"/>
                  </a:lnTo>
                  <a:lnTo>
                    <a:pt x="6163" y="3964"/>
                  </a:lnTo>
                  <a:lnTo>
                    <a:pt x="6143" y="3963"/>
                  </a:lnTo>
                  <a:lnTo>
                    <a:pt x="6120" y="3962"/>
                  </a:lnTo>
                  <a:lnTo>
                    <a:pt x="6092" y="3959"/>
                  </a:lnTo>
                  <a:lnTo>
                    <a:pt x="6062" y="3954"/>
                  </a:lnTo>
                  <a:lnTo>
                    <a:pt x="6027" y="3948"/>
                  </a:lnTo>
                  <a:lnTo>
                    <a:pt x="5988" y="3940"/>
                  </a:lnTo>
                  <a:lnTo>
                    <a:pt x="5945" y="3930"/>
                  </a:lnTo>
                  <a:lnTo>
                    <a:pt x="5896" y="3918"/>
                  </a:lnTo>
                  <a:lnTo>
                    <a:pt x="5842" y="3904"/>
                  </a:lnTo>
                  <a:lnTo>
                    <a:pt x="5784" y="3887"/>
                  </a:lnTo>
                  <a:lnTo>
                    <a:pt x="5719" y="3868"/>
                  </a:lnTo>
                  <a:lnTo>
                    <a:pt x="5649" y="3845"/>
                  </a:lnTo>
                  <a:lnTo>
                    <a:pt x="5571" y="3819"/>
                  </a:lnTo>
                  <a:lnTo>
                    <a:pt x="5571" y="3819"/>
                  </a:lnTo>
                  <a:lnTo>
                    <a:pt x="5516" y="3800"/>
                  </a:lnTo>
                  <a:lnTo>
                    <a:pt x="5462" y="3779"/>
                  </a:lnTo>
                  <a:lnTo>
                    <a:pt x="5407" y="3757"/>
                  </a:lnTo>
                  <a:lnTo>
                    <a:pt x="5352" y="3732"/>
                  </a:lnTo>
                  <a:lnTo>
                    <a:pt x="5298" y="3707"/>
                  </a:lnTo>
                  <a:lnTo>
                    <a:pt x="5244" y="3680"/>
                  </a:lnTo>
                  <a:lnTo>
                    <a:pt x="5192" y="3652"/>
                  </a:lnTo>
                  <a:lnTo>
                    <a:pt x="5139" y="3622"/>
                  </a:lnTo>
                  <a:lnTo>
                    <a:pt x="5087" y="3590"/>
                  </a:lnTo>
                  <a:lnTo>
                    <a:pt x="5035" y="3558"/>
                  </a:lnTo>
                  <a:lnTo>
                    <a:pt x="4982" y="3523"/>
                  </a:lnTo>
                  <a:lnTo>
                    <a:pt x="4931" y="3488"/>
                  </a:lnTo>
                  <a:lnTo>
                    <a:pt x="4880" y="3450"/>
                  </a:lnTo>
                  <a:lnTo>
                    <a:pt x="4829" y="3411"/>
                  </a:lnTo>
                  <a:lnTo>
                    <a:pt x="4777" y="3371"/>
                  </a:lnTo>
                  <a:lnTo>
                    <a:pt x="4727" y="3330"/>
                  </a:lnTo>
                  <a:lnTo>
                    <a:pt x="4676" y="3288"/>
                  </a:lnTo>
                  <a:lnTo>
                    <a:pt x="4626" y="3243"/>
                  </a:lnTo>
                  <a:lnTo>
                    <a:pt x="4575" y="3198"/>
                  </a:lnTo>
                  <a:lnTo>
                    <a:pt x="4525" y="3150"/>
                  </a:lnTo>
                  <a:lnTo>
                    <a:pt x="4475" y="3101"/>
                  </a:lnTo>
                  <a:lnTo>
                    <a:pt x="4425" y="3050"/>
                  </a:lnTo>
                  <a:lnTo>
                    <a:pt x="4375" y="2999"/>
                  </a:lnTo>
                  <a:lnTo>
                    <a:pt x="4324" y="2945"/>
                  </a:lnTo>
                  <a:lnTo>
                    <a:pt x="4274" y="2890"/>
                  </a:lnTo>
                  <a:lnTo>
                    <a:pt x="4224" y="2834"/>
                  </a:lnTo>
                  <a:lnTo>
                    <a:pt x="4174" y="2776"/>
                  </a:lnTo>
                  <a:lnTo>
                    <a:pt x="4124" y="2717"/>
                  </a:lnTo>
                  <a:lnTo>
                    <a:pt x="4073" y="2656"/>
                  </a:lnTo>
                  <a:lnTo>
                    <a:pt x="4023" y="2594"/>
                  </a:lnTo>
                  <a:lnTo>
                    <a:pt x="3972" y="2530"/>
                  </a:lnTo>
                  <a:lnTo>
                    <a:pt x="3922" y="2465"/>
                  </a:lnTo>
                  <a:lnTo>
                    <a:pt x="3922" y="2465"/>
                  </a:lnTo>
                  <a:lnTo>
                    <a:pt x="3872" y="2400"/>
                  </a:lnTo>
                  <a:lnTo>
                    <a:pt x="3826" y="2333"/>
                  </a:lnTo>
                  <a:lnTo>
                    <a:pt x="3782" y="2268"/>
                  </a:lnTo>
                  <a:lnTo>
                    <a:pt x="3742" y="2203"/>
                  </a:lnTo>
                  <a:lnTo>
                    <a:pt x="3704" y="2140"/>
                  </a:lnTo>
                  <a:lnTo>
                    <a:pt x="3669" y="2077"/>
                  </a:lnTo>
                  <a:lnTo>
                    <a:pt x="3636" y="2015"/>
                  </a:lnTo>
                  <a:lnTo>
                    <a:pt x="3606" y="1953"/>
                  </a:lnTo>
                  <a:lnTo>
                    <a:pt x="3577" y="1893"/>
                  </a:lnTo>
                  <a:lnTo>
                    <a:pt x="3552" y="1834"/>
                  </a:lnTo>
                  <a:lnTo>
                    <a:pt x="3529" y="1777"/>
                  </a:lnTo>
                  <a:lnTo>
                    <a:pt x="3508" y="1721"/>
                  </a:lnTo>
                  <a:lnTo>
                    <a:pt x="3489" y="1666"/>
                  </a:lnTo>
                  <a:lnTo>
                    <a:pt x="3471" y="1613"/>
                  </a:lnTo>
                  <a:lnTo>
                    <a:pt x="3455" y="1562"/>
                  </a:lnTo>
                  <a:lnTo>
                    <a:pt x="3441" y="1513"/>
                  </a:lnTo>
                  <a:lnTo>
                    <a:pt x="3429" y="1467"/>
                  </a:lnTo>
                  <a:lnTo>
                    <a:pt x="3418" y="1422"/>
                  </a:lnTo>
                  <a:lnTo>
                    <a:pt x="3408" y="1379"/>
                  </a:lnTo>
                  <a:lnTo>
                    <a:pt x="3400" y="1339"/>
                  </a:lnTo>
                  <a:lnTo>
                    <a:pt x="3386" y="1267"/>
                  </a:lnTo>
                  <a:lnTo>
                    <a:pt x="3378" y="1205"/>
                  </a:lnTo>
                  <a:lnTo>
                    <a:pt x="3373" y="1155"/>
                  </a:lnTo>
                  <a:lnTo>
                    <a:pt x="3369" y="1119"/>
                  </a:lnTo>
                  <a:lnTo>
                    <a:pt x="3368" y="1089"/>
                  </a:lnTo>
                  <a:lnTo>
                    <a:pt x="3368" y="1089"/>
                  </a:lnTo>
                  <a:lnTo>
                    <a:pt x="3354" y="1095"/>
                  </a:lnTo>
                  <a:lnTo>
                    <a:pt x="3317" y="1114"/>
                  </a:lnTo>
                  <a:lnTo>
                    <a:pt x="3258" y="1144"/>
                  </a:lnTo>
                  <a:lnTo>
                    <a:pt x="3180" y="1188"/>
                  </a:lnTo>
                  <a:lnTo>
                    <a:pt x="3137" y="1213"/>
                  </a:lnTo>
                  <a:lnTo>
                    <a:pt x="3089" y="1243"/>
                  </a:lnTo>
                  <a:lnTo>
                    <a:pt x="3038" y="1275"/>
                  </a:lnTo>
                  <a:lnTo>
                    <a:pt x="2984" y="1310"/>
                  </a:lnTo>
                  <a:lnTo>
                    <a:pt x="2928" y="1349"/>
                  </a:lnTo>
                  <a:lnTo>
                    <a:pt x="2871" y="1390"/>
                  </a:lnTo>
                  <a:lnTo>
                    <a:pt x="2812" y="1434"/>
                  </a:lnTo>
                  <a:lnTo>
                    <a:pt x="2751" y="1483"/>
                  </a:lnTo>
                  <a:lnTo>
                    <a:pt x="2691" y="1533"/>
                  </a:lnTo>
                  <a:lnTo>
                    <a:pt x="2630" y="1587"/>
                  </a:lnTo>
                  <a:lnTo>
                    <a:pt x="2569" y="1644"/>
                  </a:lnTo>
                  <a:lnTo>
                    <a:pt x="2507" y="1704"/>
                  </a:lnTo>
                  <a:lnTo>
                    <a:pt x="2448" y="1767"/>
                  </a:lnTo>
                  <a:lnTo>
                    <a:pt x="2418" y="1801"/>
                  </a:lnTo>
                  <a:lnTo>
                    <a:pt x="2389" y="1833"/>
                  </a:lnTo>
                  <a:lnTo>
                    <a:pt x="2360" y="1868"/>
                  </a:lnTo>
                  <a:lnTo>
                    <a:pt x="2331" y="1903"/>
                  </a:lnTo>
                  <a:lnTo>
                    <a:pt x="2304" y="1939"/>
                  </a:lnTo>
                  <a:lnTo>
                    <a:pt x="2276" y="1976"/>
                  </a:lnTo>
                  <a:lnTo>
                    <a:pt x="2249" y="2013"/>
                  </a:lnTo>
                  <a:lnTo>
                    <a:pt x="2223" y="2051"/>
                  </a:lnTo>
                  <a:lnTo>
                    <a:pt x="2198" y="2091"/>
                  </a:lnTo>
                  <a:lnTo>
                    <a:pt x="2173" y="2130"/>
                  </a:lnTo>
                  <a:lnTo>
                    <a:pt x="2149" y="2171"/>
                  </a:lnTo>
                  <a:lnTo>
                    <a:pt x="2127" y="2212"/>
                  </a:lnTo>
                  <a:lnTo>
                    <a:pt x="2104" y="2253"/>
                  </a:lnTo>
                  <a:lnTo>
                    <a:pt x="2083" y="2297"/>
                  </a:lnTo>
                  <a:lnTo>
                    <a:pt x="2063" y="2341"/>
                  </a:lnTo>
                  <a:lnTo>
                    <a:pt x="2043" y="2385"/>
                  </a:lnTo>
                  <a:lnTo>
                    <a:pt x="2026" y="2430"/>
                  </a:lnTo>
                  <a:lnTo>
                    <a:pt x="2008" y="2476"/>
                  </a:lnTo>
                  <a:lnTo>
                    <a:pt x="1992" y="2522"/>
                  </a:lnTo>
                  <a:lnTo>
                    <a:pt x="1977" y="2570"/>
                  </a:lnTo>
                  <a:lnTo>
                    <a:pt x="1964" y="2619"/>
                  </a:lnTo>
                  <a:lnTo>
                    <a:pt x="1952" y="2667"/>
                  </a:lnTo>
                  <a:lnTo>
                    <a:pt x="1952" y="2667"/>
                  </a:lnTo>
                  <a:lnTo>
                    <a:pt x="1907" y="2862"/>
                  </a:lnTo>
                  <a:lnTo>
                    <a:pt x="1864" y="3050"/>
                  </a:lnTo>
                  <a:lnTo>
                    <a:pt x="1823" y="3233"/>
                  </a:lnTo>
                  <a:lnTo>
                    <a:pt x="1787" y="3409"/>
                  </a:lnTo>
                  <a:lnTo>
                    <a:pt x="1753" y="3580"/>
                  </a:lnTo>
                  <a:lnTo>
                    <a:pt x="1737" y="3663"/>
                  </a:lnTo>
                  <a:lnTo>
                    <a:pt x="1723" y="3745"/>
                  </a:lnTo>
                  <a:lnTo>
                    <a:pt x="1710" y="3827"/>
                  </a:lnTo>
                  <a:lnTo>
                    <a:pt x="1698" y="3907"/>
                  </a:lnTo>
                  <a:lnTo>
                    <a:pt x="1687" y="3984"/>
                  </a:lnTo>
                  <a:lnTo>
                    <a:pt x="1677" y="4062"/>
                  </a:lnTo>
                  <a:lnTo>
                    <a:pt x="1670" y="4139"/>
                  </a:lnTo>
                  <a:lnTo>
                    <a:pt x="1662" y="4214"/>
                  </a:lnTo>
                  <a:lnTo>
                    <a:pt x="1657" y="4288"/>
                  </a:lnTo>
                  <a:lnTo>
                    <a:pt x="1652" y="4362"/>
                  </a:lnTo>
                  <a:lnTo>
                    <a:pt x="1650" y="4435"/>
                  </a:lnTo>
                  <a:lnTo>
                    <a:pt x="1648" y="4507"/>
                  </a:lnTo>
                  <a:lnTo>
                    <a:pt x="1650" y="4577"/>
                  </a:lnTo>
                  <a:lnTo>
                    <a:pt x="1652" y="4647"/>
                  </a:lnTo>
                  <a:lnTo>
                    <a:pt x="1656" y="4717"/>
                  </a:lnTo>
                  <a:lnTo>
                    <a:pt x="1662" y="4786"/>
                  </a:lnTo>
                  <a:lnTo>
                    <a:pt x="1670" y="4853"/>
                  </a:lnTo>
                  <a:lnTo>
                    <a:pt x="1680" y="4921"/>
                  </a:lnTo>
                  <a:lnTo>
                    <a:pt x="1691" y="4987"/>
                  </a:lnTo>
                  <a:lnTo>
                    <a:pt x="1705" y="5054"/>
                  </a:lnTo>
                  <a:lnTo>
                    <a:pt x="1721" y="5120"/>
                  </a:lnTo>
                  <a:lnTo>
                    <a:pt x="1738" y="5185"/>
                  </a:lnTo>
                  <a:lnTo>
                    <a:pt x="1738" y="5185"/>
                  </a:lnTo>
                  <a:lnTo>
                    <a:pt x="1758" y="5250"/>
                  </a:lnTo>
                  <a:lnTo>
                    <a:pt x="1778" y="5314"/>
                  </a:lnTo>
                  <a:lnTo>
                    <a:pt x="1798" y="5377"/>
                  </a:lnTo>
                  <a:lnTo>
                    <a:pt x="1819" y="5441"/>
                  </a:lnTo>
                  <a:lnTo>
                    <a:pt x="1842" y="5503"/>
                  </a:lnTo>
                  <a:lnTo>
                    <a:pt x="1864" y="5565"/>
                  </a:lnTo>
                  <a:lnTo>
                    <a:pt x="1888" y="5625"/>
                  </a:lnTo>
                  <a:lnTo>
                    <a:pt x="1913" y="5685"/>
                  </a:lnTo>
                  <a:lnTo>
                    <a:pt x="1938" y="5744"/>
                  </a:lnTo>
                  <a:lnTo>
                    <a:pt x="1963" y="5801"/>
                  </a:lnTo>
                  <a:lnTo>
                    <a:pt x="1989" y="5858"/>
                  </a:lnTo>
                  <a:lnTo>
                    <a:pt x="2017" y="5913"/>
                  </a:lnTo>
                  <a:lnTo>
                    <a:pt x="2044" y="5967"/>
                  </a:lnTo>
                  <a:lnTo>
                    <a:pt x="2073" y="6020"/>
                  </a:lnTo>
                  <a:lnTo>
                    <a:pt x="2103" y="6072"/>
                  </a:lnTo>
                  <a:lnTo>
                    <a:pt x="2133" y="6120"/>
                  </a:lnTo>
                  <a:lnTo>
                    <a:pt x="2163" y="6169"/>
                  </a:lnTo>
                  <a:lnTo>
                    <a:pt x="2195" y="6215"/>
                  </a:lnTo>
                  <a:lnTo>
                    <a:pt x="2228" y="6260"/>
                  </a:lnTo>
                  <a:lnTo>
                    <a:pt x="2260" y="6303"/>
                  </a:lnTo>
                  <a:lnTo>
                    <a:pt x="2294" y="6344"/>
                  </a:lnTo>
                  <a:lnTo>
                    <a:pt x="2329" y="6384"/>
                  </a:lnTo>
                  <a:lnTo>
                    <a:pt x="2364" y="6422"/>
                  </a:lnTo>
                  <a:lnTo>
                    <a:pt x="2400" y="6457"/>
                  </a:lnTo>
                  <a:lnTo>
                    <a:pt x="2438" y="6491"/>
                  </a:lnTo>
                  <a:lnTo>
                    <a:pt x="2475" y="6521"/>
                  </a:lnTo>
                  <a:lnTo>
                    <a:pt x="2514" y="6549"/>
                  </a:lnTo>
                  <a:lnTo>
                    <a:pt x="2552" y="6576"/>
                  </a:lnTo>
                  <a:lnTo>
                    <a:pt x="2594" y="6601"/>
                  </a:lnTo>
                  <a:lnTo>
                    <a:pt x="2634" y="6622"/>
                  </a:lnTo>
                  <a:lnTo>
                    <a:pt x="2676" y="6641"/>
                  </a:lnTo>
                  <a:lnTo>
                    <a:pt x="2718" y="6657"/>
                  </a:lnTo>
                  <a:lnTo>
                    <a:pt x="2718" y="6657"/>
                  </a:lnTo>
                  <a:lnTo>
                    <a:pt x="2867" y="6708"/>
                  </a:lnTo>
                  <a:lnTo>
                    <a:pt x="2982" y="6748"/>
                  </a:lnTo>
                  <a:lnTo>
                    <a:pt x="3032" y="6763"/>
                  </a:lnTo>
                  <a:lnTo>
                    <a:pt x="3077" y="6777"/>
                  </a:lnTo>
                  <a:lnTo>
                    <a:pt x="3119" y="6787"/>
                  </a:lnTo>
                  <a:lnTo>
                    <a:pt x="3162" y="6796"/>
                  </a:lnTo>
                  <a:lnTo>
                    <a:pt x="3204" y="6802"/>
                  </a:lnTo>
                  <a:lnTo>
                    <a:pt x="3248" y="6807"/>
                  </a:lnTo>
                  <a:lnTo>
                    <a:pt x="3297" y="6811"/>
                  </a:lnTo>
                  <a:lnTo>
                    <a:pt x="3349" y="6813"/>
                  </a:lnTo>
                  <a:lnTo>
                    <a:pt x="3408" y="6816"/>
                  </a:lnTo>
                  <a:lnTo>
                    <a:pt x="3474" y="6816"/>
                  </a:lnTo>
                  <a:lnTo>
                    <a:pt x="3636" y="6817"/>
                  </a:lnTo>
                  <a:lnTo>
                    <a:pt x="3636" y="6817"/>
                  </a:lnTo>
                  <a:lnTo>
                    <a:pt x="3629" y="6902"/>
                  </a:lnTo>
                  <a:lnTo>
                    <a:pt x="3620" y="6987"/>
                  </a:lnTo>
                  <a:lnTo>
                    <a:pt x="3611" y="7072"/>
                  </a:lnTo>
                  <a:lnTo>
                    <a:pt x="3601" y="7157"/>
                  </a:lnTo>
                  <a:lnTo>
                    <a:pt x="3590" y="7241"/>
                  </a:lnTo>
                  <a:lnTo>
                    <a:pt x="3577" y="7326"/>
                  </a:lnTo>
                  <a:lnTo>
                    <a:pt x="3565" y="7411"/>
                  </a:lnTo>
                  <a:lnTo>
                    <a:pt x="3551" y="7495"/>
                  </a:lnTo>
                  <a:lnTo>
                    <a:pt x="3551" y="7495"/>
                  </a:lnTo>
                  <a:lnTo>
                    <a:pt x="3469" y="7502"/>
                  </a:lnTo>
                  <a:lnTo>
                    <a:pt x="3386" y="7509"/>
                  </a:lnTo>
                  <a:lnTo>
                    <a:pt x="3304" y="7514"/>
                  </a:lnTo>
                  <a:lnTo>
                    <a:pt x="3220" y="7516"/>
                  </a:lnTo>
                  <a:lnTo>
                    <a:pt x="3138" y="7516"/>
                  </a:lnTo>
                  <a:lnTo>
                    <a:pt x="3056" y="7515"/>
                  </a:lnTo>
                  <a:lnTo>
                    <a:pt x="2973" y="7510"/>
                  </a:lnTo>
                  <a:lnTo>
                    <a:pt x="2891" y="7502"/>
                  </a:lnTo>
                  <a:lnTo>
                    <a:pt x="2808" y="7492"/>
                  </a:lnTo>
                  <a:lnTo>
                    <a:pt x="2768" y="7486"/>
                  </a:lnTo>
                  <a:lnTo>
                    <a:pt x="2727" y="7480"/>
                  </a:lnTo>
                  <a:lnTo>
                    <a:pt x="2687" y="7472"/>
                  </a:lnTo>
                  <a:lnTo>
                    <a:pt x="2647" y="7464"/>
                  </a:lnTo>
                  <a:lnTo>
                    <a:pt x="2607" y="7455"/>
                  </a:lnTo>
                  <a:lnTo>
                    <a:pt x="2567" y="7445"/>
                  </a:lnTo>
                  <a:lnTo>
                    <a:pt x="2529" y="7434"/>
                  </a:lnTo>
                  <a:lnTo>
                    <a:pt x="2489" y="7422"/>
                  </a:lnTo>
                  <a:lnTo>
                    <a:pt x="2450" y="7410"/>
                  </a:lnTo>
                  <a:lnTo>
                    <a:pt x="2411" y="7396"/>
                  </a:lnTo>
                  <a:lnTo>
                    <a:pt x="2373" y="7381"/>
                  </a:lnTo>
                  <a:lnTo>
                    <a:pt x="2335" y="7366"/>
                  </a:lnTo>
                  <a:lnTo>
                    <a:pt x="2298" y="7350"/>
                  </a:lnTo>
                  <a:lnTo>
                    <a:pt x="2260" y="7332"/>
                  </a:lnTo>
                  <a:lnTo>
                    <a:pt x="2260" y="7332"/>
                  </a:lnTo>
                  <a:lnTo>
                    <a:pt x="2223" y="7313"/>
                  </a:lnTo>
                  <a:lnTo>
                    <a:pt x="2187" y="7293"/>
                  </a:lnTo>
                  <a:lnTo>
                    <a:pt x="2150" y="7273"/>
                  </a:lnTo>
                  <a:lnTo>
                    <a:pt x="2115" y="7251"/>
                  </a:lnTo>
                  <a:lnTo>
                    <a:pt x="2080" y="7228"/>
                  </a:lnTo>
                  <a:lnTo>
                    <a:pt x="2047" y="7205"/>
                  </a:lnTo>
                  <a:lnTo>
                    <a:pt x="2013" y="7180"/>
                  </a:lnTo>
                  <a:lnTo>
                    <a:pt x="1981" y="7153"/>
                  </a:lnTo>
                  <a:lnTo>
                    <a:pt x="1948" y="7127"/>
                  </a:lnTo>
                  <a:lnTo>
                    <a:pt x="1917" y="7098"/>
                  </a:lnTo>
                  <a:lnTo>
                    <a:pt x="1887" y="7070"/>
                  </a:lnTo>
                  <a:lnTo>
                    <a:pt x="1858" y="7041"/>
                  </a:lnTo>
                  <a:lnTo>
                    <a:pt x="1829" y="7010"/>
                  </a:lnTo>
                  <a:lnTo>
                    <a:pt x="1802" y="6978"/>
                  </a:lnTo>
                  <a:lnTo>
                    <a:pt x="1776" y="6947"/>
                  </a:lnTo>
                  <a:lnTo>
                    <a:pt x="1751" y="6915"/>
                  </a:lnTo>
                  <a:lnTo>
                    <a:pt x="1727" y="6881"/>
                  </a:lnTo>
                  <a:lnTo>
                    <a:pt x="1705" y="6846"/>
                  </a:lnTo>
                  <a:lnTo>
                    <a:pt x="1682" y="6811"/>
                  </a:lnTo>
                  <a:lnTo>
                    <a:pt x="1662" y="6776"/>
                  </a:lnTo>
                  <a:lnTo>
                    <a:pt x="1643" y="6739"/>
                  </a:lnTo>
                  <a:lnTo>
                    <a:pt x="1625" y="6703"/>
                  </a:lnTo>
                  <a:lnTo>
                    <a:pt x="1608" y="6666"/>
                  </a:lnTo>
                  <a:lnTo>
                    <a:pt x="1593" y="6628"/>
                  </a:lnTo>
                  <a:lnTo>
                    <a:pt x="1581" y="6589"/>
                  </a:lnTo>
                  <a:lnTo>
                    <a:pt x="1569" y="6551"/>
                  </a:lnTo>
                  <a:lnTo>
                    <a:pt x="1559" y="6511"/>
                  </a:lnTo>
                  <a:lnTo>
                    <a:pt x="1550" y="6472"/>
                  </a:lnTo>
                  <a:lnTo>
                    <a:pt x="1542" y="6432"/>
                  </a:lnTo>
                  <a:lnTo>
                    <a:pt x="1537" y="6390"/>
                  </a:lnTo>
                  <a:lnTo>
                    <a:pt x="1534" y="6349"/>
                  </a:lnTo>
                  <a:lnTo>
                    <a:pt x="1531" y="6309"/>
                  </a:lnTo>
                  <a:lnTo>
                    <a:pt x="1531" y="6309"/>
                  </a:lnTo>
                  <a:lnTo>
                    <a:pt x="1338" y="7116"/>
                  </a:lnTo>
                  <a:lnTo>
                    <a:pt x="1338" y="7116"/>
                  </a:lnTo>
                  <a:lnTo>
                    <a:pt x="1256" y="7076"/>
                  </a:lnTo>
                  <a:lnTo>
                    <a:pt x="1175" y="7035"/>
                  </a:lnTo>
                  <a:lnTo>
                    <a:pt x="1095" y="6992"/>
                  </a:lnTo>
                  <a:lnTo>
                    <a:pt x="1017" y="6947"/>
                  </a:lnTo>
                  <a:lnTo>
                    <a:pt x="938" y="6899"/>
                  </a:lnTo>
                  <a:lnTo>
                    <a:pt x="862" y="6851"/>
                  </a:lnTo>
                  <a:lnTo>
                    <a:pt x="787" y="6799"/>
                  </a:lnTo>
                  <a:lnTo>
                    <a:pt x="751" y="6773"/>
                  </a:lnTo>
                  <a:lnTo>
                    <a:pt x="715" y="6746"/>
                  </a:lnTo>
                  <a:lnTo>
                    <a:pt x="678" y="6718"/>
                  </a:lnTo>
                  <a:lnTo>
                    <a:pt x="643" y="6691"/>
                  </a:lnTo>
                  <a:lnTo>
                    <a:pt x="608" y="6662"/>
                  </a:lnTo>
                  <a:lnTo>
                    <a:pt x="575" y="6632"/>
                  </a:lnTo>
                  <a:lnTo>
                    <a:pt x="541" y="6602"/>
                  </a:lnTo>
                  <a:lnTo>
                    <a:pt x="508" y="6572"/>
                  </a:lnTo>
                  <a:lnTo>
                    <a:pt x="476" y="6541"/>
                  </a:lnTo>
                  <a:lnTo>
                    <a:pt x="445" y="6508"/>
                  </a:lnTo>
                  <a:lnTo>
                    <a:pt x="414" y="6476"/>
                  </a:lnTo>
                  <a:lnTo>
                    <a:pt x="384" y="6442"/>
                  </a:lnTo>
                  <a:lnTo>
                    <a:pt x="355" y="6408"/>
                  </a:lnTo>
                  <a:lnTo>
                    <a:pt x="327" y="6373"/>
                  </a:lnTo>
                  <a:lnTo>
                    <a:pt x="300" y="6338"/>
                  </a:lnTo>
                  <a:lnTo>
                    <a:pt x="273" y="6300"/>
                  </a:lnTo>
                  <a:lnTo>
                    <a:pt x="248" y="6264"/>
                  </a:lnTo>
                  <a:lnTo>
                    <a:pt x="223" y="6227"/>
                  </a:lnTo>
                  <a:lnTo>
                    <a:pt x="223" y="6227"/>
                  </a:lnTo>
                  <a:lnTo>
                    <a:pt x="199" y="6188"/>
                  </a:lnTo>
                  <a:lnTo>
                    <a:pt x="176" y="6148"/>
                  </a:lnTo>
                  <a:lnTo>
                    <a:pt x="155" y="6108"/>
                  </a:lnTo>
                  <a:lnTo>
                    <a:pt x="135" y="6067"/>
                  </a:lnTo>
                  <a:lnTo>
                    <a:pt x="116" y="6025"/>
                  </a:lnTo>
                  <a:lnTo>
                    <a:pt x="99" y="5983"/>
                  </a:lnTo>
                  <a:lnTo>
                    <a:pt x="84" y="5940"/>
                  </a:lnTo>
                  <a:lnTo>
                    <a:pt x="69" y="5896"/>
                  </a:lnTo>
                  <a:lnTo>
                    <a:pt x="55" y="5853"/>
                  </a:lnTo>
                  <a:lnTo>
                    <a:pt x="43" y="5809"/>
                  </a:lnTo>
                  <a:lnTo>
                    <a:pt x="33" y="5764"/>
                  </a:lnTo>
                  <a:lnTo>
                    <a:pt x="24" y="5720"/>
                  </a:lnTo>
                  <a:lnTo>
                    <a:pt x="15" y="5675"/>
                  </a:lnTo>
                  <a:lnTo>
                    <a:pt x="9" y="5630"/>
                  </a:lnTo>
                  <a:lnTo>
                    <a:pt x="5" y="5585"/>
                  </a:lnTo>
                  <a:lnTo>
                    <a:pt x="2" y="5540"/>
                  </a:lnTo>
                  <a:lnTo>
                    <a:pt x="0" y="5495"/>
                  </a:lnTo>
                  <a:lnTo>
                    <a:pt x="0" y="5450"/>
                  </a:lnTo>
                  <a:lnTo>
                    <a:pt x="2" y="5405"/>
                  </a:lnTo>
                  <a:lnTo>
                    <a:pt x="5" y="5360"/>
                  </a:lnTo>
                  <a:lnTo>
                    <a:pt x="10" y="5315"/>
                  </a:lnTo>
                  <a:lnTo>
                    <a:pt x="17" y="5271"/>
                  </a:lnTo>
                  <a:lnTo>
                    <a:pt x="25" y="5227"/>
                  </a:lnTo>
                  <a:lnTo>
                    <a:pt x="35" y="5185"/>
                  </a:lnTo>
                  <a:lnTo>
                    <a:pt x="47" y="5141"/>
                  </a:lnTo>
                  <a:lnTo>
                    <a:pt x="60" y="5100"/>
                  </a:lnTo>
                  <a:lnTo>
                    <a:pt x="76" y="5059"/>
                  </a:lnTo>
                  <a:lnTo>
                    <a:pt x="93" y="5017"/>
                  </a:lnTo>
                  <a:lnTo>
                    <a:pt x="113" y="4977"/>
                  </a:lnTo>
                  <a:lnTo>
                    <a:pt x="134" y="4937"/>
                  </a:lnTo>
                  <a:lnTo>
                    <a:pt x="156" y="4898"/>
                  </a:lnTo>
                  <a:lnTo>
                    <a:pt x="181" y="4861"/>
                  </a:lnTo>
                  <a:lnTo>
                    <a:pt x="181" y="4861"/>
                  </a:lnTo>
                  <a:lnTo>
                    <a:pt x="201" y="4833"/>
                  </a:lnTo>
                  <a:lnTo>
                    <a:pt x="223" y="4806"/>
                  </a:lnTo>
                  <a:lnTo>
                    <a:pt x="244" y="4780"/>
                  </a:lnTo>
                  <a:lnTo>
                    <a:pt x="266" y="4753"/>
                  </a:lnTo>
                  <a:lnTo>
                    <a:pt x="314" y="4702"/>
                  </a:lnTo>
                  <a:lnTo>
                    <a:pt x="361" y="4652"/>
                  </a:lnTo>
                  <a:lnTo>
                    <a:pt x="457" y="4553"/>
                  </a:lnTo>
                  <a:lnTo>
                    <a:pt x="505" y="4502"/>
                  </a:lnTo>
                  <a:lnTo>
                    <a:pt x="528" y="4476"/>
                  </a:lnTo>
                  <a:lnTo>
                    <a:pt x="551" y="4450"/>
                  </a:lnTo>
                  <a:lnTo>
                    <a:pt x="551" y="4450"/>
                  </a:lnTo>
                  <a:lnTo>
                    <a:pt x="591" y="4399"/>
                  </a:lnTo>
                  <a:lnTo>
                    <a:pt x="628" y="4348"/>
                  </a:lnTo>
                  <a:lnTo>
                    <a:pt x="663" y="4294"/>
                  </a:lnTo>
                  <a:lnTo>
                    <a:pt x="696" y="4241"/>
                  </a:lnTo>
                  <a:lnTo>
                    <a:pt x="727" y="4186"/>
                  </a:lnTo>
                  <a:lnTo>
                    <a:pt x="754" y="4129"/>
                  </a:lnTo>
                  <a:lnTo>
                    <a:pt x="782" y="4072"/>
                  </a:lnTo>
                  <a:lnTo>
                    <a:pt x="806" y="4014"/>
                  </a:lnTo>
                  <a:lnTo>
                    <a:pt x="829" y="3956"/>
                  </a:lnTo>
                  <a:lnTo>
                    <a:pt x="851" y="3895"/>
                  </a:lnTo>
                  <a:lnTo>
                    <a:pt x="869" y="3834"/>
                  </a:lnTo>
                  <a:lnTo>
                    <a:pt x="888" y="3773"/>
                  </a:lnTo>
                  <a:lnTo>
                    <a:pt x="906" y="3712"/>
                  </a:lnTo>
                  <a:lnTo>
                    <a:pt x="921" y="3649"/>
                  </a:lnTo>
                  <a:lnTo>
                    <a:pt x="936" y="3585"/>
                  </a:lnTo>
                  <a:lnTo>
                    <a:pt x="949" y="3523"/>
                  </a:lnTo>
                  <a:lnTo>
                    <a:pt x="962" y="3458"/>
                  </a:lnTo>
                  <a:lnTo>
                    <a:pt x="974" y="3394"/>
                  </a:lnTo>
                  <a:lnTo>
                    <a:pt x="995" y="3264"/>
                  </a:lnTo>
                  <a:lnTo>
                    <a:pt x="1017" y="3134"/>
                  </a:lnTo>
                  <a:lnTo>
                    <a:pt x="1035" y="3004"/>
                  </a:lnTo>
                  <a:lnTo>
                    <a:pt x="1055" y="2872"/>
                  </a:lnTo>
                  <a:lnTo>
                    <a:pt x="1075" y="2742"/>
                  </a:lnTo>
                  <a:lnTo>
                    <a:pt x="1098" y="2614"/>
                  </a:lnTo>
                  <a:lnTo>
                    <a:pt x="1109" y="2550"/>
                  </a:lnTo>
                  <a:lnTo>
                    <a:pt x="1123" y="2486"/>
                  </a:lnTo>
                  <a:lnTo>
                    <a:pt x="1123" y="2486"/>
                  </a:lnTo>
                  <a:lnTo>
                    <a:pt x="1134" y="2431"/>
                  </a:lnTo>
                  <a:lnTo>
                    <a:pt x="1147" y="2376"/>
                  </a:lnTo>
                  <a:lnTo>
                    <a:pt x="1160" y="2321"/>
                  </a:lnTo>
                  <a:lnTo>
                    <a:pt x="1175" y="2267"/>
                  </a:lnTo>
                  <a:lnTo>
                    <a:pt x="1190" y="2212"/>
                  </a:lnTo>
                  <a:lnTo>
                    <a:pt x="1206" y="2158"/>
                  </a:lnTo>
                  <a:lnTo>
                    <a:pt x="1223" y="2105"/>
                  </a:lnTo>
                  <a:lnTo>
                    <a:pt x="1240" y="2051"/>
                  </a:lnTo>
                  <a:lnTo>
                    <a:pt x="1259" y="1997"/>
                  </a:lnTo>
                  <a:lnTo>
                    <a:pt x="1279" y="1944"/>
                  </a:lnTo>
                  <a:lnTo>
                    <a:pt x="1299" y="1892"/>
                  </a:lnTo>
                  <a:lnTo>
                    <a:pt x="1320" y="1839"/>
                  </a:lnTo>
                  <a:lnTo>
                    <a:pt x="1341" y="1788"/>
                  </a:lnTo>
                  <a:lnTo>
                    <a:pt x="1365" y="1736"/>
                  </a:lnTo>
                  <a:lnTo>
                    <a:pt x="1389" y="1686"/>
                  </a:lnTo>
                  <a:lnTo>
                    <a:pt x="1414" y="1634"/>
                  </a:lnTo>
                  <a:lnTo>
                    <a:pt x="1439" y="1584"/>
                  </a:lnTo>
                  <a:lnTo>
                    <a:pt x="1465" y="1536"/>
                  </a:lnTo>
                  <a:lnTo>
                    <a:pt x="1492" y="1486"/>
                  </a:lnTo>
                  <a:lnTo>
                    <a:pt x="1521" y="1438"/>
                  </a:lnTo>
                  <a:lnTo>
                    <a:pt x="1550" y="1389"/>
                  </a:lnTo>
                  <a:lnTo>
                    <a:pt x="1581" y="1343"/>
                  </a:lnTo>
                  <a:lnTo>
                    <a:pt x="1611" y="1295"/>
                  </a:lnTo>
                  <a:lnTo>
                    <a:pt x="1643" y="1250"/>
                  </a:lnTo>
                  <a:lnTo>
                    <a:pt x="1677" y="1205"/>
                  </a:lnTo>
                  <a:lnTo>
                    <a:pt x="1711" y="1160"/>
                  </a:lnTo>
                  <a:lnTo>
                    <a:pt x="1746" y="1117"/>
                  </a:lnTo>
                  <a:lnTo>
                    <a:pt x="1781" y="1074"/>
                  </a:lnTo>
                  <a:lnTo>
                    <a:pt x="1818" y="1032"/>
                  </a:lnTo>
                  <a:lnTo>
                    <a:pt x="1856" y="990"/>
                  </a:lnTo>
                  <a:lnTo>
                    <a:pt x="1894" y="950"/>
                  </a:lnTo>
                  <a:lnTo>
                    <a:pt x="1934" y="910"/>
                  </a:lnTo>
                  <a:lnTo>
                    <a:pt x="1934" y="910"/>
                  </a:lnTo>
                  <a:lnTo>
                    <a:pt x="1976" y="871"/>
                  </a:lnTo>
                  <a:lnTo>
                    <a:pt x="2017" y="834"/>
                  </a:lnTo>
                  <a:lnTo>
                    <a:pt x="2060" y="796"/>
                  </a:lnTo>
                  <a:lnTo>
                    <a:pt x="2104" y="761"/>
                  </a:lnTo>
                  <a:lnTo>
                    <a:pt x="2148" y="726"/>
                  </a:lnTo>
                  <a:lnTo>
                    <a:pt x="2194" y="694"/>
                  </a:lnTo>
                  <a:lnTo>
                    <a:pt x="2240" y="661"/>
                  </a:lnTo>
                  <a:lnTo>
                    <a:pt x="2288" y="630"/>
                  </a:lnTo>
                  <a:lnTo>
                    <a:pt x="2335" y="601"/>
                  </a:lnTo>
                  <a:lnTo>
                    <a:pt x="2384" y="573"/>
                  </a:lnTo>
                  <a:lnTo>
                    <a:pt x="2434" y="545"/>
                  </a:lnTo>
                  <a:lnTo>
                    <a:pt x="2484" y="519"/>
                  </a:lnTo>
                  <a:lnTo>
                    <a:pt x="2534" y="495"/>
                  </a:lnTo>
                  <a:lnTo>
                    <a:pt x="2586" y="471"/>
                  </a:lnTo>
                  <a:lnTo>
                    <a:pt x="2637" y="450"/>
                  </a:lnTo>
                  <a:lnTo>
                    <a:pt x="2690" y="429"/>
                  </a:lnTo>
                  <a:lnTo>
                    <a:pt x="2742" y="410"/>
                  </a:lnTo>
                  <a:lnTo>
                    <a:pt x="2796" y="392"/>
                  </a:lnTo>
                  <a:lnTo>
                    <a:pt x="2850" y="377"/>
                  </a:lnTo>
                  <a:lnTo>
                    <a:pt x="2903" y="362"/>
                  </a:lnTo>
                  <a:lnTo>
                    <a:pt x="2958" y="350"/>
                  </a:lnTo>
                  <a:lnTo>
                    <a:pt x="3013" y="339"/>
                  </a:lnTo>
                  <a:lnTo>
                    <a:pt x="3068" y="329"/>
                  </a:lnTo>
                  <a:lnTo>
                    <a:pt x="3123" y="321"/>
                  </a:lnTo>
                  <a:lnTo>
                    <a:pt x="3178" y="315"/>
                  </a:lnTo>
                  <a:lnTo>
                    <a:pt x="3234" y="311"/>
                  </a:lnTo>
                  <a:lnTo>
                    <a:pt x="3289" y="307"/>
                  </a:lnTo>
                  <a:lnTo>
                    <a:pt x="3345" y="307"/>
                  </a:lnTo>
                  <a:lnTo>
                    <a:pt x="3401" y="307"/>
                  </a:lnTo>
                  <a:lnTo>
                    <a:pt x="3456" y="311"/>
                  </a:lnTo>
                  <a:lnTo>
                    <a:pt x="3513" y="315"/>
                  </a:lnTo>
                  <a:lnTo>
                    <a:pt x="3567" y="322"/>
                  </a:lnTo>
                  <a:lnTo>
                    <a:pt x="3567" y="322"/>
                  </a:lnTo>
                  <a:lnTo>
                    <a:pt x="3620" y="300"/>
                  </a:lnTo>
                  <a:lnTo>
                    <a:pt x="3681" y="276"/>
                  </a:lnTo>
                  <a:lnTo>
                    <a:pt x="3762" y="245"/>
                  </a:lnTo>
                  <a:lnTo>
                    <a:pt x="3863" y="210"/>
                  </a:lnTo>
                  <a:lnTo>
                    <a:pt x="3920" y="191"/>
                  </a:lnTo>
                  <a:lnTo>
                    <a:pt x="3980" y="171"/>
                  </a:lnTo>
                  <a:lnTo>
                    <a:pt x="4043" y="152"/>
                  </a:lnTo>
                  <a:lnTo>
                    <a:pt x="4111" y="134"/>
                  </a:lnTo>
                  <a:lnTo>
                    <a:pt x="4181" y="115"/>
                  </a:lnTo>
                  <a:lnTo>
                    <a:pt x="4253" y="96"/>
                  </a:lnTo>
                  <a:lnTo>
                    <a:pt x="4328" y="79"/>
                  </a:lnTo>
                  <a:lnTo>
                    <a:pt x="4405" y="62"/>
                  </a:lnTo>
                  <a:lnTo>
                    <a:pt x="4485" y="47"/>
                  </a:lnTo>
                  <a:lnTo>
                    <a:pt x="4565" y="35"/>
                  </a:lnTo>
                  <a:lnTo>
                    <a:pt x="4647" y="24"/>
                  </a:lnTo>
                  <a:lnTo>
                    <a:pt x="4731" y="14"/>
                  </a:lnTo>
                  <a:lnTo>
                    <a:pt x="4815" y="6"/>
                  </a:lnTo>
                  <a:lnTo>
                    <a:pt x="4900" y="2"/>
                  </a:lnTo>
                  <a:lnTo>
                    <a:pt x="4985" y="0"/>
                  </a:lnTo>
                  <a:lnTo>
                    <a:pt x="5027" y="1"/>
                  </a:lnTo>
                  <a:lnTo>
                    <a:pt x="5069" y="1"/>
                  </a:lnTo>
                  <a:lnTo>
                    <a:pt x="5111" y="4"/>
                  </a:lnTo>
                  <a:lnTo>
                    <a:pt x="5153" y="6"/>
                  </a:lnTo>
                  <a:lnTo>
                    <a:pt x="5196" y="10"/>
                  </a:lnTo>
                  <a:lnTo>
                    <a:pt x="5237" y="14"/>
                  </a:lnTo>
                  <a:lnTo>
                    <a:pt x="5279" y="20"/>
                  </a:lnTo>
                  <a:lnTo>
                    <a:pt x="5320" y="26"/>
                  </a:lnTo>
                  <a:lnTo>
                    <a:pt x="5362" y="34"/>
                  </a:lnTo>
                  <a:lnTo>
                    <a:pt x="5402" y="42"/>
                  </a:lnTo>
                  <a:lnTo>
                    <a:pt x="5443" y="51"/>
                  </a:lnTo>
                  <a:lnTo>
                    <a:pt x="5483" y="62"/>
                  </a:lnTo>
                  <a:lnTo>
                    <a:pt x="5523" y="74"/>
                  </a:lnTo>
                  <a:lnTo>
                    <a:pt x="5561" y="86"/>
                  </a:lnTo>
                  <a:lnTo>
                    <a:pt x="5561" y="86"/>
                  </a:lnTo>
                  <a:lnTo>
                    <a:pt x="5640" y="115"/>
                  </a:lnTo>
                  <a:lnTo>
                    <a:pt x="5719" y="145"/>
                  </a:lnTo>
                  <a:lnTo>
                    <a:pt x="5800" y="176"/>
                  </a:lnTo>
                  <a:lnTo>
                    <a:pt x="5881" y="210"/>
                  </a:lnTo>
                  <a:lnTo>
                    <a:pt x="5962" y="245"/>
                  </a:lnTo>
                  <a:lnTo>
                    <a:pt x="6045" y="282"/>
                  </a:lnTo>
                  <a:lnTo>
                    <a:pt x="6126" y="321"/>
                  </a:lnTo>
                  <a:lnTo>
                    <a:pt x="6208" y="362"/>
                  </a:lnTo>
                  <a:lnTo>
                    <a:pt x="6289" y="405"/>
                  </a:lnTo>
                  <a:lnTo>
                    <a:pt x="6371" y="450"/>
                  </a:lnTo>
                  <a:lnTo>
                    <a:pt x="6452" y="496"/>
                  </a:lnTo>
                  <a:lnTo>
                    <a:pt x="6532" y="545"/>
                  </a:lnTo>
                  <a:lnTo>
                    <a:pt x="6610" y="595"/>
                  </a:lnTo>
                  <a:lnTo>
                    <a:pt x="6688" y="646"/>
                  </a:lnTo>
                  <a:lnTo>
                    <a:pt x="6764" y="700"/>
                  </a:lnTo>
                  <a:lnTo>
                    <a:pt x="6837" y="756"/>
                  </a:lnTo>
                  <a:lnTo>
                    <a:pt x="6910" y="814"/>
                  </a:lnTo>
                  <a:lnTo>
                    <a:pt x="6981" y="873"/>
                  </a:lnTo>
                  <a:lnTo>
                    <a:pt x="7050" y="934"/>
                  </a:lnTo>
                  <a:lnTo>
                    <a:pt x="7083" y="965"/>
                  </a:lnTo>
                  <a:lnTo>
                    <a:pt x="7116" y="997"/>
                  </a:lnTo>
                  <a:lnTo>
                    <a:pt x="7148" y="1029"/>
                  </a:lnTo>
                  <a:lnTo>
                    <a:pt x="7180" y="1062"/>
                  </a:lnTo>
                  <a:lnTo>
                    <a:pt x="7211" y="1094"/>
                  </a:lnTo>
                  <a:lnTo>
                    <a:pt x="7241" y="1128"/>
                  </a:lnTo>
                  <a:lnTo>
                    <a:pt x="7271" y="1162"/>
                  </a:lnTo>
                  <a:lnTo>
                    <a:pt x="7298" y="1195"/>
                  </a:lnTo>
                  <a:lnTo>
                    <a:pt x="7327" y="1230"/>
                  </a:lnTo>
                  <a:lnTo>
                    <a:pt x="7353" y="1265"/>
                  </a:lnTo>
                  <a:lnTo>
                    <a:pt x="7381" y="1302"/>
                  </a:lnTo>
                  <a:lnTo>
                    <a:pt x="7406" y="1338"/>
                  </a:lnTo>
                  <a:lnTo>
                    <a:pt x="7431" y="1374"/>
                  </a:lnTo>
                  <a:lnTo>
                    <a:pt x="7453" y="1410"/>
                  </a:lnTo>
                  <a:lnTo>
                    <a:pt x="7477" y="1448"/>
                  </a:lnTo>
                  <a:lnTo>
                    <a:pt x="7498" y="1487"/>
                  </a:lnTo>
                  <a:lnTo>
                    <a:pt x="7519" y="1524"/>
                  </a:lnTo>
                  <a:lnTo>
                    <a:pt x="7539" y="1563"/>
                  </a:lnTo>
                  <a:lnTo>
                    <a:pt x="7558" y="1602"/>
                  </a:lnTo>
                  <a:lnTo>
                    <a:pt x="7575" y="1642"/>
                  </a:lnTo>
                  <a:lnTo>
                    <a:pt x="7592" y="1682"/>
                  </a:lnTo>
                  <a:lnTo>
                    <a:pt x="7608" y="1723"/>
                  </a:lnTo>
                  <a:lnTo>
                    <a:pt x="7623" y="1763"/>
                  </a:lnTo>
                  <a:lnTo>
                    <a:pt x="7635" y="1806"/>
                  </a:lnTo>
                  <a:lnTo>
                    <a:pt x="7648" y="1847"/>
                  </a:lnTo>
                  <a:lnTo>
                    <a:pt x="7659" y="1889"/>
                  </a:lnTo>
                  <a:lnTo>
                    <a:pt x="7659" y="1889"/>
                  </a:lnTo>
                  <a:lnTo>
                    <a:pt x="7668" y="1906"/>
                  </a:lnTo>
                  <a:lnTo>
                    <a:pt x="7690" y="1953"/>
                  </a:lnTo>
                  <a:lnTo>
                    <a:pt x="7706" y="1988"/>
                  </a:lnTo>
                  <a:lnTo>
                    <a:pt x="7724" y="2030"/>
                  </a:lnTo>
                  <a:lnTo>
                    <a:pt x="7743" y="2078"/>
                  </a:lnTo>
                  <a:lnTo>
                    <a:pt x="7761" y="2132"/>
                  </a:lnTo>
                  <a:lnTo>
                    <a:pt x="7781" y="2192"/>
                  </a:lnTo>
                  <a:lnTo>
                    <a:pt x="7800" y="2257"/>
                  </a:lnTo>
                  <a:lnTo>
                    <a:pt x="7818" y="2327"/>
                  </a:lnTo>
                  <a:lnTo>
                    <a:pt x="7834" y="2402"/>
                  </a:lnTo>
                  <a:lnTo>
                    <a:pt x="7841" y="2441"/>
                  </a:lnTo>
                  <a:lnTo>
                    <a:pt x="7849" y="2481"/>
                  </a:lnTo>
                  <a:lnTo>
                    <a:pt x="7855" y="2522"/>
                  </a:lnTo>
                  <a:lnTo>
                    <a:pt x="7860" y="2565"/>
                  </a:lnTo>
                  <a:lnTo>
                    <a:pt x="7864" y="2609"/>
                  </a:lnTo>
                  <a:lnTo>
                    <a:pt x="7868" y="2652"/>
                  </a:lnTo>
                  <a:lnTo>
                    <a:pt x="7870" y="2697"/>
                  </a:lnTo>
                  <a:lnTo>
                    <a:pt x="7873" y="2742"/>
                  </a:lnTo>
                  <a:lnTo>
                    <a:pt x="7873" y="2742"/>
                  </a:lnTo>
                  <a:lnTo>
                    <a:pt x="7874" y="2831"/>
                  </a:lnTo>
                  <a:lnTo>
                    <a:pt x="7874" y="2916"/>
                  </a:lnTo>
                  <a:lnTo>
                    <a:pt x="7873" y="3071"/>
                  </a:lnTo>
                  <a:lnTo>
                    <a:pt x="7873" y="3210"/>
                  </a:lnTo>
                  <a:lnTo>
                    <a:pt x="7873" y="3275"/>
                  </a:lnTo>
                  <a:lnTo>
                    <a:pt x="7874" y="3336"/>
                  </a:lnTo>
                  <a:lnTo>
                    <a:pt x="7875" y="3396"/>
                  </a:lnTo>
                  <a:lnTo>
                    <a:pt x="7879" y="3455"/>
                  </a:lnTo>
                  <a:lnTo>
                    <a:pt x="7884" y="3512"/>
                  </a:lnTo>
                  <a:lnTo>
                    <a:pt x="7891" y="3568"/>
                  </a:lnTo>
                  <a:lnTo>
                    <a:pt x="7901" y="3623"/>
                  </a:lnTo>
                  <a:lnTo>
                    <a:pt x="7914" y="3677"/>
                  </a:lnTo>
                  <a:lnTo>
                    <a:pt x="7929" y="3732"/>
                  </a:lnTo>
                  <a:lnTo>
                    <a:pt x="7946" y="3788"/>
                  </a:lnTo>
                  <a:lnTo>
                    <a:pt x="7946" y="3788"/>
                  </a:lnTo>
                  <a:lnTo>
                    <a:pt x="7961" y="3829"/>
                  </a:lnTo>
                  <a:lnTo>
                    <a:pt x="7977" y="3869"/>
                  </a:lnTo>
                  <a:lnTo>
                    <a:pt x="7994" y="3908"/>
                  </a:lnTo>
                  <a:lnTo>
                    <a:pt x="8010" y="3947"/>
                  </a:lnTo>
                  <a:lnTo>
                    <a:pt x="8027" y="3984"/>
                  </a:lnTo>
                  <a:lnTo>
                    <a:pt x="8045" y="4021"/>
                  </a:lnTo>
                  <a:lnTo>
                    <a:pt x="8081" y="4091"/>
                  </a:lnTo>
                  <a:lnTo>
                    <a:pt x="8118" y="4158"/>
                  </a:lnTo>
                  <a:lnTo>
                    <a:pt x="8157" y="4222"/>
                  </a:lnTo>
                  <a:lnTo>
                    <a:pt x="8197" y="4283"/>
                  </a:lnTo>
                  <a:lnTo>
                    <a:pt x="8238" y="4341"/>
                  </a:lnTo>
                  <a:lnTo>
                    <a:pt x="8280" y="4396"/>
                  </a:lnTo>
                  <a:lnTo>
                    <a:pt x="8322" y="4450"/>
                  </a:lnTo>
                  <a:lnTo>
                    <a:pt x="8364" y="4501"/>
                  </a:lnTo>
                  <a:lnTo>
                    <a:pt x="8407" y="4550"/>
                  </a:lnTo>
                  <a:lnTo>
                    <a:pt x="8448" y="4596"/>
                  </a:lnTo>
                  <a:lnTo>
                    <a:pt x="8491" y="4642"/>
                  </a:lnTo>
                  <a:lnTo>
                    <a:pt x="8573" y="4728"/>
                  </a:lnTo>
                  <a:lnTo>
                    <a:pt x="8650" y="4810"/>
                  </a:lnTo>
                  <a:lnTo>
                    <a:pt x="8688" y="4850"/>
                  </a:lnTo>
                  <a:lnTo>
                    <a:pt x="8724" y="4888"/>
                  </a:lnTo>
                  <a:lnTo>
                    <a:pt x="8759" y="4927"/>
                  </a:lnTo>
                  <a:lnTo>
                    <a:pt x="8790" y="4965"/>
                  </a:lnTo>
                  <a:lnTo>
                    <a:pt x="8821" y="5004"/>
                  </a:lnTo>
                  <a:lnTo>
                    <a:pt x="8849" y="5042"/>
                  </a:lnTo>
                  <a:lnTo>
                    <a:pt x="8875" y="5081"/>
                  </a:lnTo>
                  <a:lnTo>
                    <a:pt x="8898" y="5120"/>
                  </a:lnTo>
                  <a:lnTo>
                    <a:pt x="8908" y="5140"/>
                  </a:lnTo>
                  <a:lnTo>
                    <a:pt x="8918" y="5160"/>
                  </a:lnTo>
                  <a:lnTo>
                    <a:pt x="8926" y="5181"/>
                  </a:lnTo>
                  <a:lnTo>
                    <a:pt x="8935" y="5201"/>
                  </a:lnTo>
                  <a:lnTo>
                    <a:pt x="8943" y="5222"/>
                  </a:lnTo>
                  <a:lnTo>
                    <a:pt x="8949" y="5244"/>
                  </a:lnTo>
                  <a:lnTo>
                    <a:pt x="8954" y="5265"/>
                  </a:lnTo>
                  <a:lnTo>
                    <a:pt x="8959" y="5286"/>
                  </a:lnTo>
                  <a:lnTo>
                    <a:pt x="8963" y="5309"/>
                  </a:lnTo>
                  <a:lnTo>
                    <a:pt x="8966" y="5331"/>
                  </a:lnTo>
                  <a:lnTo>
                    <a:pt x="8968" y="5354"/>
                  </a:lnTo>
                  <a:lnTo>
                    <a:pt x="8969" y="5377"/>
                  </a:lnTo>
                  <a:lnTo>
                    <a:pt x="8969" y="5377"/>
                  </a:lnTo>
                  <a:lnTo>
                    <a:pt x="8971" y="5478"/>
                  </a:lnTo>
                  <a:lnTo>
                    <a:pt x="8973" y="5591"/>
                  </a:lnTo>
                  <a:lnTo>
                    <a:pt x="8971" y="5714"/>
                  </a:lnTo>
                  <a:lnTo>
                    <a:pt x="8970" y="5779"/>
                  </a:lnTo>
                  <a:lnTo>
                    <a:pt x="8968" y="5844"/>
                  </a:lnTo>
                  <a:lnTo>
                    <a:pt x="8964" y="5911"/>
                  </a:lnTo>
                  <a:lnTo>
                    <a:pt x="8959" y="5980"/>
                  </a:lnTo>
                  <a:lnTo>
                    <a:pt x="8953" y="6050"/>
                  </a:lnTo>
                  <a:lnTo>
                    <a:pt x="8944" y="6119"/>
                  </a:lnTo>
                  <a:lnTo>
                    <a:pt x="8934" y="6189"/>
                  </a:lnTo>
                  <a:lnTo>
                    <a:pt x="8921" y="6259"/>
                  </a:lnTo>
                  <a:lnTo>
                    <a:pt x="8906" y="6329"/>
                  </a:lnTo>
                  <a:lnTo>
                    <a:pt x="8889" y="6398"/>
                  </a:lnTo>
                  <a:lnTo>
                    <a:pt x="8869" y="6466"/>
                  </a:lnTo>
                  <a:lnTo>
                    <a:pt x="8858" y="6499"/>
                  </a:lnTo>
                  <a:lnTo>
                    <a:pt x="8846" y="6533"/>
                  </a:lnTo>
                  <a:lnTo>
                    <a:pt x="8834" y="6566"/>
                  </a:lnTo>
                  <a:lnTo>
                    <a:pt x="8821" y="6598"/>
                  </a:lnTo>
                  <a:lnTo>
                    <a:pt x="8806" y="6631"/>
                  </a:lnTo>
                  <a:lnTo>
                    <a:pt x="8793" y="6662"/>
                  </a:lnTo>
                  <a:lnTo>
                    <a:pt x="8776" y="6693"/>
                  </a:lnTo>
                  <a:lnTo>
                    <a:pt x="8760" y="6723"/>
                  </a:lnTo>
                  <a:lnTo>
                    <a:pt x="8743" y="6753"/>
                  </a:lnTo>
                  <a:lnTo>
                    <a:pt x="8724" y="6782"/>
                  </a:lnTo>
                  <a:lnTo>
                    <a:pt x="8705" y="6811"/>
                  </a:lnTo>
                  <a:lnTo>
                    <a:pt x="8685" y="6838"/>
                  </a:lnTo>
                  <a:lnTo>
                    <a:pt x="8664" y="6866"/>
                  </a:lnTo>
                  <a:lnTo>
                    <a:pt x="8643" y="6892"/>
                  </a:lnTo>
                  <a:lnTo>
                    <a:pt x="8619" y="6917"/>
                  </a:lnTo>
                  <a:lnTo>
                    <a:pt x="8595" y="6942"/>
                  </a:lnTo>
                  <a:lnTo>
                    <a:pt x="8570" y="6966"/>
                  </a:lnTo>
                  <a:lnTo>
                    <a:pt x="8544" y="6988"/>
                  </a:lnTo>
                  <a:lnTo>
                    <a:pt x="8517" y="7011"/>
                  </a:lnTo>
                  <a:lnTo>
                    <a:pt x="8488" y="7032"/>
                  </a:lnTo>
                  <a:lnTo>
                    <a:pt x="8459" y="7052"/>
                  </a:lnTo>
                  <a:lnTo>
                    <a:pt x="8428" y="7071"/>
                  </a:lnTo>
                  <a:lnTo>
                    <a:pt x="8396" y="7088"/>
                  </a:lnTo>
                  <a:lnTo>
                    <a:pt x="8363" y="7105"/>
                  </a:lnTo>
                  <a:lnTo>
                    <a:pt x="8328" y="7121"/>
                  </a:lnTo>
                  <a:lnTo>
                    <a:pt x="8293" y="7135"/>
                  </a:lnTo>
                  <a:lnTo>
                    <a:pt x="8257" y="7148"/>
                  </a:lnTo>
                  <a:lnTo>
                    <a:pt x="8218" y="7160"/>
                  </a:lnTo>
                  <a:lnTo>
                    <a:pt x="8178" y="7170"/>
                  </a:lnTo>
                  <a:lnTo>
                    <a:pt x="8138" y="7180"/>
                  </a:lnTo>
                  <a:lnTo>
                    <a:pt x="8202" y="6667"/>
                  </a:lnTo>
                  <a:lnTo>
                    <a:pt x="8202" y="6667"/>
                  </a:lnTo>
                  <a:lnTo>
                    <a:pt x="8175" y="6698"/>
                  </a:lnTo>
                  <a:lnTo>
                    <a:pt x="8141" y="6734"/>
                  </a:lnTo>
                  <a:lnTo>
                    <a:pt x="8095" y="6781"/>
                  </a:lnTo>
                  <a:lnTo>
                    <a:pt x="8039" y="6836"/>
                  </a:lnTo>
                  <a:lnTo>
                    <a:pt x="7972" y="6897"/>
                  </a:lnTo>
                  <a:lnTo>
                    <a:pt x="7935" y="6930"/>
                  </a:lnTo>
                  <a:lnTo>
                    <a:pt x="7895" y="6962"/>
                  </a:lnTo>
                  <a:lnTo>
                    <a:pt x="7854" y="6996"/>
                  </a:lnTo>
                  <a:lnTo>
                    <a:pt x="7811" y="7030"/>
                  </a:lnTo>
                  <a:lnTo>
                    <a:pt x="7765" y="7065"/>
                  </a:lnTo>
                  <a:lnTo>
                    <a:pt x="7718" y="7098"/>
                  </a:lnTo>
                  <a:lnTo>
                    <a:pt x="7669" y="7131"/>
                  </a:lnTo>
                  <a:lnTo>
                    <a:pt x="7619" y="7163"/>
                  </a:lnTo>
                  <a:lnTo>
                    <a:pt x="7567" y="7195"/>
                  </a:lnTo>
                  <a:lnTo>
                    <a:pt x="7513" y="7225"/>
                  </a:lnTo>
                  <a:lnTo>
                    <a:pt x="7458" y="7253"/>
                  </a:lnTo>
                  <a:lnTo>
                    <a:pt x="7403" y="7280"/>
                  </a:lnTo>
                  <a:lnTo>
                    <a:pt x="7346" y="7303"/>
                  </a:lnTo>
                  <a:lnTo>
                    <a:pt x="7287" y="7326"/>
                  </a:lnTo>
                  <a:lnTo>
                    <a:pt x="7228" y="7345"/>
                  </a:lnTo>
                  <a:lnTo>
                    <a:pt x="7198" y="7353"/>
                  </a:lnTo>
                  <a:lnTo>
                    <a:pt x="7168" y="7361"/>
                  </a:lnTo>
                  <a:lnTo>
                    <a:pt x="7138" y="7368"/>
                  </a:lnTo>
                  <a:lnTo>
                    <a:pt x="7108" y="7375"/>
                  </a:lnTo>
                  <a:lnTo>
                    <a:pt x="7078" y="7380"/>
                  </a:lnTo>
                  <a:lnTo>
                    <a:pt x="7047" y="7385"/>
                  </a:lnTo>
                  <a:lnTo>
                    <a:pt x="7017" y="7388"/>
                  </a:lnTo>
                  <a:lnTo>
                    <a:pt x="6986" y="7391"/>
                  </a:lnTo>
                  <a:lnTo>
                    <a:pt x="6955" y="7392"/>
                  </a:lnTo>
                  <a:lnTo>
                    <a:pt x="6925" y="7392"/>
                  </a:lnTo>
                  <a:lnTo>
                    <a:pt x="7201" y="6678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8B1208C-4453-3DC0-750F-07A95998A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4" y="2"/>
              <a:ext cx="2243" cy="1881"/>
            </a:xfrm>
            <a:custGeom>
              <a:avLst/>
              <a:gdLst>
                <a:gd name="T0" fmla="*/ 6834 w 8973"/>
                <a:gd name="T1" fmla="*/ 7197 h 7524"/>
                <a:gd name="T2" fmla="*/ 6425 w 8973"/>
                <a:gd name="T3" fmla="*/ 7500 h 7524"/>
                <a:gd name="T4" fmla="*/ 6007 w 8973"/>
                <a:gd name="T5" fmla="*/ 7512 h 7524"/>
                <a:gd name="T6" fmla="*/ 5310 w 8973"/>
                <a:gd name="T7" fmla="*/ 7361 h 7524"/>
                <a:gd name="T8" fmla="*/ 5543 w 8973"/>
                <a:gd name="T9" fmla="*/ 6158 h 7524"/>
                <a:gd name="T10" fmla="*/ 5901 w 8973"/>
                <a:gd name="T11" fmla="*/ 5369 h 7524"/>
                <a:gd name="T12" fmla="*/ 6348 w 8973"/>
                <a:gd name="T13" fmla="*/ 5206 h 7524"/>
                <a:gd name="T14" fmla="*/ 6780 w 8973"/>
                <a:gd name="T15" fmla="*/ 4996 h 7524"/>
                <a:gd name="T16" fmla="*/ 7006 w 8973"/>
                <a:gd name="T17" fmla="*/ 4612 h 7524"/>
                <a:gd name="T18" fmla="*/ 7002 w 8973"/>
                <a:gd name="T19" fmla="*/ 4202 h 7524"/>
                <a:gd name="T20" fmla="*/ 6844 w 8973"/>
                <a:gd name="T21" fmla="*/ 3958 h 7524"/>
                <a:gd name="T22" fmla="*/ 6540 w 8973"/>
                <a:gd name="T23" fmla="*/ 3893 h 7524"/>
                <a:gd name="T24" fmla="*/ 6204 w 8973"/>
                <a:gd name="T25" fmla="*/ 3962 h 7524"/>
                <a:gd name="T26" fmla="*/ 5842 w 8973"/>
                <a:gd name="T27" fmla="*/ 3904 h 7524"/>
                <a:gd name="T28" fmla="*/ 5139 w 8973"/>
                <a:gd name="T29" fmla="*/ 3622 h 7524"/>
                <a:gd name="T30" fmla="*/ 4475 w 8973"/>
                <a:gd name="T31" fmla="*/ 3101 h 7524"/>
                <a:gd name="T32" fmla="*/ 3872 w 8973"/>
                <a:gd name="T33" fmla="*/ 2400 h 7524"/>
                <a:gd name="T34" fmla="*/ 3471 w 8973"/>
                <a:gd name="T35" fmla="*/ 1613 h 7524"/>
                <a:gd name="T36" fmla="*/ 3354 w 8973"/>
                <a:gd name="T37" fmla="*/ 1095 h 7524"/>
                <a:gd name="T38" fmla="*/ 2630 w 8973"/>
                <a:gd name="T39" fmla="*/ 1587 h 7524"/>
                <a:gd name="T40" fmla="*/ 2173 w 8973"/>
                <a:gd name="T41" fmla="*/ 2130 h 7524"/>
                <a:gd name="T42" fmla="*/ 1952 w 8973"/>
                <a:gd name="T43" fmla="*/ 2667 h 7524"/>
                <a:gd name="T44" fmla="*/ 1662 w 8973"/>
                <a:gd name="T45" fmla="*/ 4214 h 7524"/>
                <a:gd name="T46" fmla="*/ 1721 w 8973"/>
                <a:gd name="T47" fmla="*/ 5120 h 7524"/>
                <a:gd name="T48" fmla="*/ 1989 w 8973"/>
                <a:gd name="T49" fmla="*/ 5858 h 7524"/>
                <a:gd name="T50" fmla="*/ 2400 w 8973"/>
                <a:gd name="T51" fmla="*/ 6457 h 7524"/>
                <a:gd name="T52" fmla="*/ 3077 w 8973"/>
                <a:gd name="T53" fmla="*/ 6777 h 7524"/>
                <a:gd name="T54" fmla="*/ 3611 w 8973"/>
                <a:gd name="T55" fmla="*/ 7072 h 7524"/>
                <a:gd name="T56" fmla="*/ 2973 w 8973"/>
                <a:gd name="T57" fmla="*/ 7510 h 7524"/>
                <a:gd name="T58" fmla="*/ 2373 w 8973"/>
                <a:gd name="T59" fmla="*/ 7381 h 7524"/>
                <a:gd name="T60" fmla="*/ 1948 w 8973"/>
                <a:gd name="T61" fmla="*/ 7127 h 7524"/>
                <a:gd name="T62" fmla="*/ 1625 w 8973"/>
                <a:gd name="T63" fmla="*/ 6703 h 7524"/>
                <a:gd name="T64" fmla="*/ 1338 w 8973"/>
                <a:gd name="T65" fmla="*/ 7116 h 7524"/>
                <a:gd name="T66" fmla="*/ 575 w 8973"/>
                <a:gd name="T67" fmla="*/ 6632 h 7524"/>
                <a:gd name="T68" fmla="*/ 223 w 8973"/>
                <a:gd name="T69" fmla="*/ 6227 h 7524"/>
                <a:gd name="T70" fmla="*/ 15 w 8973"/>
                <a:gd name="T71" fmla="*/ 5675 h 7524"/>
                <a:gd name="T72" fmla="*/ 60 w 8973"/>
                <a:gd name="T73" fmla="*/ 5100 h 7524"/>
                <a:gd name="T74" fmla="*/ 361 w 8973"/>
                <a:gd name="T75" fmla="*/ 4652 h 7524"/>
                <a:gd name="T76" fmla="*/ 806 w 8973"/>
                <a:gd name="T77" fmla="*/ 4014 h 7524"/>
                <a:gd name="T78" fmla="*/ 1035 w 8973"/>
                <a:gd name="T79" fmla="*/ 3004 h 7524"/>
                <a:gd name="T80" fmla="*/ 1223 w 8973"/>
                <a:gd name="T81" fmla="*/ 2105 h 7524"/>
                <a:gd name="T82" fmla="*/ 1521 w 8973"/>
                <a:gd name="T83" fmla="*/ 1438 h 7524"/>
                <a:gd name="T84" fmla="*/ 1934 w 8973"/>
                <a:gd name="T85" fmla="*/ 910 h 7524"/>
                <a:gd name="T86" fmla="*/ 2534 w 8973"/>
                <a:gd name="T87" fmla="*/ 495 h 7524"/>
                <a:gd name="T88" fmla="*/ 3234 w 8973"/>
                <a:gd name="T89" fmla="*/ 311 h 7524"/>
                <a:gd name="T90" fmla="*/ 3980 w 8973"/>
                <a:gd name="T91" fmla="*/ 171 h 7524"/>
                <a:gd name="T92" fmla="*/ 4985 w 8973"/>
                <a:gd name="T93" fmla="*/ 0 h 7524"/>
                <a:gd name="T94" fmla="*/ 5523 w 8973"/>
                <a:gd name="T95" fmla="*/ 74 h 7524"/>
                <a:gd name="T96" fmla="*/ 6452 w 8973"/>
                <a:gd name="T97" fmla="*/ 496 h 7524"/>
                <a:gd name="T98" fmla="*/ 7211 w 8973"/>
                <a:gd name="T99" fmla="*/ 1094 h 7524"/>
                <a:gd name="T100" fmla="*/ 7539 w 8973"/>
                <a:gd name="T101" fmla="*/ 1563 h 7524"/>
                <a:gd name="T102" fmla="*/ 7724 w 8973"/>
                <a:gd name="T103" fmla="*/ 2030 h 7524"/>
                <a:gd name="T104" fmla="*/ 7870 w 8973"/>
                <a:gd name="T105" fmla="*/ 2697 h 7524"/>
                <a:gd name="T106" fmla="*/ 7901 w 8973"/>
                <a:gd name="T107" fmla="*/ 3623 h 7524"/>
                <a:gd name="T108" fmla="*/ 8157 w 8973"/>
                <a:gd name="T109" fmla="*/ 4222 h 7524"/>
                <a:gd name="T110" fmla="*/ 8759 w 8973"/>
                <a:gd name="T111" fmla="*/ 4927 h 7524"/>
                <a:gd name="T112" fmla="*/ 8959 w 8973"/>
                <a:gd name="T113" fmla="*/ 5286 h 7524"/>
                <a:gd name="T114" fmla="*/ 8953 w 8973"/>
                <a:gd name="T115" fmla="*/ 6050 h 7524"/>
                <a:gd name="T116" fmla="*/ 8776 w 8973"/>
                <a:gd name="T117" fmla="*/ 6693 h 7524"/>
                <a:gd name="T118" fmla="*/ 8488 w 8973"/>
                <a:gd name="T119" fmla="*/ 7032 h 7524"/>
                <a:gd name="T120" fmla="*/ 8175 w 8973"/>
                <a:gd name="T121" fmla="*/ 6698 h 7524"/>
                <a:gd name="T122" fmla="*/ 7567 w 8973"/>
                <a:gd name="T123" fmla="*/ 7195 h 7524"/>
                <a:gd name="T124" fmla="*/ 7017 w 8973"/>
                <a:gd name="T125" fmla="*/ 7388 h 7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973" h="7524">
                  <a:moveTo>
                    <a:pt x="7201" y="6678"/>
                  </a:moveTo>
                  <a:lnTo>
                    <a:pt x="7201" y="6678"/>
                  </a:lnTo>
                  <a:lnTo>
                    <a:pt x="7180" y="6716"/>
                  </a:lnTo>
                  <a:lnTo>
                    <a:pt x="7156" y="6756"/>
                  </a:lnTo>
                  <a:lnTo>
                    <a:pt x="7123" y="6808"/>
                  </a:lnTo>
                  <a:lnTo>
                    <a:pt x="7085" y="6868"/>
                  </a:lnTo>
                  <a:lnTo>
                    <a:pt x="7038" y="6937"/>
                  </a:lnTo>
                  <a:lnTo>
                    <a:pt x="6987" y="7010"/>
                  </a:lnTo>
                  <a:lnTo>
                    <a:pt x="6959" y="7047"/>
                  </a:lnTo>
                  <a:lnTo>
                    <a:pt x="6930" y="7085"/>
                  </a:lnTo>
                  <a:lnTo>
                    <a:pt x="6899" y="7122"/>
                  </a:lnTo>
                  <a:lnTo>
                    <a:pt x="6867" y="7160"/>
                  </a:lnTo>
                  <a:lnTo>
                    <a:pt x="6834" y="7197"/>
                  </a:lnTo>
                  <a:lnTo>
                    <a:pt x="6800" y="7235"/>
                  </a:lnTo>
                  <a:lnTo>
                    <a:pt x="6766" y="7270"/>
                  </a:lnTo>
                  <a:lnTo>
                    <a:pt x="6730" y="7303"/>
                  </a:lnTo>
                  <a:lnTo>
                    <a:pt x="6694" y="7337"/>
                  </a:lnTo>
                  <a:lnTo>
                    <a:pt x="6656" y="7367"/>
                  </a:lnTo>
                  <a:lnTo>
                    <a:pt x="6619" y="7396"/>
                  </a:lnTo>
                  <a:lnTo>
                    <a:pt x="6582" y="7424"/>
                  </a:lnTo>
                  <a:lnTo>
                    <a:pt x="6543" y="7447"/>
                  </a:lnTo>
                  <a:lnTo>
                    <a:pt x="6504" y="7467"/>
                  </a:lnTo>
                  <a:lnTo>
                    <a:pt x="6485" y="7477"/>
                  </a:lnTo>
                  <a:lnTo>
                    <a:pt x="6465" y="7485"/>
                  </a:lnTo>
                  <a:lnTo>
                    <a:pt x="6445" y="7494"/>
                  </a:lnTo>
                  <a:lnTo>
                    <a:pt x="6425" y="7500"/>
                  </a:lnTo>
                  <a:lnTo>
                    <a:pt x="6407" y="7505"/>
                  </a:lnTo>
                  <a:lnTo>
                    <a:pt x="6387" y="7510"/>
                  </a:lnTo>
                  <a:lnTo>
                    <a:pt x="6367" y="7514"/>
                  </a:lnTo>
                  <a:lnTo>
                    <a:pt x="6347" y="7516"/>
                  </a:lnTo>
                  <a:lnTo>
                    <a:pt x="6347" y="7516"/>
                  </a:lnTo>
                  <a:lnTo>
                    <a:pt x="6307" y="7520"/>
                  </a:lnTo>
                  <a:lnTo>
                    <a:pt x="6266" y="7522"/>
                  </a:lnTo>
                  <a:lnTo>
                    <a:pt x="6223" y="7524"/>
                  </a:lnTo>
                  <a:lnTo>
                    <a:pt x="6181" y="7524"/>
                  </a:lnTo>
                  <a:lnTo>
                    <a:pt x="6138" y="7522"/>
                  </a:lnTo>
                  <a:lnTo>
                    <a:pt x="6095" y="7520"/>
                  </a:lnTo>
                  <a:lnTo>
                    <a:pt x="6051" y="7516"/>
                  </a:lnTo>
                  <a:lnTo>
                    <a:pt x="6007" y="7512"/>
                  </a:lnTo>
                  <a:lnTo>
                    <a:pt x="5963" y="7507"/>
                  </a:lnTo>
                  <a:lnTo>
                    <a:pt x="5920" y="7501"/>
                  </a:lnTo>
                  <a:lnTo>
                    <a:pt x="5835" y="7487"/>
                  </a:lnTo>
                  <a:lnTo>
                    <a:pt x="5752" y="7472"/>
                  </a:lnTo>
                  <a:lnTo>
                    <a:pt x="5673" y="7456"/>
                  </a:lnTo>
                  <a:lnTo>
                    <a:pt x="5599" y="7440"/>
                  </a:lnTo>
                  <a:lnTo>
                    <a:pt x="5530" y="7422"/>
                  </a:lnTo>
                  <a:lnTo>
                    <a:pt x="5470" y="7406"/>
                  </a:lnTo>
                  <a:lnTo>
                    <a:pt x="5418" y="7392"/>
                  </a:lnTo>
                  <a:lnTo>
                    <a:pt x="5343" y="7370"/>
                  </a:lnTo>
                  <a:lnTo>
                    <a:pt x="5317" y="7361"/>
                  </a:lnTo>
                  <a:lnTo>
                    <a:pt x="5310" y="7361"/>
                  </a:lnTo>
                  <a:lnTo>
                    <a:pt x="5310" y="7361"/>
                  </a:lnTo>
                  <a:lnTo>
                    <a:pt x="5318" y="7248"/>
                  </a:lnTo>
                  <a:lnTo>
                    <a:pt x="5328" y="7137"/>
                  </a:lnTo>
                  <a:lnTo>
                    <a:pt x="5342" y="7027"/>
                  </a:lnTo>
                  <a:lnTo>
                    <a:pt x="5358" y="6916"/>
                  </a:lnTo>
                  <a:lnTo>
                    <a:pt x="5358" y="6916"/>
                  </a:lnTo>
                  <a:lnTo>
                    <a:pt x="5374" y="6819"/>
                  </a:lnTo>
                  <a:lnTo>
                    <a:pt x="5392" y="6723"/>
                  </a:lnTo>
                  <a:lnTo>
                    <a:pt x="5413" y="6628"/>
                  </a:lnTo>
                  <a:lnTo>
                    <a:pt x="5434" y="6533"/>
                  </a:lnTo>
                  <a:lnTo>
                    <a:pt x="5459" y="6438"/>
                  </a:lnTo>
                  <a:lnTo>
                    <a:pt x="5485" y="6344"/>
                  </a:lnTo>
                  <a:lnTo>
                    <a:pt x="5513" y="6250"/>
                  </a:lnTo>
                  <a:lnTo>
                    <a:pt x="5543" y="6158"/>
                  </a:lnTo>
                  <a:lnTo>
                    <a:pt x="5575" y="6065"/>
                  </a:lnTo>
                  <a:lnTo>
                    <a:pt x="5609" y="5974"/>
                  </a:lnTo>
                  <a:lnTo>
                    <a:pt x="5645" y="5883"/>
                  </a:lnTo>
                  <a:lnTo>
                    <a:pt x="5684" y="5793"/>
                  </a:lnTo>
                  <a:lnTo>
                    <a:pt x="5724" y="5704"/>
                  </a:lnTo>
                  <a:lnTo>
                    <a:pt x="5765" y="5615"/>
                  </a:lnTo>
                  <a:lnTo>
                    <a:pt x="5809" y="5528"/>
                  </a:lnTo>
                  <a:lnTo>
                    <a:pt x="5855" y="5441"/>
                  </a:lnTo>
                  <a:lnTo>
                    <a:pt x="5855" y="5441"/>
                  </a:lnTo>
                  <a:lnTo>
                    <a:pt x="5871" y="5411"/>
                  </a:lnTo>
                  <a:lnTo>
                    <a:pt x="5881" y="5396"/>
                  </a:lnTo>
                  <a:lnTo>
                    <a:pt x="5890" y="5382"/>
                  </a:lnTo>
                  <a:lnTo>
                    <a:pt x="5901" y="5369"/>
                  </a:lnTo>
                  <a:lnTo>
                    <a:pt x="5912" y="5355"/>
                  </a:lnTo>
                  <a:lnTo>
                    <a:pt x="5924" y="5344"/>
                  </a:lnTo>
                  <a:lnTo>
                    <a:pt x="5937" y="5332"/>
                  </a:lnTo>
                  <a:lnTo>
                    <a:pt x="5967" y="5339"/>
                  </a:lnTo>
                  <a:lnTo>
                    <a:pt x="5967" y="5339"/>
                  </a:lnTo>
                  <a:lnTo>
                    <a:pt x="6002" y="5319"/>
                  </a:lnTo>
                  <a:lnTo>
                    <a:pt x="6038" y="5301"/>
                  </a:lnTo>
                  <a:lnTo>
                    <a:pt x="6075" y="5285"/>
                  </a:lnTo>
                  <a:lnTo>
                    <a:pt x="6113" y="5271"/>
                  </a:lnTo>
                  <a:lnTo>
                    <a:pt x="6151" y="5259"/>
                  </a:lnTo>
                  <a:lnTo>
                    <a:pt x="6191" y="5246"/>
                  </a:lnTo>
                  <a:lnTo>
                    <a:pt x="6269" y="5226"/>
                  </a:lnTo>
                  <a:lnTo>
                    <a:pt x="6348" y="5206"/>
                  </a:lnTo>
                  <a:lnTo>
                    <a:pt x="6428" y="5185"/>
                  </a:lnTo>
                  <a:lnTo>
                    <a:pt x="6467" y="5174"/>
                  </a:lnTo>
                  <a:lnTo>
                    <a:pt x="6505" y="5161"/>
                  </a:lnTo>
                  <a:lnTo>
                    <a:pt x="6544" y="5147"/>
                  </a:lnTo>
                  <a:lnTo>
                    <a:pt x="6582" y="5131"/>
                  </a:lnTo>
                  <a:lnTo>
                    <a:pt x="6582" y="5131"/>
                  </a:lnTo>
                  <a:lnTo>
                    <a:pt x="6613" y="5116"/>
                  </a:lnTo>
                  <a:lnTo>
                    <a:pt x="6643" y="5100"/>
                  </a:lnTo>
                  <a:lnTo>
                    <a:pt x="6673" y="5081"/>
                  </a:lnTo>
                  <a:lnTo>
                    <a:pt x="6700" y="5062"/>
                  </a:lnTo>
                  <a:lnTo>
                    <a:pt x="6729" y="5041"/>
                  </a:lnTo>
                  <a:lnTo>
                    <a:pt x="6755" y="5019"/>
                  </a:lnTo>
                  <a:lnTo>
                    <a:pt x="6780" y="4996"/>
                  </a:lnTo>
                  <a:lnTo>
                    <a:pt x="6805" y="4971"/>
                  </a:lnTo>
                  <a:lnTo>
                    <a:pt x="6829" y="4946"/>
                  </a:lnTo>
                  <a:lnTo>
                    <a:pt x="6850" y="4920"/>
                  </a:lnTo>
                  <a:lnTo>
                    <a:pt x="6871" y="4892"/>
                  </a:lnTo>
                  <a:lnTo>
                    <a:pt x="6891" y="4863"/>
                  </a:lnTo>
                  <a:lnTo>
                    <a:pt x="6910" y="4835"/>
                  </a:lnTo>
                  <a:lnTo>
                    <a:pt x="6927" y="4805"/>
                  </a:lnTo>
                  <a:lnTo>
                    <a:pt x="6944" y="4773"/>
                  </a:lnTo>
                  <a:lnTo>
                    <a:pt x="6959" y="4742"/>
                  </a:lnTo>
                  <a:lnTo>
                    <a:pt x="6972" y="4711"/>
                  </a:lnTo>
                  <a:lnTo>
                    <a:pt x="6985" y="4678"/>
                  </a:lnTo>
                  <a:lnTo>
                    <a:pt x="6996" y="4645"/>
                  </a:lnTo>
                  <a:lnTo>
                    <a:pt x="7006" y="4612"/>
                  </a:lnTo>
                  <a:lnTo>
                    <a:pt x="7014" y="4578"/>
                  </a:lnTo>
                  <a:lnTo>
                    <a:pt x="7021" y="4543"/>
                  </a:lnTo>
                  <a:lnTo>
                    <a:pt x="7026" y="4510"/>
                  </a:lnTo>
                  <a:lnTo>
                    <a:pt x="7030" y="4476"/>
                  </a:lnTo>
                  <a:lnTo>
                    <a:pt x="7032" y="4441"/>
                  </a:lnTo>
                  <a:lnTo>
                    <a:pt x="7032" y="4406"/>
                  </a:lnTo>
                  <a:lnTo>
                    <a:pt x="7032" y="4372"/>
                  </a:lnTo>
                  <a:lnTo>
                    <a:pt x="7030" y="4337"/>
                  </a:lnTo>
                  <a:lnTo>
                    <a:pt x="7025" y="4303"/>
                  </a:lnTo>
                  <a:lnTo>
                    <a:pt x="7020" y="4269"/>
                  </a:lnTo>
                  <a:lnTo>
                    <a:pt x="7012" y="4236"/>
                  </a:lnTo>
                  <a:lnTo>
                    <a:pt x="7002" y="4202"/>
                  </a:lnTo>
                  <a:lnTo>
                    <a:pt x="7002" y="4202"/>
                  </a:lnTo>
                  <a:lnTo>
                    <a:pt x="6989" y="4161"/>
                  </a:lnTo>
                  <a:lnTo>
                    <a:pt x="6981" y="4141"/>
                  </a:lnTo>
                  <a:lnTo>
                    <a:pt x="6972" y="4122"/>
                  </a:lnTo>
                  <a:lnTo>
                    <a:pt x="6964" y="4102"/>
                  </a:lnTo>
                  <a:lnTo>
                    <a:pt x="6954" y="4083"/>
                  </a:lnTo>
                  <a:lnTo>
                    <a:pt x="6942" y="4066"/>
                  </a:lnTo>
                  <a:lnTo>
                    <a:pt x="6931" y="4047"/>
                  </a:lnTo>
                  <a:lnTo>
                    <a:pt x="6919" y="4031"/>
                  </a:lnTo>
                  <a:lnTo>
                    <a:pt x="6905" y="4014"/>
                  </a:lnTo>
                  <a:lnTo>
                    <a:pt x="6891" y="3998"/>
                  </a:lnTo>
                  <a:lnTo>
                    <a:pt x="6876" y="3984"/>
                  </a:lnTo>
                  <a:lnTo>
                    <a:pt x="6860" y="3971"/>
                  </a:lnTo>
                  <a:lnTo>
                    <a:pt x="6844" y="3958"/>
                  </a:lnTo>
                  <a:lnTo>
                    <a:pt x="6826" y="3946"/>
                  </a:lnTo>
                  <a:lnTo>
                    <a:pt x="6807" y="3935"/>
                  </a:lnTo>
                  <a:lnTo>
                    <a:pt x="6807" y="3935"/>
                  </a:lnTo>
                  <a:lnTo>
                    <a:pt x="6793" y="3928"/>
                  </a:lnTo>
                  <a:lnTo>
                    <a:pt x="6776" y="3922"/>
                  </a:lnTo>
                  <a:lnTo>
                    <a:pt x="6761" y="3917"/>
                  </a:lnTo>
                  <a:lnTo>
                    <a:pt x="6745" y="3912"/>
                  </a:lnTo>
                  <a:lnTo>
                    <a:pt x="6711" y="3904"/>
                  </a:lnTo>
                  <a:lnTo>
                    <a:pt x="6678" y="3899"/>
                  </a:lnTo>
                  <a:lnTo>
                    <a:pt x="6644" y="3895"/>
                  </a:lnTo>
                  <a:lnTo>
                    <a:pt x="6609" y="3894"/>
                  </a:lnTo>
                  <a:lnTo>
                    <a:pt x="6575" y="3893"/>
                  </a:lnTo>
                  <a:lnTo>
                    <a:pt x="6540" y="3893"/>
                  </a:lnTo>
                  <a:lnTo>
                    <a:pt x="6540" y="3893"/>
                  </a:lnTo>
                  <a:lnTo>
                    <a:pt x="6497" y="3894"/>
                  </a:lnTo>
                  <a:lnTo>
                    <a:pt x="6453" y="3895"/>
                  </a:lnTo>
                  <a:lnTo>
                    <a:pt x="6408" y="3899"/>
                  </a:lnTo>
                  <a:lnTo>
                    <a:pt x="6364" y="3905"/>
                  </a:lnTo>
                  <a:lnTo>
                    <a:pt x="6343" y="3909"/>
                  </a:lnTo>
                  <a:lnTo>
                    <a:pt x="6322" y="3914"/>
                  </a:lnTo>
                  <a:lnTo>
                    <a:pt x="6301" y="3919"/>
                  </a:lnTo>
                  <a:lnTo>
                    <a:pt x="6281" y="3927"/>
                  </a:lnTo>
                  <a:lnTo>
                    <a:pt x="6261" y="3933"/>
                  </a:lnTo>
                  <a:lnTo>
                    <a:pt x="6241" y="3942"/>
                  </a:lnTo>
                  <a:lnTo>
                    <a:pt x="6223" y="3952"/>
                  </a:lnTo>
                  <a:lnTo>
                    <a:pt x="6204" y="3962"/>
                  </a:lnTo>
                  <a:lnTo>
                    <a:pt x="6204" y="3962"/>
                  </a:lnTo>
                  <a:lnTo>
                    <a:pt x="6193" y="3963"/>
                  </a:lnTo>
                  <a:lnTo>
                    <a:pt x="6179" y="3964"/>
                  </a:lnTo>
                  <a:lnTo>
                    <a:pt x="6163" y="3964"/>
                  </a:lnTo>
                  <a:lnTo>
                    <a:pt x="6143" y="3963"/>
                  </a:lnTo>
                  <a:lnTo>
                    <a:pt x="6120" y="3962"/>
                  </a:lnTo>
                  <a:lnTo>
                    <a:pt x="6092" y="3959"/>
                  </a:lnTo>
                  <a:lnTo>
                    <a:pt x="6062" y="3954"/>
                  </a:lnTo>
                  <a:lnTo>
                    <a:pt x="6027" y="3948"/>
                  </a:lnTo>
                  <a:lnTo>
                    <a:pt x="5988" y="3940"/>
                  </a:lnTo>
                  <a:lnTo>
                    <a:pt x="5945" y="3930"/>
                  </a:lnTo>
                  <a:lnTo>
                    <a:pt x="5896" y="3918"/>
                  </a:lnTo>
                  <a:lnTo>
                    <a:pt x="5842" y="3904"/>
                  </a:lnTo>
                  <a:lnTo>
                    <a:pt x="5784" y="3887"/>
                  </a:lnTo>
                  <a:lnTo>
                    <a:pt x="5719" y="3868"/>
                  </a:lnTo>
                  <a:lnTo>
                    <a:pt x="5649" y="3845"/>
                  </a:lnTo>
                  <a:lnTo>
                    <a:pt x="5571" y="3819"/>
                  </a:lnTo>
                  <a:lnTo>
                    <a:pt x="5571" y="3819"/>
                  </a:lnTo>
                  <a:lnTo>
                    <a:pt x="5516" y="3800"/>
                  </a:lnTo>
                  <a:lnTo>
                    <a:pt x="5462" y="3779"/>
                  </a:lnTo>
                  <a:lnTo>
                    <a:pt x="5407" y="3757"/>
                  </a:lnTo>
                  <a:lnTo>
                    <a:pt x="5352" y="3732"/>
                  </a:lnTo>
                  <a:lnTo>
                    <a:pt x="5298" y="3707"/>
                  </a:lnTo>
                  <a:lnTo>
                    <a:pt x="5244" y="3680"/>
                  </a:lnTo>
                  <a:lnTo>
                    <a:pt x="5192" y="3652"/>
                  </a:lnTo>
                  <a:lnTo>
                    <a:pt x="5139" y="3622"/>
                  </a:lnTo>
                  <a:lnTo>
                    <a:pt x="5087" y="3590"/>
                  </a:lnTo>
                  <a:lnTo>
                    <a:pt x="5035" y="3558"/>
                  </a:lnTo>
                  <a:lnTo>
                    <a:pt x="4982" y="3523"/>
                  </a:lnTo>
                  <a:lnTo>
                    <a:pt x="4931" y="3488"/>
                  </a:lnTo>
                  <a:lnTo>
                    <a:pt x="4880" y="3450"/>
                  </a:lnTo>
                  <a:lnTo>
                    <a:pt x="4829" y="3411"/>
                  </a:lnTo>
                  <a:lnTo>
                    <a:pt x="4777" y="3371"/>
                  </a:lnTo>
                  <a:lnTo>
                    <a:pt x="4727" y="3330"/>
                  </a:lnTo>
                  <a:lnTo>
                    <a:pt x="4676" y="3288"/>
                  </a:lnTo>
                  <a:lnTo>
                    <a:pt x="4626" y="3243"/>
                  </a:lnTo>
                  <a:lnTo>
                    <a:pt x="4575" y="3198"/>
                  </a:lnTo>
                  <a:lnTo>
                    <a:pt x="4525" y="3150"/>
                  </a:lnTo>
                  <a:lnTo>
                    <a:pt x="4475" y="3101"/>
                  </a:lnTo>
                  <a:lnTo>
                    <a:pt x="4425" y="3050"/>
                  </a:lnTo>
                  <a:lnTo>
                    <a:pt x="4375" y="2999"/>
                  </a:lnTo>
                  <a:lnTo>
                    <a:pt x="4324" y="2945"/>
                  </a:lnTo>
                  <a:lnTo>
                    <a:pt x="4274" y="2890"/>
                  </a:lnTo>
                  <a:lnTo>
                    <a:pt x="4224" y="2834"/>
                  </a:lnTo>
                  <a:lnTo>
                    <a:pt x="4174" y="2776"/>
                  </a:lnTo>
                  <a:lnTo>
                    <a:pt x="4124" y="2717"/>
                  </a:lnTo>
                  <a:lnTo>
                    <a:pt x="4073" y="2656"/>
                  </a:lnTo>
                  <a:lnTo>
                    <a:pt x="4023" y="2594"/>
                  </a:lnTo>
                  <a:lnTo>
                    <a:pt x="3972" y="2530"/>
                  </a:lnTo>
                  <a:lnTo>
                    <a:pt x="3922" y="2465"/>
                  </a:lnTo>
                  <a:lnTo>
                    <a:pt x="3922" y="2465"/>
                  </a:lnTo>
                  <a:lnTo>
                    <a:pt x="3872" y="2400"/>
                  </a:lnTo>
                  <a:lnTo>
                    <a:pt x="3826" y="2333"/>
                  </a:lnTo>
                  <a:lnTo>
                    <a:pt x="3782" y="2268"/>
                  </a:lnTo>
                  <a:lnTo>
                    <a:pt x="3742" y="2203"/>
                  </a:lnTo>
                  <a:lnTo>
                    <a:pt x="3704" y="2140"/>
                  </a:lnTo>
                  <a:lnTo>
                    <a:pt x="3669" y="2077"/>
                  </a:lnTo>
                  <a:lnTo>
                    <a:pt x="3636" y="2015"/>
                  </a:lnTo>
                  <a:lnTo>
                    <a:pt x="3606" y="1953"/>
                  </a:lnTo>
                  <a:lnTo>
                    <a:pt x="3577" y="1893"/>
                  </a:lnTo>
                  <a:lnTo>
                    <a:pt x="3552" y="1834"/>
                  </a:lnTo>
                  <a:lnTo>
                    <a:pt x="3529" y="1777"/>
                  </a:lnTo>
                  <a:lnTo>
                    <a:pt x="3508" y="1721"/>
                  </a:lnTo>
                  <a:lnTo>
                    <a:pt x="3489" y="1666"/>
                  </a:lnTo>
                  <a:lnTo>
                    <a:pt x="3471" y="1613"/>
                  </a:lnTo>
                  <a:lnTo>
                    <a:pt x="3455" y="1562"/>
                  </a:lnTo>
                  <a:lnTo>
                    <a:pt x="3441" y="1513"/>
                  </a:lnTo>
                  <a:lnTo>
                    <a:pt x="3429" y="1467"/>
                  </a:lnTo>
                  <a:lnTo>
                    <a:pt x="3418" y="1422"/>
                  </a:lnTo>
                  <a:lnTo>
                    <a:pt x="3408" y="1379"/>
                  </a:lnTo>
                  <a:lnTo>
                    <a:pt x="3400" y="1339"/>
                  </a:lnTo>
                  <a:lnTo>
                    <a:pt x="3386" y="1267"/>
                  </a:lnTo>
                  <a:lnTo>
                    <a:pt x="3378" y="1205"/>
                  </a:lnTo>
                  <a:lnTo>
                    <a:pt x="3373" y="1155"/>
                  </a:lnTo>
                  <a:lnTo>
                    <a:pt x="3369" y="1119"/>
                  </a:lnTo>
                  <a:lnTo>
                    <a:pt x="3368" y="1089"/>
                  </a:lnTo>
                  <a:lnTo>
                    <a:pt x="3368" y="1089"/>
                  </a:lnTo>
                  <a:lnTo>
                    <a:pt x="3354" y="1095"/>
                  </a:lnTo>
                  <a:lnTo>
                    <a:pt x="3317" y="1114"/>
                  </a:lnTo>
                  <a:lnTo>
                    <a:pt x="3258" y="1144"/>
                  </a:lnTo>
                  <a:lnTo>
                    <a:pt x="3180" y="1188"/>
                  </a:lnTo>
                  <a:lnTo>
                    <a:pt x="3137" y="1213"/>
                  </a:lnTo>
                  <a:lnTo>
                    <a:pt x="3089" y="1243"/>
                  </a:lnTo>
                  <a:lnTo>
                    <a:pt x="3038" y="1275"/>
                  </a:lnTo>
                  <a:lnTo>
                    <a:pt x="2984" y="1310"/>
                  </a:lnTo>
                  <a:lnTo>
                    <a:pt x="2928" y="1349"/>
                  </a:lnTo>
                  <a:lnTo>
                    <a:pt x="2871" y="1390"/>
                  </a:lnTo>
                  <a:lnTo>
                    <a:pt x="2812" y="1434"/>
                  </a:lnTo>
                  <a:lnTo>
                    <a:pt x="2751" y="1483"/>
                  </a:lnTo>
                  <a:lnTo>
                    <a:pt x="2691" y="1533"/>
                  </a:lnTo>
                  <a:lnTo>
                    <a:pt x="2630" y="1587"/>
                  </a:lnTo>
                  <a:lnTo>
                    <a:pt x="2569" y="1644"/>
                  </a:lnTo>
                  <a:lnTo>
                    <a:pt x="2507" y="1704"/>
                  </a:lnTo>
                  <a:lnTo>
                    <a:pt x="2448" y="1767"/>
                  </a:lnTo>
                  <a:lnTo>
                    <a:pt x="2418" y="1801"/>
                  </a:lnTo>
                  <a:lnTo>
                    <a:pt x="2389" y="1833"/>
                  </a:lnTo>
                  <a:lnTo>
                    <a:pt x="2360" y="1868"/>
                  </a:lnTo>
                  <a:lnTo>
                    <a:pt x="2331" y="1903"/>
                  </a:lnTo>
                  <a:lnTo>
                    <a:pt x="2304" y="1939"/>
                  </a:lnTo>
                  <a:lnTo>
                    <a:pt x="2276" y="1976"/>
                  </a:lnTo>
                  <a:lnTo>
                    <a:pt x="2249" y="2013"/>
                  </a:lnTo>
                  <a:lnTo>
                    <a:pt x="2223" y="2051"/>
                  </a:lnTo>
                  <a:lnTo>
                    <a:pt x="2198" y="2091"/>
                  </a:lnTo>
                  <a:lnTo>
                    <a:pt x="2173" y="2130"/>
                  </a:lnTo>
                  <a:lnTo>
                    <a:pt x="2149" y="2171"/>
                  </a:lnTo>
                  <a:lnTo>
                    <a:pt x="2127" y="2212"/>
                  </a:lnTo>
                  <a:lnTo>
                    <a:pt x="2104" y="2253"/>
                  </a:lnTo>
                  <a:lnTo>
                    <a:pt x="2083" y="2297"/>
                  </a:lnTo>
                  <a:lnTo>
                    <a:pt x="2063" y="2341"/>
                  </a:lnTo>
                  <a:lnTo>
                    <a:pt x="2043" y="2385"/>
                  </a:lnTo>
                  <a:lnTo>
                    <a:pt x="2026" y="2430"/>
                  </a:lnTo>
                  <a:lnTo>
                    <a:pt x="2008" y="2476"/>
                  </a:lnTo>
                  <a:lnTo>
                    <a:pt x="1992" y="2522"/>
                  </a:lnTo>
                  <a:lnTo>
                    <a:pt x="1977" y="2570"/>
                  </a:lnTo>
                  <a:lnTo>
                    <a:pt x="1964" y="2619"/>
                  </a:lnTo>
                  <a:lnTo>
                    <a:pt x="1952" y="2667"/>
                  </a:lnTo>
                  <a:lnTo>
                    <a:pt x="1952" y="2667"/>
                  </a:lnTo>
                  <a:lnTo>
                    <a:pt x="1907" y="2862"/>
                  </a:lnTo>
                  <a:lnTo>
                    <a:pt x="1864" y="3050"/>
                  </a:lnTo>
                  <a:lnTo>
                    <a:pt x="1823" y="3233"/>
                  </a:lnTo>
                  <a:lnTo>
                    <a:pt x="1787" y="3409"/>
                  </a:lnTo>
                  <a:lnTo>
                    <a:pt x="1753" y="3580"/>
                  </a:lnTo>
                  <a:lnTo>
                    <a:pt x="1737" y="3663"/>
                  </a:lnTo>
                  <a:lnTo>
                    <a:pt x="1723" y="3745"/>
                  </a:lnTo>
                  <a:lnTo>
                    <a:pt x="1710" y="3827"/>
                  </a:lnTo>
                  <a:lnTo>
                    <a:pt x="1698" y="3907"/>
                  </a:lnTo>
                  <a:lnTo>
                    <a:pt x="1687" y="3984"/>
                  </a:lnTo>
                  <a:lnTo>
                    <a:pt x="1677" y="4062"/>
                  </a:lnTo>
                  <a:lnTo>
                    <a:pt x="1670" y="4139"/>
                  </a:lnTo>
                  <a:lnTo>
                    <a:pt x="1662" y="4214"/>
                  </a:lnTo>
                  <a:lnTo>
                    <a:pt x="1657" y="4288"/>
                  </a:lnTo>
                  <a:lnTo>
                    <a:pt x="1652" y="4362"/>
                  </a:lnTo>
                  <a:lnTo>
                    <a:pt x="1650" y="4435"/>
                  </a:lnTo>
                  <a:lnTo>
                    <a:pt x="1648" y="4507"/>
                  </a:lnTo>
                  <a:lnTo>
                    <a:pt x="1650" y="4577"/>
                  </a:lnTo>
                  <a:lnTo>
                    <a:pt x="1652" y="4647"/>
                  </a:lnTo>
                  <a:lnTo>
                    <a:pt x="1656" y="4717"/>
                  </a:lnTo>
                  <a:lnTo>
                    <a:pt x="1662" y="4786"/>
                  </a:lnTo>
                  <a:lnTo>
                    <a:pt x="1670" y="4853"/>
                  </a:lnTo>
                  <a:lnTo>
                    <a:pt x="1680" y="4921"/>
                  </a:lnTo>
                  <a:lnTo>
                    <a:pt x="1691" y="4987"/>
                  </a:lnTo>
                  <a:lnTo>
                    <a:pt x="1705" y="5054"/>
                  </a:lnTo>
                  <a:lnTo>
                    <a:pt x="1721" y="5120"/>
                  </a:lnTo>
                  <a:lnTo>
                    <a:pt x="1738" y="5185"/>
                  </a:lnTo>
                  <a:lnTo>
                    <a:pt x="1738" y="5185"/>
                  </a:lnTo>
                  <a:lnTo>
                    <a:pt x="1758" y="5250"/>
                  </a:lnTo>
                  <a:lnTo>
                    <a:pt x="1778" y="5314"/>
                  </a:lnTo>
                  <a:lnTo>
                    <a:pt x="1798" y="5377"/>
                  </a:lnTo>
                  <a:lnTo>
                    <a:pt x="1819" y="5441"/>
                  </a:lnTo>
                  <a:lnTo>
                    <a:pt x="1842" y="5503"/>
                  </a:lnTo>
                  <a:lnTo>
                    <a:pt x="1864" y="5565"/>
                  </a:lnTo>
                  <a:lnTo>
                    <a:pt x="1888" y="5625"/>
                  </a:lnTo>
                  <a:lnTo>
                    <a:pt x="1913" y="5685"/>
                  </a:lnTo>
                  <a:lnTo>
                    <a:pt x="1938" y="5744"/>
                  </a:lnTo>
                  <a:lnTo>
                    <a:pt x="1963" y="5801"/>
                  </a:lnTo>
                  <a:lnTo>
                    <a:pt x="1989" y="5858"/>
                  </a:lnTo>
                  <a:lnTo>
                    <a:pt x="2017" y="5913"/>
                  </a:lnTo>
                  <a:lnTo>
                    <a:pt x="2044" y="5967"/>
                  </a:lnTo>
                  <a:lnTo>
                    <a:pt x="2073" y="6020"/>
                  </a:lnTo>
                  <a:lnTo>
                    <a:pt x="2103" y="6072"/>
                  </a:lnTo>
                  <a:lnTo>
                    <a:pt x="2133" y="6120"/>
                  </a:lnTo>
                  <a:lnTo>
                    <a:pt x="2163" y="6169"/>
                  </a:lnTo>
                  <a:lnTo>
                    <a:pt x="2195" y="6215"/>
                  </a:lnTo>
                  <a:lnTo>
                    <a:pt x="2228" y="6260"/>
                  </a:lnTo>
                  <a:lnTo>
                    <a:pt x="2260" y="6303"/>
                  </a:lnTo>
                  <a:lnTo>
                    <a:pt x="2294" y="6344"/>
                  </a:lnTo>
                  <a:lnTo>
                    <a:pt x="2329" y="6384"/>
                  </a:lnTo>
                  <a:lnTo>
                    <a:pt x="2364" y="6422"/>
                  </a:lnTo>
                  <a:lnTo>
                    <a:pt x="2400" y="6457"/>
                  </a:lnTo>
                  <a:lnTo>
                    <a:pt x="2438" y="6491"/>
                  </a:lnTo>
                  <a:lnTo>
                    <a:pt x="2475" y="6521"/>
                  </a:lnTo>
                  <a:lnTo>
                    <a:pt x="2514" y="6549"/>
                  </a:lnTo>
                  <a:lnTo>
                    <a:pt x="2552" y="6576"/>
                  </a:lnTo>
                  <a:lnTo>
                    <a:pt x="2594" y="6601"/>
                  </a:lnTo>
                  <a:lnTo>
                    <a:pt x="2634" y="6622"/>
                  </a:lnTo>
                  <a:lnTo>
                    <a:pt x="2676" y="6641"/>
                  </a:lnTo>
                  <a:lnTo>
                    <a:pt x="2718" y="6657"/>
                  </a:lnTo>
                  <a:lnTo>
                    <a:pt x="2718" y="6657"/>
                  </a:lnTo>
                  <a:lnTo>
                    <a:pt x="2867" y="6708"/>
                  </a:lnTo>
                  <a:lnTo>
                    <a:pt x="2982" y="6748"/>
                  </a:lnTo>
                  <a:lnTo>
                    <a:pt x="3032" y="6763"/>
                  </a:lnTo>
                  <a:lnTo>
                    <a:pt x="3077" y="6777"/>
                  </a:lnTo>
                  <a:lnTo>
                    <a:pt x="3119" y="6787"/>
                  </a:lnTo>
                  <a:lnTo>
                    <a:pt x="3162" y="6796"/>
                  </a:lnTo>
                  <a:lnTo>
                    <a:pt x="3204" y="6802"/>
                  </a:lnTo>
                  <a:lnTo>
                    <a:pt x="3248" y="6807"/>
                  </a:lnTo>
                  <a:lnTo>
                    <a:pt x="3297" y="6811"/>
                  </a:lnTo>
                  <a:lnTo>
                    <a:pt x="3349" y="6813"/>
                  </a:lnTo>
                  <a:lnTo>
                    <a:pt x="3408" y="6816"/>
                  </a:lnTo>
                  <a:lnTo>
                    <a:pt x="3474" y="6816"/>
                  </a:lnTo>
                  <a:lnTo>
                    <a:pt x="3636" y="6817"/>
                  </a:lnTo>
                  <a:lnTo>
                    <a:pt x="3636" y="6817"/>
                  </a:lnTo>
                  <a:lnTo>
                    <a:pt x="3629" y="6902"/>
                  </a:lnTo>
                  <a:lnTo>
                    <a:pt x="3620" y="6987"/>
                  </a:lnTo>
                  <a:lnTo>
                    <a:pt x="3611" y="7072"/>
                  </a:lnTo>
                  <a:lnTo>
                    <a:pt x="3601" y="7157"/>
                  </a:lnTo>
                  <a:lnTo>
                    <a:pt x="3590" y="7241"/>
                  </a:lnTo>
                  <a:lnTo>
                    <a:pt x="3577" y="7326"/>
                  </a:lnTo>
                  <a:lnTo>
                    <a:pt x="3565" y="7411"/>
                  </a:lnTo>
                  <a:lnTo>
                    <a:pt x="3551" y="7495"/>
                  </a:lnTo>
                  <a:lnTo>
                    <a:pt x="3551" y="7495"/>
                  </a:lnTo>
                  <a:lnTo>
                    <a:pt x="3469" y="7502"/>
                  </a:lnTo>
                  <a:lnTo>
                    <a:pt x="3386" y="7509"/>
                  </a:lnTo>
                  <a:lnTo>
                    <a:pt x="3304" y="7514"/>
                  </a:lnTo>
                  <a:lnTo>
                    <a:pt x="3220" y="7516"/>
                  </a:lnTo>
                  <a:lnTo>
                    <a:pt x="3138" y="7516"/>
                  </a:lnTo>
                  <a:lnTo>
                    <a:pt x="3056" y="7515"/>
                  </a:lnTo>
                  <a:lnTo>
                    <a:pt x="2973" y="7510"/>
                  </a:lnTo>
                  <a:lnTo>
                    <a:pt x="2891" y="7502"/>
                  </a:lnTo>
                  <a:lnTo>
                    <a:pt x="2808" y="7492"/>
                  </a:lnTo>
                  <a:lnTo>
                    <a:pt x="2768" y="7486"/>
                  </a:lnTo>
                  <a:lnTo>
                    <a:pt x="2727" y="7480"/>
                  </a:lnTo>
                  <a:lnTo>
                    <a:pt x="2687" y="7472"/>
                  </a:lnTo>
                  <a:lnTo>
                    <a:pt x="2647" y="7464"/>
                  </a:lnTo>
                  <a:lnTo>
                    <a:pt x="2607" y="7455"/>
                  </a:lnTo>
                  <a:lnTo>
                    <a:pt x="2567" y="7445"/>
                  </a:lnTo>
                  <a:lnTo>
                    <a:pt x="2529" y="7434"/>
                  </a:lnTo>
                  <a:lnTo>
                    <a:pt x="2489" y="7422"/>
                  </a:lnTo>
                  <a:lnTo>
                    <a:pt x="2450" y="7410"/>
                  </a:lnTo>
                  <a:lnTo>
                    <a:pt x="2411" y="7396"/>
                  </a:lnTo>
                  <a:lnTo>
                    <a:pt x="2373" y="7381"/>
                  </a:lnTo>
                  <a:lnTo>
                    <a:pt x="2335" y="7366"/>
                  </a:lnTo>
                  <a:lnTo>
                    <a:pt x="2298" y="7350"/>
                  </a:lnTo>
                  <a:lnTo>
                    <a:pt x="2260" y="7332"/>
                  </a:lnTo>
                  <a:lnTo>
                    <a:pt x="2260" y="7332"/>
                  </a:lnTo>
                  <a:lnTo>
                    <a:pt x="2223" y="7313"/>
                  </a:lnTo>
                  <a:lnTo>
                    <a:pt x="2187" y="7293"/>
                  </a:lnTo>
                  <a:lnTo>
                    <a:pt x="2150" y="7273"/>
                  </a:lnTo>
                  <a:lnTo>
                    <a:pt x="2115" y="7251"/>
                  </a:lnTo>
                  <a:lnTo>
                    <a:pt x="2080" y="7228"/>
                  </a:lnTo>
                  <a:lnTo>
                    <a:pt x="2047" y="7205"/>
                  </a:lnTo>
                  <a:lnTo>
                    <a:pt x="2013" y="7180"/>
                  </a:lnTo>
                  <a:lnTo>
                    <a:pt x="1981" y="7153"/>
                  </a:lnTo>
                  <a:lnTo>
                    <a:pt x="1948" y="7127"/>
                  </a:lnTo>
                  <a:lnTo>
                    <a:pt x="1917" y="7098"/>
                  </a:lnTo>
                  <a:lnTo>
                    <a:pt x="1887" y="7070"/>
                  </a:lnTo>
                  <a:lnTo>
                    <a:pt x="1858" y="7041"/>
                  </a:lnTo>
                  <a:lnTo>
                    <a:pt x="1829" y="7010"/>
                  </a:lnTo>
                  <a:lnTo>
                    <a:pt x="1802" y="6978"/>
                  </a:lnTo>
                  <a:lnTo>
                    <a:pt x="1776" y="6947"/>
                  </a:lnTo>
                  <a:lnTo>
                    <a:pt x="1751" y="6915"/>
                  </a:lnTo>
                  <a:lnTo>
                    <a:pt x="1727" y="6881"/>
                  </a:lnTo>
                  <a:lnTo>
                    <a:pt x="1705" y="6846"/>
                  </a:lnTo>
                  <a:lnTo>
                    <a:pt x="1682" y="6811"/>
                  </a:lnTo>
                  <a:lnTo>
                    <a:pt x="1662" y="6776"/>
                  </a:lnTo>
                  <a:lnTo>
                    <a:pt x="1643" y="6739"/>
                  </a:lnTo>
                  <a:lnTo>
                    <a:pt x="1625" y="6703"/>
                  </a:lnTo>
                  <a:lnTo>
                    <a:pt x="1608" y="6666"/>
                  </a:lnTo>
                  <a:lnTo>
                    <a:pt x="1593" y="6628"/>
                  </a:lnTo>
                  <a:lnTo>
                    <a:pt x="1581" y="6589"/>
                  </a:lnTo>
                  <a:lnTo>
                    <a:pt x="1569" y="6551"/>
                  </a:lnTo>
                  <a:lnTo>
                    <a:pt x="1559" y="6511"/>
                  </a:lnTo>
                  <a:lnTo>
                    <a:pt x="1550" y="6472"/>
                  </a:lnTo>
                  <a:lnTo>
                    <a:pt x="1542" y="6432"/>
                  </a:lnTo>
                  <a:lnTo>
                    <a:pt x="1537" y="6390"/>
                  </a:lnTo>
                  <a:lnTo>
                    <a:pt x="1534" y="6349"/>
                  </a:lnTo>
                  <a:lnTo>
                    <a:pt x="1531" y="6309"/>
                  </a:lnTo>
                  <a:lnTo>
                    <a:pt x="1531" y="6309"/>
                  </a:lnTo>
                  <a:lnTo>
                    <a:pt x="1338" y="7116"/>
                  </a:lnTo>
                  <a:lnTo>
                    <a:pt x="1338" y="7116"/>
                  </a:lnTo>
                  <a:lnTo>
                    <a:pt x="1256" y="7076"/>
                  </a:lnTo>
                  <a:lnTo>
                    <a:pt x="1175" y="7035"/>
                  </a:lnTo>
                  <a:lnTo>
                    <a:pt x="1095" y="6992"/>
                  </a:lnTo>
                  <a:lnTo>
                    <a:pt x="1017" y="6947"/>
                  </a:lnTo>
                  <a:lnTo>
                    <a:pt x="938" y="6899"/>
                  </a:lnTo>
                  <a:lnTo>
                    <a:pt x="862" y="6851"/>
                  </a:lnTo>
                  <a:lnTo>
                    <a:pt x="787" y="6799"/>
                  </a:lnTo>
                  <a:lnTo>
                    <a:pt x="751" y="6773"/>
                  </a:lnTo>
                  <a:lnTo>
                    <a:pt x="715" y="6746"/>
                  </a:lnTo>
                  <a:lnTo>
                    <a:pt x="678" y="6718"/>
                  </a:lnTo>
                  <a:lnTo>
                    <a:pt x="643" y="6691"/>
                  </a:lnTo>
                  <a:lnTo>
                    <a:pt x="608" y="6662"/>
                  </a:lnTo>
                  <a:lnTo>
                    <a:pt x="575" y="6632"/>
                  </a:lnTo>
                  <a:lnTo>
                    <a:pt x="541" y="6602"/>
                  </a:lnTo>
                  <a:lnTo>
                    <a:pt x="508" y="6572"/>
                  </a:lnTo>
                  <a:lnTo>
                    <a:pt x="476" y="6541"/>
                  </a:lnTo>
                  <a:lnTo>
                    <a:pt x="445" y="6508"/>
                  </a:lnTo>
                  <a:lnTo>
                    <a:pt x="414" y="6476"/>
                  </a:lnTo>
                  <a:lnTo>
                    <a:pt x="384" y="6442"/>
                  </a:lnTo>
                  <a:lnTo>
                    <a:pt x="355" y="6408"/>
                  </a:lnTo>
                  <a:lnTo>
                    <a:pt x="327" y="6373"/>
                  </a:lnTo>
                  <a:lnTo>
                    <a:pt x="300" y="6338"/>
                  </a:lnTo>
                  <a:lnTo>
                    <a:pt x="273" y="6300"/>
                  </a:lnTo>
                  <a:lnTo>
                    <a:pt x="248" y="6264"/>
                  </a:lnTo>
                  <a:lnTo>
                    <a:pt x="223" y="6227"/>
                  </a:lnTo>
                  <a:lnTo>
                    <a:pt x="223" y="6227"/>
                  </a:lnTo>
                  <a:lnTo>
                    <a:pt x="199" y="6188"/>
                  </a:lnTo>
                  <a:lnTo>
                    <a:pt x="176" y="6148"/>
                  </a:lnTo>
                  <a:lnTo>
                    <a:pt x="155" y="6108"/>
                  </a:lnTo>
                  <a:lnTo>
                    <a:pt x="135" y="6067"/>
                  </a:lnTo>
                  <a:lnTo>
                    <a:pt x="116" y="6025"/>
                  </a:lnTo>
                  <a:lnTo>
                    <a:pt x="99" y="5983"/>
                  </a:lnTo>
                  <a:lnTo>
                    <a:pt x="84" y="5940"/>
                  </a:lnTo>
                  <a:lnTo>
                    <a:pt x="69" y="5896"/>
                  </a:lnTo>
                  <a:lnTo>
                    <a:pt x="55" y="5853"/>
                  </a:lnTo>
                  <a:lnTo>
                    <a:pt x="43" y="5809"/>
                  </a:lnTo>
                  <a:lnTo>
                    <a:pt x="33" y="5764"/>
                  </a:lnTo>
                  <a:lnTo>
                    <a:pt x="24" y="5720"/>
                  </a:lnTo>
                  <a:lnTo>
                    <a:pt x="15" y="5675"/>
                  </a:lnTo>
                  <a:lnTo>
                    <a:pt x="9" y="5630"/>
                  </a:lnTo>
                  <a:lnTo>
                    <a:pt x="5" y="5585"/>
                  </a:lnTo>
                  <a:lnTo>
                    <a:pt x="2" y="5540"/>
                  </a:lnTo>
                  <a:lnTo>
                    <a:pt x="0" y="5495"/>
                  </a:lnTo>
                  <a:lnTo>
                    <a:pt x="0" y="5450"/>
                  </a:lnTo>
                  <a:lnTo>
                    <a:pt x="2" y="5405"/>
                  </a:lnTo>
                  <a:lnTo>
                    <a:pt x="5" y="5360"/>
                  </a:lnTo>
                  <a:lnTo>
                    <a:pt x="10" y="5315"/>
                  </a:lnTo>
                  <a:lnTo>
                    <a:pt x="17" y="5271"/>
                  </a:lnTo>
                  <a:lnTo>
                    <a:pt x="25" y="5227"/>
                  </a:lnTo>
                  <a:lnTo>
                    <a:pt x="35" y="5185"/>
                  </a:lnTo>
                  <a:lnTo>
                    <a:pt x="47" y="5141"/>
                  </a:lnTo>
                  <a:lnTo>
                    <a:pt x="60" y="5100"/>
                  </a:lnTo>
                  <a:lnTo>
                    <a:pt x="76" y="5059"/>
                  </a:lnTo>
                  <a:lnTo>
                    <a:pt x="93" y="5017"/>
                  </a:lnTo>
                  <a:lnTo>
                    <a:pt x="113" y="4977"/>
                  </a:lnTo>
                  <a:lnTo>
                    <a:pt x="134" y="4937"/>
                  </a:lnTo>
                  <a:lnTo>
                    <a:pt x="156" y="4898"/>
                  </a:lnTo>
                  <a:lnTo>
                    <a:pt x="181" y="4861"/>
                  </a:lnTo>
                  <a:lnTo>
                    <a:pt x="181" y="4861"/>
                  </a:lnTo>
                  <a:lnTo>
                    <a:pt x="201" y="4833"/>
                  </a:lnTo>
                  <a:lnTo>
                    <a:pt x="223" y="4806"/>
                  </a:lnTo>
                  <a:lnTo>
                    <a:pt x="244" y="4780"/>
                  </a:lnTo>
                  <a:lnTo>
                    <a:pt x="266" y="4753"/>
                  </a:lnTo>
                  <a:lnTo>
                    <a:pt x="314" y="4702"/>
                  </a:lnTo>
                  <a:lnTo>
                    <a:pt x="361" y="4652"/>
                  </a:lnTo>
                  <a:lnTo>
                    <a:pt x="457" y="4553"/>
                  </a:lnTo>
                  <a:lnTo>
                    <a:pt x="505" y="4502"/>
                  </a:lnTo>
                  <a:lnTo>
                    <a:pt x="528" y="4476"/>
                  </a:lnTo>
                  <a:lnTo>
                    <a:pt x="551" y="4450"/>
                  </a:lnTo>
                  <a:lnTo>
                    <a:pt x="551" y="4450"/>
                  </a:lnTo>
                  <a:lnTo>
                    <a:pt x="591" y="4399"/>
                  </a:lnTo>
                  <a:lnTo>
                    <a:pt x="628" y="4348"/>
                  </a:lnTo>
                  <a:lnTo>
                    <a:pt x="663" y="4294"/>
                  </a:lnTo>
                  <a:lnTo>
                    <a:pt x="696" y="4241"/>
                  </a:lnTo>
                  <a:lnTo>
                    <a:pt x="727" y="4186"/>
                  </a:lnTo>
                  <a:lnTo>
                    <a:pt x="754" y="4129"/>
                  </a:lnTo>
                  <a:lnTo>
                    <a:pt x="782" y="4072"/>
                  </a:lnTo>
                  <a:lnTo>
                    <a:pt x="806" y="4014"/>
                  </a:lnTo>
                  <a:lnTo>
                    <a:pt x="829" y="3956"/>
                  </a:lnTo>
                  <a:lnTo>
                    <a:pt x="851" y="3895"/>
                  </a:lnTo>
                  <a:lnTo>
                    <a:pt x="869" y="3834"/>
                  </a:lnTo>
                  <a:lnTo>
                    <a:pt x="888" y="3773"/>
                  </a:lnTo>
                  <a:lnTo>
                    <a:pt x="906" y="3712"/>
                  </a:lnTo>
                  <a:lnTo>
                    <a:pt x="921" y="3649"/>
                  </a:lnTo>
                  <a:lnTo>
                    <a:pt x="936" y="3585"/>
                  </a:lnTo>
                  <a:lnTo>
                    <a:pt x="949" y="3523"/>
                  </a:lnTo>
                  <a:lnTo>
                    <a:pt x="962" y="3458"/>
                  </a:lnTo>
                  <a:lnTo>
                    <a:pt x="974" y="3394"/>
                  </a:lnTo>
                  <a:lnTo>
                    <a:pt x="995" y="3264"/>
                  </a:lnTo>
                  <a:lnTo>
                    <a:pt x="1017" y="3134"/>
                  </a:lnTo>
                  <a:lnTo>
                    <a:pt x="1035" y="3004"/>
                  </a:lnTo>
                  <a:lnTo>
                    <a:pt x="1055" y="2872"/>
                  </a:lnTo>
                  <a:lnTo>
                    <a:pt x="1075" y="2742"/>
                  </a:lnTo>
                  <a:lnTo>
                    <a:pt x="1098" y="2614"/>
                  </a:lnTo>
                  <a:lnTo>
                    <a:pt x="1109" y="2550"/>
                  </a:lnTo>
                  <a:lnTo>
                    <a:pt x="1123" y="2486"/>
                  </a:lnTo>
                  <a:lnTo>
                    <a:pt x="1123" y="2486"/>
                  </a:lnTo>
                  <a:lnTo>
                    <a:pt x="1134" y="2431"/>
                  </a:lnTo>
                  <a:lnTo>
                    <a:pt x="1147" y="2376"/>
                  </a:lnTo>
                  <a:lnTo>
                    <a:pt x="1160" y="2321"/>
                  </a:lnTo>
                  <a:lnTo>
                    <a:pt x="1175" y="2267"/>
                  </a:lnTo>
                  <a:lnTo>
                    <a:pt x="1190" y="2212"/>
                  </a:lnTo>
                  <a:lnTo>
                    <a:pt x="1206" y="2158"/>
                  </a:lnTo>
                  <a:lnTo>
                    <a:pt x="1223" y="2105"/>
                  </a:lnTo>
                  <a:lnTo>
                    <a:pt x="1240" y="2051"/>
                  </a:lnTo>
                  <a:lnTo>
                    <a:pt x="1259" y="1997"/>
                  </a:lnTo>
                  <a:lnTo>
                    <a:pt x="1279" y="1944"/>
                  </a:lnTo>
                  <a:lnTo>
                    <a:pt x="1299" y="1892"/>
                  </a:lnTo>
                  <a:lnTo>
                    <a:pt x="1320" y="1839"/>
                  </a:lnTo>
                  <a:lnTo>
                    <a:pt x="1341" y="1788"/>
                  </a:lnTo>
                  <a:lnTo>
                    <a:pt x="1365" y="1736"/>
                  </a:lnTo>
                  <a:lnTo>
                    <a:pt x="1389" y="1686"/>
                  </a:lnTo>
                  <a:lnTo>
                    <a:pt x="1414" y="1634"/>
                  </a:lnTo>
                  <a:lnTo>
                    <a:pt x="1439" y="1584"/>
                  </a:lnTo>
                  <a:lnTo>
                    <a:pt x="1465" y="1536"/>
                  </a:lnTo>
                  <a:lnTo>
                    <a:pt x="1492" y="1486"/>
                  </a:lnTo>
                  <a:lnTo>
                    <a:pt x="1521" y="1438"/>
                  </a:lnTo>
                  <a:lnTo>
                    <a:pt x="1550" y="1389"/>
                  </a:lnTo>
                  <a:lnTo>
                    <a:pt x="1581" y="1343"/>
                  </a:lnTo>
                  <a:lnTo>
                    <a:pt x="1611" y="1295"/>
                  </a:lnTo>
                  <a:lnTo>
                    <a:pt x="1643" y="1250"/>
                  </a:lnTo>
                  <a:lnTo>
                    <a:pt x="1677" y="1205"/>
                  </a:lnTo>
                  <a:lnTo>
                    <a:pt x="1711" y="1160"/>
                  </a:lnTo>
                  <a:lnTo>
                    <a:pt x="1746" y="1117"/>
                  </a:lnTo>
                  <a:lnTo>
                    <a:pt x="1781" y="1074"/>
                  </a:lnTo>
                  <a:lnTo>
                    <a:pt x="1818" y="1032"/>
                  </a:lnTo>
                  <a:lnTo>
                    <a:pt x="1856" y="990"/>
                  </a:lnTo>
                  <a:lnTo>
                    <a:pt x="1894" y="950"/>
                  </a:lnTo>
                  <a:lnTo>
                    <a:pt x="1934" y="910"/>
                  </a:lnTo>
                  <a:lnTo>
                    <a:pt x="1934" y="910"/>
                  </a:lnTo>
                  <a:lnTo>
                    <a:pt x="1976" y="871"/>
                  </a:lnTo>
                  <a:lnTo>
                    <a:pt x="2017" y="834"/>
                  </a:lnTo>
                  <a:lnTo>
                    <a:pt x="2060" y="796"/>
                  </a:lnTo>
                  <a:lnTo>
                    <a:pt x="2104" y="761"/>
                  </a:lnTo>
                  <a:lnTo>
                    <a:pt x="2148" y="726"/>
                  </a:lnTo>
                  <a:lnTo>
                    <a:pt x="2194" y="694"/>
                  </a:lnTo>
                  <a:lnTo>
                    <a:pt x="2240" y="661"/>
                  </a:lnTo>
                  <a:lnTo>
                    <a:pt x="2288" y="630"/>
                  </a:lnTo>
                  <a:lnTo>
                    <a:pt x="2335" y="601"/>
                  </a:lnTo>
                  <a:lnTo>
                    <a:pt x="2384" y="573"/>
                  </a:lnTo>
                  <a:lnTo>
                    <a:pt x="2434" y="545"/>
                  </a:lnTo>
                  <a:lnTo>
                    <a:pt x="2484" y="519"/>
                  </a:lnTo>
                  <a:lnTo>
                    <a:pt x="2534" y="495"/>
                  </a:lnTo>
                  <a:lnTo>
                    <a:pt x="2586" y="471"/>
                  </a:lnTo>
                  <a:lnTo>
                    <a:pt x="2637" y="450"/>
                  </a:lnTo>
                  <a:lnTo>
                    <a:pt x="2690" y="429"/>
                  </a:lnTo>
                  <a:lnTo>
                    <a:pt x="2742" y="410"/>
                  </a:lnTo>
                  <a:lnTo>
                    <a:pt x="2796" y="392"/>
                  </a:lnTo>
                  <a:lnTo>
                    <a:pt x="2850" y="377"/>
                  </a:lnTo>
                  <a:lnTo>
                    <a:pt x="2903" y="362"/>
                  </a:lnTo>
                  <a:lnTo>
                    <a:pt x="2958" y="350"/>
                  </a:lnTo>
                  <a:lnTo>
                    <a:pt x="3013" y="339"/>
                  </a:lnTo>
                  <a:lnTo>
                    <a:pt x="3068" y="329"/>
                  </a:lnTo>
                  <a:lnTo>
                    <a:pt x="3123" y="321"/>
                  </a:lnTo>
                  <a:lnTo>
                    <a:pt x="3178" y="315"/>
                  </a:lnTo>
                  <a:lnTo>
                    <a:pt x="3234" y="311"/>
                  </a:lnTo>
                  <a:lnTo>
                    <a:pt x="3289" y="307"/>
                  </a:lnTo>
                  <a:lnTo>
                    <a:pt x="3345" y="307"/>
                  </a:lnTo>
                  <a:lnTo>
                    <a:pt x="3401" y="307"/>
                  </a:lnTo>
                  <a:lnTo>
                    <a:pt x="3456" y="311"/>
                  </a:lnTo>
                  <a:lnTo>
                    <a:pt x="3513" y="315"/>
                  </a:lnTo>
                  <a:lnTo>
                    <a:pt x="3567" y="322"/>
                  </a:lnTo>
                  <a:lnTo>
                    <a:pt x="3567" y="322"/>
                  </a:lnTo>
                  <a:lnTo>
                    <a:pt x="3620" y="300"/>
                  </a:lnTo>
                  <a:lnTo>
                    <a:pt x="3681" y="276"/>
                  </a:lnTo>
                  <a:lnTo>
                    <a:pt x="3762" y="245"/>
                  </a:lnTo>
                  <a:lnTo>
                    <a:pt x="3863" y="210"/>
                  </a:lnTo>
                  <a:lnTo>
                    <a:pt x="3920" y="191"/>
                  </a:lnTo>
                  <a:lnTo>
                    <a:pt x="3980" y="171"/>
                  </a:lnTo>
                  <a:lnTo>
                    <a:pt x="4043" y="152"/>
                  </a:lnTo>
                  <a:lnTo>
                    <a:pt x="4111" y="134"/>
                  </a:lnTo>
                  <a:lnTo>
                    <a:pt x="4181" y="115"/>
                  </a:lnTo>
                  <a:lnTo>
                    <a:pt x="4253" y="96"/>
                  </a:lnTo>
                  <a:lnTo>
                    <a:pt x="4328" y="79"/>
                  </a:lnTo>
                  <a:lnTo>
                    <a:pt x="4405" y="62"/>
                  </a:lnTo>
                  <a:lnTo>
                    <a:pt x="4485" y="47"/>
                  </a:lnTo>
                  <a:lnTo>
                    <a:pt x="4565" y="35"/>
                  </a:lnTo>
                  <a:lnTo>
                    <a:pt x="4647" y="24"/>
                  </a:lnTo>
                  <a:lnTo>
                    <a:pt x="4731" y="14"/>
                  </a:lnTo>
                  <a:lnTo>
                    <a:pt x="4815" y="6"/>
                  </a:lnTo>
                  <a:lnTo>
                    <a:pt x="4900" y="2"/>
                  </a:lnTo>
                  <a:lnTo>
                    <a:pt x="4985" y="0"/>
                  </a:lnTo>
                  <a:lnTo>
                    <a:pt x="5027" y="1"/>
                  </a:lnTo>
                  <a:lnTo>
                    <a:pt x="5069" y="1"/>
                  </a:lnTo>
                  <a:lnTo>
                    <a:pt x="5111" y="4"/>
                  </a:lnTo>
                  <a:lnTo>
                    <a:pt x="5153" y="6"/>
                  </a:lnTo>
                  <a:lnTo>
                    <a:pt x="5196" y="10"/>
                  </a:lnTo>
                  <a:lnTo>
                    <a:pt x="5237" y="14"/>
                  </a:lnTo>
                  <a:lnTo>
                    <a:pt x="5279" y="20"/>
                  </a:lnTo>
                  <a:lnTo>
                    <a:pt x="5320" y="26"/>
                  </a:lnTo>
                  <a:lnTo>
                    <a:pt x="5362" y="34"/>
                  </a:lnTo>
                  <a:lnTo>
                    <a:pt x="5402" y="42"/>
                  </a:lnTo>
                  <a:lnTo>
                    <a:pt x="5443" y="51"/>
                  </a:lnTo>
                  <a:lnTo>
                    <a:pt x="5483" y="62"/>
                  </a:lnTo>
                  <a:lnTo>
                    <a:pt x="5523" y="74"/>
                  </a:lnTo>
                  <a:lnTo>
                    <a:pt x="5561" y="86"/>
                  </a:lnTo>
                  <a:lnTo>
                    <a:pt x="5561" y="86"/>
                  </a:lnTo>
                  <a:lnTo>
                    <a:pt x="5640" y="115"/>
                  </a:lnTo>
                  <a:lnTo>
                    <a:pt x="5719" y="145"/>
                  </a:lnTo>
                  <a:lnTo>
                    <a:pt x="5800" y="176"/>
                  </a:lnTo>
                  <a:lnTo>
                    <a:pt x="5881" y="210"/>
                  </a:lnTo>
                  <a:lnTo>
                    <a:pt x="5962" y="245"/>
                  </a:lnTo>
                  <a:lnTo>
                    <a:pt x="6045" y="282"/>
                  </a:lnTo>
                  <a:lnTo>
                    <a:pt x="6126" y="321"/>
                  </a:lnTo>
                  <a:lnTo>
                    <a:pt x="6208" y="362"/>
                  </a:lnTo>
                  <a:lnTo>
                    <a:pt x="6289" y="405"/>
                  </a:lnTo>
                  <a:lnTo>
                    <a:pt x="6371" y="450"/>
                  </a:lnTo>
                  <a:lnTo>
                    <a:pt x="6452" y="496"/>
                  </a:lnTo>
                  <a:lnTo>
                    <a:pt x="6532" y="545"/>
                  </a:lnTo>
                  <a:lnTo>
                    <a:pt x="6610" y="595"/>
                  </a:lnTo>
                  <a:lnTo>
                    <a:pt x="6688" y="646"/>
                  </a:lnTo>
                  <a:lnTo>
                    <a:pt x="6764" y="700"/>
                  </a:lnTo>
                  <a:lnTo>
                    <a:pt x="6837" y="756"/>
                  </a:lnTo>
                  <a:lnTo>
                    <a:pt x="6910" y="814"/>
                  </a:lnTo>
                  <a:lnTo>
                    <a:pt x="6981" y="873"/>
                  </a:lnTo>
                  <a:lnTo>
                    <a:pt x="7050" y="934"/>
                  </a:lnTo>
                  <a:lnTo>
                    <a:pt x="7083" y="965"/>
                  </a:lnTo>
                  <a:lnTo>
                    <a:pt x="7116" y="997"/>
                  </a:lnTo>
                  <a:lnTo>
                    <a:pt x="7148" y="1029"/>
                  </a:lnTo>
                  <a:lnTo>
                    <a:pt x="7180" y="1062"/>
                  </a:lnTo>
                  <a:lnTo>
                    <a:pt x="7211" y="1094"/>
                  </a:lnTo>
                  <a:lnTo>
                    <a:pt x="7241" y="1128"/>
                  </a:lnTo>
                  <a:lnTo>
                    <a:pt x="7271" y="1162"/>
                  </a:lnTo>
                  <a:lnTo>
                    <a:pt x="7298" y="1195"/>
                  </a:lnTo>
                  <a:lnTo>
                    <a:pt x="7327" y="1230"/>
                  </a:lnTo>
                  <a:lnTo>
                    <a:pt x="7353" y="1265"/>
                  </a:lnTo>
                  <a:lnTo>
                    <a:pt x="7381" y="1302"/>
                  </a:lnTo>
                  <a:lnTo>
                    <a:pt x="7406" y="1338"/>
                  </a:lnTo>
                  <a:lnTo>
                    <a:pt x="7431" y="1374"/>
                  </a:lnTo>
                  <a:lnTo>
                    <a:pt x="7453" y="1410"/>
                  </a:lnTo>
                  <a:lnTo>
                    <a:pt x="7477" y="1448"/>
                  </a:lnTo>
                  <a:lnTo>
                    <a:pt x="7498" y="1487"/>
                  </a:lnTo>
                  <a:lnTo>
                    <a:pt x="7519" y="1524"/>
                  </a:lnTo>
                  <a:lnTo>
                    <a:pt x="7539" y="1563"/>
                  </a:lnTo>
                  <a:lnTo>
                    <a:pt x="7558" y="1602"/>
                  </a:lnTo>
                  <a:lnTo>
                    <a:pt x="7575" y="1642"/>
                  </a:lnTo>
                  <a:lnTo>
                    <a:pt x="7592" y="1682"/>
                  </a:lnTo>
                  <a:lnTo>
                    <a:pt x="7608" y="1723"/>
                  </a:lnTo>
                  <a:lnTo>
                    <a:pt x="7623" y="1763"/>
                  </a:lnTo>
                  <a:lnTo>
                    <a:pt x="7635" y="1806"/>
                  </a:lnTo>
                  <a:lnTo>
                    <a:pt x="7648" y="1847"/>
                  </a:lnTo>
                  <a:lnTo>
                    <a:pt x="7659" y="1889"/>
                  </a:lnTo>
                  <a:lnTo>
                    <a:pt x="7659" y="1889"/>
                  </a:lnTo>
                  <a:lnTo>
                    <a:pt x="7668" y="1906"/>
                  </a:lnTo>
                  <a:lnTo>
                    <a:pt x="7690" y="1953"/>
                  </a:lnTo>
                  <a:lnTo>
                    <a:pt x="7706" y="1988"/>
                  </a:lnTo>
                  <a:lnTo>
                    <a:pt x="7724" y="2030"/>
                  </a:lnTo>
                  <a:lnTo>
                    <a:pt x="7743" y="2078"/>
                  </a:lnTo>
                  <a:lnTo>
                    <a:pt x="7761" y="2132"/>
                  </a:lnTo>
                  <a:lnTo>
                    <a:pt x="7781" y="2192"/>
                  </a:lnTo>
                  <a:lnTo>
                    <a:pt x="7800" y="2257"/>
                  </a:lnTo>
                  <a:lnTo>
                    <a:pt x="7818" y="2327"/>
                  </a:lnTo>
                  <a:lnTo>
                    <a:pt x="7834" y="2402"/>
                  </a:lnTo>
                  <a:lnTo>
                    <a:pt x="7841" y="2441"/>
                  </a:lnTo>
                  <a:lnTo>
                    <a:pt x="7849" y="2481"/>
                  </a:lnTo>
                  <a:lnTo>
                    <a:pt x="7855" y="2522"/>
                  </a:lnTo>
                  <a:lnTo>
                    <a:pt x="7860" y="2565"/>
                  </a:lnTo>
                  <a:lnTo>
                    <a:pt x="7864" y="2609"/>
                  </a:lnTo>
                  <a:lnTo>
                    <a:pt x="7868" y="2652"/>
                  </a:lnTo>
                  <a:lnTo>
                    <a:pt x="7870" y="2697"/>
                  </a:lnTo>
                  <a:lnTo>
                    <a:pt x="7873" y="2742"/>
                  </a:lnTo>
                  <a:lnTo>
                    <a:pt x="7873" y="2742"/>
                  </a:lnTo>
                  <a:lnTo>
                    <a:pt x="7874" y="2831"/>
                  </a:lnTo>
                  <a:lnTo>
                    <a:pt x="7874" y="2916"/>
                  </a:lnTo>
                  <a:lnTo>
                    <a:pt x="7873" y="3071"/>
                  </a:lnTo>
                  <a:lnTo>
                    <a:pt x="7873" y="3210"/>
                  </a:lnTo>
                  <a:lnTo>
                    <a:pt x="7873" y="3275"/>
                  </a:lnTo>
                  <a:lnTo>
                    <a:pt x="7874" y="3336"/>
                  </a:lnTo>
                  <a:lnTo>
                    <a:pt x="7875" y="3396"/>
                  </a:lnTo>
                  <a:lnTo>
                    <a:pt x="7879" y="3455"/>
                  </a:lnTo>
                  <a:lnTo>
                    <a:pt x="7884" y="3512"/>
                  </a:lnTo>
                  <a:lnTo>
                    <a:pt x="7891" y="3568"/>
                  </a:lnTo>
                  <a:lnTo>
                    <a:pt x="7901" y="3623"/>
                  </a:lnTo>
                  <a:lnTo>
                    <a:pt x="7914" y="3677"/>
                  </a:lnTo>
                  <a:lnTo>
                    <a:pt x="7929" y="3732"/>
                  </a:lnTo>
                  <a:lnTo>
                    <a:pt x="7946" y="3788"/>
                  </a:lnTo>
                  <a:lnTo>
                    <a:pt x="7946" y="3788"/>
                  </a:lnTo>
                  <a:lnTo>
                    <a:pt x="7961" y="3829"/>
                  </a:lnTo>
                  <a:lnTo>
                    <a:pt x="7977" y="3869"/>
                  </a:lnTo>
                  <a:lnTo>
                    <a:pt x="7994" y="3908"/>
                  </a:lnTo>
                  <a:lnTo>
                    <a:pt x="8010" y="3947"/>
                  </a:lnTo>
                  <a:lnTo>
                    <a:pt x="8027" y="3984"/>
                  </a:lnTo>
                  <a:lnTo>
                    <a:pt x="8045" y="4021"/>
                  </a:lnTo>
                  <a:lnTo>
                    <a:pt x="8081" y="4091"/>
                  </a:lnTo>
                  <a:lnTo>
                    <a:pt x="8118" y="4158"/>
                  </a:lnTo>
                  <a:lnTo>
                    <a:pt x="8157" y="4222"/>
                  </a:lnTo>
                  <a:lnTo>
                    <a:pt x="8197" y="4283"/>
                  </a:lnTo>
                  <a:lnTo>
                    <a:pt x="8238" y="4341"/>
                  </a:lnTo>
                  <a:lnTo>
                    <a:pt x="8280" y="4396"/>
                  </a:lnTo>
                  <a:lnTo>
                    <a:pt x="8322" y="4450"/>
                  </a:lnTo>
                  <a:lnTo>
                    <a:pt x="8364" y="4501"/>
                  </a:lnTo>
                  <a:lnTo>
                    <a:pt x="8407" y="4550"/>
                  </a:lnTo>
                  <a:lnTo>
                    <a:pt x="8448" y="4596"/>
                  </a:lnTo>
                  <a:lnTo>
                    <a:pt x="8491" y="4642"/>
                  </a:lnTo>
                  <a:lnTo>
                    <a:pt x="8573" y="4728"/>
                  </a:lnTo>
                  <a:lnTo>
                    <a:pt x="8650" y="4810"/>
                  </a:lnTo>
                  <a:lnTo>
                    <a:pt x="8688" y="4850"/>
                  </a:lnTo>
                  <a:lnTo>
                    <a:pt x="8724" y="4888"/>
                  </a:lnTo>
                  <a:lnTo>
                    <a:pt x="8759" y="4927"/>
                  </a:lnTo>
                  <a:lnTo>
                    <a:pt x="8790" y="4965"/>
                  </a:lnTo>
                  <a:lnTo>
                    <a:pt x="8821" y="5004"/>
                  </a:lnTo>
                  <a:lnTo>
                    <a:pt x="8849" y="5042"/>
                  </a:lnTo>
                  <a:lnTo>
                    <a:pt x="8875" y="5081"/>
                  </a:lnTo>
                  <a:lnTo>
                    <a:pt x="8898" y="5120"/>
                  </a:lnTo>
                  <a:lnTo>
                    <a:pt x="8908" y="5140"/>
                  </a:lnTo>
                  <a:lnTo>
                    <a:pt x="8918" y="5160"/>
                  </a:lnTo>
                  <a:lnTo>
                    <a:pt x="8926" y="5181"/>
                  </a:lnTo>
                  <a:lnTo>
                    <a:pt x="8935" y="5201"/>
                  </a:lnTo>
                  <a:lnTo>
                    <a:pt x="8943" y="5222"/>
                  </a:lnTo>
                  <a:lnTo>
                    <a:pt x="8949" y="5244"/>
                  </a:lnTo>
                  <a:lnTo>
                    <a:pt x="8954" y="5265"/>
                  </a:lnTo>
                  <a:lnTo>
                    <a:pt x="8959" y="5286"/>
                  </a:lnTo>
                  <a:lnTo>
                    <a:pt x="8963" y="5309"/>
                  </a:lnTo>
                  <a:lnTo>
                    <a:pt x="8966" y="5331"/>
                  </a:lnTo>
                  <a:lnTo>
                    <a:pt x="8968" y="5354"/>
                  </a:lnTo>
                  <a:lnTo>
                    <a:pt x="8969" y="5377"/>
                  </a:lnTo>
                  <a:lnTo>
                    <a:pt x="8969" y="5377"/>
                  </a:lnTo>
                  <a:lnTo>
                    <a:pt x="8971" y="5478"/>
                  </a:lnTo>
                  <a:lnTo>
                    <a:pt x="8973" y="5591"/>
                  </a:lnTo>
                  <a:lnTo>
                    <a:pt x="8971" y="5714"/>
                  </a:lnTo>
                  <a:lnTo>
                    <a:pt x="8970" y="5779"/>
                  </a:lnTo>
                  <a:lnTo>
                    <a:pt x="8968" y="5844"/>
                  </a:lnTo>
                  <a:lnTo>
                    <a:pt x="8964" y="5911"/>
                  </a:lnTo>
                  <a:lnTo>
                    <a:pt x="8959" y="5980"/>
                  </a:lnTo>
                  <a:lnTo>
                    <a:pt x="8953" y="6050"/>
                  </a:lnTo>
                  <a:lnTo>
                    <a:pt x="8944" y="6119"/>
                  </a:lnTo>
                  <a:lnTo>
                    <a:pt x="8934" y="6189"/>
                  </a:lnTo>
                  <a:lnTo>
                    <a:pt x="8921" y="6259"/>
                  </a:lnTo>
                  <a:lnTo>
                    <a:pt x="8906" y="6329"/>
                  </a:lnTo>
                  <a:lnTo>
                    <a:pt x="8889" y="6398"/>
                  </a:lnTo>
                  <a:lnTo>
                    <a:pt x="8869" y="6466"/>
                  </a:lnTo>
                  <a:lnTo>
                    <a:pt x="8858" y="6499"/>
                  </a:lnTo>
                  <a:lnTo>
                    <a:pt x="8846" y="6533"/>
                  </a:lnTo>
                  <a:lnTo>
                    <a:pt x="8834" y="6566"/>
                  </a:lnTo>
                  <a:lnTo>
                    <a:pt x="8821" y="6598"/>
                  </a:lnTo>
                  <a:lnTo>
                    <a:pt x="8806" y="6631"/>
                  </a:lnTo>
                  <a:lnTo>
                    <a:pt x="8793" y="6662"/>
                  </a:lnTo>
                  <a:lnTo>
                    <a:pt x="8776" y="6693"/>
                  </a:lnTo>
                  <a:lnTo>
                    <a:pt x="8760" y="6723"/>
                  </a:lnTo>
                  <a:lnTo>
                    <a:pt x="8743" y="6753"/>
                  </a:lnTo>
                  <a:lnTo>
                    <a:pt x="8724" y="6782"/>
                  </a:lnTo>
                  <a:lnTo>
                    <a:pt x="8705" y="6811"/>
                  </a:lnTo>
                  <a:lnTo>
                    <a:pt x="8685" y="6838"/>
                  </a:lnTo>
                  <a:lnTo>
                    <a:pt x="8664" y="6866"/>
                  </a:lnTo>
                  <a:lnTo>
                    <a:pt x="8643" y="6892"/>
                  </a:lnTo>
                  <a:lnTo>
                    <a:pt x="8619" y="6917"/>
                  </a:lnTo>
                  <a:lnTo>
                    <a:pt x="8595" y="6942"/>
                  </a:lnTo>
                  <a:lnTo>
                    <a:pt x="8570" y="6966"/>
                  </a:lnTo>
                  <a:lnTo>
                    <a:pt x="8544" y="6988"/>
                  </a:lnTo>
                  <a:lnTo>
                    <a:pt x="8517" y="7011"/>
                  </a:lnTo>
                  <a:lnTo>
                    <a:pt x="8488" y="7032"/>
                  </a:lnTo>
                  <a:lnTo>
                    <a:pt x="8459" y="7052"/>
                  </a:lnTo>
                  <a:lnTo>
                    <a:pt x="8428" y="7071"/>
                  </a:lnTo>
                  <a:lnTo>
                    <a:pt x="8396" y="7088"/>
                  </a:lnTo>
                  <a:lnTo>
                    <a:pt x="8363" y="7105"/>
                  </a:lnTo>
                  <a:lnTo>
                    <a:pt x="8328" y="7121"/>
                  </a:lnTo>
                  <a:lnTo>
                    <a:pt x="8293" y="7135"/>
                  </a:lnTo>
                  <a:lnTo>
                    <a:pt x="8257" y="7148"/>
                  </a:lnTo>
                  <a:lnTo>
                    <a:pt x="8218" y="7160"/>
                  </a:lnTo>
                  <a:lnTo>
                    <a:pt x="8178" y="7170"/>
                  </a:lnTo>
                  <a:lnTo>
                    <a:pt x="8138" y="7180"/>
                  </a:lnTo>
                  <a:lnTo>
                    <a:pt x="8202" y="6667"/>
                  </a:lnTo>
                  <a:lnTo>
                    <a:pt x="8202" y="6667"/>
                  </a:lnTo>
                  <a:lnTo>
                    <a:pt x="8175" y="6698"/>
                  </a:lnTo>
                  <a:lnTo>
                    <a:pt x="8141" y="6734"/>
                  </a:lnTo>
                  <a:lnTo>
                    <a:pt x="8095" y="6781"/>
                  </a:lnTo>
                  <a:lnTo>
                    <a:pt x="8039" y="6836"/>
                  </a:lnTo>
                  <a:lnTo>
                    <a:pt x="7972" y="6897"/>
                  </a:lnTo>
                  <a:lnTo>
                    <a:pt x="7935" y="6930"/>
                  </a:lnTo>
                  <a:lnTo>
                    <a:pt x="7895" y="6962"/>
                  </a:lnTo>
                  <a:lnTo>
                    <a:pt x="7854" y="6996"/>
                  </a:lnTo>
                  <a:lnTo>
                    <a:pt x="7811" y="7030"/>
                  </a:lnTo>
                  <a:lnTo>
                    <a:pt x="7765" y="7065"/>
                  </a:lnTo>
                  <a:lnTo>
                    <a:pt x="7718" y="7098"/>
                  </a:lnTo>
                  <a:lnTo>
                    <a:pt x="7669" y="7131"/>
                  </a:lnTo>
                  <a:lnTo>
                    <a:pt x="7619" y="7163"/>
                  </a:lnTo>
                  <a:lnTo>
                    <a:pt x="7567" y="7195"/>
                  </a:lnTo>
                  <a:lnTo>
                    <a:pt x="7513" y="7225"/>
                  </a:lnTo>
                  <a:lnTo>
                    <a:pt x="7458" y="7253"/>
                  </a:lnTo>
                  <a:lnTo>
                    <a:pt x="7403" y="7280"/>
                  </a:lnTo>
                  <a:lnTo>
                    <a:pt x="7346" y="7303"/>
                  </a:lnTo>
                  <a:lnTo>
                    <a:pt x="7287" y="7326"/>
                  </a:lnTo>
                  <a:lnTo>
                    <a:pt x="7228" y="7345"/>
                  </a:lnTo>
                  <a:lnTo>
                    <a:pt x="7198" y="7353"/>
                  </a:lnTo>
                  <a:lnTo>
                    <a:pt x="7168" y="7361"/>
                  </a:lnTo>
                  <a:lnTo>
                    <a:pt x="7138" y="7368"/>
                  </a:lnTo>
                  <a:lnTo>
                    <a:pt x="7108" y="7375"/>
                  </a:lnTo>
                  <a:lnTo>
                    <a:pt x="7078" y="7380"/>
                  </a:lnTo>
                  <a:lnTo>
                    <a:pt x="7047" y="7385"/>
                  </a:lnTo>
                  <a:lnTo>
                    <a:pt x="7017" y="7388"/>
                  </a:lnTo>
                  <a:lnTo>
                    <a:pt x="6986" y="7391"/>
                  </a:lnTo>
                  <a:lnTo>
                    <a:pt x="6955" y="7392"/>
                  </a:lnTo>
                  <a:lnTo>
                    <a:pt x="6925" y="7392"/>
                  </a:lnTo>
                  <a:lnTo>
                    <a:pt x="7201" y="66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29D5248-06E6-1D9F-1B83-25032090F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" y="1994"/>
              <a:ext cx="2119" cy="2323"/>
            </a:xfrm>
            <a:custGeom>
              <a:avLst/>
              <a:gdLst>
                <a:gd name="T0" fmla="*/ 7844 w 8477"/>
                <a:gd name="T1" fmla="*/ 5240 h 9295"/>
                <a:gd name="T2" fmla="*/ 7082 w 8477"/>
                <a:gd name="T3" fmla="*/ 5250 h 9295"/>
                <a:gd name="T4" fmla="*/ 6540 w 8477"/>
                <a:gd name="T5" fmla="*/ 5304 h 9295"/>
                <a:gd name="T6" fmla="*/ 6386 w 8477"/>
                <a:gd name="T7" fmla="*/ 5801 h 9295"/>
                <a:gd name="T8" fmla="*/ 6267 w 8477"/>
                <a:gd name="T9" fmla="*/ 6158 h 9295"/>
                <a:gd name="T10" fmla="*/ 6225 w 8477"/>
                <a:gd name="T11" fmla="*/ 6402 h 9295"/>
                <a:gd name="T12" fmla="*/ 6222 w 8477"/>
                <a:gd name="T13" fmla="*/ 6650 h 9295"/>
                <a:gd name="T14" fmla="*/ 6263 w 8477"/>
                <a:gd name="T15" fmla="*/ 6893 h 9295"/>
                <a:gd name="T16" fmla="*/ 6351 w 8477"/>
                <a:gd name="T17" fmla="*/ 7120 h 9295"/>
                <a:gd name="T18" fmla="*/ 6512 w 8477"/>
                <a:gd name="T19" fmla="*/ 7368 h 9295"/>
                <a:gd name="T20" fmla="*/ 6619 w 8477"/>
                <a:gd name="T21" fmla="*/ 7584 h 9295"/>
                <a:gd name="T22" fmla="*/ 6824 w 8477"/>
                <a:gd name="T23" fmla="*/ 8274 h 9295"/>
                <a:gd name="T24" fmla="*/ 298 w 8477"/>
                <a:gd name="T25" fmla="*/ 9206 h 9295"/>
                <a:gd name="T26" fmla="*/ 839 w 8477"/>
                <a:gd name="T27" fmla="*/ 8021 h 9295"/>
                <a:gd name="T28" fmla="*/ 929 w 8477"/>
                <a:gd name="T29" fmla="*/ 7790 h 9295"/>
                <a:gd name="T30" fmla="*/ 1230 w 8477"/>
                <a:gd name="T31" fmla="*/ 7054 h 9295"/>
                <a:gd name="T32" fmla="*/ 1492 w 8477"/>
                <a:gd name="T33" fmla="*/ 6297 h 9295"/>
                <a:gd name="T34" fmla="*/ 1606 w 8477"/>
                <a:gd name="T35" fmla="*/ 5822 h 9295"/>
                <a:gd name="T36" fmla="*/ 1755 w 8477"/>
                <a:gd name="T37" fmla="*/ 4395 h 9295"/>
                <a:gd name="T38" fmla="*/ 1577 w 8477"/>
                <a:gd name="T39" fmla="*/ 4026 h 9295"/>
                <a:gd name="T40" fmla="*/ 1265 w 8477"/>
                <a:gd name="T41" fmla="*/ 4194 h 9295"/>
                <a:gd name="T42" fmla="*/ 1082 w 8477"/>
                <a:gd name="T43" fmla="*/ 4327 h 9295"/>
                <a:gd name="T44" fmla="*/ 1017 w 8477"/>
                <a:gd name="T45" fmla="*/ 4339 h 9295"/>
                <a:gd name="T46" fmla="*/ 641 w 8477"/>
                <a:gd name="T47" fmla="*/ 3188 h 9295"/>
                <a:gd name="T48" fmla="*/ 487 w 8477"/>
                <a:gd name="T49" fmla="*/ 2808 h 9295"/>
                <a:gd name="T50" fmla="*/ 178 w 8477"/>
                <a:gd name="T51" fmla="*/ 2195 h 9295"/>
                <a:gd name="T52" fmla="*/ 27 w 8477"/>
                <a:gd name="T53" fmla="*/ 1826 h 9295"/>
                <a:gd name="T54" fmla="*/ 285 w 8477"/>
                <a:gd name="T55" fmla="*/ 1506 h 9295"/>
                <a:gd name="T56" fmla="*/ 813 w 8477"/>
                <a:gd name="T57" fmla="*/ 1110 h 9295"/>
                <a:gd name="T58" fmla="*/ 1375 w 8477"/>
                <a:gd name="T59" fmla="*/ 761 h 9295"/>
                <a:gd name="T60" fmla="*/ 1964 w 8477"/>
                <a:gd name="T61" fmla="*/ 457 h 9295"/>
                <a:gd name="T62" fmla="*/ 2574 w 8477"/>
                <a:gd name="T63" fmla="*/ 195 h 9295"/>
                <a:gd name="T64" fmla="*/ 2999 w 8477"/>
                <a:gd name="T65" fmla="*/ 53 h 9295"/>
                <a:gd name="T66" fmla="*/ 3264 w 8477"/>
                <a:gd name="T67" fmla="*/ 7 h 9295"/>
                <a:gd name="T68" fmla="*/ 3797 w 8477"/>
                <a:gd name="T69" fmla="*/ 7 h 9295"/>
                <a:gd name="T70" fmla="*/ 3923 w 8477"/>
                <a:gd name="T71" fmla="*/ 19 h 9295"/>
                <a:gd name="T72" fmla="*/ 3865 w 8477"/>
                <a:gd name="T73" fmla="*/ 65 h 9295"/>
                <a:gd name="T74" fmla="*/ 3812 w 8477"/>
                <a:gd name="T75" fmla="*/ 208 h 9295"/>
                <a:gd name="T76" fmla="*/ 3822 w 8477"/>
                <a:gd name="T77" fmla="*/ 402 h 9295"/>
                <a:gd name="T78" fmla="*/ 3902 w 8477"/>
                <a:gd name="T79" fmla="*/ 709 h 9295"/>
                <a:gd name="T80" fmla="*/ 4027 w 8477"/>
                <a:gd name="T81" fmla="*/ 883 h 9295"/>
                <a:gd name="T82" fmla="*/ 4257 w 8477"/>
                <a:gd name="T83" fmla="*/ 1032 h 9295"/>
                <a:gd name="T84" fmla="*/ 4484 w 8477"/>
                <a:gd name="T85" fmla="*/ 1096 h 9295"/>
                <a:gd name="T86" fmla="*/ 4756 w 8477"/>
                <a:gd name="T87" fmla="*/ 1108 h 9295"/>
                <a:gd name="T88" fmla="*/ 5239 w 8477"/>
                <a:gd name="T89" fmla="*/ 1050 h 9295"/>
                <a:gd name="T90" fmla="*/ 5598 w 8477"/>
                <a:gd name="T91" fmla="*/ 963 h 9295"/>
                <a:gd name="T92" fmla="*/ 5866 w 8477"/>
                <a:gd name="T93" fmla="*/ 856 h 9295"/>
                <a:gd name="T94" fmla="*/ 6168 w 8477"/>
                <a:gd name="T95" fmla="*/ 638 h 9295"/>
                <a:gd name="T96" fmla="*/ 6432 w 8477"/>
                <a:gd name="T97" fmla="*/ 320 h 9295"/>
                <a:gd name="T98" fmla="*/ 6684 w 8477"/>
                <a:gd name="T99" fmla="*/ 352 h 9295"/>
                <a:gd name="T100" fmla="*/ 7293 w 8477"/>
                <a:gd name="T101" fmla="*/ 764 h 9295"/>
                <a:gd name="T102" fmla="*/ 7624 w 8477"/>
                <a:gd name="T103" fmla="*/ 1036 h 9295"/>
                <a:gd name="T104" fmla="*/ 7810 w 8477"/>
                <a:gd name="T105" fmla="*/ 1232 h 9295"/>
                <a:gd name="T106" fmla="*/ 7990 w 8477"/>
                <a:gd name="T107" fmla="*/ 1515 h 9295"/>
                <a:gd name="T108" fmla="*/ 8120 w 8477"/>
                <a:gd name="T109" fmla="*/ 1825 h 9295"/>
                <a:gd name="T110" fmla="*/ 8248 w 8477"/>
                <a:gd name="T111" fmla="*/ 2345 h 9295"/>
                <a:gd name="T112" fmla="*/ 8355 w 8477"/>
                <a:gd name="T113" fmla="*/ 3101 h 9295"/>
                <a:gd name="T114" fmla="*/ 8449 w 8477"/>
                <a:gd name="T115" fmla="*/ 4191 h 9295"/>
                <a:gd name="T116" fmla="*/ 8456 w 8477"/>
                <a:gd name="T117" fmla="*/ 5155 h 9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477" h="9295">
                  <a:moveTo>
                    <a:pt x="8187" y="5205"/>
                  </a:moveTo>
                  <a:lnTo>
                    <a:pt x="8187" y="5205"/>
                  </a:lnTo>
                  <a:lnTo>
                    <a:pt x="8120" y="5214"/>
                  </a:lnTo>
                  <a:lnTo>
                    <a:pt x="8051" y="5223"/>
                  </a:lnTo>
                  <a:lnTo>
                    <a:pt x="7982" y="5229"/>
                  </a:lnTo>
                  <a:lnTo>
                    <a:pt x="7913" y="5235"/>
                  </a:lnTo>
                  <a:lnTo>
                    <a:pt x="7844" y="5240"/>
                  </a:lnTo>
                  <a:lnTo>
                    <a:pt x="7775" y="5244"/>
                  </a:lnTo>
                  <a:lnTo>
                    <a:pt x="7707" y="5247"/>
                  </a:lnTo>
                  <a:lnTo>
                    <a:pt x="7637" y="5249"/>
                  </a:lnTo>
                  <a:lnTo>
                    <a:pt x="7498" y="5252"/>
                  </a:lnTo>
                  <a:lnTo>
                    <a:pt x="7359" y="5253"/>
                  </a:lnTo>
                  <a:lnTo>
                    <a:pt x="7221" y="5252"/>
                  </a:lnTo>
                  <a:lnTo>
                    <a:pt x="7082" y="5250"/>
                  </a:lnTo>
                  <a:lnTo>
                    <a:pt x="7082" y="5250"/>
                  </a:lnTo>
                  <a:lnTo>
                    <a:pt x="6667" y="5245"/>
                  </a:lnTo>
                  <a:lnTo>
                    <a:pt x="6667" y="5245"/>
                  </a:lnTo>
                  <a:lnTo>
                    <a:pt x="6550" y="5244"/>
                  </a:lnTo>
                  <a:lnTo>
                    <a:pt x="6550" y="5250"/>
                  </a:lnTo>
                  <a:lnTo>
                    <a:pt x="6550" y="5250"/>
                  </a:lnTo>
                  <a:lnTo>
                    <a:pt x="6540" y="5304"/>
                  </a:lnTo>
                  <a:lnTo>
                    <a:pt x="6529" y="5359"/>
                  </a:lnTo>
                  <a:lnTo>
                    <a:pt x="6515" y="5414"/>
                  </a:lnTo>
                  <a:lnTo>
                    <a:pt x="6500" y="5469"/>
                  </a:lnTo>
                  <a:lnTo>
                    <a:pt x="6483" y="5524"/>
                  </a:lnTo>
                  <a:lnTo>
                    <a:pt x="6465" y="5579"/>
                  </a:lnTo>
                  <a:lnTo>
                    <a:pt x="6427" y="5691"/>
                  </a:lnTo>
                  <a:lnTo>
                    <a:pt x="6386" y="5801"/>
                  </a:lnTo>
                  <a:lnTo>
                    <a:pt x="6346" y="5910"/>
                  </a:lnTo>
                  <a:lnTo>
                    <a:pt x="6327" y="5963"/>
                  </a:lnTo>
                  <a:lnTo>
                    <a:pt x="6308" y="6017"/>
                  </a:lnTo>
                  <a:lnTo>
                    <a:pt x="6292" y="6071"/>
                  </a:lnTo>
                  <a:lnTo>
                    <a:pt x="6276" y="6125"/>
                  </a:lnTo>
                  <a:lnTo>
                    <a:pt x="6276" y="6125"/>
                  </a:lnTo>
                  <a:lnTo>
                    <a:pt x="6267" y="6158"/>
                  </a:lnTo>
                  <a:lnTo>
                    <a:pt x="6258" y="6192"/>
                  </a:lnTo>
                  <a:lnTo>
                    <a:pt x="6251" y="6227"/>
                  </a:lnTo>
                  <a:lnTo>
                    <a:pt x="6244" y="6262"/>
                  </a:lnTo>
                  <a:lnTo>
                    <a:pt x="6238" y="6297"/>
                  </a:lnTo>
                  <a:lnTo>
                    <a:pt x="6232" y="6332"/>
                  </a:lnTo>
                  <a:lnTo>
                    <a:pt x="6228" y="6367"/>
                  </a:lnTo>
                  <a:lnTo>
                    <a:pt x="6225" y="6402"/>
                  </a:lnTo>
                  <a:lnTo>
                    <a:pt x="6222" y="6437"/>
                  </a:lnTo>
                  <a:lnTo>
                    <a:pt x="6220" y="6474"/>
                  </a:lnTo>
                  <a:lnTo>
                    <a:pt x="6218" y="6509"/>
                  </a:lnTo>
                  <a:lnTo>
                    <a:pt x="6218" y="6544"/>
                  </a:lnTo>
                  <a:lnTo>
                    <a:pt x="6218" y="6580"/>
                  </a:lnTo>
                  <a:lnTo>
                    <a:pt x="6220" y="6615"/>
                  </a:lnTo>
                  <a:lnTo>
                    <a:pt x="6222" y="6650"/>
                  </a:lnTo>
                  <a:lnTo>
                    <a:pt x="6226" y="6685"/>
                  </a:lnTo>
                  <a:lnTo>
                    <a:pt x="6230" y="6720"/>
                  </a:lnTo>
                  <a:lnTo>
                    <a:pt x="6235" y="6755"/>
                  </a:lnTo>
                  <a:lnTo>
                    <a:pt x="6239" y="6790"/>
                  </a:lnTo>
                  <a:lnTo>
                    <a:pt x="6247" y="6824"/>
                  </a:lnTo>
                  <a:lnTo>
                    <a:pt x="6254" y="6858"/>
                  </a:lnTo>
                  <a:lnTo>
                    <a:pt x="6263" y="6893"/>
                  </a:lnTo>
                  <a:lnTo>
                    <a:pt x="6272" y="6925"/>
                  </a:lnTo>
                  <a:lnTo>
                    <a:pt x="6283" y="6959"/>
                  </a:lnTo>
                  <a:lnTo>
                    <a:pt x="6294" y="6991"/>
                  </a:lnTo>
                  <a:lnTo>
                    <a:pt x="6307" y="7025"/>
                  </a:lnTo>
                  <a:lnTo>
                    <a:pt x="6321" y="7056"/>
                  </a:lnTo>
                  <a:lnTo>
                    <a:pt x="6336" y="7089"/>
                  </a:lnTo>
                  <a:lnTo>
                    <a:pt x="6351" y="7120"/>
                  </a:lnTo>
                  <a:lnTo>
                    <a:pt x="6367" y="7151"/>
                  </a:lnTo>
                  <a:lnTo>
                    <a:pt x="6384" y="7181"/>
                  </a:lnTo>
                  <a:lnTo>
                    <a:pt x="6403" y="7211"/>
                  </a:lnTo>
                  <a:lnTo>
                    <a:pt x="6403" y="7211"/>
                  </a:lnTo>
                  <a:lnTo>
                    <a:pt x="6439" y="7264"/>
                  </a:lnTo>
                  <a:lnTo>
                    <a:pt x="6475" y="7315"/>
                  </a:lnTo>
                  <a:lnTo>
                    <a:pt x="6512" y="7368"/>
                  </a:lnTo>
                  <a:lnTo>
                    <a:pt x="6529" y="7394"/>
                  </a:lnTo>
                  <a:lnTo>
                    <a:pt x="6545" y="7422"/>
                  </a:lnTo>
                  <a:lnTo>
                    <a:pt x="6545" y="7422"/>
                  </a:lnTo>
                  <a:lnTo>
                    <a:pt x="6567" y="7460"/>
                  </a:lnTo>
                  <a:lnTo>
                    <a:pt x="6585" y="7502"/>
                  </a:lnTo>
                  <a:lnTo>
                    <a:pt x="6603" y="7543"/>
                  </a:lnTo>
                  <a:lnTo>
                    <a:pt x="6619" y="7584"/>
                  </a:lnTo>
                  <a:lnTo>
                    <a:pt x="6633" y="7627"/>
                  </a:lnTo>
                  <a:lnTo>
                    <a:pt x="6647" y="7670"/>
                  </a:lnTo>
                  <a:lnTo>
                    <a:pt x="6673" y="7757"/>
                  </a:lnTo>
                  <a:lnTo>
                    <a:pt x="6673" y="7757"/>
                  </a:lnTo>
                  <a:lnTo>
                    <a:pt x="6821" y="8274"/>
                  </a:lnTo>
                  <a:lnTo>
                    <a:pt x="6824" y="8274"/>
                  </a:lnTo>
                  <a:lnTo>
                    <a:pt x="6824" y="8274"/>
                  </a:lnTo>
                  <a:lnTo>
                    <a:pt x="6833" y="8402"/>
                  </a:lnTo>
                  <a:lnTo>
                    <a:pt x="6833" y="8402"/>
                  </a:lnTo>
                  <a:lnTo>
                    <a:pt x="6864" y="9291"/>
                  </a:lnTo>
                  <a:lnTo>
                    <a:pt x="255" y="9291"/>
                  </a:lnTo>
                  <a:lnTo>
                    <a:pt x="253" y="9295"/>
                  </a:lnTo>
                  <a:lnTo>
                    <a:pt x="253" y="9295"/>
                  </a:lnTo>
                  <a:lnTo>
                    <a:pt x="298" y="9206"/>
                  </a:lnTo>
                  <a:lnTo>
                    <a:pt x="343" y="9116"/>
                  </a:lnTo>
                  <a:lnTo>
                    <a:pt x="386" y="9026"/>
                  </a:lnTo>
                  <a:lnTo>
                    <a:pt x="429" y="8935"/>
                  </a:lnTo>
                  <a:lnTo>
                    <a:pt x="512" y="8753"/>
                  </a:lnTo>
                  <a:lnTo>
                    <a:pt x="595" y="8571"/>
                  </a:lnTo>
                  <a:lnTo>
                    <a:pt x="757" y="8204"/>
                  </a:lnTo>
                  <a:lnTo>
                    <a:pt x="839" y="8021"/>
                  </a:lnTo>
                  <a:lnTo>
                    <a:pt x="922" y="7837"/>
                  </a:lnTo>
                  <a:lnTo>
                    <a:pt x="922" y="7837"/>
                  </a:lnTo>
                  <a:lnTo>
                    <a:pt x="926" y="7829"/>
                  </a:lnTo>
                  <a:lnTo>
                    <a:pt x="927" y="7823"/>
                  </a:lnTo>
                  <a:lnTo>
                    <a:pt x="928" y="7810"/>
                  </a:lnTo>
                  <a:lnTo>
                    <a:pt x="928" y="7798"/>
                  </a:lnTo>
                  <a:lnTo>
                    <a:pt x="929" y="7790"/>
                  </a:lnTo>
                  <a:lnTo>
                    <a:pt x="933" y="7783"/>
                  </a:lnTo>
                  <a:lnTo>
                    <a:pt x="933" y="7783"/>
                  </a:lnTo>
                  <a:lnTo>
                    <a:pt x="996" y="7639"/>
                  </a:lnTo>
                  <a:lnTo>
                    <a:pt x="1057" y="7494"/>
                  </a:lnTo>
                  <a:lnTo>
                    <a:pt x="1117" y="7348"/>
                  </a:lnTo>
                  <a:lnTo>
                    <a:pt x="1174" y="7200"/>
                  </a:lnTo>
                  <a:lnTo>
                    <a:pt x="1230" y="7054"/>
                  </a:lnTo>
                  <a:lnTo>
                    <a:pt x="1285" y="6906"/>
                  </a:lnTo>
                  <a:lnTo>
                    <a:pt x="1339" y="6759"/>
                  </a:lnTo>
                  <a:lnTo>
                    <a:pt x="1391" y="6610"/>
                  </a:lnTo>
                  <a:lnTo>
                    <a:pt x="1391" y="6610"/>
                  </a:lnTo>
                  <a:lnTo>
                    <a:pt x="1426" y="6506"/>
                  </a:lnTo>
                  <a:lnTo>
                    <a:pt x="1460" y="6402"/>
                  </a:lnTo>
                  <a:lnTo>
                    <a:pt x="1492" y="6297"/>
                  </a:lnTo>
                  <a:lnTo>
                    <a:pt x="1522" y="6193"/>
                  </a:lnTo>
                  <a:lnTo>
                    <a:pt x="1550" y="6087"/>
                  </a:lnTo>
                  <a:lnTo>
                    <a:pt x="1564" y="6035"/>
                  </a:lnTo>
                  <a:lnTo>
                    <a:pt x="1575" y="5982"/>
                  </a:lnTo>
                  <a:lnTo>
                    <a:pt x="1586" y="5928"/>
                  </a:lnTo>
                  <a:lnTo>
                    <a:pt x="1596" y="5875"/>
                  </a:lnTo>
                  <a:lnTo>
                    <a:pt x="1606" y="5822"/>
                  </a:lnTo>
                  <a:lnTo>
                    <a:pt x="1615" y="5767"/>
                  </a:lnTo>
                  <a:lnTo>
                    <a:pt x="1615" y="5767"/>
                  </a:lnTo>
                  <a:lnTo>
                    <a:pt x="1642" y="5536"/>
                  </a:lnTo>
                  <a:lnTo>
                    <a:pt x="1667" y="5305"/>
                  </a:lnTo>
                  <a:lnTo>
                    <a:pt x="1691" y="5077"/>
                  </a:lnTo>
                  <a:lnTo>
                    <a:pt x="1712" y="4849"/>
                  </a:lnTo>
                  <a:lnTo>
                    <a:pt x="1755" y="4395"/>
                  </a:lnTo>
                  <a:lnTo>
                    <a:pt x="1795" y="3941"/>
                  </a:lnTo>
                  <a:lnTo>
                    <a:pt x="1795" y="3941"/>
                  </a:lnTo>
                  <a:lnTo>
                    <a:pt x="1753" y="3955"/>
                  </a:lnTo>
                  <a:lnTo>
                    <a:pt x="1711" y="3971"/>
                  </a:lnTo>
                  <a:lnTo>
                    <a:pt x="1667" y="3987"/>
                  </a:lnTo>
                  <a:lnTo>
                    <a:pt x="1622" y="4006"/>
                  </a:lnTo>
                  <a:lnTo>
                    <a:pt x="1577" y="4026"/>
                  </a:lnTo>
                  <a:lnTo>
                    <a:pt x="1531" y="4047"/>
                  </a:lnTo>
                  <a:lnTo>
                    <a:pt x="1486" y="4070"/>
                  </a:lnTo>
                  <a:lnTo>
                    <a:pt x="1440" y="4094"/>
                  </a:lnTo>
                  <a:lnTo>
                    <a:pt x="1395" y="4117"/>
                  </a:lnTo>
                  <a:lnTo>
                    <a:pt x="1351" y="4142"/>
                  </a:lnTo>
                  <a:lnTo>
                    <a:pt x="1308" y="4169"/>
                  </a:lnTo>
                  <a:lnTo>
                    <a:pt x="1265" y="4194"/>
                  </a:lnTo>
                  <a:lnTo>
                    <a:pt x="1225" y="4221"/>
                  </a:lnTo>
                  <a:lnTo>
                    <a:pt x="1187" y="4247"/>
                  </a:lnTo>
                  <a:lnTo>
                    <a:pt x="1150" y="4274"/>
                  </a:lnTo>
                  <a:lnTo>
                    <a:pt x="1117" y="4301"/>
                  </a:lnTo>
                  <a:lnTo>
                    <a:pt x="1117" y="4301"/>
                  </a:lnTo>
                  <a:lnTo>
                    <a:pt x="1094" y="4319"/>
                  </a:lnTo>
                  <a:lnTo>
                    <a:pt x="1082" y="4327"/>
                  </a:lnTo>
                  <a:lnTo>
                    <a:pt x="1069" y="4334"/>
                  </a:lnTo>
                  <a:lnTo>
                    <a:pt x="1055" y="4339"/>
                  </a:lnTo>
                  <a:lnTo>
                    <a:pt x="1043" y="4341"/>
                  </a:lnTo>
                  <a:lnTo>
                    <a:pt x="1035" y="4342"/>
                  </a:lnTo>
                  <a:lnTo>
                    <a:pt x="1029" y="4342"/>
                  </a:lnTo>
                  <a:lnTo>
                    <a:pt x="1023" y="4341"/>
                  </a:lnTo>
                  <a:lnTo>
                    <a:pt x="1017" y="4339"/>
                  </a:lnTo>
                  <a:lnTo>
                    <a:pt x="1017" y="4339"/>
                  </a:lnTo>
                  <a:lnTo>
                    <a:pt x="803" y="3682"/>
                  </a:lnTo>
                  <a:lnTo>
                    <a:pt x="803" y="3682"/>
                  </a:lnTo>
                  <a:lnTo>
                    <a:pt x="731" y="3460"/>
                  </a:lnTo>
                  <a:lnTo>
                    <a:pt x="731" y="3460"/>
                  </a:lnTo>
                  <a:lnTo>
                    <a:pt x="687" y="3323"/>
                  </a:lnTo>
                  <a:lnTo>
                    <a:pt x="641" y="3188"/>
                  </a:lnTo>
                  <a:lnTo>
                    <a:pt x="617" y="3121"/>
                  </a:lnTo>
                  <a:lnTo>
                    <a:pt x="592" y="3053"/>
                  </a:lnTo>
                  <a:lnTo>
                    <a:pt x="566" y="2987"/>
                  </a:lnTo>
                  <a:lnTo>
                    <a:pt x="539" y="2921"/>
                  </a:lnTo>
                  <a:lnTo>
                    <a:pt x="539" y="2921"/>
                  </a:lnTo>
                  <a:lnTo>
                    <a:pt x="514" y="2864"/>
                  </a:lnTo>
                  <a:lnTo>
                    <a:pt x="487" y="2808"/>
                  </a:lnTo>
                  <a:lnTo>
                    <a:pt x="460" y="2752"/>
                  </a:lnTo>
                  <a:lnTo>
                    <a:pt x="432" y="2695"/>
                  </a:lnTo>
                  <a:lnTo>
                    <a:pt x="376" y="2584"/>
                  </a:lnTo>
                  <a:lnTo>
                    <a:pt x="319" y="2474"/>
                  </a:lnTo>
                  <a:lnTo>
                    <a:pt x="260" y="2363"/>
                  </a:lnTo>
                  <a:lnTo>
                    <a:pt x="204" y="2251"/>
                  </a:lnTo>
                  <a:lnTo>
                    <a:pt x="178" y="2195"/>
                  </a:lnTo>
                  <a:lnTo>
                    <a:pt x="150" y="2140"/>
                  </a:lnTo>
                  <a:lnTo>
                    <a:pt x="125" y="2083"/>
                  </a:lnTo>
                  <a:lnTo>
                    <a:pt x="100" y="2026"/>
                  </a:lnTo>
                  <a:lnTo>
                    <a:pt x="100" y="2026"/>
                  </a:lnTo>
                  <a:lnTo>
                    <a:pt x="74" y="1960"/>
                  </a:lnTo>
                  <a:lnTo>
                    <a:pt x="49" y="1894"/>
                  </a:lnTo>
                  <a:lnTo>
                    <a:pt x="27" y="1826"/>
                  </a:lnTo>
                  <a:lnTo>
                    <a:pt x="7" y="1757"/>
                  </a:lnTo>
                  <a:lnTo>
                    <a:pt x="0" y="1755"/>
                  </a:lnTo>
                  <a:lnTo>
                    <a:pt x="0" y="1755"/>
                  </a:lnTo>
                  <a:lnTo>
                    <a:pt x="70" y="1691"/>
                  </a:lnTo>
                  <a:lnTo>
                    <a:pt x="140" y="1629"/>
                  </a:lnTo>
                  <a:lnTo>
                    <a:pt x="213" y="1566"/>
                  </a:lnTo>
                  <a:lnTo>
                    <a:pt x="285" y="1506"/>
                  </a:lnTo>
                  <a:lnTo>
                    <a:pt x="358" y="1446"/>
                  </a:lnTo>
                  <a:lnTo>
                    <a:pt x="432" y="1387"/>
                  </a:lnTo>
                  <a:lnTo>
                    <a:pt x="506" y="1330"/>
                  </a:lnTo>
                  <a:lnTo>
                    <a:pt x="582" y="1273"/>
                  </a:lnTo>
                  <a:lnTo>
                    <a:pt x="658" y="1217"/>
                  </a:lnTo>
                  <a:lnTo>
                    <a:pt x="736" y="1163"/>
                  </a:lnTo>
                  <a:lnTo>
                    <a:pt x="813" y="1110"/>
                  </a:lnTo>
                  <a:lnTo>
                    <a:pt x="892" y="1057"/>
                  </a:lnTo>
                  <a:lnTo>
                    <a:pt x="971" y="1005"/>
                  </a:lnTo>
                  <a:lnTo>
                    <a:pt x="1050" y="955"/>
                  </a:lnTo>
                  <a:lnTo>
                    <a:pt x="1130" y="904"/>
                  </a:lnTo>
                  <a:lnTo>
                    <a:pt x="1212" y="856"/>
                  </a:lnTo>
                  <a:lnTo>
                    <a:pt x="1294" y="808"/>
                  </a:lnTo>
                  <a:lnTo>
                    <a:pt x="1375" y="761"/>
                  </a:lnTo>
                  <a:lnTo>
                    <a:pt x="1457" y="714"/>
                  </a:lnTo>
                  <a:lnTo>
                    <a:pt x="1541" y="669"/>
                  </a:lnTo>
                  <a:lnTo>
                    <a:pt x="1625" y="626"/>
                  </a:lnTo>
                  <a:lnTo>
                    <a:pt x="1710" y="582"/>
                  </a:lnTo>
                  <a:lnTo>
                    <a:pt x="1793" y="539"/>
                  </a:lnTo>
                  <a:lnTo>
                    <a:pt x="1878" y="498"/>
                  </a:lnTo>
                  <a:lnTo>
                    <a:pt x="1964" y="457"/>
                  </a:lnTo>
                  <a:lnTo>
                    <a:pt x="2051" y="417"/>
                  </a:lnTo>
                  <a:lnTo>
                    <a:pt x="2137" y="378"/>
                  </a:lnTo>
                  <a:lnTo>
                    <a:pt x="2223" y="340"/>
                  </a:lnTo>
                  <a:lnTo>
                    <a:pt x="2310" y="303"/>
                  </a:lnTo>
                  <a:lnTo>
                    <a:pt x="2398" y="267"/>
                  </a:lnTo>
                  <a:lnTo>
                    <a:pt x="2485" y="230"/>
                  </a:lnTo>
                  <a:lnTo>
                    <a:pt x="2574" y="195"/>
                  </a:lnTo>
                  <a:lnTo>
                    <a:pt x="2574" y="195"/>
                  </a:lnTo>
                  <a:lnTo>
                    <a:pt x="2657" y="164"/>
                  </a:lnTo>
                  <a:lnTo>
                    <a:pt x="2742" y="133"/>
                  </a:lnTo>
                  <a:lnTo>
                    <a:pt x="2827" y="104"/>
                  </a:lnTo>
                  <a:lnTo>
                    <a:pt x="2912" y="77"/>
                  </a:lnTo>
                  <a:lnTo>
                    <a:pt x="2956" y="64"/>
                  </a:lnTo>
                  <a:lnTo>
                    <a:pt x="2999" y="53"/>
                  </a:lnTo>
                  <a:lnTo>
                    <a:pt x="3043" y="43"/>
                  </a:lnTo>
                  <a:lnTo>
                    <a:pt x="3087" y="33"/>
                  </a:lnTo>
                  <a:lnTo>
                    <a:pt x="3131" y="25"/>
                  </a:lnTo>
                  <a:lnTo>
                    <a:pt x="3174" y="18"/>
                  </a:lnTo>
                  <a:lnTo>
                    <a:pt x="3219" y="12"/>
                  </a:lnTo>
                  <a:lnTo>
                    <a:pt x="3264" y="7"/>
                  </a:lnTo>
                  <a:lnTo>
                    <a:pt x="3264" y="7"/>
                  </a:lnTo>
                  <a:lnTo>
                    <a:pt x="3303" y="4"/>
                  </a:lnTo>
                  <a:lnTo>
                    <a:pt x="3344" y="2"/>
                  </a:lnTo>
                  <a:lnTo>
                    <a:pt x="3430" y="0"/>
                  </a:lnTo>
                  <a:lnTo>
                    <a:pt x="3521" y="0"/>
                  </a:lnTo>
                  <a:lnTo>
                    <a:pt x="3614" y="2"/>
                  </a:lnTo>
                  <a:lnTo>
                    <a:pt x="3706" y="4"/>
                  </a:lnTo>
                  <a:lnTo>
                    <a:pt x="3797" y="7"/>
                  </a:lnTo>
                  <a:lnTo>
                    <a:pt x="3885" y="7"/>
                  </a:lnTo>
                  <a:lnTo>
                    <a:pt x="3927" y="5"/>
                  </a:lnTo>
                  <a:lnTo>
                    <a:pt x="3968" y="4"/>
                  </a:lnTo>
                  <a:lnTo>
                    <a:pt x="3968" y="4"/>
                  </a:lnTo>
                  <a:lnTo>
                    <a:pt x="3945" y="10"/>
                  </a:lnTo>
                  <a:lnTo>
                    <a:pt x="3933" y="14"/>
                  </a:lnTo>
                  <a:lnTo>
                    <a:pt x="3923" y="19"/>
                  </a:lnTo>
                  <a:lnTo>
                    <a:pt x="3923" y="19"/>
                  </a:lnTo>
                  <a:lnTo>
                    <a:pt x="3911" y="25"/>
                  </a:lnTo>
                  <a:lnTo>
                    <a:pt x="3901" y="33"/>
                  </a:lnTo>
                  <a:lnTo>
                    <a:pt x="3891" y="40"/>
                  </a:lnTo>
                  <a:lnTo>
                    <a:pt x="3881" y="48"/>
                  </a:lnTo>
                  <a:lnTo>
                    <a:pt x="3872" y="57"/>
                  </a:lnTo>
                  <a:lnTo>
                    <a:pt x="3865" y="65"/>
                  </a:lnTo>
                  <a:lnTo>
                    <a:pt x="3857" y="75"/>
                  </a:lnTo>
                  <a:lnTo>
                    <a:pt x="3850" y="85"/>
                  </a:lnTo>
                  <a:lnTo>
                    <a:pt x="3839" y="108"/>
                  </a:lnTo>
                  <a:lnTo>
                    <a:pt x="3830" y="130"/>
                  </a:lnTo>
                  <a:lnTo>
                    <a:pt x="3822" y="155"/>
                  </a:lnTo>
                  <a:lnTo>
                    <a:pt x="3816" y="182"/>
                  </a:lnTo>
                  <a:lnTo>
                    <a:pt x="3812" y="208"/>
                  </a:lnTo>
                  <a:lnTo>
                    <a:pt x="3811" y="235"/>
                  </a:lnTo>
                  <a:lnTo>
                    <a:pt x="3810" y="263"/>
                  </a:lnTo>
                  <a:lnTo>
                    <a:pt x="3811" y="292"/>
                  </a:lnTo>
                  <a:lnTo>
                    <a:pt x="3812" y="319"/>
                  </a:lnTo>
                  <a:lnTo>
                    <a:pt x="3815" y="348"/>
                  </a:lnTo>
                  <a:lnTo>
                    <a:pt x="3822" y="402"/>
                  </a:lnTo>
                  <a:lnTo>
                    <a:pt x="3822" y="402"/>
                  </a:lnTo>
                  <a:lnTo>
                    <a:pt x="3837" y="486"/>
                  </a:lnTo>
                  <a:lnTo>
                    <a:pt x="3845" y="527"/>
                  </a:lnTo>
                  <a:lnTo>
                    <a:pt x="3855" y="569"/>
                  </a:lnTo>
                  <a:lnTo>
                    <a:pt x="3866" y="609"/>
                  </a:lnTo>
                  <a:lnTo>
                    <a:pt x="3878" y="651"/>
                  </a:lnTo>
                  <a:lnTo>
                    <a:pt x="3893" y="689"/>
                  </a:lnTo>
                  <a:lnTo>
                    <a:pt x="3902" y="709"/>
                  </a:lnTo>
                  <a:lnTo>
                    <a:pt x="3911" y="728"/>
                  </a:lnTo>
                  <a:lnTo>
                    <a:pt x="3911" y="728"/>
                  </a:lnTo>
                  <a:lnTo>
                    <a:pt x="3930" y="762"/>
                  </a:lnTo>
                  <a:lnTo>
                    <a:pt x="3951" y="796"/>
                  </a:lnTo>
                  <a:lnTo>
                    <a:pt x="3975" y="826"/>
                  </a:lnTo>
                  <a:lnTo>
                    <a:pt x="4000" y="856"/>
                  </a:lnTo>
                  <a:lnTo>
                    <a:pt x="4027" y="883"/>
                  </a:lnTo>
                  <a:lnTo>
                    <a:pt x="4056" y="909"/>
                  </a:lnTo>
                  <a:lnTo>
                    <a:pt x="4086" y="935"/>
                  </a:lnTo>
                  <a:lnTo>
                    <a:pt x="4118" y="957"/>
                  </a:lnTo>
                  <a:lnTo>
                    <a:pt x="4151" y="978"/>
                  </a:lnTo>
                  <a:lnTo>
                    <a:pt x="4186" y="998"/>
                  </a:lnTo>
                  <a:lnTo>
                    <a:pt x="4221" y="1016"/>
                  </a:lnTo>
                  <a:lnTo>
                    <a:pt x="4257" y="1032"/>
                  </a:lnTo>
                  <a:lnTo>
                    <a:pt x="4293" y="1047"/>
                  </a:lnTo>
                  <a:lnTo>
                    <a:pt x="4330" y="1060"/>
                  </a:lnTo>
                  <a:lnTo>
                    <a:pt x="4368" y="1071"/>
                  </a:lnTo>
                  <a:lnTo>
                    <a:pt x="4407" y="1081"/>
                  </a:lnTo>
                  <a:lnTo>
                    <a:pt x="4407" y="1081"/>
                  </a:lnTo>
                  <a:lnTo>
                    <a:pt x="4445" y="1090"/>
                  </a:lnTo>
                  <a:lnTo>
                    <a:pt x="4484" y="1096"/>
                  </a:lnTo>
                  <a:lnTo>
                    <a:pt x="4523" y="1101"/>
                  </a:lnTo>
                  <a:lnTo>
                    <a:pt x="4561" y="1105"/>
                  </a:lnTo>
                  <a:lnTo>
                    <a:pt x="4600" y="1107"/>
                  </a:lnTo>
                  <a:lnTo>
                    <a:pt x="4639" y="1110"/>
                  </a:lnTo>
                  <a:lnTo>
                    <a:pt x="4678" y="1110"/>
                  </a:lnTo>
                  <a:lnTo>
                    <a:pt x="4717" y="1110"/>
                  </a:lnTo>
                  <a:lnTo>
                    <a:pt x="4756" y="1108"/>
                  </a:lnTo>
                  <a:lnTo>
                    <a:pt x="4796" y="1106"/>
                  </a:lnTo>
                  <a:lnTo>
                    <a:pt x="4875" y="1100"/>
                  </a:lnTo>
                  <a:lnTo>
                    <a:pt x="4952" y="1092"/>
                  </a:lnTo>
                  <a:lnTo>
                    <a:pt x="5031" y="1082"/>
                  </a:lnTo>
                  <a:lnTo>
                    <a:pt x="5031" y="1082"/>
                  </a:lnTo>
                  <a:lnTo>
                    <a:pt x="5135" y="1067"/>
                  </a:lnTo>
                  <a:lnTo>
                    <a:pt x="5239" y="1050"/>
                  </a:lnTo>
                  <a:lnTo>
                    <a:pt x="5291" y="1040"/>
                  </a:lnTo>
                  <a:lnTo>
                    <a:pt x="5343" y="1030"/>
                  </a:lnTo>
                  <a:lnTo>
                    <a:pt x="5394" y="1018"/>
                  </a:lnTo>
                  <a:lnTo>
                    <a:pt x="5445" y="1006"/>
                  </a:lnTo>
                  <a:lnTo>
                    <a:pt x="5497" y="992"/>
                  </a:lnTo>
                  <a:lnTo>
                    <a:pt x="5547" y="978"/>
                  </a:lnTo>
                  <a:lnTo>
                    <a:pt x="5598" y="963"/>
                  </a:lnTo>
                  <a:lnTo>
                    <a:pt x="5648" y="947"/>
                  </a:lnTo>
                  <a:lnTo>
                    <a:pt x="5696" y="930"/>
                  </a:lnTo>
                  <a:lnTo>
                    <a:pt x="5746" y="909"/>
                  </a:lnTo>
                  <a:lnTo>
                    <a:pt x="5794" y="889"/>
                  </a:lnTo>
                  <a:lnTo>
                    <a:pt x="5842" y="868"/>
                  </a:lnTo>
                  <a:lnTo>
                    <a:pt x="5842" y="868"/>
                  </a:lnTo>
                  <a:lnTo>
                    <a:pt x="5866" y="856"/>
                  </a:lnTo>
                  <a:lnTo>
                    <a:pt x="5890" y="843"/>
                  </a:lnTo>
                  <a:lnTo>
                    <a:pt x="5937" y="817"/>
                  </a:lnTo>
                  <a:lnTo>
                    <a:pt x="5985" y="786"/>
                  </a:lnTo>
                  <a:lnTo>
                    <a:pt x="6032" y="752"/>
                  </a:lnTo>
                  <a:lnTo>
                    <a:pt x="6078" y="717"/>
                  </a:lnTo>
                  <a:lnTo>
                    <a:pt x="6123" y="678"/>
                  </a:lnTo>
                  <a:lnTo>
                    <a:pt x="6168" y="638"/>
                  </a:lnTo>
                  <a:lnTo>
                    <a:pt x="6211" y="596"/>
                  </a:lnTo>
                  <a:lnTo>
                    <a:pt x="6252" y="553"/>
                  </a:lnTo>
                  <a:lnTo>
                    <a:pt x="6292" y="508"/>
                  </a:lnTo>
                  <a:lnTo>
                    <a:pt x="6331" y="462"/>
                  </a:lnTo>
                  <a:lnTo>
                    <a:pt x="6367" y="415"/>
                  </a:lnTo>
                  <a:lnTo>
                    <a:pt x="6401" y="368"/>
                  </a:lnTo>
                  <a:lnTo>
                    <a:pt x="6432" y="320"/>
                  </a:lnTo>
                  <a:lnTo>
                    <a:pt x="6460" y="274"/>
                  </a:lnTo>
                  <a:lnTo>
                    <a:pt x="6485" y="227"/>
                  </a:lnTo>
                  <a:lnTo>
                    <a:pt x="6487" y="227"/>
                  </a:lnTo>
                  <a:lnTo>
                    <a:pt x="6487" y="227"/>
                  </a:lnTo>
                  <a:lnTo>
                    <a:pt x="6559" y="273"/>
                  </a:lnTo>
                  <a:lnTo>
                    <a:pt x="6559" y="273"/>
                  </a:lnTo>
                  <a:lnTo>
                    <a:pt x="6684" y="352"/>
                  </a:lnTo>
                  <a:lnTo>
                    <a:pt x="6808" y="431"/>
                  </a:lnTo>
                  <a:lnTo>
                    <a:pt x="6931" y="512"/>
                  </a:lnTo>
                  <a:lnTo>
                    <a:pt x="7054" y="593"/>
                  </a:lnTo>
                  <a:lnTo>
                    <a:pt x="7115" y="636"/>
                  </a:lnTo>
                  <a:lnTo>
                    <a:pt x="7175" y="677"/>
                  </a:lnTo>
                  <a:lnTo>
                    <a:pt x="7235" y="721"/>
                  </a:lnTo>
                  <a:lnTo>
                    <a:pt x="7293" y="764"/>
                  </a:lnTo>
                  <a:lnTo>
                    <a:pt x="7352" y="808"/>
                  </a:lnTo>
                  <a:lnTo>
                    <a:pt x="7411" y="853"/>
                  </a:lnTo>
                  <a:lnTo>
                    <a:pt x="7467" y="899"/>
                  </a:lnTo>
                  <a:lnTo>
                    <a:pt x="7524" y="947"/>
                  </a:lnTo>
                  <a:lnTo>
                    <a:pt x="7524" y="947"/>
                  </a:lnTo>
                  <a:lnTo>
                    <a:pt x="7592" y="1006"/>
                  </a:lnTo>
                  <a:lnTo>
                    <a:pt x="7624" y="1036"/>
                  </a:lnTo>
                  <a:lnTo>
                    <a:pt x="7657" y="1066"/>
                  </a:lnTo>
                  <a:lnTo>
                    <a:pt x="7688" y="1097"/>
                  </a:lnTo>
                  <a:lnTo>
                    <a:pt x="7719" y="1130"/>
                  </a:lnTo>
                  <a:lnTo>
                    <a:pt x="7749" y="1162"/>
                  </a:lnTo>
                  <a:lnTo>
                    <a:pt x="7779" y="1196"/>
                  </a:lnTo>
                  <a:lnTo>
                    <a:pt x="7779" y="1196"/>
                  </a:lnTo>
                  <a:lnTo>
                    <a:pt x="7810" y="1232"/>
                  </a:lnTo>
                  <a:lnTo>
                    <a:pt x="7839" y="1271"/>
                  </a:lnTo>
                  <a:lnTo>
                    <a:pt x="7868" y="1310"/>
                  </a:lnTo>
                  <a:lnTo>
                    <a:pt x="7894" y="1350"/>
                  </a:lnTo>
                  <a:lnTo>
                    <a:pt x="7920" y="1390"/>
                  </a:lnTo>
                  <a:lnTo>
                    <a:pt x="7945" y="1431"/>
                  </a:lnTo>
                  <a:lnTo>
                    <a:pt x="7968" y="1472"/>
                  </a:lnTo>
                  <a:lnTo>
                    <a:pt x="7990" y="1515"/>
                  </a:lnTo>
                  <a:lnTo>
                    <a:pt x="8011" y="1557"/>
                  </a:lnTo>
                  <a:lnTo>
                    <a:pt x="8032" y="1600"/>
                  </a:lnTo>
                  <a:lnTo>
                    <a:pt x="8051" y="1645"/>
                  </a:lnTo>
                  <a:lnTo>
                    <a:pt x="8070" y="1689"/>
                  </a:lnTo>
                  <a:lnTo>
                    <a:pt x="8087" y="1734"/>
                  </a:lnTo>
                  <a:lnTo>
                    <a:pt x="8104" y="1779"/>
                  </a:lnTo>
                  <a:lnTo>
                    <a:pt x="8120" y="1825"/>
                  </a:lnTo>
                  <a:lnTo>
                    <a:pt x="8135" y="1871"/>
                  </a:lnTo>
                  <a:lnTo>
                    <a:pt x="8149" y="1918"/>
                  </a:lnTo>
                  <a:lnTo>
                    <a:pt x="8162" y="1964"/>
                  </a:lnTo>
                  <a:lnTo>
                    <a:pt x="8187" y="2059"/>
                  </a:lnTo>
                  <a:lnTo>
                    <a:pt x="8210" y="2154"/>
                  </a:lnTo>
                  <a:lnTo>
                    <a:pt x="8230" y="2249"/>
                  </a:lnTo>
                  <a:lnTo>
                    <a:pt x="8248" y="2345"/>
                  </a:lnTo>
                  <a:lnTo>
                    <a:pt x="8265" y="2443"/>
                  </a:lnTo>
                  <a:lnTo>
                    <a:pt x="8281" y="2539"/>
                  </a:lnTo>
                  <a:lnTo>
                    <a:pt x="8295" y="2635"/>
                  </a:lnTo>
                  <a:lnTo>
                    <a:pt x="8295" y="2635"/>
                  </a:lnTo>
                  <a:lnTo>
                    <a:pt x="8316" y="2790"/>
                  </a:lnTo>
                  <a:lnTo>
                    <a:pt x="8336" y="2946"/>
                  </a:lnTo>
                  <a:lnTo>
                    <a:pt x="8355" y="3101"/>
                  </a:lnTo>
                  <a:lnTo>
                    <a:pt x="8372" y="3256"/>
                  </a:lnTo>
                  <a:lnTo>
                    <a:pt x="8388" y="3411"/>
                  </a:lnTo>
                  <a:lnTo>
                    <a:pt x="8403" y="3567"/>
                  </a:lnTo>
                  <a:lnTo>
                    <a:pt x="8417" y="3722"/>
                  </a:lnTo>
                  <a:lnTo>
                    <a:pt x="8429" y="3879"/>
                  </a:lnTo>
                  <a:lnTo>
                    <a:pt x="8439" y="4035"/>
                  </a:lnTo>
                  <a:lnTo>
                    <a:pt x="8449" y="4191"/>
                  </a:lnTo>
                  <a:lnTo>
                    <a:pt x="8457" y="4347"/>
                  </a:lnTo>
                  <a:lnTo>
                    <a:pt x="8464" y="4504"/>
                  </a:lnTo>
                  <a:lnTo>
                    <a:pt x="8469" y="4660"/>
                  </a:lnTo>
                  <a:lnTo>
                    <a:pt x="8473" y="4816"/>
                  </a:lnTo>
                  <a:lnTo>
                    <a:pt x="8476" y="4973"/>
                  </a:lnTo>
                  <a:lnTo>
                    <a:pt x="8477" y="5129"/>
                  </a:lnTo>
                  <a:lnTo>
                    <a:pt x="8456" y="5155"/>
                  </a:lnTo>
                  <a:lnTo>
                    <a:pt x="8456" y="5155"/>
                  </a:lnTo>
                  <a:lnTo>
                    <a:pt x="8390" y="5169"/>
                  </a:lnTo>
                  <a:lnTo>
                    <a:pt x="8322" y="5183"/>
                  </a:lnTo>
                  <a:lnTo>
                    <a:pt x="8255" y="5195"/>
                  </a:lnTo>
                  <a:lnTo>
                    <a:pt x="8187" y="5205"/>
                  </a:lnTo>
                  <a:lnTo>
                    <a:pt x="8187" y="5205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987351-41AA-341E-C728-B67B15D0C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7" y="3295"/>
              <a:ext cx="381" cy="1023"/>
            </a:xfrm>
            <a:custGeom>
              <a:avLst/>
              <a:gdLst>
                <a:gd name="T0" fmla="*/ 197 w 1520"/>
                <a:gd name="T1" fmla="*/ 4086 h 4094"/>
                <a:gd name="T2" fmla="*/ 197 w 1520"/>
                <a:gd name="T3" fmla="*/ 4086 h 4094"/>
                <a:gd name="T4" fmla="*/ 166 w 1520"/>
                <a:gd name="T5" fmla="*/ 3197 h 4094"/>
                <a:gd name="T6" fmla="*/ 166 w 1520"/>
                <a:gd name="T7" fmla="*/ 3197 h 4094"/>
                <a:gd name="T8" fmla="*/ 157 w 1520"/>
                <a:gd name="T9" fmla="*/ 3069 h 4094"/>
                <a:gd name="T10" fmla="*/ 157 w 1520"/>
                <a:gd name="T11" fmla="*/ 3069 h 4094"/>
                <a:gd name="T12" fmla="*/ 132 w 1520"/>
                <a:gd name="T13" fmla="*/ 2691 h 4094"/>
                <a:gd name="T14" fmla="*/ 107 w 1520"/>
                <a:gd name="T15" fmla="*/ 2313 h 4094"/>
                <a:gd name="T16" fmla="*/ 81 w 1520"/>
                <a:gd name="T17" fmla="*/ 1936 h 4094"/>
                <a:gd name="T18" fmla="*/ 57 w 1520"/>
                <a:gd name="T19" fmla="*/ 1560 h 4094"/>
                <a:gd name="T20" fmla="*/ 46 w 1520"/>
                <a:gd name="T21" fmla="*/ 1371 h 4094"/>
                <a:gd name="T22" fmla="*/ 36 w 1520"/>
                <a:gd name="T23" fmla="*/ 1182 h 4094"/>
                <a:gd name="T24" fmla="*/ 26 w 1520"/>
                <a:gd name="T25" fmla="*/ 995 h 4094"/>
                <a:gd name="T26" fmla="*/ 18 w 1520"/>
                <a:gd name="T27" fmla="*/ 805 h 4094"/>
                <a:gd name="T28" fmla="*/ 11 w 1520"/>
                <a:gd name="T29" fmla="*/ 616 h 4094"/>
                <a:gd name="T30" fmla="*/ 6 w 1520"/>
                <a:gd name="T31" fmla="*/ 426 h 4094"/>
                <a:gd name="T32" fmla="*/ 2 w 1520"/>
                <a:gd name="T33" fmla="*/ 236 h 4094"/>
                <a:gd name="T34" fmla="*/ 0 w 1520"/>
                <a:gd name="T35" fmla="*/ 45 h 4094"/>
                <a:gd name="T36" fmla="*/ 0 w 1520"/>
                <a:gd name="T37" fmla="*/ 40 h 4094"/>
                <a:gd name="T38" fmla="*/ 0 w 1520"/>
                <a:gd name="T39" fmla="*/ 40 h 4094"/>
                <a:gd name="T40" fmla="*/ 415 w 1520"/>
                <a:gd name="T41" fmla="*/ 45 h 4094"/>
                <a:gd name="T42" fmla="*/ 415 w 1520"/>
                <a:gd name="T43" fmla="*/ 45 h 4094"/>
                <a:gd name="T44" fmla="*/ 554 w 1520"/>
                <a:gd name="T45" fmla="*/ 47 h 4094"/>
                <a:gd name="T46" fmla="*/ 692 w 1520"/>
                <a:gd name="T47" fmla="*/ 48 h 4094"/>
                <a:gd name="T48" fmla="*/ 831 w 1520"/>
                <a:gd name="T49" fmla="*/ 47 h 4094"/>
                <a:gd name="T50" fmla="*/ 970 w 1520"/>
                <a:gd name="T51" fmla="*/ 44 h 4094"/>
                <a:gd name="T52" fmla="*/ 1040 w 1520"/>
                <a:gd name="T53" fmla="*/ 42 h 4094"/>
                <a:gd name="T54" fmla="*/ 1108 w 1520"/>
                <a:gd name="T55" fmla="*/ 39 h 4094"/>
                <a:gd name="T56" fmla="*/ 1177 w 1520"/>
                <a:gd name="T57" fmla="*/ 35 h 4094"/>
                <a:gd name="T58" fmla="*/ 1246 w 1520"/>
                <a:gd name="T59" fmla="*/ 30 h 4094"/>
                <a:gd name="T60" fmla="*/ 1315 w 1520"/>
                <a:gd name="T61" fmla="*/ 24 h 4094"/>
                <a:gd name="T62" fmla="*/ 1384 w 1520"/>
                <a:gd name="T63" fmla="*/ 18 h 4094"/>
                <a:gd name="T64" fmla="*/ 1453 w 1520"/>
                <a:gd name="T65" fmla="*/ 9 h 4094"/>
                <a:gd name="T66" fmla="*/ 1520 w 1520"/>
                <a:gd name="T67" fmla="*/ 0 h 4094"/>
                <a:gd name="T68" fmla="*/ 1520 w 1520"/>
                <a:gd name="T69" fmla="*/ 0 h 4094"/>
                <a:gd name="T70" fmla="*/ 1519 w 1520"/>
                <a:gd name="T71" fmla="*/ 1022 h 4094"/>
                <a:gd name="T72" fmla="*/ 1518 w 1520"/>
                <a:gd name="T73" fmla="*/ 2045 h 4094"/>
                <a:gd name="T74" fmla="*/ 1519 w 1520"/>
                <a:gd name="T75" fmla="*/ 3069 h 4094"/>
                <a:gd name="T76" fmla="*/ 1520 w 1520"/>
                <a:gd name="T77" fmla="*/ 4094 h 4094"/>
                <a:gd name="T78" fmla="*/ 197 w 1520"/>
                <a:gd name="T79" fmla="*/ 4089 h 4094"/>
                <a:gd name="T80" fmla="*/ 197 w 1520"/>
                <a:gd name="T81" fmla="*/ 4089 h 4094"/>
                <a:gd name="T82" fmla="*/ 197 w 1520"/>
                <a:gd name="T83" fmla="*/ 4086 h 4094"/>
                <a:gd name="T84" fmla="*/ 197 w 1520"/>
                <a:gd name="T85" fmla="*/ 4086 h 4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20" h="4094">
                  <a:moveTo>
                    <a:pt x="197" y="4086"/>
                  </a:moveTo>
                  <a:lnTo>
                    <a:pt x="197" y="4086"/>
                  </a:lnTo>
                  <a:lnTo>
                    <a:pt x="166" y="3197"/>
                  </a:lnTo>
                  <a:lnTo>
                    <a:pt x="166" y="3197"/>
                  </a:lnTo>
                  <a:lnTo>
                    <a:pt x="157" y="3069"/>
                  </a:lnTo>
                  <a:lnTo>
                    <a:pt x="157" y="3069"/>
                  </a:lnTo>
                  <a:lnTo>
                    <a:pt x="132" y="2691"/>
                  </a:lnTo>
                  <a:lnTo>
                    <a:pt x="107" y="2313"/>
                  </a:lnTo>
                  <a:lnTo>
                    <a:pt x="81" y="1936"/>
                  </a:lnTo>
                  <a:lnTo>
                    <a:pt x="57" y="1560"/>
                  </a:lnTo>
                  <a:lnTo>
                    <a:pt x="46" y="1371"/>
                  </a:lnTo>
                  <a:lnTo>
                    <a:pt x="36" y="1182"/>
                  </a:lnTo>
                  <a:lnTo>
                    <a:pt x="26" y="995"/>
                  </a:lnTo>
                  <a:lnTo>
                    <a:pt x="18" y="805"/>
                  </a:lnTo>
                  <a:lnTo>
                    <a:pt x="11" y="616"/>
                  </a:lnTo>
                  <a:lnTo>
                    <a:pt x="6" y="426"/>
                  </a:lnTo>
                  <a:lnTo>
                    <a:pt x="2" y="236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15" y="45"/>
                  </a:lnTo>
                  <a:lnTo>
                    <a:pt x="415" y="45"/>
                  </a:lnTo>
                  <a:lnTo>
                    <a:pt x="554" y="47"/>
                  </a:lnTo>
                  <a:lnTo>
                    <a:pt x="692" y="48"/>
                  </a:lnTo>
                  <a:lnTo>
                    <a:pt x="831" y="47"/>
                  </a:lnTo>
                  <a:lnTo>
                    <a:pt x="970" y="44"/>
                  </a:lnTo>
                  <a:lnTo>
                    <a:pt x="1040" y="42"/>
                  </a:lnTo>
                  <a:lnTo>
                    <a:pt x="1108" y="39"/>
                  </a:lnTo>
                  <a:lnTo>
                    <a:pt x="1177" y="35"/>
                  </a:lnTo>
                  <a:lnTo>
                    <a:pt x="1246" y="30"/>
                  </a:lnTo>
                  <a:lnTo>
                    <a:pt x="1315" y="24"/>
                  </a:lnTo>
                  <a:lnTo>
                    <a:pt x="1384" y="18"/>
                  </a:lnTo>
                  <a:lnTo>
                    <a:pt x="1453" y="9"/>
                  </a:lnTo>
                  <a:lnTo>
                    <a:pt x="1520" y="0"/>
                  </a:lnTo>
                  <a:lnTo>
                    <a:pt x="1520" y="0"/>
                  </a:lnTo>
                  <a:lnTo>
                    <a:pt x="1519" y="1022"/>
                  </a:lnTo>
                  <a:lnTo>
                    <a:pt x="1518" y="2045"/>
                  </a:lnTo>
                  <a:lnTo>
                    <a:pt x="1519" y="3069"/>
                  </a:lnTo>
                  <a:lnTo>
                    <a:pt x="1520" y="4094"/>
                  </a:lnTo>
                  <a:lnTo>
                    <a:pt x="197" y="4089"/>
                  </a:lnTo>
                  <a:lnTo>
                    <a:pt x="197" y="4089"/>
                  </a:lnTo>
                  <a:lnTo>
                    <a:pt x="197" y="4086"/>
                  </a:lnTo>
                  <a:lnTo>
                    <a:pt x="197" y="4086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B6680AA-155E-DE6D-1D5A-83596CBCB5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6" y="275"/>
              <a:ext cx="1346" cy="1996"/>
            </a:xfrm>
            <a:custGeom>
              <a:avLst/>
              <a:gdLst>
                <a:gd name="T0" fmla="*/ 4805 w 5384"/>
                <a:gd name="T1" fmla="*/ 2806 h 7987"/>
                <a:gd name="T2" fmla="*/ 5145 w 5384"/>
                <a:gd name="T3" fmla="*/ 2839 h 7987"/>
                <a:gd name="T4" fmla="*/ 5306 w 5384"/>
                <a:gd name="T5" fmla="*/ 2994 h 7987"/>
                <a:gd name="T6" fmla="*/ 5384 w 5384"/>
                <a:gd name="T7" fmla="*/ 3317 h 7987"/>
                <a:gd name="T8" fmla="*/ 5279 w 5384"/>
                <a:gd name="T9" fmla="*/ 3716 h 7987"/>
                <a:gd name="T10" fmla="*/ 4995 w 5384"/>
                <a:gd name="T11" fmla="*/ 4011 h 7987"/>
                <a:gd name="T12" fmla="*/ 4465 w 5384"/>
                <a:gd name="T13" fmla="*/ 4182 h 7987"/>
                <a:gd name="T14" fmla="*/ 4223 w 5384"/>
                <a:gd name="T15" fmla="*/ 4322 h 7987"/>
                <a:gd name="T16" fmla="*/ 3837 w 5384"/>
                <a:gd name="T17" fmla="*/ 5255 h 7987"/>
                <a:gd name="T18" fmla="*/ 3662 w 5384"/>
                <a:gd name="T19" fmla="*/ 6272 h 7987"/>
                <a:gd name="T20" fmla="*/ 3675 w 5384"/>
                <a:gd name="T21" fmla="*/ 6800 h 7987"/>
                <a:gd name="T22" fmla="*/ 4104 w 5384"/>
                <a:gd name="T23" fmla="*/ 7104 h 7987"/>
                <a:gd name="T24" fmla="*/ 3651 w 5384"/>
                <a:gd name="T25" fmla="*/ 7629 h 7987"/>
                <a:gd name="T26" fmla="*/ 3166 w 5384"/>
                <a:gd name="T27" fmla="*/ 7855 h 7987"/>
                <a:gd name="T28" fmla="*/ 2415 w 5384"/>
                <a:gd name="T29" fmla="*/ 7983 h 7987"/>
                <a:gd name="T30" fmla="*/ 1987 w 5384"/>
                <a:gd name="T31" fmla="*/ 7948 h 7987"/>
                <a:gd name="T32" fmla="*/ 1594 w 5384"/>
                <a:gd name="T33" fmla="*/ 7703 h 7987"/>
                <a:gd name="T34" fmla="*/ 1441 w 5384"/>
                <a:gd name="T35" fmla="*/ 7279 h 7987"/>
                <a:gd name="T36" fmla="*/ 1469 w 5384"/>
                <a:gd name="T37" fmla="*/ 6962 h 7987"/>
                <a:gd name="T38" fmla="*/ 1587 w 5384"/>
                <a:gd name="T39" fmla="*/ 6881 h 7987"/>
                <a:gd name="T40" fmla="*/ 1788 w 5384"/>
                <a:gd name="T41" fmla="*/ 6812 h 7987"/>
                <a:gd name="T42" fmla="*/ 1903 w 5384"/>
                <a:gd name="T43" fmla="*/ 6406 h 7987"/>
                <a:gd name="T44" fmla="*/ 1760 w 5384"/>
                <a:gd name="T45" fmla="*/ 5727 h 7987"/>
                <a:gd name="T46" fmla="*/ 1070 w 5384"/>
                <a:gd name="T47" fmla="*/ 5568 h 7987"/>
                <a:gd name="T48" fmla="*/ 612 w 5384"/>
                <a:gd name="T49" fmla="*/ 5214 h 7987"/>
                <a:gd name="T50" fmla="*/ 265 w 5384"/>
                <a:gd name="T51" fmla="*/ 4596 h 7987"/>
                <a:gd name="T52" fmla="*/ 43 w 5384"/>
                <a:gd name="T53" fmla="*/ 3898 h 7987"/>
                <a:gd name="T54" fmla="*/ 22 w 5384"/>
                <a:gd name="T55" fmla="*/ 3050 h 7987"/>
                <a:gd name="T56" fmla="*/ 304 w 5384"/>
                <a:gd name="T57" fmla="*/ 1578 h 7987"/>
                <a:gd name="T58" fmla="*/ 501 w 5384"/>
                <a:gd name="T59" fmla="*/ 1082 h 7987"/>
                <a:gd name="T60" fmla="*/ 859 w 5384"/>
                <a:gd name="T61" fmla="*/ 615 h 7987"/>
                <a:gd name="T62" fmla="*/ 1532 w 5384"/>
                <a:gd name="T63" fmla="*/ 99 h 7987"/>
                <a:gd name="T64" fmla="*/ 1770 w 5384"/>
                <a:gd name="T65" fmla="*/ 333 h 7987"/>
                <a:gd name="T66" fmla="*/ 2021 w 5384"/>
                <a:gd name="T67" fmla="*/ 988 h 7987"/>
                <a:gd name="T68" fmla="*/ 2526 w 5384"/>
                <a:gd name="T69" fmla="*/ 1687 h 7987"/>
                <a:gd name="T70" fmla="*/ 3129 w 5384"/>
                <a:gd name="T71" fmla="*/ 2282 h 7987"/>
                <a:gd name="T72" fmla="*/ 3759 w 5384"/>
                <a:gd name="T73" fmla="*/ 2668 h 7987"/>
                <a:gd name="T74" fmla="*/ 4379 w 5384"/>
                <a:gd name="T75" fmla="*/ 2859 h 7987"/>
                <a:gd name="T76" fmla="*/ 2488 w 5384"/>
                <a:gd name="T77" fmla="*/ 2879 h 7987"/>
                <a:gd name="T78" fmla="*/ 2343 w 5384"/>
                <a:gd name="T79" fmla="*/ 2646 h 7987"/>
                <a:gd name="T80" fmla="*/ 2187 w 5384"/>
                <a:gd name="T81" fmla="*/ 2708 h 7987"/>
                <a:gd name="T82" fmla="*/ 2123 w 5384"/>
                <a:gd name="T83" fmla="*/ 2999 h 7987"/>
                <a:gd name="T84" fmla="*/ 2268 w 5384"/>
                <a:gd name="T85" fmla="*/ 3232 h 7987"/>
                <a:gd name="T86" fmla="*/ 2424 w 5384"/>
                <a:gd name="T87" fmla="*/ 3169 h 7987"/>
                <a:gd name="T88" fmla="*/ 2320 w 5384"/>
                <a:gd name="T89" fmla="*/ 4212 h 7987"/>
                <a:gd name="T90" fmla="*/ 2172 w 5384"/>
                <a:gd name="T91" fmla="*/ 4111 h 7987"/>
                <a:gd name="T92" fmla="*/ 1413 w 5384"/>
                <a:gd name="T93" fmla="*/ 4131 h 7987"/>
                <a:gd name="T94" fmla="*/ 868 w 5384"/>
                <a:gd name="T95" fmla="*/ 4150 h 7987"/>
                <a:gd name="T96" fmla="*/ 818 w 5384"/>
                <a:gd name="T97" fmla="*/ 4310 h 7987"/>
                <a:gd name="T98" fmla="*/ 1006 w 5384"/>
                <a:gd name="T99" fmla="*/ 4594 h 7987"/>
                <a:gd name="T100" fmla="*/ 1376 w 5384"/>
                <a:gd name="T101" fmla="*/ 4811 h 7987"/>
                <a:gd name="T102" fmla="*/ 1790 w 5384"/>
                <a:gd name="T103" fmla="*/ 4797 h 7987"/>
                <a:gd name="T104" fmla="*/ 2149 w 5384"/>
                <a:gd name="T105" fmla="*/ 4557 h 7987"/>
                <a:gd name="T106" fmla="*/ 2318 w 5384"/>
                <a:gd name="T107" fmla="*/ 4268 h 7987"/>
                <a:gd name="T108" fmla="*/ 738 w 5384"/>
                <a:gd name="T109" fmla="*/ 2669 h 7987"/>
                <a:gd name="T110" fmla="*/ 589 w 5384"/>
                <a:gd name="T111" fmla="*/ 2583 h 7987"/>
                <a:gd name="T112" fmla="*/ 429 w 5384"/>
                <a:gd name="T113" fmla="*/ 2791 h 7987"/>
                <a:gd name="T114" fmla="*/ 475 w 5384"/>
                <a:gd name="T115" fmla="*/ 3092 h 7987"/>
                <a:gd name="T116" fmla="*/ 626 w 5384"/>
                <a:gd name="T117" fmla="*/ 3177 h 7987"/>
                <a:gd name="T118" fmla="*/ 785 w 5384"/>
                <a:gd name="T119" fmla="*/ 2969 h 7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84" h="7987">
                  <a:moveTo>
                    <a:pt x="4556" y="2873"/>
                  </a:moveTo>
                  <a:lnTo>
                    <a:pt x="4556" y="2873"/>
                  </a:lnTo>
                  <a:lnTo>
                    <a:pt x="4575" y="2863"/>
                  </a:lnTo>
                  <a:lnTo>
                    <a:pt x="4593" y="2853"/>
                  </a:lnTo>
                  <a:lnTo>
                    <a:pt x="4613" y="2844"/>
                  </a:lnTo>
                  <a:lnTo>
                    <a:pt x="4633" y="2838"/>
                  </a:lnTo>
                  <a:lnTo>
                    <a:pt x="4653" y="2830"/>
                  </a:lnTo>
                  <a:lnTo>
                    <a:pt x="4674" y="2825"/>
                  </a:lnTo>
                  <a:lnTo>
                    <a:pt x="4695" y="2820"/>
                  </a:lnTo>
                  <a:lnTo>
                    <a:pt x="4716" y="2816"/>
                  </a:lnTo>
                  <a:lnTo>
                    <a:pt x="4760" y="2810"/>
                  </a:lnTo>
                  <a:lnTo>
                    <a:pt x="4805" y="2806"/>
                  </a:lnTo>
                  <a:lnTo>
                    <a:pt x="4849" y="2805"/>
                  </a:lnTo>
                  <a:lnTo>
                    <a:pt x="4892" y="2804"/>
                  </a:lnTo>
                  <a:lnTo>
                    <a:pt x="4892" y="2804"/>
                  </a:lnTo>
                  <a:lnTo>
                    <a:pt x="4927" y="2804"/>
                  </a:lnTo>
                  <a:lnTo>
                    <a:pt x="4961" y="2805"/>
                  </a:lnTo>
                  <a:lnTo>
                    <a:pt x="4996" y="2806"/>
                  </a:lnTo>
                  <a:lnTo>
                    <a:pt x="5030" y="2810"/>
                  </a:lnTo>
                  <a:lnTo>
                    <a:pt x="5063" y="2815"/>
                  </a:lnTo>
                  <a:lnTo>
                    <a:pt x="5097" y="2823"/>
                  </a:lnTo>
                  <a:lnTo>
                    <a:pt x="5113" y="2828"/>
                  </a:lnTo>
                  <a:lnTo>
                    <a:pt x="5128" y="2833"/>
                  </a:lnTo>
                  <a:lnTo>
                    <a:pt x="5145" y="2839"/>
                  </a:lnTo>
                  <a:lnTo>
                    <a:pt x="5159" y="2846"/>
                  </a:lnTo>
                  <a:lnTo>
                    <a:pt x="5159" y="2846"/>
                  </a:lnTo>
                  <a:lnTo>
                    <a:pt x="5178" y="2857"/>
                  </a:lnTo>
                  <a:lnTo>
                    <a:pt x="5196" y="2869"/>
                  </a:lnTo>
                  <a:lnTo>
                    <a:pt x="5212" y="2882"/>
                  </a:lnTo>
                  <a:lnTo>
                    <a:pt x="5228" y="2895"/>
                  </a:lnTo>
                  <a:lnTo>
                    <a:pt x="5243" y="2909"/>
                  </a:lnTo>
                  <a:lnTo>
                    <a:pt x="5257" y="2925"/>
                  </a:lnTo>
                  <a:lnTo>
                    <a:pt x="5271" y="2942"/>
                  </a:lnTo>
                  <a:lnTo>
                    <a:pt x="5283" y="2958"/>
                  </a:lnTo>
                  <a:lnTo>
                    <a:pt x="5294" y="2977"/>
                  </a:lnTo>
                  <a:lnTo>
                    <a:pt x="5306" y="2994"/>
                  </a:lnTo>
                  <a:lnTo>
                    <a:pt x="5316" y="3013"/>
                  </a:lnTo>
                  <a:lnTo>
                    <a:pt x="5324" y="3033"/>
                  </a:lnTo>
                  <a:lnTo>
                    <a:pt x="5333" y="3052"/>
                  </a:lnTo>
                  <a:lnTo>
                    <a:pt x="5341" y="3072"/>
                  </a:lnTo>
                  <a:lnTo>
                    <a:pt x="5354" y="3113"/>
                  </a:lnTo>
                  <a:lnTo>
                    <a:pt x="5354" y="3113"/>
                  </a:lnTo>
                  <a:lnTo>
                    <a:pt x="5364" y="3147"/>
                  </a:lnTo>
                  <a:lnTo>
                    <a:pt x="5372" y="3180"/>
                  </a:lnTo>
                  <a:lnTo>
                    <a:pt x="5377" y="3214"/>
                  </a:lnTo>
                  <a:lnTo>
                    <a:pt x="5382" y="3248"/>
                  </a:lnTo>
                  <a:lnTo>
                    <a:pt x="5384" y="3283"/>
                  </a:lnTo>
                  <a:lnTo>
                    <a:pt x="5384" y="3317"/>
                  </a:lnTo>
                  <a:lnTo>
                    <a:pt x="5384" y="3352"/>
                  </a:lnTo>
                  <a:lnTo>
                    <a:pt x="5382" y="3387"/>
                  </a:lnTo>
                  <a:lnTo>
                    <a:pt x="5378" y="3421"/>
                  </a:lnTo>
                  <a:lnTo>
                    <a:pt x="5373" y="3454"/>
                  </a:lnTo>
                  <a:lnTo>
                    <a:pt x="5366" y="3489"/>
                  </a:lnTo>
                  <a:lnTo>
                    <a:pt x="5358" y="3523"/>
                  </a:lnTo>
                  <a:lnTo>
                    <a:pt x="5348" y="3556"/>
                  </a:lnTo>
                  <a:lnTo>
                    <a:pt x="5337" y="3589"/>
                  </a:lnTo>
                  <a:lnTo>
                    <a:pt x="5324" y="3622"/>
                  </a:lnTo>
                  <a:lnTo>
                    <a:pt x="5311" y="3653"/>
                  </a:lnTo>
                  <a:lnTo>
                    <a:pt x="5296" y="3684"/>
                  </a:lnTo>
                  <a:lnTo>
                    <a:pt x="5279" y="3716"/>
                  </a:lnTo>
                  <a:lnTo>
                    <a:pt x="5262" y="3746"/>
                  </a:lnTo>
                  <a:lnTo>
                    <a:pt x="5243" y="3774"/>
                  </a:lnTo>
                  <a:lnTo>
                    <a:pt x="5223" y="3803"/>
                  </a:lnTo>
                  <a:lnTo>
                    <a:pt x="5202" y="3831"/>
                  </a:lnTo>
                  <a:lnTo>
                    <a:pt x="5181" y="3857"/>
                  </a:lnTo>
                  <a:lnTo>
                    <a:pt x="5157" y="3882"/>
                  </a:lnTo>
                  <a:lnTo>
                    <a:pt x="5132" y="3907"/>
                  </a:lnTo>
                  <a:lnTo>
                    <a:pt x="5107" y="3930"/>
                  </a:lnTo>
                  <a:lnTo>
                    <a:pt x="5081" y="3952"/>
                  </a:lnTo>
                  <a:lnTo>
                    <a:pt x="5052" y="3973"/>
                  </a:lnTo>
                  <a:lnTo>
                    <a:pt x="5025" y="3992"/>
                  </a:lnTo>
                  <a:lnTo>
                    <a:pt x="4995" y="4011"/>
                  </a:lnTo>
                  <a:lnTo>
                    <a:pt x="4965" y="4027"/>
                  </a:lnTo>
                  <a:lnTo>
                    <a:pt x="4934" y="4042"/>
                  </a:lnTo>
                  <a:lnTo>
                    <a:pt x="4934" y="4042"/>
                  </a:lnTo>
                  <a:lnTo>
                    <a:pt x="4896" y="4058"/>
                  </a:lnTo>
                  <a:lnTo>
                    <a:pt x="4857" y="4072"/>
                  </a:lnTo>
                  <a:lnTo>
                    <a:pt x="4819" y="4085"/>
                  </a:lnTo>
                  <a:lnTo>
                    <a:pt x="4780" y="4096"/>
                  </a:lnTo>
                  <a:lnTo>
                    <a:pt x="4700" y="4117"/>
                  </a:lnTo>
                  <a:lnTo>
                    <a:pt x="4621" y="4137"/>
                  </a:lnTo>
                  <a:lnTo>
                    <a:pt x="4543" y="4157"/>
                  </a:lnTo>
                  <a:lnTo>
                    <a:pt x="4503" y="4170"/>
                  </a:lnTo>
                  <a:lnTo>
                    <a:pt x="4465" y="4182"/>
                  </a:lnTo>
                  <a:lnTo>
                    <a:pt x="4427" y="4196"/>
                  </a:lnTo>
                  <a:lnTo>
                    <a:pt x="4390" y="4212"/>
                  </a:lnTo>
                  <a:lnTo>
                    <a:pt x="4354" y="4230"/>
                  </a:lnTo>
                  <a:lnTo>
                    <a:pt x="4319" y="4250"/>
                  </a:lnTo>
                  <a:lnTo>
                    <a:pt x="4289" y="4243"/>
                  </a:lnTo>
                  <a:lnTo>
                    <a:pt x="4289" y="4243"/>
                  </a:lnTo>
                  <a:lnTo>
                    <a:pt x="4276" y="4255"/>
                  </a:lnTo>
                  <a:lnTo>
                    <a:pt x="4264" y="4266"/>
                  </a:lnTo>
                  <a:lnTo>
                    <a:pt x="4253" y="4280"/>
                  </a:lnTo>
                  <a:lnTo>
                    <a:pt x="4242" y="4293"/>
                  </a:lnTo>
                  <a:lnTo>
                    <a:pt x="4233" y="4307"/>
                  </a:lnTo>
                  <a:lnTo>
                    <a:pt x="4223" y="4322"/>
                  </a:lnTo>
                  <a:lnTo>
                    <a:pt x="4207" y="4352"/>
                  </a:lnTo>
                  <a:lnTo>
                    <a:pt x="4207" y="4352"/>
                  </a:lnTo>
                  <a:lnTo>
                    <a:pt x="4161" y="4439"/>
                  </a:lnTo>
                  <a:lnTo>
                    <a:pt x="4117" y="4526"/>
                  </a:lnTo>
                  <a:lnTo>
                    <a:pt x="4076" y="4615"/>
                  </a:lnTo>
                  <a:lnTo>
                    <a:pt x="4036" y="4704"/>
                  </a:lnTo>
                  <a:lnTo>
                    <a:pt x="3997" y="4794"/>
                  </a:lnTo>
                  <a:lnTo>
                    <a:pt x="3961" y="4885"/>
                  </a:lnTo>
                  <a:lnTo>
                    <a:pt x="3927" y="4976"/>
                  </a:lnTo>
                  <a:lnTo>
                    <a:pt x="3895" y="5069"/>
                  </a:lnTo>
                  <a:lnTo>
                    <a:pt x="3865" y="5161"/>
                  </a:lnTo>
                  <a:lnTo>
                    <a:pt x="3837" y="5255"/>
                  </a:lnTo>
                  <a:lnTo>
                    <a:pt x="3811" y="5349"/>
                  </a:lnTo>
                  <a:lnTo>
                    <a:pt x="3786" y="5444"/>
                  </a:lnTo>
                  <a:lnTo>
                    <a:pt x="3765" y="5539"/>
                  </a:lnTo>
                  <a:lnTo>
                    <a:pt x="3744" y="5634"/>
                  </a:lnTo>
                  <a:lnTo>
                    <a:pt x="3726" y="5730"/>
                  </a:lnTo>
                  <a:lnTo>
                    <a:pt x="3710" y="5827"/>
                  </a:lnTo>
                  <a:lnTo>
                    <a:pt x="3710" y="5827"/>
                  </a:lnTo>
                  <a:lnTo>
                    <a:pt x="3694" y="5938"/>
                  </a:lnTo>
                  <a:lnTo>
                    <a:pt x="3680" y="6048"/>
                  </a:lnTo>
                  <a:lnTo>
                    <a:pt x="3670" y="6159"/>
                  </a:lnTo>
                  <a:lnTo>
                    <a:pt x="3662" y="6272"/>
                  </a:lnTo>
                  <a:lnTo>
                    <a:pt x="3662" y="6272"/>
                  </a:lnTo>
                  <a:lnTo>
                    <a:pt x="3657" y="6358"/>
                  </a:lnTo>
                  <a:lnTo>
                    <a:pt x="3655" y="6445"/>
                  </a:lnTo>
                  <a:lnTo>
                    <a:pt x="3654" y="6532"/>
                  </a:lnTo>
                  <a:lnTo>
                    <a:pt x="3655" y="6618"/>
                  </a:lnTo>
                  <a:lnTo>
                    <a:pt x="3655" y="6618"/>
                  </a:lnTo>
                  <a:lnTo>
                    <a:pt x="3656" y="6672"/>
                  </a:lnTo>
                  <a:lnTo>
                    <a:pt x="3657" y="6716"/>
                  </a:lnTo>
                  <a:lnTo>
                    <a:pt x="3659" y="6736"/>
                  </a:lnTo>
                  <a:lnTo>
                    <a:pt x="3661" y="6753"/>
                  </a:lnTo>
                  <a:lnTo>
                    <a:pt x="3664" y="6770"/>
                  </a:lnTo>
                  <a:lnTo>
                    <a:pt x="3669" y="6785"/>
                  </a:lnTo>
                  <a:lnTo>
                    <a:pt x="3675" y="6800"/>
                  </a:lnTo>
                  <a:lnTo>
                    <a:pt x="3682" y="6814"/>
                  </a:lnTo>
                  <a:lnTo>
                    <a:pt x="3692" y="6827"/>
                  </a:lnTo>
                  <a:lnTo>
                    <a:pt x="3705" y="6840"/>
                  </a:lnTo>
                  <a:lnTo>
                    <a:pt x="3719" y="6854"/>
                  </a:lnTo>
                  <a:lnTo>
                    <a:pt x="3736" y="6869"/>
                  </a:lnTo>
                  <a:lnTo>
                    <a:pt x="3757" y="6882"/>
                  </a:lnTo>
                  <a:lnTo>
                    <a:pt x="3780" y="6899"/>
                  </a:lnTo>
                  <a:lnTo>
                    <a:pt x="3780" y="6899"/>
                  </a:lnTo>
                  <a:lnTo>
                    <a:pt x="3942" y="7001"/>
                  </a:lnTo>
                  <a:lnTo>
                    <a:pt x="4106" y="7104"/>
                  </a:lnTo>
                  <a:lnTo>
                    <a:pt x="4104" y="7104"/>
                  </a:lnTo>
                  <a:lnTo>
                    <a:pt x="4104" y="7104"/>
                  </a:lnTo>
                  <a:lnTo>
                    <a:pt x="4079" y="7151"/>
                  </a:lnTo>
                  <a:lnTo>
                    <a:pt x="4051" y="7197"/>
                  </a:lnTo>
                  <a:lnTo>
                    <a:pt x="4020" y="7245"/>
                  </a:lnTo>
                  <a:lnTo>
                    <a:pt x="3986" y="7292"/>
                  </a:lnTo>
                  <a:lnTo>
                    <a:pt x="3950" y="7339"/>
                  </a:lnTo>
                  <a:lnTo>
                    <a:pt x="3911" y="7385"/>
                  </a:lnTo>
                  <a:lnTo>
                    <a:pt x="3871" y="7430"/>
                  </a:lnTo>
                  <a:lnTo>
                    <a:pt x="3830" y="7473"/>
                  </a:lnTo>
                  <a:lnTo>
                    <a:pt x="3787" y="7515"/>
                  </a:lnTo>
                  <a:lnTo>
                    <a:pt x="3742" y="7555"/>
                  </a:lnTo>
                  <a:lnTo>
                    <a:pt x="3697" y="7594"/>
                  </a:lnTo>
                  <a:lnTo>
                    <a:pt x="3651" y="7629"/>
                  </a:lnTo>
                  <a:lnTo>
                    <a:pt x="3604" y="7663"/>
                  </a:lnTo>
                  <a:lnTo>
                    <a:pt x="3556" y="7694"/>
                  </a:lnTo>
                  <a:lnTo>
                    <a:pt x="3509" y="7720"/>
                  </a:lnTo>
                  <a:lnTo>
                    <a:pt x="3485" y="7733"/>
                  </a:lnTo>
                  <a:lnTo>
                    <a:pt x="3461" y="7745"/>
                  </a:lnTo>
                  <a:lnTo>
                    <a:pt x="3461" y="7745"/>
                  </a:lnTo>
                  <a:lnTo>
                    <a:pt x="3413" y="7766"/>
                  </a:lnTo>
                  <a:lnTo>
                    <a:pt x="3365" y="7786"/>
                  </a:lnTo>
                  <a:lnTo>
                    <a:pt x="3315" y="7807"/>
                  </a:lnTo>
                  <a:lnTo>
                    <a:pt x="3267" y="7824"/>
                  </a:lnTo>
                  <a:lnTo>
                    <a:pt x="3217" y="7840"/>
                  </a:lnTo>
                  <a:lnTo>
                    <a:pt x="3166" y="7855"/>
                  </a:lnTo>
                  <a:lnTo>
                    <a:pt x="3116" y="7869"/>
                  </a:lnTo>
                  <a:lnTo>
                    <a:pt x="3064" y="7883"/>
                  </a:lnTo>
                  <a:lnTo>
                    <a:pt x="3013" y="7895"/>
                  </a:lnTo>
                  <a:lnTo>
                    <a:pt x="2962" y="7907"/>
                  </a:lnTo>
                  <a:lnTo>
                    <a:pt x="2910" y="7917"/>
                  </a:lnTo>
                  <a:lnTo>
                    <a:pt x="2858" y="7927"/>
                  </a:lnTo>
                  <a:lnTo>
                    <a:pt x="2754" y="7944"/>
                  </a:lnTo>
                  <a:lnTo>
                    <a:pt x="2650" y="7959"/>
                  </a:lnTo>
                  <a:lnTo>
                    <a:pt x="2650" y="7959"/>
                  </a:lnTo>
                  <a:lnTo>
                    <a:pt x="2571" y="7969"/>
                  </a:lnTo>
                  <a:lnTo>
                    <a:pt x="2494" y="7977"/>
                  </a:lnTo>
                  <a:lnTo>
                    <a:pt x="2415" y="7983"/>
                  </a:lnTo>
                  <a:lnTo>
                    <a:pt x="2375" y="7985"/>
                  </a:lnTo>
                  <a:lnTo>
                    <a:pt x="2336" y="7987"/>
                  </a:lnTo>
                  <a:lnTo>
                    <a:pt x="2297" y="7987"/>
                  </a:lnTo>
                  <a:lnTo>
                    <a:pt x="2258" y="7987"/>
                  </a:lnTo>
                  <a:lnTo>
                    <a:pt x="2219" y="7984"/>
                  </a:lnTo>
                  <a:lnTo>
                    <a:pt x="2180" y="7982"/>
                  </a:lnTo>
                  <a:lnTo>
                    <a:pt x="2142" y="7978"/>
                  </a:lnTo>
                  <a:lnTo>
                    <a:pt x="2103" y="7973"/>
                  </a:lnTo>
                  <a:lnTo>
                    <a:pt x="2064" y="7967"/>
                  </a:lnTo>
                  <a:lnTo>
                    <a:pt x="2026" y="7958"/>
                  </a:lnTo>
                  <a:lnTo>
                    <a:pt x="2026" y="7958"/>
                  </a:lnTo>
                  <a:lnTo>
                    <a:pt x="1987" y="7948"/>
                  </a:lnTo>
                  <a:lnTo>
                    <a:pt x="1949" y="7937"/>
                  </a:lnTo>
                  <a:lnTo>
                    <a:pt x="1912" y="7924"/>
                  </a:lnTo>
                  <a:lnTo>
                    <a:pt x="1876" y="7909"/>
                  </a:lnTo>
                  <a:lnTo>
                    <a:pt x="1840" y="7893"/>
                  </a:lnTo>
                  <a:lnTo>
                    <a:pt x="1805" y="7875"/>
                  </a:lnTo>
                  <a:lnTo>
                    <a:pt x="1770" y="7855"/>
                  </a:lnTo>
                  <a:lnTo>
                    <a:pt x="1737" y="7834"/>
                  </a:lnTo>
                  <a:lnTo>
                    <a:pt x="1705" y="7812"/>
                  </a:lnTo>
                  <a:lnTo>
                    <a:pt x="1675" y="7786"/>
                  </a:lnTo>
                  <a:lnTo>
                    <a:pt x="1646" y="7760"/>
                  </a:lnTo>
                  <a:lnTo>
                    <a:pt x="1619" y="7733"/>
                  </a:lnTo>
                  <a:lnTo>
                    <a:pt x="1594" y="7703"/>
                  </a:lnTo>
                  <a:lnTo>
                    <a:pt x="1570" y="7673"/>
                  </a:lnTo>
                  <a:lnTo>
                    <a:pt x="1549" y="7639"/>
                  </a:lnTo>
                  <a:lnTo>
                    <a:pt x="1530" y="7605"/>
                  </a:lnTo>
                  <a:lnTo>
                    <a:pt x="1530" y="7605"/>
                  </a:lnTo>
                  <a:lnTo>
                    <a:pt x="1521" y="7586"/>
                  </a:lnTo>
                  <a:lnTo>
                    <a:pt x="1512" y="7566"/>
                  </a:lnTo>
                  <a:lnTo>
                    <a:pt x="1497" y="7528"/>
                  </a:lnTo>
                  <a:lnTo>
                    <a:pt x="1485" y="7486"/>
                  </a:lnTo>
                  <a:lnTo>
                    <a:pt x="1474" y="7446"/>
                  </a:lnTo>
                  <a:lnTo>
                    <a:pt x="1464" y="7404"/>
                  </a:lnTo>
                  <a:lnTo>
                    <a:pt x="1456" y="7363"/>
                  </a:lnTo>
                  <a:lnTo>
                    <a:pt x="1441" y="7279"/>
                  </a:lnTo>
                  <a:lnTo>
                    <a:pt x="1441" y="7279"/>
                  </a:lnTo>
                  <a:lnTo>
                    <a:pt x="1434" y="7225"/>
                  </a:lnTo>
                  <a:lnTo>
                    <a:pt x="1431" y="7196"/>
                  </a:lnTo>
                  <a:lnTo>
                    <a:pt x="1430" y="7169"/>
                  </a:lnTo>
                  <a:lnTo>
                    <a:pt x="1429" y="7140"/>
                  </a:lnTo>
                  <a:lnTo>
                    <a:pt x="1430" y="7112"/>
                  </a:lnTo>
                  <a:lnTo>
                    <a:pt x="1431" y="7085"/>
                  </a:lnTo>
                  <a:lnTo>
                    <a:pt x="1435" y="7059"/>
                  </a:lnTo>
                  <a:lnTo>
                    <a:pt x="1441" y="7032"/>
                  </a:lnTo>
                  <a:lnTo>
                    <a:pt x="1449" y="7007"/>
                  </a:lnTo>
                  <a:lnTo>
                    <a:pt x="1458" y="6985"/>
                  </a:lnTo>
                  <a:lnTo>
                    <a:pt x="1469" y="6962"/>
                  </a:lnTo>
                  <a:lnTo>
                    <a:pt x="1476" y="6952"/>
                  </a:lnTo>
                  <a:lnTo>
                    <a:pt x="1484" y="6942"/>
                  </a:lnTo>
                  <a:lnTo>
                    <a:pt x="1491" y="6934"/>
                  </a:lnTo>
                  <a:lnTo>
                    <a:pt x="1500" y="6925"/>
                  </a:lnTo>
                  <a:lnTo>
                    <a:pt x="1510" y="6917"/>
                  </a:lnTo>
                  <a:lnTo>
                    <a:pt x="1520" y="6910"/>
                  </a:lnTo>
                  <a:lnTo>
                    <a:pt x="1530" y="6902"/>
                  </a:lnTo>
                  <a:lnTo>
                    <a:pt x="1542" y="6896"/>
                  </a:lnTo>
                  <a:lnTo>
                    <a:pt x="1542" y="6896"/>
                  </a:lnTo>
                  <a:lnTo>
                    <a:pt x="1552" y="6891"/>
                  </a:lnTo>
                  <a:lnTo>
                    <a:pt x="1564" y="6887"/>
                  </a:lnTo>
                  <a:lnTo>
                    <a:pt x="1587" y="6881"/>
                  </a:lnTo>
                  <a:lnTo>
                    <a:pt x="1587" y="6881"/>
                  </a:lnTo>
                  <a:lnTo>
                    <a:pt x="1609" y="6877"/>
                  </a:lnTo>
                  <a:lnTo>
                    <a:pt x="1630" y="6874"/>
                  </a:lnTo>
                  <a:lnTo>
                    <a:pt x="1672" y="6867"/>
                  </a:lnTo>
                  <a:lnTo>
                    <a:pt x="1693" y="6862"/>
                  </a:lnTo>
                  <a:lnTo>
                    <a:pt x="1713" y="6857"/>
                  </a:lnTo>
                  <a:lnTo>
                    <a:pt x="1733" y="6850"/>
                  </a:lnTo>
                  <a:lnTo>
                    <a:pt x="1752" y="6841"/>
                  </a:lnTo>
                  <a:lnTo>
                    <a:pt x="1752" y="6841"/>
                  </a:lnTo>
                  <a:lnTo>
                    <a:pt x="1766" y="6832"/>
                  </a:lnTo>
                  <a:lnTo>
                    <a:pt x="1777" y="6824"/>
                  </a:lnTo>
                  <a:lnTo>
                    <a:pt x="1788" y="6812"/>
                  </a:lnTo>
                  <a:lnTo>
                    <a:pt x="1797" y="6801"/>
                  </a:lnTo>
                  <a:lnTo>
                    <a:pt x="1807" y="6790"/>
                  </a:lnTo>
                  <a:lnTo>
                    <a:pt x="1815" y="6776"/>
                  </a:lnTo>
                  <a:lnTo>
                    <a:pt x="1822" y="6763"/>
                  </a:lnTo>
                  <a:lnTo>
                    <a:pt x="1828" y="6748"/>
                  </a:lnTo>
                  <a:lnTo>
                    <a:pt x="1840" y="6720"/>
                  </a:lnTo>
                  <a:lnTo>
                    <a:pt x="1850" y="6690"/>
                  </a:lnTo>
                  <a:lnTo>
                    <a:pt x="1857" y="6658"/>
                  </a:lnTo>
                  <a:lnTo>
                    <a:pt x="1863" y="6628"/>
                  </a:lnTo>
                  <a:lnTo>
                    <a:pt x="1863" y="6628"/>
                  </a:lnTo>
                  <a:lnTo>
                    <a:pt x="1885" y="6517"/>
                  </a:lnTo>
                  <a:lnTo>
                    <a:pt x="1903" y="6406"/>
                  </a:lnTo>
                  <a:lnTo>
                    <a:pt x="1903" y="6406"/>
                  </a:lnTo>
                  <a:lnTo>
                    <a:pt x="1917" y="6322"/>
                  </a:lnTo>
                  <a:lnTo>
                    <a:pt x="1929" y="6237"/>
                  </a:lnTo>
                  <a:lnTo>
                    <a:pt x="1942" y="6152"/>
                  </a:lnTo>
                  <a:lnTo>
                    <a:pt x="1953" y="6068"/>
                  </a:lnTo>
                  <a:lnTo>
                    <a:pt x="1963" y="5983"/>
                  </a:lnTo>
                  <a:lnTo>
                    <a:pt x="1972" y="5898"/>
                  </a:lnTo>
                  <a:lnTo>
                    <a:pt x="1981" y="5813"/>
                  </a:lnTo>
                  <a:lnTo>
                    <a:pt x="1988" y="5728"/>
                  </a:lnTo>
                  <a:lnTo>
                    <a:pt x="1988" y="5728"/>
                  </a:lnTo>
                  <a:lnTo>
                    <a:pt x="1826" y="5727"/>
                  </a:lnTo>
                  <a:lnTo>
                    <a:pt x="1760" y="5727"/>
                  </a:lnTo>
                  <a:lnTo>
                    <a:pt x="1701" y="5724"/>
                  </a:lnTo>
                  <a:lnTo>
                    <a:pt x="1649" y="5722"/>
                  </a:lnTo>
                  <a:lnTo>
                    <a:pt x="1600" y="5718"/>
                  </a:lnTo>
                  <a:lnTo>
                    <a:pt x="1556" y="5713"/>
                  </a:lnTo>
                  <a:lnTo>
                    <a:pt x="1514" y="5707"/>
                  </a:lnTo>
                  <a:lnTo>
                    <a:pt x="1471" y="5698"/>
                  </a:lnTo>
                  <a:lnTo>
                    <a:pt x="1429" y="5688"/>
                  </a:lnTo>
                  <a:lnTo>
                    <a:pt x="1384" y="5674"/>
                  </a:lnTo>
                  <a:lnTo>
                    <a:pt x="1334" y="5659"/>
                  </a:lnTo>
                  <a:lnTo>
                    <a:pt x="1219" y="5619"/>
                  </a:lnTo>
                  <a:lnTo>
                    <a:pt x="1070" y="5568"/>
                  </a:lnTo>
                  <a:lnTo>
                    <a:pt x="1070" y="5568"/>
                  </a:lnTo>
                  <a:lnTo>
                    <a:pt x="1028" y="5552"/>
                  </a:lnTo>
                  <a:lnTo>
                    <a:pt x="986" y="5533"/>
                  </a:lnTo>
                  <a:lnTo>
                    <a:pt x="946" y="5512"/>
                  </a:lnTo>
                  <a:lnTo>
                    <a:pt x="904" y="5487"/>
                  </a:lnTo>
                  <a:lnTo>
                    <a:pt x="866" y="5460"/>
                  </a:lnTo>
                  <a:lnTo>
                    <a:pt x="827" y="5432"/>
                  </a:lnTo>
                  <a:lnTo>
                    <a:pt x="790" y="5402"/>
                  </a:lnTo>
                  <a:lnTo>
                    <a:pt x="752" y="5368"/>
                  </a:lnTo>
                  <a:lnTo>
                    <a:pt x="716" y="5333"/>
                  </a:lnTo>
                  <a:lnTo>
                    <a:pt x="681" y="5295"/>
                  </a:lnTo>
                  <a:lnTo>
                    <a:pt x="646" y="5255"/>
                  </a:lnTo>
                  <a:lnTo>
                    <a:pt x="612" y="5214"/>
                  </a:lnTo>
                  <a:lnTo>
                    <a:pt x="580" y="5171"/>
                  </a:lnTo>
                  <a:lnTo>
                    <a:pt x="547" y="5126"/>
                  </a:lnTo>
                  <a:lnTo>
                    <a:pt x="515" y="5080"/>
                  </a:lnTo>
                  <a:lnTo>
                    <a:pt x="485" y="5031"/>
                  </a:lnTo>
                  <a:lnTo>
                    <a:pt x="455" y="4983"/>
                  </a:lnTo>
                  <a:lnTo>
                    <a:pt x="425" y="4931"/>
                  </a:lnTo>
                  <a:lnTo>
                    <a:pt x="396" y="4878"/>
                  </a:lnTo>
                  <a:lnTo>
                    <a:pt x="369" y="4824"/>
                  </a:lnTo>
                  <a:lnTo>
                    <a:pt x="341" y="4769"/>
                  </a:lnTo>
                  <a:lnTo>
                    <a:pt x="315" y="4712"/>
                  </a:lnTo>
                  <a:lnTo>
                    <a:pt x="290" y="4655"/>
                  </a:lnTo>
                  <a:lnTo>
                    <a:pt x="265" y="4596"/>
                  </a:lnTo>
                  <a:lnTo>
                    <a:pt x="240" y="4536"/>
                  </a:lnTo>
                  <a:lnTo>
                    <a:pt x="216" y="4476"/>
                  </a:lnTo>
                  <a:lnTo>
                    <a:pt x="194" y="4414"/>
                  </a:lnTo>
                  <a:lnTo>
                    <a:pt x="171" y="4352"/>
                  </a:lnTo>
                  <a:lnTo>
                    <a:pt x="150" y="4288"/>
                  </a:lnTo>
                  <a:lnTo>
                    <a:pt x="130" y="4225"/>
                  </a:lnTo>
                  <a:lnTo>
                    <a:pt x="110" y="4161"/>
                  </a:lnTo>
                  <a:lnTo>
                    <a:pt x="90" y="4096"/>
                  </a:lnTo>
                  <a:lnTo>
                    <a:pt x="90" y="4096"/>
                  </a:lnTo>
                  <a:lnTo>
                    <a:pt x="73" y="4031"/>
                  </a:lnTo>
                  <a:lnTo>
                    <a:pt x="57" y="3965"/>
                  </a:lnTo>
                  <a:lnTo>
                    <a:pt x="43" y="3898"/>
                  </a:lnTo>
                  <a:lnTo>
                    <a:pt x="32" y="3832"/>
                  </a:lnTo>
                  <a:lnTo>
                    <a:pt x="22" y="3764"/>
                  </a:lnTo>
                  <a:lnTo>
                    <a:pt x="14" y="3697"/>
                  </a:lnTo>
                  <a:lnTo>
                    <a:pt x="8" y="3628"/>
                  </a:lnTo>
                  <a:lnTo>
                    <a:pt x="4" y="3558"/>
                  </a:lnTo>
                  <a:lnTo>
                    <a:pt x="2" y="3488"/>
                  </a:lnTo>
                  <a:lnTo>
                    <a:pt x="0" y="3418"/>
                  </a:lnTo>
                  <a:lnTo>
                    <a:pt x="2" y="3346"/>
                  </a:lnTo>
                  <a:lnTo>
                    <a:pt x="4" y="3273"/>
                  </a:lnTo>
                  <a:lnTo>
                    <a:pt x="9" y="3199"/>
                  </a:lnTo>
                  <a:lnTo>
                    <a:pt x="14" y="3125"/>
                  </a:lnTo>
                  <a:lnTo>
                    <a:pt x="22" y="3050"/>
                  </a:lnTo>
                  <a:lnTo>
                    <a:pt x="29" y="2973"/>
                  </a:lnTo>
                  <a:lnTo>
                    <a:pt x="39" y="2895"/>
                  </a:lnTo>
                  <a:lnTo>
                    <a:pt x="50" y="2818"/>
                  </a:lnTo>
                  <a:lnTo>
                    <a:pt x="62" y="2738"/>
                  </a:lnTo>
                  <a:lnTo>
                    <a:pt x="75" y="2656"/>
                  </a:lnTo>
                  <a:lnTo>
                    <a:pt x="89" y="2574"/>
                  </a:lnTo>
                  <a:lnTo>
                    <a:pt x="105" y="2491"/>
                  </a:lnTo>
                  <a:lnTo>
                    <a:pt x="139" y="2320"/>
                  </a:lnTo>
                  <a:lnTo>
                    <a:pt x="175" y="2144"/>
                  </a:lnTo>
                  <a:lnTo>
                    <a:pt x="216" y="1961"/>
                  </a:lnTo>
                  <a:lnTo>
                    <a:pt x="259" y="1773"/>
                  </a:lnTo>
                  <a:lnTo>
                    <a:pt x="304" y="1578"/>
                  </a:lnTo>
                  <a:lnTo>
                    <a:pt x="304" y="1578"/>
                  </a:lnTo>
                  <a:lnTo>
                    <a:pt x="316" y="1530"/>
                  </a:lnTo>
                  <a:lnTo>
                    <a:pt x="329" y="1481"/>
                  </a:lnTo>
                  <a:lnTo>
                    <a:pt x="344" y="1433"/>
                  </a:lnTo>
                  <a:lnTo>
                    <a:pt x="360" y="1387"/>
                  </a:lnTo>
                  <a:lnTo>
                    <a:pt x="378" y="1341"/>
                  </a:lnTo>
                  <a:lnTo>
                    <a:pt x="395" y="1296"/>
                  </a:lnTo>
                  <a:lnTo>
                    <a:pt x="415" y="1252"/>
                  </a:lnTo>
                  <a:lnTo>
                    <a:pt x="435" y="1208"/>
                  </a:lnTo>
                  <a:lnTo>
                    <a:pt x="456" y="1164"/>
                  </a:lnTo>
                  <a:lnTo>
                    <a:pt x="479" y="1123"/>
                  </a:lnTo>
                  <a:lnTo>
                    <a:pt x="501" y="1082"/>
                  </a:lnTo>
                  <a:lnTo>
                    <a:pt x="525" y="1041"/>
                  </a:lnTo>
                  <a:lnTo>
                    <a:pt x="550" y="1002"/>
                  </a:lnTo>
                  <a:lnTo>
                    <a:pt x="575" y="962"/>
                  </a:lnTo>
                  <a:lnTo>
                    <a:pt x="601" y="924"/>
                  </a:lnTo>
                  <a:lnTo>
                    <a:pt x="628" y="887"/>
                  </a:lnTo>
                  <a:lnTo>
                    <a:pt x="656" y="850"/>
                  </a:lnTo>
                  <a:lnTo>
                    <a:pt x="683" y="814"/>
                  </a:lnTo>
                  <a:lnTo>
                    <a:pt x="712" y="779"/>
                  </a:lnTo>
                  <a:lnTo>
                    <a:pt x="741" y="744"/>
                  </a:lnTo>
                  <a:lnTo>
                    <a:pt x="770" y="712"/>
                  </a:lnTo>
                  <a:lnTo>
                    <a:pt x="800" y="678"/>
                  </a:lnTo>
                  <a:lnTo>
                    <a:pt x="859" y="615"/>
                  </a:lnTo>
                  <a:lnTo>
                    <a:pt x="921" y="555"/>
                  </a:lnTo>
                  <a:lnTo>
                    <a:pt x="982" y="498"/>
                  </a:lnTo>
                  <a:lnTo>
                    <a:pt x="1043" y="444"/>
                  </a:lnTo>
                  <a:lnTo>
                    <a:pt x="1103" y="394"/>
                  </a:lnTo>
                  <a:lnTo>
                    <a:pt x="1164" y="345"/>
                  </a:lnTo>
                  <a:lnTo>
                    <a:pt x="1223" y="301"/>
                  </a:lnTo>
                  <a:lnTo>
                    <a:pt x="1280" y="260"/>
                  </a:lnTo>
                  <a:lnTo>
                    <a:pt x="1336" y="221"/>
                  </a:lnTo>
                  <a:lnTo>
                    <a:pt x="1390" y="186"/>
                  </a:lnTo>
                  <a:lnTo>
                    <a:pt x="1441" y="154"/>
                  </a:lnTo>
                  <a:lnTo>
                    <a:pt x="1489" y="124"/>
                  </a:lnTo>
                  <a:lnTo>
                    <a:pt x="1532" y="99"/>
                  </a:lnTo>
                  <a:lnTo>
                    <a:pt x="1610" y="55"/>
                  </a:lnTo>
                  <a:lnTo>
                    <a:pt x="1669" y="25"/>
                  </a:lnTo>
                  <a:lnTo>
                    <a:pt x="1706" y="6"/>
                  </a:lnTo>
                  <a:lnTo>
                    <a:pt x="1720" y="0"/>
                  </a:lnTo>
                  <a:lnTo>
                    <a:pt x="1720" y="0"/>
                  </a:lnTo>
                  <a:lnTo>
                    <a:pt x="1721" y="30"/>
                  </a:lnTo>
                  <a:lnTo>
                    <a:pt x="1725" y="66"/>
                  </a:lnTo>
                  <a:lnTo>
                    <a:pt x="1730" y="116"/>
                  </a:lnTo>
                  <a:lnTo>
                    <a:pt x="1738" y="178"/>
                  </a:lnTo>
                  <a:lnTo>
                    <a:pt x="1752" y="250"/>
                  </a:lnTo>
                  <a:lnTo>
                    <a:pt x="1760" y="290"/>
                  </a:lnTo>
                  <a:lnTo>
                    <a:pt x="1770" y="333"/>
                  </a:lnTo>
                  <a:lnTo>
                    <a:pt x="1781" y="378"/>
                  </a:lnTo>
                  <a:lnTo>
                    <a:pt x="1793" y="424"/>
                  </a:lnTo>
                  <a:lnTo>
                    <a:pt x="1807" y="473"/>
                  </a:lnTo>
                  <a:lnTo>
                    <a:pt x="1823" y="524"/>
                  </a:lnTo>
                  <a:lnTo>
                    <a:pt x="1841" y="577"/>
                  </a:lnTo>
                  <a:lnTo>
                    <a:pt x="1860" y="632"/>
                  </a:lnTo>
                  <a:lnTo>
                    <a:pt x="1881" y="688"/>
                  </a:lnTo>
                  <a:lnTo>
                    <a:pt x="1904" y="745"/>
                  </a:lnTo>
                  <a:lnTo>
                    <a:pt x="1929" y="804"/>
                  </a:lnTo>
                  <a:lnTo>
                    <a:pt x="1958" y="864"/>
                  </a:lnTo>
                  <a:lnTo>
                    <a:pt x="1988" y="926"/>
                  </a:lnTo>
                  <a:lnTo>
                    <a:pt x="2021" y="988"/>
                  </a:lnTo>
                  <a:lnTo>
                    <a:pt x="2056" y="1051"/>
                  </a:lnTo>
                  <a:lnTo>
                    <a:pt x="2094" y="1114"/>
                  </a:lnTo>
                  <a:lnTo>
                    <a:pt x="2134" y="1179"/>
                  </a:lnTo>
                  <a:lnTo>
                    <a:pt x="2178" y="1244"/>
                  </a:lnTo>
                  <a:lnTo>
                    <a:pt x="2224" y="1311"/>
                  </a:lnTo>
                  <a:lnTo>
                    <a:pt x="2274" y="1376"/>
                  </a:lnTo>
                  <a:lnTo>
                    <a:pt x="2274" y="1376"/>
                  </a:lnTo>
                  <a:lnTo>
                    <a:pt x="2324" y="1441"/>
                  </a:lnTo>
                  <a:lnTo>
                    <a:pt x="2375" y="1505"/>
                  </a:lnTo>
                  <a:lnTo>
                    <a:pt x="2425" y="1567"/>
                  </a:lnTo>
                  <a:lnTo>
                    <a:pt x="2476" y="1628"/>
                  </a:lnTo>
                  <a:lnTo>
                    <a:pt x="2526" y="1687"/>
                  </a:lnTo>
                  <a:lnTo>
                    <a:pt x="2576" y="1745"/>
                  </a:lnTo>
                  <a:lnTo>
                    <a:pt x="2626" y="1801"/>
                  </a:lnTo>
                  <a:lnTo>
                    <a:pt x="2676" y="1856"/>
                  </a:lnTo>
                  <a:lnTo>
                    <a:pt x="2727" y="1910"/>
                  </a:lnTo>
                  <a:lnTo>
                    <a:pt x="2777" y="1961"/>
                  </a:lnTo>
                  <a:lnTo>
                    <a:pt x="2827" y="2012"/>
                  </a:lnTo>
                  <a:lnTo>
                    <a:pt x="2877" y="2061"/>
                  </a:lnTo>
                  <a:lnTo>
                    <a:pt x="2927" y="2109"/>
                  </a:lnTo>
                  <a:lnTo>
                    <a:pt x="2978" y="2154"/>
                  </a:lnTo>
                  <a:lnTo>
                    <a:pt x="3028" y="2199"/>
                  </a:lnTo>
                  <a:lnTo>
                    <a:pt x="3079" y="2241"/>
                  </a:lnTo>
                  <a:lnTo>
                    <a:pt x="3129" y="2282"/>
                  </a:lnTo>
                  <a:lnTo>
                    <a:pt x="3181" y="2322"/>
                  </a:lnTo>
                  <a:lnTo>
                    <a:pt x="3232" y="2361"/>
                  </a:lnTo>
                  <a:lnTo>
                    <a:pt x="3283" y="2399"/>
                  </a:lnTo>
                  <a:lnTo>
                    <a:pt x="3334" y="2434"/>
                  </a:lnTo>
                  <a:lnTo>
                    <a:pt x="3387" y="2469"/>
                  </a:lnTo>
                  <a:lnTo>
                    <a:pt x="3439" y="2501"/>
                  </a:lnTo>
                  <a:lnTo>
                    <a:pt x="3491" y="2533"/>
                  </a:lnTo>
                  <a:lnTo>
                    <a:pt x="3544" y="2563"/>
                  </a:lnTo>
                  <a:lnTo>
                    <a:pt x="3596" y="2591"/>
                  </a:lnTo>
                  <a:lnTo>
                    <a:pt x="3650" y="2618"/>
                  </a:lnTo>
                  <a:lnTo>
                    <a:pt x="3704" y="2643"/>
                  </a:lnTo>
                  <a:lnTo>
                    <a:pt x="3759" y="2668"/>
                  </a:lnTo>
                  <a:lnTo>
                    <a:pt x="3814" y="2690"/>
                  </a:lnTo>
                  <a:lnTo>
                    <a:pt x="3868" y="2711"/>
                  </a:lnTo>
                  <a:lnTo>
                    <a:pt x="3923" y="2730"/>
                  </a:lnTo>
                  <a:lnTo>
                    <a:pt x="3923" y="2730"/>
                  </a:lnTo>
                  <a:lnTo>
                    <a:pt x="4001" y="2756"/>
                  </a:lnTo>
                  <a:lnTo>
                    <a:pt x="4071" y="2779"/>
                  </a:lnTo>
                  <a:lnTo>
                    <a:pt x="4136" y="2798"/>
                  </a:lnTo>
                  <a:lnTo>
                    <a:pt x="4194" y="2815"/>
                  </a:lnTo>
                  <a:lnTo>
                    <a:pt x="4248" y="2829"/>
                  </a:lnTo>
                  <a:lnTo>
                    <a:pt x="4297" y="2841"/>
                  </a:lnTo>
                  <a:lnTo>
                    <a:pt x="4340" y="2851"/>
                  </a:lnTo>
                  <a:lnTo>
                    <a:pt x="4379" y="2859"/>
                  </a:lnTo>
                  <a:lnTo>
                    <a:pt x="4414" y="2865"/>
                  </a:lnTo>
                  <a:lnTo>
                    <a:pt x="4444" y="2870"/>
                  </a:lnTo>
                  <a:lnTo>
                    <a:pt x="4472" y="2873"/>
                  </a:lnTo>
                  <a:lnTo>
                    <a:pt x="4495" y="2874"/>
                  </a:lnTo>
                  <a:lnTo>
                    <a:pt x="4515" y="2875"/>
                  </a:lnTo>
                  <a:lnTo>
                    <a:pt x="4531" y="2875"/>
                  </a:lnTo>
                  <a:lnTo>
                    <a:pt x="4545" y="2874"/>
                  </a:lnTo>
                  <a:lnTo>
                    <a:pt x="4556" y="2873"/>
                  </a:lnTo>
                  <a:close/>
                  <a:moveTo>
                    <a:pt x="2491" y="2939"/>
                  </a:moveTo>
                  <a:lnTo>
                    <a:pt x="2491" y="2939"/>
                  </a:lnTo>
                  <a:lnTo>
                    <a:pt x="2491" y="2908"/>
                  </a:lnTo>
                  <a:lnTo>
                    <a:pt x="2488" y="2879"/>
                  </a:lnTo>
                  <a:lnTo>
                    <a:pt x="2484" y="2850"/>
                  </a:lnTo>
                  <a:lnTo>
                    <a:pt x="2478" y="2823"/>
                  </a:lnTo>
                  <a:lnTo>
                    <a:pt x="2469" y="2796"/>
                  </a:lnTo>
                  <a:lnTo>
                    <a:pt x="2460" y="2771"/>
                  </a:lnTo>
                  <a:lnTo>
                    <a:pt x="2449" y="2749"/>
                  </a:lnTo>
                  <a:lnTo>
                    <a:pt x="2438" y="2728"/>
                  </a:lnTo>
                  <a:lnTo>
                    <a:pt x="2424" y="2708"/>
                  </a:lnTo>
                  <a:lnTo>
                    <a:pt x="2410" y="2691"/>
                  </a:lnTo>
                  <a:lnTo>
                    <a:pt x="2394" y="2676"/>
                  </a:lnTo>
                  <a:lnTo>
                    <a:pt x="2378" y="2664"/>
                  </a:lnTo>
                  <a:lnTo>
                    <a:pt x="2360" y="2654"/>
                  </a:lnTo>
                  <a:lnTo>
                    <a:pt x="2343" y="2646"/>
                  </a:lnTo>
                  <a:lnTo>
                    <a:pt x="2324" y="2641"/>
                  </a:lnTo>
                  <a:lnTo>
                    <a:pt x="2315" y="2640"/>
                  </a:lnTo>
                  <a:lnTo>
                    <a:pt x="2305" y="2640"/>
                  </a:lnTo>
                  <a:lnTo>
                    <a:pt x="2305" y="2640"/>
                  </a:lnTo>
                  <a:lnTo>
                    <a:pt x="2295" y="2640"/>
                  </a:lnTo>
                  <a:lnTo>
                    <a:pt x="2287" y="2641"/>
                  </a:lnTo>
                  <a:lnTo>
                    <a:pt x="2268" y="2646"/>
                  </a:lnTo>
                  <a:lnTo>
                    <a:pt x="2250" y="2654"/>
                  </a:lnTo>
                  <a:lnTo>
                    <a:pt x="2233" y="2664"/>
                  </a:lnTo>
                  <a:lnTo>
                    <a:pt x="2217" y="2676"/>
                  </a:lnTo>
                  <a:lnTo>
                    <a:pt x="2202" y="2691"/>
                  </a:lnTo>
                  <a:lnTo>
                    <a:pt x="2187" y="2708"/>
                  </a:lnTo>
                  <a:lnTo>
                    <a:pt x="2174" y="2728"/>
                  </a:lnTo>
                  <a:lnTo>
                    <a:pt x="2162" y="2749"/>
                  </a:lnTo>
                  <a:lnTo>
                    <a:pt x="2150" y="2771"/>
                  </a:lnTo>
                  <a:lnTo>
                    <a:pt x="2142" y="2796"/>
                  </a:lnTo>
                  <a:lnTo>
                    <a:pt x="2134" y="2823"/>
                  </a:lnTo>
                  <a:lnTo>
                    <a:pt x="2128" y="2850"/>
                  </a:lnTo>
                  <a:lnTo>
                    <a:pt x="2123" y="2879"/>
                  </a:lnTo>
                  <a:lnTo>
                    <a:pt x="2120" y="2908"/>
                  </a:lnTo>
                  <a:lnTo>
                    <a:pt x="2119" y="2939"/>
                  </a:lnTo>
                  <a:lnTo>
                    <a:pt x="2119" y="2939"/>
                  </a:lnTo>
                  <a:lnTo>
                    <a:pt x="2120" y="2969"/>
                  </a:lnTo>
                  <a:lnTo>
                    <a:pt x="2123" y="2999"/>
                  </a:lnTo>
                  <a:lnTo>
                    <a:pt x="2128" y="3028"/>
                  </a:lnTo>
                  <a:lnTo>
                    <a:pt x="2134" y="3055"/>
                  </a:lnTo>
                  <a:lnTo>
                    <a:pt x="2142" y="3082"/>
                  </a:lnTo>
                  <a:lnTo>
                    <a:pt x="2150" y="3105"/>
                  </a:lnTo>
                  <a:lnTo>
                    <a:pt x="2162" y="3129"/>
                  </a:lnTo>
                  <a:lnTo>
                    <a:pt x="2174" y="3150"/>
                  </a:lnTo>
                  <a:lnTo>
                    <a:pt x="2187" y="3169"/>
                  </a:lnTo>
                  <a:lnTo>
                    <a:pt x="2202" y="3187"/>
                  </a:lnTo>
                  <a:lnTo>
                    <a:pt x="2217" y="3202"/>
                  </a:lnTo>
                  <a:lnTo>
                    <a:pt x="2233" y="3214"/>
                  </a:lnTo>
                  <a:lnTo>
                    <a:pt x="2250" y="3224"/>
                  </a:lnTo>
                  <a:lnTo>
                    <a:pt x="2268" y="3232"/>
                  </a:lnTo>
                  <a:lnTo>
                    <a:pt x="2287" y="3235"/>
                  </a:lnTo>
                  <a:lnTo>
                    <a:pt x="2295" y="3237"/>
                  </a:lnTo>
                  <a:lnTo>
                    <a:pt x="2305" y="3237"/>
                  </a:lnTo>
                  <a:lnTo>
                    <a:pt x="2305" y="3237"/>
                  </a:lnTo>
                  <a:lnTo>
                    <a:pt x="2315" y="3237"/>
                  </a:lnTo>
                  <a:lnTo>
                    <a:pt x="2324" y="3235"/>
                  </a:lnTo>
                  <a:lnTo>
                    <a:pt x="2343" y="3232"/>
                  </a:lnTo>
                  <a:lnTo>
                    <a:pt x="2360" y="3224"/>
                  </a:lnTo>
                  <a:lnTo>
                    <a:pt x="2378" y="3214"/>
                  </a:lnTo>
                  <a:lnTo>
                    <a:pt x="2394" y="3202"/>
                  </a:lnTo>
                  <a:lnTo>
                    <a:pt x="2410" y="3187"/>
                  </a:lnTo>
                  <a:lnTo>
                    <a:pt x="2424" y="3169"/>
                  </a:lnTo>
                  <a:lnTo>
                    <a:pt x="2438" y="3150"/>
                  </a:lnTo>
                  <a:lnTo>
                    <a:pt x="2449" y="3129"/>
                  </a:lnTo>
                  <a:lnTo>
                    <a:pt x="2460" y="3105"/>
                  </a:lnTo>
                  <a:lnTo>
                    <a:pt x="2469" y="3082"/>
                  </a:lnTo>
                  <a:lnTo>
                    <a:pt x="2478" y="3055"/>
                  </a:lnTo>
                  <a:lnTo>
                    <a:pt x="2484" y="3028"/>
                  </a:lnTo>
                  <a:lnTo>
                    <a:pt x="2488" y="2999"/>
                  </a:lnTo>
                  <a:lnTo>
                    <a:pt x="2491" y="2969"/>
                  </a:lnTo>
                  <a:lnTo>
                    <a:pt x="2491" y="2939"/>
                  </a:lnTo>
                  <a:close/>
                  <a:moveTo>
                    <a:pt x="2322" y="4230"/>
                  </a:moveTo>
                  <a:lnTo>
                    <a:pt x="2322" y="4230"/>
                  </a:lnTo>
                  <a:lnTo>
                    <a:pt x="2320" y="4212"/>
                  </a:lnTo>
                  <a:lnTo>
                    <a:pt x="2318" y="4196"/>
                  </a:lnTo>
                  <a:lnTo>
                    <a:pt x="2313" y="4182"/>
                  </a:lnTo>
                  <a:lnTo>
                    <a:pt x="2307" y="4170"/>
                  </a:lnTo>
                  <a:lnTo>
                    <a:pt x="2298" y="4158"/>
                  </a:lnTo>
                  <a:lnTo>
                    <a:pt x="2288" y="4148"/>
                  </a:lnTo>
                  <a:lnTo>
                    <a:pt x="2275" y="4140"/>
                  </a:lnTo>
                  <a:lnTo>
                    <a:pt x="2262" y="4132"/>
                  </a:lnTo>
                  <a:lnTo>
                    <a:pt x="2247" y="4126"/>
                  </a:lnTo>
                  <a:lnTo>
                    <a:pt x="2230" y="4121"/>
                  </a:lnTo>
                  <a:lnTo>
                    <a:pt x="2212" y="4117"/>
                  </a:lnTo>
                  <a:lnTo>
                    <a:pt x="2193" y="4113"/>
                  </a:lnTo>
                  <a:lnTo>
                    <a:pt x="2172" y="4111"/>
                  </a:lnTo>
                  <a:lnTo>
                    <a:pt x="2149" y="4110"/>
                  </a:lnTo>
                  <a:lnTo>
                    <a:pt x="2101" y="4108"/>
                  </a:lnTo>
                  <a:lnTo>
                    <a:pt x="2047" y="4110"/>
                  </a:lnTo>
                  <a:lnTo>
                    <a:pt x="1988" y="4112"/>
                  </a:lnTo>
                  <a:lnTo>
                    <a:pt x="1860" y="4121"/>
                  </a:lnTo>
                  <a:lnTo>
                    <a:pt x="1790" y="4126"/>
                  </a:lnTo>
                  <a:lnTo>
                    <a:pt x="1717" y="4130"/>
                  </a:lnTo>
                  <a:lnTo>
                    <a:pt x="1642" y="4132"/>
                  </a:lnTo>
                  <a:lnTo>
                    <a:pt x="1565" y="4133"/>
                  </a:lnTo>
                  <a:lnTo>
                    <a:pt x="1565" y="4133"/>
                  </a:lnTo>
                  <a:lnTo>
                    <a:pt x="1487" y="4132"/>
                  </a:lnTo>
                  <a:lnTo>
                    <a:pt x="1413" y="4131"/>
                  </a:lnTo>
                  <a:lnTo>
                    <a:pt x="1271" y="4125"/>
                  </a:lnTo>
                  <a:lnTo>
                    <a:pt x="1205" y="4121"/>
                  </a:lnTo>
                  <a:lnTo>
                    <a:pt x="1143" y="4120"/>
                  </a:lnTo>
                  <a:lnTo>
                    <a:pt x="1084" y="4118"/>
                  </a:lnTo>
                  <a:lnTo>
                    <a:pt x="1030" y="4120"/>
                  </a:lnTo>
                  <a:lnTo>
                    <a:pt x="982" y="4122"/>
                  </a:lnTo>
                  <a:lnTo>
                    <a:pt x="959" y="4125"/>
                  </a:lnTo>
                  <a:lnTo>
                    <a:pt x="938" y="4128"/>
                  </a:lnTo>
                  <a:lnTo>
                    <a:pt x="919" y="4132"/>
                  </a:lnTo>
                  <a:lnTo>
                    <a:pt x="901" y="4137"/>
                  </a:lnTo>
                  <a:lnTo>
                    <a:pt x="884" y="4143"/>
                  </a:lnTo>
                  <a:lnTo>
                    <a:pt x="868" y="4150"/>
                  </a:lnTo>
                  <a:lnTo>
                    <a:pt x="856" y="4158"/>
                  </a:lnTo>
                  <a:lnTo>
                    <a:pt x="843" y="4167"/>
                  </a:lnTo>
                  <a:lnTo>
                    <a:pt x="833" y="4178"/>
                  </a:lnTo>
                  <a:lnTo>
                    <a:pt x="824" y="4190"/>
                  </a:lnTo>
                  <a:lnTo>
                    <a:pt x="818" y="4202"/>
                  </a:lnTo>
                  <a:lnTo>
                    <a:pt x="813" y="4217"/>
                  </a:lnTo>
                  <a:lnTo>
                    <a:pt x="811" y="4233"/>
                  </a:lnTo>
                  <a:lnTo>
                    <a:pt x="810" y="4251"/>
                  </a:lnTo>
                  <a:lnTo>
                    <a:pt x="810" y="4251"/>
                  </a:lnTo>
                  <a:lnTo>
                    <a:pt x="811" y="4270"/>
                  </a:lnTo>
                  <a:lnTo>
                    <a:pt x="813" y="4290"/>
                  </a:lnTo>
                  <a:lnTo>
                    <a:pt x="818" y="4310"/>
                  </a:lnTo>
                  <a:lnTo>
                    <a:pt x="824" y="4331"/>
                  </a:lnTo>
                  <a:lnTo>
                    <a:pt x="833" y="4354"/>
                  </a:lnTo>
                  <a:lnTo>
                    <a:pt x="843" y="4377"/>
                  </a:lnTo>
                  <a:lnTo>
                    <a:pt x="856" y="4400"/>
                  </a:lnTo>
                  <a:lnTo>
                    <a:pt x="868" y="4425"/>
                  </a:lnTo>
                  <a:lnTo>
                    <a:pt x="884" y="4449"/>
                  </a:lnTo>
                  <a:lnTo>
                    <a:pt x="901" y="4472"/>
                  </a:lnTo>
                  <a:lnTo>
                    <a:pt x="919" y="4497"/>
                  </a:lnTo>
                  <a:lnTo>
                    <a:pt x="938" y="4521"/>
                  </a:lnTo>
                  <a:lnTo>
                    <a:pt x="959" y="4546"/>
                  </a:lnTo>
                  <a:lnTo>
                    <a:pt x="982" y="4570"/>
                  </a:lnTo>
                  <a:lnTo>
                    <a:pt x="1006" y="4594"/>
                  </a:lnTo>
                  <a:lnTo>
                    <a:pt x="1030" y="4617"/>
                  </a:lnTo>
                  <a:lnTo>
                    <a:pt x="1057" y="4640"/>
                  </a:lnTo>
                  <a:lnTo>
                    <a:pt x="1084" y="4661"/>
                  </a:lnTo>
                  <a:lnTo>
                    <a:pt x="1113" y="4682"/>
                  </a:lnTo>
                  <a:lnTo>
                    <a:pt x="1143" y="4702"/>
                  </a:lnTo>
                  <a:lnTo>
                    <a:pt x="1173" y="4722"/>
                  </a:lnTo>
                  <a:lnTo>
                    <a:pt x="1205" y="4740"/>
                  </a:lnTo>
                  <a:lnTo>
                    <a:pt x="1238" y="4757"/>
                  </a:lnTo>
                  <a:lnTo>
                    <a:pt x="1271" y="4772"/>
                  </a:lnTo>
                  <a:lnTo>
                    <a:pt x="1305" y="4787"/>
                  </a:lnTo>
                  <a:lnTo>
                    <a:pt x="1340" y="4800"/>
                  </a:lnTo>
                  <a:lnTo>
                    <a:pt x="1376" y="4811"/>
                  </a:lnTo>
                  <a:lnTo>
                    <a:pt x="1413" y="4820"/>
                  </a:lnTo>
                  <a:lnTo>
                    <a:pt x="1450" y="4828"/>
                  </a:lnTo>
                  <a:lnTo>
                    <a:pt x="1487" y="4833"/>
                  </a:lnTo>
                  <a:lnTo>
                    <a:pt x="1526" y="4836"/>
                  </a:lnTo>
                  <a:lnTo>
                    <a:pt x="1565" y="4838"/>
                  </a:lnTo>
                  <a:lnTo>
                    <a:pt x="1565" y="4838"/>
                  </a:lnTo>
                  <a:lnTo>
                    <a:pt x="1605" y="4836"/>
                  </a:lnTo>
                  <a:lnTo>
                    <a:pt x="1642" y="4833"/>
                  </a:lnTo>
                  <a:lnTo>
                    <a:pt x="1681" y="4826"/>
                  </a:lnTo>
                  <a:lnTo>
                    <a:pt x="1717" y="4819"/>
                  </a:lnTo>
                  <a:lnTo>
                    <a:pt x="1755" y="4809"/>
                  </a:lnTo>
                  <a:lnTo>
                    <a:pt x="1790" y="4797"/>
                  </a:lnTo>
                  <a:lnTo>
                    <a:pt x="1826" y="4785"/>
                  </a:lnTo>
                  <a:lnTo>
                    <a:pt x="1860" y="4770"/>
                  </a:lnTo>
                  <a:lnTo>
                    <a:pt x="1893" y="4754"/>
                  </a:lnTo>
                  <a:lnTo>
                    <a:pt x="1926" y="4735"/>
                  </a:lnTo>
                  <a:lnTo>
                    <a:pt x="1957" y="4716"/>
                  </a:lnTo>
                  <a:lnTo>
                    <a:pt x="1988" y="4696"/>
                  </a:lnTo>
                  <a:lnTo>
                    <a:pt x="2018" y="4675"/>
                  </a:lnTo>
                  <a:lnTo>
                    <a:pt x="2047" y="4652"/>
                  </a:lnTo>
                  <a:lnTo>
                    <a:pt x="2074" y="4630"/>
                  </a:lnTo>
                  <a:lnTo>
                    <a:pt x="2101" y="4606"/>
                  </a:lnTo>
                  <a:lnTo>
                    <a:pt x="2125" y="4582"/>
                  </a:lnTo>
                  <a:lnTo>
                    <a:pt x="2149" y="4557"/>
                  </a:lnTo>
                  <a:lnTo>
                    <a:pt x="2172" y="4532"/>
                  </a:lnTo>
                  <a:lnTo>
                    <a:pt x="2193" y="4507"/>
                  </a:lnTo>
                  <a:lnTo>
                    <a:pt x="2212" y="4482"/>
                  </a:lnTo>
                  <a:lnTo>
                    <a:pt x="2230" y="4456"/>
                  </a:lnTo>
                  <a:lnTo>
                    <a:pt x="2247" y="4431"/>
                  </a:lnTo>
                  <a:lnTo>
                    <a:pt x="2262" y="4406"/>
                  </a:lnTo>
                  <a:lnTo>
                    <a:pt x="2275" y="4382"/>
                  </a:lnTo>
                  <a:lnTo>
                    <a:pt x="2288" y="4357"/>
                  </a:lnTo>
                  <a:lnTo>
                    <a:pt x="2298" y="4334"/>
                  </a:lnTo>
                  <a:lnTo>
                    <a:pt x="2307" y="4311"/>
                  </a:lnTo>
                  <a:lnTo>
                    <a:pt x="2313" y="4290"/>
                  </a:lnTo>
                  <a:lnTo>
                    <a:pt x="2318" y="4268"/>
                  </a:lnTo>
                  <a:lnTo>
                    <a:pt x="2320" y="4248"/>
                  </a:lnTo>
                  <a:lnTo>
                    <a:pt x="2322" y="4230"/>
                  </a:lnTo>
                  <a:close/>
                  <a:moveTo>
                    <a:pt x="793" y="2880"/>
                  </a:moveTo>
                  <a:lnTo>
                    <a:pt x="793" y="2880"/>
                  </a:lnTo>
                  <a:lnTo>
                    <a:pt x="792" y="2849"/>
                  </a:lnTo>
                  <a:lnTo>
                    <a:pt x="790" y="2820"/>
                  </a:lnTo>
                  <a:lnTo>
                    <a:pt x="785" y="2791"/>
                  </a:lnTo>
                  <a:lnTo>
                    <a:pt x="778" y="2764"/>
                  </a:lnTo>
                  <a:lnTo>
                    <a:pt x="771" y="2738"/>
                  </a:lnTo>
                  <a:lnTo>
                    <a:pt x="762" y="2713"/>
                  </a:lnTo>
                  <a:lnTo>
                    <a:pt x="751" y="2690"/>
                  </a:lnTo>
                  <a:lnTo>
                    <a:pt x="738" y="2669"/>
                  </a:lnTo>
                  <a:lnTo>
                    <a:pt x="726" y="2650"/>
                  </a:lnTo>
                  <a:lnTo>
                    <a:pt x="711" y="2633"/>
                  </a:lnTo>
                  <a:lnTo>
                    <a:pt x="696" y="2618"/>
                  </a:lnTo>
                  <a:lnTo>
                    <a:pt x="680" y="2605"/>
                  </a:lnTo>
                  <a:lnTo>
                    <a:pt x="662" y="2595"/>
                  </a:lnTo>
                  <a:lnTo>
                    <a:pt x="645" y="2588"/>
                  </a:lnTo>
                  <a:lnTo>
                    <a:pt x="626" y="2583"/>
                  </a:lnTo>
                  <a:lnTo>
                    <a:pt x="617" y="2581"/>
                  </a:lnTo>
                  <a:lnTo>
                    <a:pt x="607" y="2581"/>
                  </a:lnTo>
                  <a:lnTo>
                    <a:pt x="607" y="2581"/>
                  </a:lnTo>
                  <a:lnTo>
                    <a:pt x="597" y="2581"/>
                  </a:lnTo>
                  <a:lnTo>
                    <a:pt x="589" y="2583"/>
                  </a:lnTo>
                  <a:lnTo>
                    <a:pt x="570" y="2588"/>
                  </a:lnTo>
                  <a:lnTo>
                    <a:pt x="551" y="2595"/>
                  </a:lnTo>
                  <a:lnTo>
                    <a:pt x="535" y="2605"/>
                  </a:lnTo>
                  <a:lnTo>
                    <a:pt x="519" y="2618"/>
                  </a:lnTo>
                  <a:lnTo>
                    <a:pt x="502" y="2633"/>
                  </a:lnTo>
                  <a:lnTo>
                    <a:pt x="489" y="2650"/>
                  </a:lnTo>
                  <a:lnTo>
                    <a:pt x="475" y="2669"/>
                  </a:lnTo>
                  <a:lnTo>
                    <a:pt x="464" y="2690"/>
                  </a:lnTo>
                  <a:lnTo>
                    <a:pt x="452" y="2713"/>
                  </a:lnTo>
                  <a:lnTo>
                    <a:pt x="444" y="2738"/>
                  </a:lnTo>
                  <a:lnTo>
                    <a:pt x="435" y="2764"/>
                  </a:lnTo>
                  <a:lnTo>
                    <a:pt x="429" y="2791"/>
                  </a:lnTo>
                  <a:lnTo>
                    <a:pt x="425" y="2820"/>
                  </a:lnTo>
                  <a:lnTo>
                    <a:pt x="421" y="2849"/>
                  </a:lnTo>
                  <a:lnTo>
                    <a:pt x="421" y="2880"/>
                  </a:lnTo>
                  <a:lnTo>
                    <a:pt x="421" y="2880"/>
                  </a:lnTo>
                  <a:lnTo>
                    <a:pt x="421" y="2910"/>
                  </a:lnTo>
                  <a:lnTo>
                    <a:pt x="425" y="2940"/>
                  </a:lnTo>
                  <a:lnTo>
                    <a:pt x="429" y="2969"/>
                  </a:lnTo>
                  <a:lnTo>
                    <a:pt x="435" y="2997"/>
                  </a:lnTo>
                  <a:lnTo>
                    <a:pt x="444" y="3023"/>
                  </a:lnTo>
                  <a:lnTo>
                    <a:pt x="452" y="3047"/>
                  </a:lnTo>
                  <a:lnTo>
                    <a:pt x="464" y="3070"/>
                  </a:lnTo>
                  <a:lnTo>
                    <a:pt x="475" y="3092"/>
                  </a:lnTo>
                  <a:lnTo>
                    <a:pt x="489" y="3110"/>
                  </a:lnTo>
                  <a:lnTo>
                    <a:pt x="502" y="3128"/>
                  </a:lnTo>
                  <a:lnTo>
                    <a:pt x="519" y="3143"/>
                  </a:lnTo>
                  <a:lnTo>
                    <a:pt x="535" y="3155"/>
                  </a:lnTo>
                  <a:lnTo>
                    <a:pt x="551" y="3165"/>
                  </a:lnTo>
                  <a:lnTo>
                    <a:pt x="570" y="3173"/>
                  </a:lnTo>
                  <a:lnTo>
                    <a:pt x="589" y="3177"/>
                  </a:lnTo>
                  <a:lnTo>
                    <a:pt x="597" y="3178"/>
                  </a:lnTo>
                  <a:lnTo>
                    <a:pt x="607" y="3179"/>
                  </a:lnTo>
                  <a:lnTo>
                    <a:pt x="607" y="3179"/>
                  </a:lnTo>
                  <a:lnTo>
                    <a:pt x="617" y="3178"/>
                  </a:lnTo>
                  <a:lnTo>
                    <a:pt x="626" y="3177"/>
                  </a:lnTo>
                  <a:lnTo>
                    <a:pt x="645" y="3173"/>
                  </a:lnTo>
                  <a:lnTo>
                    <a:pt x="662" y="3165"/>
                  </a:lnTo>
                  <a:lnTo>
                    <a:pt x="680" y="3155"/>
                  </a:lnTo>
                  <a:lnTo>
                    <a:pt x="696" y="3143"/>
                  </a:lnTo>
                  <a:lnTo>
                    <a:pt x="711" y="3128"/>
                  </a:lnTo>
                  <a:lnTo>
                    <a:pt x="726" y="3110"/>
                  </a:lnTo>
                  <a:lnTo>
                    <a:pt x="738" y="3092"/>
                  </a:lnTo>
                  <a:lnTo>
                    <a:pt x="751" y="3070"/>
                  </a:lnTo>
                  <a:lnTo>
                    <a:pt x="762" y="3047"/>
                  </a:lnTo>
                  <a:lnTo>
                    <a:pt x="771" y="3023"/>
                  </a:lnTo>
                  <a:lnTo>
                    <a:pt x="778" y="2997"/>
                  </a:lnTo>
                  <a:lnTo>
                    <a:pt x="785" y="2969"/>
                  </a:lnTo>
                  <a:lnTo>
                    <a:pt x="790" y="2940"/>
                  </a:lnTo>
                  <a:lnTo>
                    <a:pt x="792" y="2910"/>
                  </a:lnTo>
                  <a:lnTo>
                    <a:pt x="793" y="288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6D306EF-1AB3-B0C1-6714-FACD60819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275"/>
              <a:ext cx="1346" cy="1996"/>
            </a:xfrm>
            <a:custGeom>
              <a:avLst/>
              <a:gdLst>
                <a:gd name="T0" fmla="*/ 4674 w 5384"/>
                <a:gd name="T1" fmla="*/ 2825 h 7987"/>
                <a:gd name="T2" fmla="*/ 4927 w 5384"/>
                <a:gd name="T3" fmla="*/ 2804 h 7987"/>
                <a:gd name="T4" fmla="*/ 5145 w 5384"/>
                <a:gd name="T5" fmla="*/ 2839 h 7987"/>
                <a:gd name="T6" fmla="*/ 5257 w 5384"/>
                <a:gd name="T7" fmla="*/ 2925 h 7987"/>
                <a:gd name="T8" fmla="*/ 5341 w 5384"/>
                <a:gd name="T9" fmla="*/ 3072 h 7987"/>
                <a:gd name="T10" fmla="*/ 5384 w 5384"/>
                <a:gd name="T11" fmla="*/ 3317 h 7987"/>
                <a:gd name="T12" fmla="*/ 5337 w 5384"/>
                <a:gd name="T13" fmla="*/ 3589 h 7987"/>
                <a:gd name="T14" fmla="*/ 5202 w 5384"/>
                <a:gd name="T15" fmla="*/ 3831 h 7987"/>
                <a:gd name="T16" fmla="*/ 4995 w 5384"/>
                <a:gd name="T17" fmla="*/ 4011 h 7987"/>
                <a:gd name="T18" fmla="*/ 4700 w 5384"/>
                <a:gd name="T19" fmla="*/ 4117 h 7987"/>
                <a:gd name="T20" fmla="*/ 4319 w 5384"/>
                <a:gd name="T21" fmla="*/ 4250 h 7987"/>
                <a:gd name="T22" fmla="*/ 4223 w 5384"/>
                <a:gd name="T23" fmla="*/ 4322 h 7987"/>
                <a:gd name="T24" fmla="*/ 3961 w 5384"/>
                <a:gd name="T25" fmla="*/ 4885 h 7987"/>
                <a:gd name="T26" fmla="*/ 3744 w 5384"/>
                <a:gd name="T27" fmla="*/ 5634 h 7987"/>
                <a:gd name="T28" fmla="*/ 3662 w 5384"/>
                <a:gd name="T29" fmla="*/ 6272 h 7987"/>
                <a:gd name="T30" fmla="*/ 3659 w 5384"/>
                <a:gd name="T31" fmla="*/ 6736 h 7987"/>
                <a:gd name="T32" fmla="*/ 3719 w 5384"/>
                <a:gd name="T33" fmla="*/ 6854 h 7987"/>
                <a:gd name="T34" fmla="*/ 4104 w 5384"/>
                <a:gd name="T35" fmla="*/ 7104 h 7987"/>
                <a:gd name="T36" fmla="*/ 3830 w 5384"/>
                <a:gd name="T37" fmla="*/ 7473 h 7987"/>
                <a:gd name="T38" fmla="*/ 3485 w 5384"/>
                <a:gd name="T39" fmla="*/ 7733 h 7987"/>
                <a:gd name="T40" fmla="*/ 3166 w 5384"/>
                <a:gd name="T41" fmla="*/ 7855 h 7987"/>
                <a:gd name="T42" fmla="*/ 2650 w 5384"/>
                <a:gd name="T43" fmla="*/ 7959 h 7987"/>
                <a:gd name="T44" fmla="*/ 2258 w 5384"/>
                <a:gd name="T45" fmla="*/ 7987 h 7987"/>
                <a:gd name="T46" fmla="*/ 1987 w 5384"/>
                <a:gd name="T47" fmla="*/ 7948 h 7987"/>
                <a:gd name="T48" fmla="*/ 1705 w 5384"/>
                <a:gd name="T49" fmla="*/ 7812 h 7987"/>
                <a:gd name="T50" fmla="*/ 1530 w 5384"/>
                <a:gd name="T51" fmla="*/ 7605 h 7987"/>
                <a:gd name="T52" fmla="*/ 1441 w 5384"/>
                <a:gd name="T53" fmla="*/ 7279 h 7987"/>
                <a:gd name="T54" fmla="*/ 1435 w 5384"/>
                <a:gd name="T55" fmla="*/ 7059 h 7987"/>
                <a:gd name="T56" fmla="*/ 1500 w 5384"/>
                <a:gd name="T57" fmla="*/ 6925 h 7987"/>
                <a:gd name="T58" fmla="*/ 1587 w 5384"/>
                <a:gd name="T59" fmla="*/ 6881 h 7987"/>
                <a:gd name="T60" fmla="*/ 1752 w 5384"/>
                <a:gd name="T61" fmla="*/ 6841 h 7987"/>
                <a:gd name="T62" fmla="*/ 1822 w 5384"/>
                <a:gd name="T63" fmla="*/ 6763 h 7987"/>
                <a:gd name="T64" fmla="*/ 1903 w 5384"/>
                <a:gd name="T65" fmla="*/ 6406 h 7987"/>
                <a:gd name="T66" fmla="*/ 1981 w 5384"/>
                <a:gd name="T67" fmla="*/ 5813 h 7987"/>
                <a:gd name="T68" fmla="*/ 1556 w 5384"/>
                <a:gd name="T69" fmla="*/ 5713 h 7987"/>
                <a:gd name="T70" fmla="*/ 1070 w 5384"/>
                <a:gd name="T71" fmla="*/ 5568 h 7987"/>
                <a:gd name="T72" fmla="*/ 752 w 5384"/>
                <a:gd name="T73" fmla="*/ 5368 h 7987"/>
                <a:gd name="T74" fmla="*/ 485 w 5384"/>
                <a:gd name="T75" fmla="*/ 5031 h 7987"/>
                <a:gd name="T76" fmla="*/ 265 w 5384"/>
                <a:gd name="T77" fmla="*/ 4596 h 7987"/>
                <a:gd name="T78" fmla="*/ 90 w 5384"/>
                <a:gd name="T79" fmla="*/ 4096 h 7987"/>
                <a:gd name="T80" fmla="*/ 8 w 5384"/>
                <a:gd name="T81" fmla="*/ 3628 h 7987"/>
                <a:gd name="T82" fmla="*/ 22 w 5384"/>
                <a:gd name="T83" fmla="*/ 3050 h 7987"/>
                <a:gd name="T84" fmla="*/ 139 w 5384"/>
                <a:gd name="T85" fmla="*/ 2320 h 7987"/>
                <a:gd name="T86" fmla="*/ 344 w 5384"/>
                <a:gd name="T87" fmla="*/ 1433 h 7987"/>
                <a:gd name="T88" fmla="*/ 501 w 5384"/>
                <a:gd name="T89" fmla="*/ 1082 h 7987"/>
                <a:gd name="T90" fmla="*/ 712 w 5384"/>
                <a:gd name="T91" fmla="*/ 779 h 7987"/>
                <a:gd name="T92" fmla="*/ 1103 w 5384"/>
                <a:gd name="T93" fmla="*/ 394 h 7987"/>
                <a:gd name="T94" fmla="*/ 1532 w 5384"/>
                <a:gd name="T95" fmla="*/ 99 h 7987"/>
                <a:gd name="T96" fmla="*/ 1730 w 5384"/>
                <a:gd name="T97" fmla="*/ 116 h 7987"/>
                <a:gd name="T98" fmla="*/ 1823 w 5384"/>
                <a:gd name="T99" fmla="*/ 524 h 7987"/>
                <a:gd name="T100" fmla="*/ 2021 w 5384"/>
                <a:gd name="T101" fmla="*/ 988 h 7987"/>
                <a:gd name="T102" fmla="*/ 2324 w 5384"/>
                <a:gd name="T103" fmla="*/ 1441 h 7987"/>
                <a:gd name="T104" fmla="*/ 2727 w 5384"/>
                <a:gd name="T105" fmla="*/ 1910 h 7987"/>
                <a:gd name="T106" fmla="*/ 3129 w 5384"/>
                <a:gd name="T107" fmla="*/ 2282 h 7987"/>
                <a:gd name="T108" fmla="*/ 3544 w 5384"/>
                <a:gd name="T109" fmla="*/ 2563 h 7987"/>
                <a:gd name="T110" fmla="*/ 3923 w 5384"/>
                <a:gd name="T111" fmla="*/ 2730 h 7987"/>
                <a:gd name="T112" fmla="*/ 4379 w 5384"/>
                <a:gd name="T113" fmla="*/ 2859 h 7987"/>
                <a:gd name="T114" fmla="*/ 4556 w 5384"/>
                <a:gd name="T115" fmla="*/ 2873 h 7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384" h="7987">
                  <a:moveTo>
                    <a:pt x="4556" y="2873"/>
                  </a:moveTo>
                  <a:lnTo>
                    <a:pt x="4556" y="2873"/>
                  </a:lnTo>
                  <a:lnTo>
                    <a:pt x="4575" y="2863"/>
                  </a:lnTo>
                  <a:lnTo>
                    <a:pt x="4593" y="2853"/>
                  </a:lnTo>
                  <a:lnTo>
                    <a:pt x="4613" y="2844"/>
                  </a:lnTo>
                  <a:lnTo>
                    <a:pt x="4633" y="2838"/>
                  </a:lnTo>
                  <a:lnTo>
                    <a:pt x="4653" y="2830"/>
                  </a:lnTo>
                  <a:lnTo>
                    <a:pt x="4674" y="2825"/>
                  </a:lnTo>
                  <a:lnTo>
                    <a:pt x="4695" y="2820"/>
                  </a:lnTo>
                  <a:lnTo>
                    <a:pt x="4716" y="2816"/>
                  </a:lnTo>
                  <a:lnTo>
                    <a:pt x="4760" y="2810"/>
                  </a:lnTo>
                  <a:lnTo>
                    <a:pt x="4805" y="2806"/>
                  </a:lnTo>
                  <a:lnTo>
                    <a:pt x="4849" y="2805"/>
                  </a:lnTo>
                  <a:lnTo>
                    <a:pt x="4892" y="2804"/>
                  </a:lnTo>
                  <a:lnTo>
                    <a:pt x="4892" y="2804"/>
                  </a:lnTo>
                  <a:lnTo>
                    <a:pt x="4927" y="2804"/>
                  </a:lnTo>
                  <a:lnTo>
                    <a:pt x="4961" y="2805"/>
                  </a:lnTo>
                  <a:lnTo>
                    <a:pt x="4996" y="2806"/>
                  </a:lnTo>
                  <a:lnTo>
                    <a:pt x="5030" y="2810"/>
                  </a:lnTo>
                  <a:lnTo>
                    <a:pt x="5063" y="2815"/>
                  </a:lnTo>
                  <a:lnTo>
                    <a:pt x="5097" y="2823"/>
                  </a:lnTo>
                  <a:lnTo>
                    <a:pt x="5113" y="2828"/>
                  </a:lnTo>
                  <a:lnTo>
                    <a:pt x="5128" y="2833"/>
                  </a:lnTo>
                  <a:lnTo>
                    <a:pt x="5145" y="2839"/>
                  </a:lnTo>
                  <a:lnTo>
                    <a:pt x="5159" y="2846"/>
                  </a:lnTo>
                  <a:lnTo>
                    <a:pt x="5159" y="2846"/>
                  </a:lnTo>
                  <a:lnTo>
                    <a:pt x="5178" y="2857"/>
                  </a:lnTo>
                  <a:lnTo>
                    <a:pt x="5196" y="2869"/>
                  </a:lnTo>
                  <a:lnTo>
                    <a:pt x="5212" y="2882"/>
                  </a:lnTo>
                  <a:lnTo>
                    <a:pt x="5228" y="2895"/>
                  </a:lnTo>
                  <a:lnTo>
                    <a:pt x="5243" y="2909"/>
                  </a:lnTo>
                  <a:lnTo>
                    <a:pt x="5257" y="2925"/>
                  </a:lnTo>
                  <a:lnTo>
                    <a:pt x="5271" y="2942"/>
                  </a:lnTo>
                  <a:lnTo>
                    <a:pt x="5283" y="2958"/>
                  </a:lnTo>
                  <a:lnTo>
                    <a:pt x="5294" y="2977"/>
                  </a:lnTo>
                  <a:lnTo>
                    <a:pt x="5306" y="2994"/>
                  </a:lnTo>
                  <a:lnTo>
                    <a:pt x="5316" y="3013"/>
                  </a:lnTo>
                  <a:lnTo>
                    <a:pt x="5324" y="3033"/>
                  </a:lnTo>
                  <a:lnTo>
                    <a:pt x="5333" y="3052"/>
                  </a:lnTo>
                  <a:lnTo>
                    <a:pt x="5341" y="3072"/>
                  </a:lnTo>
                  <a:lnTo>
                    <a:pt x="5354" y="3113"/>
                  </a:lnTo>
                  <a:lnTo>
                    <a:pt x="5354" y="3113"/>
                  </a:lnTo>
                  <a:lnTo>
                    <a:pt x="5364" y="3147"/>
                  </a:lnTo>
                  <a:lnTo>
                    <a:pt x="5372" y="3180"/>
                  </a:lnTo>
                  <a:lnTo>
                    <a:pt x="5377" y="3214"/>
                  </a:lnTo>
                  <a:lnTo>
                    <a:pt x="5382" y="3248"/>
                  </a:lnTo>
                  <a:lnTo>
                    <a:pt x="5384" y="3283"/>
                  </a:lnTo>
                  <a:lnTo>
                    <a:pt x="5384" y="3317"/>
                  </a:lnTo>
                  <a:lnTo>
                    <a:pt x="5384" y="3352"/>
                  </a:lnTo>
                  <a:lnTo>
                    <a:pt x="5382" y="3387"/>
                  </a:lnTo>
                  <a:lnTo>
                    <a:pt x="5378" y="3421"/>
                  </a:lnTo>
                  <a:lnTo>
                    <a:pt x="5373" y="3454"/>
                  </a:lnTo>
                  <a:lnTo>
                    <a:pt x="5366" y="3489"/>
                  </a:lnTo>
                  <a:lnTo>
                    <a:pt x="5358" y="3523"/>
                  </a:lnTo>
                  <a:lnTo>
                    <a:pt x="5348" y="3556"/>
                  </a:lnTo>
                  <a:lnTo>
                    <a:pt x="5337" y="3589"/>
                  </a:lnTo>
                  <a:lnTo>
                    <a:pt x="5324" y="3622"/>
                  </a:lnTo>
                  <a:lnTo>
                    <a:pt x="5311" y="3653"/>
                  </a:lnTo>
                  <a:lnTo>
                    <a:pt x="5296" y="3684"/>
                  </a:lnTo>
                  <a:lnTo>
                    <a:pt x="5279" y="3716"/>
                  </a:lnTo>
                  <a:lnTo>
                    <a:pt x="5262" y="3746"/>
                  </a:lnTo>
                  <a:lnTo>
                    <a:pt x="5243" y="3774"/>
                  </a:lnTo>
                  <a:lnTo>
                    <a:pt x="5223" y="3803"/>
                  </a:lnTo>
                  <a:lnTo>
                    <a:pt x="5202" y="3831"/>
                  </a:lnTo>
                  <a:lnTo>
                    <a:pt x="5181" y="3857"/>
                  </a:lnTo>
                  <a:lnTo>
                    <a:pt x="5157" y="3882"/>
                  </a:lnTo>
                  <a:lnTo>
                    <a:pt x="5132" y="3907"/>
                  </a:lnTo>
                  <a:lnTo>
                    <a:pt x="5107" y="3930"/>
                  </a:lnTo>
                  <a:lnTo>
                    <a:pt x="5081" y="3952"/>
                  </a:lnTo>
                  <a:lnTo>
                    <a:pt x="5052" y="3973"/>
                  </a:lnTo>
                  <a:lnTo>
                    <a:pt x="5025" y="3992"/>
                  </a:lnTo>
                  <a:lnTo>
                    <a:pt x="4995" y="4011"/>
                  </a:lnTo>
                  <a:lnTo>
                    <a:pt x="4965" y="4027"/>
                  </a:lnTo>
                  <a:lnTo>
                    <a:pt x="4934" y="4042"/>
                  </a:lnTo>
                  <a:lnTo>
                    <a:pt x="4934" y="4042"/>
                  </a:lnTo>
                  <a:lnTo>
                    <a:pt x="4896" y="4058"/>
                  </a:lnTo>
                  <a:lnTo>
                    <a:pt x="4857" y="4072"/>
                  </a:lnTo>
                  <a:lnTo>
                    <a:pt x="4819" y="4085"/>
                  </a:lnTo>
                  <a:lnTo>
                    <a:pt x="4780" y="4096"/>
                  </a:lnTo>
                  <a:lnTo>
                    <a:pt x="4700" y="4117"/>
                  </a:lnTo>
                  <a:lnTo>
                    <a:pt x="4621" y="4137"/>
                  </a:lnTo>
                  <a:lnTo>
                    <a:pt x="4543" y="4157"/>
                  </a:lnTo>
                  <a:lnTo>
                    <a:pt x="4503" y="4170"/>
                  </a:lnTo>
                  <a:lnTo>
                    <a:pt x="4465" y="4182"/>
                  </a:lnTo>
                  <a:lnTo>
                    <a:pt x="4427" y="4196"/>
                  </a:lnTo>
                  <a:lnTo>
                    <a:pt x="4390" y="4212"/>
                  </a:lnTo>
                  <a:lnTo>
                    <a:pt x="4354" y="4230"/>
                  </a:lnTo>
                  <a:lnTo>
                    <a:pt x="4319" y="4250"/>
                  </a:lnTo>
                  <a:lnTo>
                    <a:pt x="4289" y="4243"/>
                  </a:lnTo>
                  <a:lnTo>
                    <a:pt x="4289" y="4243"/>
                  </a:lnTo>
                  <a:lnTo>
                    <a:pt x="4276" y="4255"/>
                  </a:lnTo>
                  <a:lnTo>
                    <a:pt x="4264" y="4266"/>
                  </a:lnTo>
                  <a:lnTo>
                    <a:pt x="4253" y="4280"/>
                  </a:lnTo>
                  <a:lnTo>
                    <a:pt x="4242" y="4293"/>
                  </a:lnTo>
                  <a:lnTo>
                    <a:pt x="4233" y="4307"/>
                  </a:lnTo>
                  <a:lnTo>
                    <a:pt x="4223" y="4322"/>
                  </a:lnTo>
                  <a:lnTo>
                    <a:pt x="4207" y="4352"/>
                  </a:lnTo>
                  <a:lnTo>
                    <a:pt x="4207" y="4352"/>
                  </a:lnTo>
                  <a:lnTo>
                    <a:pt x="4161" y="4439"/>
                  </a:lnTo>
                  <a:lnTo>
                    <a:pt x="4117" y="4526"/>
                  </a:lnTo>
                  <a:lnTo>
                    <a:pt x="4076" y="4615"/>
                  </a:lnTo>
                  <a:lnTo>
                    <a:pt x="4036" y="4704"/>
                  </a:lnTo>
                  <a:lnTo>
                    <a:pt x="3997" y="4794"/>
                  </a:lnTo>
                  <a:lnTo>
                    <a:pt x="3961" y="4885"/>
                  </a:lnTo>
                  <a:lnTo>
                    <a:pt x="3927" y="4976"/>
                  </a:lnTo>
                  <a:lnTo>
                    <a:pt x="3895" y="5069"/>
                  </a:lnTo>
                  <a:lnTo>
                    <a:pt x="3865" y="5161"/>
                  </a:lnTo>
                  <a:lnTo>
                    <a:pt x="3837" y="5255"/>
                  </a:lnTo>
                  <a:lnTo>
                    <a:pt x="3811" y="5349"/>
                  </a:lnTo>
                  <a:lnTo>
                    <a:pt x="3786" y="5444"/>
                  </a:lnTo>
                  <a:lnTo>
                    <a:pt x="3765" y="5539"/>
                  </a:lnTo>
                  <a:lnTo>
                    <a:pt x="3744" y="5634"/>
                  </a:lnTo>
                  <a:lnTo>
                    <a:pt x="3726" y="5730"/>
                  </a:lnTo>
                  <a:lnTo>
                    <a:pt x="3710" y="5827"/>
                  </a:lnTo>
                  <a:lnTo>
                    <a:pt x="3710" y="5827"/>
                  </a:lnTo>
                  <a:lnTo>
                    <a:pt x="3694" y="5938"/>
                  </a:lnTo>
                  <a:lnTo>
                    <a:pt x="3680" y="6048"/>
                  </a:lnTo>
                  <a:lnTo>
                    <a:pt x="3670" y="6159"/>
                  </a:lnTo>
                  <a:lnTo>
                    <a:pt x="3662" y="6272"/>
                  </a:lnTo>
                  <a:lnTo>
                    <a:pt x="3662" y="6272"/>
                  </a:lnTo>
                  <a:lnTo>
                    <a:pt x="3657" y="6358"/>
                  </a:lnTo>
                  <a:lnTo>
                    <a:pt x="3655" y="6445"/>
                  </a:lnTo>
                  <a:lnTo>
                    <a:pt x="3654" y="6532"/>
                  </a:lnTo>
                  <a:lnTo>
                    <a:pt x="3655" y="6618"/>
                  </a:lnTo>
                  <a:lnTo>
                    <a:pt x="3655" y="6618"/>
                  </a:lnTo>
                  <a:lnTo>
                    <a:pt x="3656" y="6672"/>
                  </a:lnTo>
                  <a:lnTo>
                    <a:pt x="3657" y="6716"/>
                  </a:lnTo>
                  <a:lnTo>
                    <a:pt x="3659" y="6736"/>
                  </a:lnTo>
                  <a:lnTo>
                    <a:pt x="3661" y="6753"/>
                  </a:lnTo>
                  <a:lnTo>
                    <a:pt x="3664" y="6770"/>
                  </a:lnTo>
                  <a:lnTo>
                    <a:pt x="3669" y="6785"/>
                  </a:lnTo>
                  <a:lnTo>
                    <a:pt x="3675" y="6800"/>
                  </a:lnTo>
                  <a:lnTo>
                    <a:pt x="3682" y="6814"/>
                  </a:lnTo>
                  <a:lnTo>
                    <a:pt x="3692" y="6827"/>
                  </a:lnTo>
                  <a:lnTo>
                    <a:pt x="3705" y="6840"/>
                  </a:lnTo>
                  <a:lnTo>
                    <a:pt x="3719" y="6854"/>
                  </a:lnTo>
                  <a:lnTo>
                    <a:pt x="3736" y="6869"/>
                  </a:lnTo>
                  <a:lnTo>
                    <a:pt x="3757" y="6882"/>
                  </a:lnTo>
                  <a:lnTo>
                    <a:pt x="3780" y="6899"/>
                  </a:lnTo>
                  <a:lnTo>
                    <a:pt x="3780" y="6899"/>
                  </a:lnTo>
                  <a:lnTo>
                    <a:pt x="3942" y="7001"/>
                  </a:lnTo>
                  <a:lnTo>
                    <a:pt x="4106" y="7104"/>
                  </a:lnTo>
                  <a:lnTo>
                    <a:pt x="4104" y="7104"/>
                  </a:lnTo>
                  <a:lnTo>
                    <a:pt x="4104" y="7104"/>
                  </a:lnTo>
                  <a:lnTo>
                    <a:pt x="4079" y="7151"/>
                  </a:lnTo>
                  <a:lnTo>
                    <a:pt x="4051" y="7197"/>
                  </a:lnTo>
                  <a:lnTo>
                    <a:pt x="4020" y="7245"/>
                  </a:lnTo>
                  <a:lnTo>
                    <a:pt x="3986" y="7292"/>
                  </a:lnTo>
                  <a:lnTo>
                    <a:pt x="3950" y="7339"/>
                  </a:lnTo>
                  <a:lnTo>
                    <a:pt x="3911" y="7385"/>
                  </a:lnTo>
                  <a:lnTo>
                    <a:pt x="3871" y="7430"/>
                  </a:lnTo>
                  <a:lnTo>
                    <a:pt x="3830" y="7473"/>
                  </a:lnTo>
                  <a:lnTo>
                    <a:pt x="3787" y="7515"/>
                  </a:lnTo>
                  <a:lnTo>
                    <a:pt x="3742" y="7555"/>
                  </a:lnTo>
                  <a:lnTo>
                    <a:pt x="3697" y="7594"/>
                  </a:lnTo>
                  <a:lnTo>
                    <a:pt x="3651" y="7629"/>
                  </a:lnTo>
                  <a:lnTo>
                    <a:pt x="3604" y="7663"/>
                  </a:lnTo>
                  <a:lnTo>
                    <a:pt x="3556" y="7694"/>
                  </a:lnTo>
                  <a:lnTo>
                    <a:pt x="3509" y="7720"/>
                  </a:lnTo>
                  <a:lnTo>
                    <a:pt x="3485" y="7733"/>
                  </a:lnTo>
                  <a:lnTo>
                    <a:pt x="3461" y="7745"/>
                  </a:lnTo>
                  <a:lnTo>
                    <a:pt x="3461" y="7745"/>
                  </a:lnTo>
                  <a:lnTo>
                    <a:pt x="3413" y="7766"/>
                  </a:lnTo>
                  <a:lnTo>
                    <a:pt x="3365" y="7786"/>
                  </a:lnTo>
                  <a:lnTo>
                    <a:pt x="3315" y="7807"/>
                  </a:lnTo>
                  <a:lnTo>
                    <a:pt x="3267" y="7824"/>
                  </a:lnTo>
                  <a:lnTo>
                    <a:pt x="3217" y="7840"/>
                  </a:lnTo>
                  <a:lnTo>
                    <a:pt x="3166" y="7855"/>
                  </a:lnTo>
                  <a:lnTo>
                    <a:pt x="3116" y="7869"/>
                  </a:lnTo>
                  <a:lnTo>
                    <a:pt x="3064" y="7883"/>
                  </a:lnTo>
                  <a:lnTo>
                    <a:pt x="3013" y="7895"/>
                  </a:lnTo>
                  <a:lnTo>
                    <a:pt x="2962" y="7907"/>
                  </a:lnTo>
                  <a:lnTo>
                    <a:pt x="2910" y="7917"/>
                  </a:lnTo>
                  <a:lnTo>
                    <a:pt x="2858" y="7927"/>
                  </a:lnTo>
                  <a:lnTo>
                    <a:pt x="2754" y="7944"/>
                  </a:lnTo>
                  <a:lnTo>
                    <a:pt x="2650" y="7959"/>
                  </a:lnTo>
                  <a:lnTo>
                    <a:pt x="2650" y="7959"/>
                  </a:lnTo>
                  <a:lnTo>
                    <a:pt x="2571" y="7969"/>
                  </a:lnTo>
                  <a:lnTo>
                    <a:pt x="2494" y="7977"/>
                  </a:lnTo>
                  <a:lnTo>
                    <a:pt x="2415" y="7983"/>
                  </a:lnTo>
                  <a:lnTo>
                    <a:pt x="2375" y="7985"/>
                  </a:lnTo>
                  <a:lnTo>
                    <a:pt x="2336" y="7987"/>
                  </a:lnTo>
                  <a:lnTo>
                    <a:pt x="2297" y="7987"/>
                  </a:lnTo>
                  <a:lnTo>
                    <a:pt x="2258" y="7987"/>
                  </a:lnTo>
                  <a:lnTo>
                    <a:pt x="2219" y="7984"/>
                  </a:lnTo>
                  <a:lnTo>
                    <a:pt x="2180" y="7982"/>
                  </a:lnTo>
                  <a:lnTo>
                    <a:pt x="2142" y="7978"/>
                  </a:lnTo>
                  <a:lnTo>
                    <a:pt x="2103" y="7973"/>
                  </a:lnTo>
                  <a:lnTo>
                    <a:pt x="2064" y="7967"/>
                  </a:lnTo>
                  <a:lnTo>
                    <a:pt x="2026" y="7958"/>
                  </a:lnTo>
                  <a:lnTo>
                    <a:pt x="2026" y="7958"/>
                  </a:lnTo>
                  <a:lnTo>
                    <a:pt x="1987" y="7948"/>
                  </a:lnTo>
                  <a:lnTo>
                    <a:pt x="1949" y="7937"/>
                  </a:lnTo>
                  <a:lnTo>
                    <a:pt x="1912" y="7924"/>
                  </a:lnTo>
                  <a:lnTo>
                    <a:pt x="1876" y="7909"/>
                  </a:lnTo>
                  <a:lnTo>
                    <a:pt x="1840" y="7893"/>
                  </a:lnTo>
                  <a:lnTo>
                    <a:pt x="1805" y="7875"/>
                  </a:lnTo>
                  <a:lnTo>
                    <a:pt x="1770" y="7855"/>
                  </a:lnTo>
                  <a:lnTo>
                    <a:pt x="1737" y="7834"/>
                  </a:lnTo>
                  <a:lnTo>
                    <a:pt x="1705" y="7812"/>
                  </a:lnTo>
                  <a:lnTo>
                    <a:pt x="1675" y="7786"/>
                  </a:lnTo>
                  <a:lnTo>
                    <a:pt x="1646" y="7760"/>
                  </a:lnTo>
                  <a:lnTo>
                    <a:pt x="1619" y="7733"/>
                  </a:lnTo>
                  <a:lnTo>
                    <a:pt x="1594" y="7703"/>
                  </a:lnTo>
                  <a:lnTo>
                    <a:pt x="1570" y="7673"/>
                  </a:lnTo>
                  <a:lnTo>
                    <a:pt x="1549" y="7639"/>
                  </a:lnTo>
                  <a:lnTo>
                    <a:pt x="1530" y="7605"/>
                  </a:lnTo>
                  <a:lnTo>
                    <a:pt x="1530" y="7605"/>
                  </a:lnTo>
                  <a:lnTo>
                    <a:pt x="1521" y="7586"/>
                  </a:lnTo>
                  <a:lnTo>
                    <a:pt x="1512" y="7566"/>
                  </a:lnTo>
                  <a:lnTo>
                    <a:pt x="1497" y="7528"/>
                  </a:lnTo>
                  <a:lnTo>
                    <a:pt x="1485" y="7486"/>
                  </a:lnTo>
                  <a:lnTo>
                    <a:pt x="1474" y="7446"/>
                  </a:lnTo>
                  <a:lnTo>
                    <a:pt x="1464" y="7404"/>
                  </a:lnTo>
                  <a:lnTo>
                    <a:pt x="1456" y="7363"/>
                  </a:lnTo>
                  <a:lnTo>
                    <a:pt x="1441" y="7279"/>
                  </a:lnTo>
                  <a:lnTo>
                    <a:pt x="1441" y="7279"/>
                  </a:lnTo>
                  <a:lnTo>
                    <a:pt x="1434" y="7225"/>
                  </a:lnTo>
                  <a:lnTo>
                    <a:pt x="1431" y="7196"/>
                  </a:lnTo>
                  <a:lnTo>
                    <a:pt x="1430" y="7169"/>
                  </a:lnTo>
                  <a:lnTo>
                    <a:pt x="1429" y="7140"/>
                  </a:lnTo>
                  <a:lnTo>
                    <a:pt x="1430" y="7112"/>
                  </a:lnTo>
                  <a:lnTo>
                    <a:pt x="1431" y="7085"/>
                  </a:lnTo>
                  <a:lnTo>
                    <a:pt x="1435" y="7059"/>
                  </a:lnTo>
                  <a:lnTo>
                    <a:pt x="1441" y="7032"/>
                  </a:lnTo>
                  <a:lnTo>
                    <a:pt x="1449" y="7007"/>
                  </a:lnTo>
                  <a:lnTo>
                    <a:pt x="1458" y="6985"/>
                  </a:lnTo>
                  <a:lnTo>
                    <a:pt x="1469" y="6962"/>
                  </a:lnTo>
                  <a:lnTo>
                    <a:pt x="1476" y="6952"/>
                  </a:lnTo>
                  <a:lnTo>
                    <a:pt x="1484" y="6942"/>
                  </a:lnTo>
                  <a:lnTo>
                    <a:pt x="1491" y="6934"/>
                  </a:lnTo>
                  <a:lnTo>
                    <a:pt x="1500" y="6925"/>
                  </a:lnTo>
                  <a:lnTo>
                    <a:pt x="1510" y="6917"/>
                  </a:lnTo>
                  <a:lnTo>
                    <a:pt x="1520" y="6910"/>
                  </a:lnTo>
                  <a:lnTo>
                    <a:pt x="1530" y="6902"/>
                  </a:lnTo>
                  <a:lnTo>
                    <a:pt x="1542" y="6896"/>
                  </a:lnTo>
                  <a:lnTo>
                    <a:pt x="1542" y="6896"/>
                  </a:lnTo>
                  <a:lnTo>
                    <a:pt x="1552" y="6891"/>
                  </a:lnTo>
                  <a:lnTo>
                    <a:pt x="1564" y="6887"/>
                  </a:lnTo>
                  <a:lnTo>
                    <a:pt x="1587" y="6881"/>
                  </a:lnTo>
                  <a:lnTo>
                    <a:pt x="1587" y="6881"/>
                  </a:lnTo>
                  <a:lnTo>
                    <a:pt x="1609" y="6877"/>
                  </a:lnTo>
                  <a:lnTo>
                    <a:pt x="1630" y="6874"/>
                  </a:lnTo>
                  <a:lnTo>
                    <a:pt x="1672" y="6867"/>
                  </a:lnTo>
                  <a:lnTo>
                    <a:pt x="1693" y="6862"/>
                  </a:lnTo>
                  <a:lnTo>
                    <a:pt x="1713" y="6857"/>
                  </a:lnTo>
                  <a:lnTo>
                    <a:pt x="1733" y="6850"/>
                  </a:lnTo>
                  <a:lnTo>
                    <a:pt x="1752" y="6841"/>
                  </a:lnTo>
                  <a:lnTo>
                    <a:pt x="1752" y="6841"/>
                  </a:lnTo>
                  <a:lnTo>
                    <a:pt x="1766" y="6832"/>
                  </a:lnTo>
                  <a:lnTo>
                    <a:pt x="1777" y="6824"/>
                  </a:lnTo>
                  <a:lnTo>
                    <a:pt x="1788" y="6812"/>
                  </a:lnTo>
                  <a:lnTo>
                    <a:pt x="1797" y="6801"/>
                  </a:lnTo>
                  <a:lnTo>
                    <a:pt x="1807" y="6790"/>
                  </a:lnTo>
                  <a:lnTo>
                    <a:pt x="1815" y="6776"/>
                  </a:lnTo>
                  <a:lnTo>
                    <a:pt x="1822" y="6763"/>
                  </a:lnTo>
                  <a:lnTo>
                    <a:pt x="1828" y="6748"/>
                  </a:lnTo>
                  <a:lnTo>
                    <a:pt x="1840" y="6720"/>
                  </a:lnTo>
                  <a:lnTo>
                    <a:pt x="1850" y="6690"/>
                  </a:lnTo>
                  <a:lnTo>
                    <a:pt x="1857" y="6658"/>
                  </a:lnTo>
                  <a:lnTo>
                    <a:pt x="1863" y="6628"/>
                  </a:lnTo>
                  <a:lnTo>
                    <a:pt x="1863" y="6628"/>
                  </a:lnTo>
                  <a:lnTo>
                    <a:pt x="1885" y="6517"/>
                  </a:lnTo>
                  <a:lnTo>
                    <a:pt x="1903" y="6406"/>
                  </a:lnTo>
                  <a:lnTo>
                    <a:pt x="1903" y="6406"/>
                  </a:lnTo>
                  <a:lnTo>
                    <a:pt x="1917" y="6322"/>
                  </a:lnTo>
                  <a:lnTo>
                    <a:pt x="1929" y="6237"/>
                  </a:lnTo>
                  <a:lnTo>
                    <a:pt x="1942" y="6152"/>
                  </a:lnTo>
                  <a:lnTo>
                    <a:pt x="1953" y="6068"/>
                  </a:lnTo>
                  <a:lnTo>
                    <a:pt x="1963" y="5983"/>
                  </a:lnTo>
                  <a:lnTo>
                    <a:pt x="1972" y="5898"/>
                  </a:lnTo>
                  <a:lnTo>
                    <a:pt x="1981" y="5813"/>
                  </a:lnTo>
                  <a:lnTo>
                    <a:pt x="1988" y="5728"/>
                  </a:lnTo>
                  <a:lnTo>
                    <a:pt x="1988" y="5728"/>
                  </a:lnTo>
                  <a:lnTo>
                    <a:pt x="1826" y="5727"/>
                  </a:lnTo>
                  <a:lnTo>
                    <a:pt x="1760" y="5727"/>
                  </a:lnTo>
                  <a:lnTo>
                    <a:pt x="1701" y="5724"/>
                  </a:lnTo>
                  <a:lnTo>
                    <a:pt x="1649" y="5722"/>
                  </a:lnTo>
                  <a:lnTo>
                    <a:pt x="1600" y="5718"/>
                  </a:lnTo>
                  <a:lnTo>
                    <a:pt x="1556" y="5713"/>
                  </a:lnTo>
                  <a:lnTo>
                    <a:pt x="1514" y="5707"/>
                  </a:lnTo>
                  <a:lnTo>
                    <a:pt x="1471" y="5698"/>
                  </a:lnTo>
                  <a:lnTo>
                    <a:pt x="1429" y="5688"/>
                  </a:lnTo>
                  <a:lnTo>
                    <a:pt x="1384" y="5674"/>
                  </a:lnTo>
                  <a:lnTo>
                    <a:pt x="1334" y="5659"/>
                  </a:lnTo>
                  <a:lnTo>
                    <a:pt x="1219" y="5619"/>
                  </a:lnTo>
                  <a:lnTo>
                    <a:pt x="1070" y="5568"/>
                  </a:lnTo>
                  <a:lnTo>
                    <a:pt x="1070" y="5568"/>
                  </a:lnTo>
                  <a:lnTo>
                    <a:pt x="1028" y="5552"/>
                  </a:lnTo>
                  <a:lnTo>
                    <a:pt x="986" y="5533"/>
                  </a:lnTo>
                  <a:lnTo>
                    <a:pt x="946" y="5512"/>
                  </a:lnTo>
                  <a:lnTo>
                    <a:pt x="904" y="5487"/>
                  </a:lnTo>
                  <a:lnTo>
                    <a:pt x="866" y="5460"/>
                  </a:lnTo>
                  <a:lnTo>
                    <a:pt x="827" y="5432"/>
                  </a:lnTo>
                  <a:lnTo>
                    <a:pt x="790" y="5402"/>
                  </a:lnTo>
                  <a:lnTo>
                    <a:pt x="752" y="5368"/>
                  </a:lnTo>
                  <a:lnTo>
                    <a:pt x="716" y="5333"/>
                  </a:lnTo>
                  <a:lnTo>
                    <a:pt x="681" y="5295"/>
                  </a:lnTo>
                  <a:lnTo>
                    <a:pt x="646" y="5255"/>
                  </a:lnTo>
                  <a:lnTo>
                    <a:pt x="612" y="5214"/>
                  </a:lnTo>
                  <a:lnTo>
                    <a:pt x="580" y="5171"/>
                  </a:lnTo>
                  <a:lnTo>
                    <a:pt x="547" y="5126"/>
                  </a:lnTo>
                  <a:lnTo>
                    <a:pt x="515" y="5080"/>
                  </a:lnTo>
                  <a:lnTo>
                    <a:pt x="485" y="5031"/>
                  </a:lnTo>
                  <a:lnTo>
                    <a:pt x="455" y="4983"/>
                  </a:lnTo>
                  <a:lnTo>
                    <a:pt x="425" y="4931"/>
                  </a:lnTo>
                  <a:lnTo>
                    <a:pt x="396" y="4878"/>
                  </a:lnTo>
                  <a:lnTo>
                    <a:pt x="369" y="4824"/>
                  </a:lnTo>
                  <a:lnTo>
                    <a:pt x="341" y="4769"/>
                  </a:lnTo>
                  <a:lnTo>
                    <a:pt x="315" y="4712"/>
                  </a:lnTo>
                  <a:lnTo>
                    <a:pt x="290" y="4655"/>
                  </a:lnTo>
                  <a:lnTo>
                    <a:pt x="265" y="4596"/>
                  </a:lnTo>
                  <a:lnTo>
                    <a:pt x="240" y="4536"/>
                  </a:lnTo>
                  <a:lnTo>
                    <a:pt x="216" y="4476"/>
                  </a:lnTo>
                  <a:lnTo>
                    <a:pt x="194" y="4414"/>
                  </a:lnTo>
                  <a:lnTo>
                    <a:pt x="171" y="4352"/>
                  </a:lnTo>
                  <a:lnTo>
                    <a:pt x="150" y="4288"/>
                  </a:lnTo>
                  <a:lnTo>
                    <a:pt x="130" y="4225"/>
                  </a:lnTo>
                  <a:lnTo>
                    <a:pt x="110" y="4161"/>
                  </a:lnTo>
                  <a:lnTo>
                    <a:pt x="90" y="4096"/>
                  </a:lnTo>
                  <a:lnTo>
                    <a:pt x="90" y="4096"/>
                  </a:lnTo>
                  <a:lnTo>
                    <a:pt x="73" y="4031"/>
                  </a:lnTo>
                  <a:lnTo>
                    <a:pt x="57" y="3965"/>
                  </a:lnTo>
                  <a:lnTo>
                    <a:pt x="43" y="3898"/>
                  </a:lnTo>
                  <a:lnTo>
                    <a:pt x="32" y="3832"/>
                  </a:lnTo>
                  <a:lnTo>
                    <a:pt x="22" y="3764"/>
                  </a:lnTo>
                  <a:lnTo>
                    <a:pt x="14" y="3697"/>
                  </a:lnTo>
                  <a:lnTo>
                    <a:pt x="8" y="3628"/>
                  </a:lnTo>
                  <a:lnTo>
                    <a:pt x="4" y="3558"/>
                  </a:lnTo>
                  <a:lnTo>
                    <a:pt x="2" y="3488"/>
                  </a:lnTo>
                  <a:lnTo>
                    <a:pt x="0" y="3418"/>
                  </a:lnTo>
                  <a:lnTo>
                    <a:pt x="2" y="3346"/>
                  </a:lnTo>
                  <a:lnTo>
                    <a:pt x="4" y="3273"/>
                  </a:lnTo>
                  <a:lnTo>
                    <a:pt x="9" y="3199"/>
                  </a:lnTo>
                  <a:lnTo>
                    <a:pt x="14" y="3125"/>
                  </a:lnTo>
                  <a:lnTo>
                    <a:pt x="22" y="3050"/>
                  </a:lnTo>
                  <a:lnTo>
                    <a:pt x="29" y="2973"/>
                  </a:lnTo>
                  <a:lnTo>
                    <a:pt x="39" y="2895"/>
                  </a:lnTo>
                  <a:lnTo>
                    <a:pt x="50" y="2818"/>
                  </a:lnTo>
                  <a:lnTo>
                    <a:pt x="62" y="2738"/>
                  </a:lnTo>
                  <a:lnTo>
                    <a:pt x="75" y="2656"/>
                  </a:lnTo>
                  <a:lnTo>
                    <a:pt x="89" y="2574"/>
                  </a:lnTo>
                  <a:lnTo>
                    <a:pt x="105" y="2491"/>
                  </a:lnTo>
                  <a:lnTo>
                    <a:pt x="139" y="2320"/>
                  </a:lnTo>
                  <a:lnTo>
                    <a:pt x="175" y="2144"/>
                  </a:lnTo>
                  <a:lnTo>
                    <a:pt x="216" y="1961"/>
                  </a:lnTo>
                  <a:lnTo>
                    <a:pt x="259" y="1773"/>
                  </a:lnTo>
                  <a:lnTo>
                    <a:pt x="304" y="1578"/>
                  </a:lnTo>
                  <a:lnTo>
                    <a:pt x="304" y="1578"/>
                  </a:lnTo>
                  <a:lnTo>
                    <a:pt x="316" y="1530"/>
                  </a:lnTo>
                  <a:lnTo>
                    <a:pt x="329" y="1481"/>
                  </a:lnTo>
                  <a:lnTo>
                    <a:pt x="344" y="1433"/>
                  </a:lnTo>
                  <a:lnTo>
                    <a:pt x="360" y="1387"/>
                  </a:lnTo>
                  <a:lnTo>
                    <a:pt x="378" y="1341"/>
                  </a:lnTo>
                  <a:lnTo>
                    <a:pt x="395" y="1296"/>
                  </a:lnTo>
                  <a:lnTo>
                    <a:pt x="415" y="1252"/>
                  </a:lnTo>
                  <a:lnTo>
                    <a:pt x="435" y="1208"/>
                  </a:lnTo>
                  <a:lnTo>
                    <a:pt x="456" y="1164"/>
                  </a:lnTo>
                  <a:lnTo>
                    <a:pt x="479" y="1123"/>
                  </a:lnTo>
                  <a:lnTo>
                    <a:pt x="501" y="1082"/>
                  </a:lnTo>
                  <a:lnTo>
                    <a:pt x="525" y="1041"/>
                  </a:lnTo>
                  <a:lnTo>
                    <a:pt x="550" y="1002"/>
                  </a:lnTo>
                  <a:lnTo>
                    <a:pt x="575" y="962"/>
                  </a:lnTo>
                  <a:lnTo>
                    <a:pt x="601" y="924"/>
                  </a:lnTo>
                  <a:lnTo>
                    <a:pt x="628" y="887"/>
                  </a:lnTo>
                  <a:lnTo>
                    <a:pt x="656" y="850"/>
                  </a:lnTo>
                  <a:lnTo>
                    <a:pt x="683" y="814"/>
                  </a:lnTo>
                  <a:lnTo>
                    <a:pt x="712" y="779"/>
                  </a:lnTo>
                  <a:lnTo>
                    <a:pt x="741" y="744"/>
                  </a:lnTo>
                  <a:lnTo>
                    <a:pt x="770" y="712"/>
                  </a:lnTo>
                  <a:lnTo>
                    <a:pt x="800" y="678"/>
                  </a:lnTo>
                  <a:lnTo>
                    <a:pt x="859" y="615"/>
                  </a:lnTo>
                  <a:lnTo>
                    <a:pt x="921" y="555"/>
                  </a:lnTo>
                  <a:lnTo>
                    <a:pt x="982" y="498"/>
                  </a:lnTo>
                  <a:lnTo>
                    <a:pt x="1043" y="444"/>
                  </a:lnTo>
                  <a:lnTo>
                    <a:pt x="1103" y="394"/>
                  </a:lnTo>
                  <a:lnTo>
                    <a:pt x="1164" y="345"/>
                  </a:lnTo>
                  <a:lnTo>
                    <a:pt x="1223" y="301"/>
                  </a:lnTo>
                  <a:lnTo>
                    <a:pt x="1280" y="260"/>
                  </a:lnTo>
                  <a:lnTo>
                    <a:pt x="1336" y="221"/>
                  </a:lnTo>
                  <a:lnTo>
                    <a:pt x="1390" y="186"/>
                  </a:lnTo>
                  <a:lnTo>
                    <a:pt x="1441" y="154"/>
                  </a:lnTo>
                  <a:lnTo>
                    <a:pt x="1489" y="124"/>
                  </a:lnTo>
                  <a:lnTo>
                    <a:pt x="1532" y="99"/>
                  </a:lnTo>
                  <a:lnTo>
                    <a:pt x="1610" y="55"/>
                  </a:lnTo>
                  <a:lnTo>
                    <a:pt x="1669" y="25"/>
                  </a:lnTo>
                  <a:lnTo>
                    <a:pt x="1706" y="6"/>
                  </a:lnTo>
                  <a:lnTo>
                    <a:pt x="1720" y="0"/>
                  </a:lnTo>
                  <a:lnTo>
                    <a:pt x="1720" y="0"/>
                  </a:lnTo>
                  <a:lnTo>
                    <a:pt x="1721" y="30"/>
                  </a:lnTo>
                  <a:lnTo>
                    <a:pt x="1725" y="66"/>
                  </a:lnTo>
                  <a:lnTo>
                    <a:pt x="1730" y="116"/>
                  </a:lnTo>
                  <a:lnTo>
                    <a:pt x="1738" y="178"/>
                  </a:lnTo>
                  <a:lnTo>
                    <a:pt x="1752" y="250"/>
                  </a:lnTo>
                  <a:lnTo>
                    <a:pt x="1760" y="290"/>
                  </a:lnTo>
                  <a:lnTo>
                    <a:pt x="1770" y="333"/>
                  </a:lnTo>
                  <a:lnTo>
                    <a:pt x="1781" y="378"/>
                  </a:lnTo>
                  <a:lnTo>
                    <a:pt x="1793" y="424"/>
                  </a:lnTo>
                  <a:lnTo>
                    <a:pt x="1807" y="473"/>
                  </a:lnTo>
                  <a:lnTo>
                    <a:pt x="1823" y="524"/>
                  </a:lnTo>
                  <a:lnTo>
                    <a:pt x="1841" y="577"/>
                  </a:lnTo>
                  <a:lnTo>
                    <a:pt x="1860" y="632"/>
                  </a:lnTo>
                  <a:lnTo>
                    <a:pt x="1881" y="688"/>
                  </a:lnTo>
                  <a:lnTo>
                    <a:pt x="1904" y="745"/>
                  </a:lnTo>
                  <a:lnTo>
                    <a:pt x="1929" y="804"/>
                  </a:lnTo>
                  <a:lnTo>
                    <a:pt x="1958" y="864"/>
                  </a:lnTo>
                  <a:lnTo>
                    <a:pt x="1988" y="926"/>
                  </a:lnTo>
                  <a:lnTo>
                    <a:pt x="2021" y="988"/>
                  </a:lnTo>
                  <a:lnTo>
                    <a:pt x="2056" y="1051"/>
                  </a:lnTo>
                  <a:lnTo>
                    <a:pt x="2094" y="1114"/>
                  </a:lnTo>
                  <a:lnTo>
                    <a:pt x="2134" y="1179"/>
                  </a:lnTo>
                  <a:lnTo>
                    <a:pt x="2178" y="1244"/>
                  </a:lnTo>
                  <a:lnTo>
                    <a:pt x="2224" y="1311"/>
                  </a:lnTo>
                  <a:lnTo>
                    <a:pt x="2274" y="1376"/>
                  </a:lnTo>
                  <a:lnTo>
                    <a:pt x="2274" y="1376"/>
                  </a:lnTo>
                  <a:lnTo>
                    <a:pt x="2324" y="1441"/>
                  </a:lnTo>
                  <a:lnTo>
                    <a:pt x="2375" y="1505"/>
                  </a:lnTo>
                  <a:lnTo>
                    <a:pt x="2425" y="1567"/>
                  </a:lnTo>
                  <a:lnTo>
                    <a:pt x="2476" y="1628"/>
                  </a:lnTo>
                  <a:lnTo>
                    <a:pt x="2526" y="1687"/>
                  </a:lnTo>
                  <a:lnTo>
                    <a:pt x="2576" y="1745"/>
                  </a:lnTo>
                  <a:lnTo>
                    <a:pt x="2626" y="1801"/>
                  </a:lnTo>
                  <a:lnTo>
                    <a:pt x="2676" y="1856"/>
                  </a:lnTo>
                  <a:lnTo>
                    <a:pt x="2727" y="1910"/>
                  </a:lnTo>
                  <a:lnTo>
                    <a:pt x="2777" y="1961"/>
                  </a:lnTo>
                  <a:lnTo>
                    <a:pt x="2827" y="2012"/>
                  </a:lnTo>
                  <a:lnTo>
                    <a:pt x="2877" y="2061"/>
                  </a:lnTo>
                  <a:lnTo>
                    <a:pt x="2927" y="2109"/>
                  </a:lnTo>
                  <a:lnTo>
                    <a:pt x="2978" y="2154"/>
                  </a:lnTo>
                  <a:lnTo>
                    <a:pt x="3028" y="2199"/>
                  </a:lnTo>
                  <a:lnTo>
                    <a:pt x="3079" y="2241"/>
                  </a:lnTo>
                  <a:lnTo>
                    <a:pt x="3129" y="2282"/>
                  </a:lnTo>
                  <a:lnTo>
                    <a:pt x="3181" y="2322"/>
                  </a:lnTo>
                  <a:lnTo>
                    <a:pt x="3232" y="2361"/>
                  </a:lnTo>
                  <a:lnTo>
                    <a:pt x="3283" y="2399"/>
                  </a:lnTo>
                  <a:lnTo>
                    <a:pt x="3334" y="2434"/>
                  </a:lnTo>
                  <a:lnTo>
                    <a:pt x="3387" y="2469"/>
                  </a:lnTo>
                  <a:lnTo>
                    <a:pt x="3439" y="2501"/>
                  </a:lnTo>
                  <a:lnTo>
                    <a:pt x="3491" y="2533"/>
                  </a:lnTo>
                  <a:lnTo>
                    <a:pt x="3544" y="2563"/>
                  </a:lnTo>
                  <a:lnTo>
                    <a:pt x="3596" y="2591"/>
                  </a:lnTo>
                  <a:lnTo>
                    <a:pt x="3650" y="2618"/>
                  </a:lnTo>
                  <a:lnTo>
                    <a:pt x="3704" y="2643"/>
                  </a:lnTo>
                  <a:lnTo>
                    <a:pt x="3759" y="2668"/>
                  </a:lnTo>
                  <a:lnTo>
                    <a:pt x="3814" y="2690"/>
                  </a:lnTo>
                  <a:lnTo>
                    <a:pt x="3868" y="2711"/>
                  </a:lnTo>
                  <a:lnTo>
                    <a:pt x="3923" y="2730"/>
                  </a:lnTo>
                  <a:lnTo>
                    <a:pt x="3923" y="2730"/>
                  </a:lnTo>
                  <a:lnTo>
                    <a:pt x="4001" y="2756"/>
                  </a:lnTo>
                  <a:lnTo>
                    <a:pt x="4071" y="2779"/>
                  </a:lnTo>
                  <a:lnTo>
                    <a:pt x="4136" y="2798"/>
                  </a:lnTo>
                  <a:lnTo>
                    <a:pt x="4194" y="2815"/>
                  </a:lnTo>
                  <a:lnTo>
                    <a:pt x="4248" y="2829"/>
                  </a:lnTo>
                  <a:lnTo>
                    <a:pt x="4297" y="2841"/>
                  </a:lnTo>
                  <a:lnTo>
                    <a:pt x="4340" y="2851"/>
                  </a:lnTo>
                  <a:lnTo>
                    <a:pt x="4379" y="2859"/>
                  </a:lnTo>
                  <a:lnTo>
                    <a:pt x="4414" y="2865"/>
                  </a:lnTo>
                  <a:lnTo>
                    <a:pt x="4444" y="2870"/>
                  </a:lnTo>
                  <a:lnTo>
                    <a:pt x="4472" y="2873"/>
                  </a:lnTo>
                  <a:lnTo>
                    <a:pt x="4495" y="2874"/>
                  </a:lnTo>
                  <a:lnTo>
                    <a:pt x="4515" y="2875"/>
                  </a:lnTo>
                  <a:lnTo>
                    <a:pt x="4531" y="2875"/>
                  </a:lnTo>
                  <a:lnTo>
                    <a:pt x="4545" y="2874"/>
                  </a:lnTo>
                  <a:lnTo>
                    <a:pt x="4556" y="28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F8EC753-98B7-53AE-19EA-70BB27D21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" y="935"/>
              <a:ext cx="93" cy="149"/>
            </a:xfrm>
            <a:custGeom>
              <a:avLst/>
              <a:gdLst>
                <a:gd name="T0" fmla="*/ 372 w 372"/>
                <a:gd name="T1" fmla="*/ 299 h 597"/>
                <a:gd name="T2" fmla="*/ 369 w 372"/>
                <a:gd name="T3" fmla="*/ 239 h 597"/>
                <a:gd name="T4" fmla="*/ 359 w 372"/>
                <a:gd name="T5" fmla="*/ 183 h 597"/>
                <a:gd name="T6" fmla="*/ 341 w 372"/>
                <a:gd name="T7" fmla="*/ 131 h 597"/>
                <a:gd name="T8" fmla="*/ 319 w 372"/>
                <a:gd name="T9" fmla="*/ 88 h 597"/>
                <a:gd name="T10" fmla="*/ 291 w 372"/>
                <a:gd name="T11" fmla="*/ 51 h 597"/>
                <a:gd name="T12" fmla="*/ 259 w 372"/>
                <a:gd name="T13" fmla="*/ 24 h 597"/>
                <a:gd name="T14" fmla="*/ 224 w 372"/>
                <a:gd name="T15" fmla="*/ 6 h 597"/>
                <a:gd name="T16" fmla="*/ 196 w 372"/>
                <a:gd name="T17" fmla="*/ 0 h 597"/>
                <a:gd name="T18" fmla="*/ 186 w 372"/>
                <a:gd name="T19" fmla="*/ 0 h 597"/>
                <a:gd name="T20" fmla="*/ 168 w 372"/>
                <a:gd name="T21" fmla="*/ 1 h 597"/>
                <a:gd name="T22" fmla="*/ 131 w 372"/>
                <a:gd name="T23" fmla="*/ 14 h 597"/>
                <a:gd name="T24" fmla="*/ 98 w 372"/>
                <a:gd name="T25" fmla="*/ 36 h 597"/>
                <a:gd name="T26" fmla="*/ 68 w 372"/>
                <a:gd name="T27" fmla="*/ 68 h 597"/>
                <a:gd name="T28" fmla="*/ 43 w 372"/>
                <a:gd name="T29" fmla="*/ 109 h 597"/>
                <a:gd name="T30" fmla="*/ 23 w 372"/>
                <a:gd name="T31" fmla="*/ 156 h 597"/>
                <a:gd name="T32" fmla="*/ 9 w 372"/>
                <a:gd name="T33" fmla="*/ 210 h 597"/>
                <a:gd name="T34" fmla="*/ 1 w 372"/>
                <a:gd name="T35" fmla="*/ 268 h 597"/>
                <a:gd name="T36" fmla="*/ 0 w 372"/>
                <a:gd name="T37" fmla="*/ 299 h 597"/>
                <a:gd name="T38" fmla="*/ 4 w 372"/>
                <a:gd name="T39" fmla="*/ 359 h 597"/>
                <a:gd name="T40" fmla="*/ 15 w 372"/>
                <a:gd name="T41" fmla="*/ 415 h 597"/>
                <a:gd name="T42" fmla="*/ 31 w 372"/>
                <a:gd name="T43" fmla="*/ 465 h 597"/>
                <a:gd name="T44" fmla="*/ 55 w 372"/>
                <a:gd name="T45" fmla="*/ 510 h 597"/>
                <a:gd name="T46" fmla="*/ 83 w 372"/>
                <a:gd name="T47" fmla="*/ 547 h 597"/>
                <a:gd name="T48" fmla="*/ 114 w 372"/>
                <a:gd name="T49" fmla="*/ 574 h 597"/>
                <a:gd name="T50" fmla="*/ 149 w 372"/>
                <a:gd name="T51" fmla="*/ 592 h 597"/>
                <a:gd name="T52" fmla="*/ 176 w 372"/>
                <a:gd name="T53" fmla="*/ 597 h 597"/>
                <a:gd name="T54" fmla="*/ 186 w 372"/>
                <a:gd name="T55" fmla="*/ 597 h 597"/>
                <a:gd name="T56" fmla="*/ 205 w 372"/>
                <a:gd name="T57" fmla="*/ 595 h 597"/>
                <a:gd name="T58" fmla="*/ 241 w 372"/>
                <a:gd name="T59" fmla="*/ 584 h 597"/>
                <a:gd name="T60" fmla="*/ 275 w 372"/>
                <a:gd name="T61" fmla="*/ 562 h 597"/>
                <a:gd name="T62" fmla="*/ 305 w 372"/>
                <a:gd name="T63" fmla="*/ 529 h 597"/>
                <a:gd name="T64" fmla="*/ 330 w 372"/>
                <a:gd name="T65" fmla="*/ 489 h 597"/>
                <a:gd name="T66" fmla="*/ 350 w 372"/>
                <a:gd name="T67" fmla="*/ 442 h 597"/>
                <a:gd name="T68" fmla="*/ 365 w 372"/>
                <a:gd name="T69" fmla="*/ 388 h 597"/>
                <a:gd name="T70" fmla="*/ 372 w 372"/>
                <a:gd name="T71" fmla="*/ 329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2" h="597">
                  <a:moveTo>
                    <a:pt x="372" y="299"/>
                  </a:moveTo>
                  <a:lnTo>
                    <a:pt x="372" y="299"/>
                  </a:lnTo>
                  <a:lnTo>
                    <a:pt x="372" y="268"/>
                  </a:lnTo>
                  <a:lnTo>
                    <a:pt x="369" y="239"/>
                  </a:lnTo>
                  <a:lnTo>
                    <a:pt x="365" y="210"/>
                  </a:lnTo>
                  <a:lnTo>
                    <a:pt x="359" y="183"/>
                  </a:lnTo>
                  <a:lnTo>
                    <a:pt x="350" y="156"/>
                  </a:lnTo>
                  <a:lnTo>
                    <a:pt x="341" y="131"/>
                  </a:lnTo>
                  <a:lnTo>
                    <a:pt x="330" y="109"/>
                  </a:lnTo>
                  <a:lnTo>
                    <a:pt x="319" y="88"/>
                  </a:lnTo>
                  <a:lnTo>
                    <a:pt x="305" y="68"/>
                  </a:lnTo>
                  <a:lnTo>
                    <a:pt x="291" y="51"/>
                  </a:lnTo>
                  <a:lnTo>
                    <a:pt x="275" y="36"/>
                  </a:lnTo>
                  <a:lnTo>
                    <a:pt x="259" y="24"/>
                  </a:lnTo>
                  <a:lnTo>
                    <a:pt x="241" y="14"/>
                  </a:lnTo>
                  <a:lnTo>
                    <a:pt x="224" y="6"/>
                  </a:lnTo>
                  <a:lnTo>
                    <a:pt x="205" y="1"/>
                  </a:lnTo>
                  <a:lnTo>
                    <a:pt x="19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76" y="0"/>
                  </a:lnTo>
                  <a:lnTo>
                    <a:pt x="168" y="1"/>
                  </a:lnTo>
                  <a:lnTo>
                    <a:pt x="149" y="6"/>
                  </a:lnTo>
                  <a:lnTo>
                    <a:pt x="131" y="14"/>
                  </a:lnTo>
                  <a:lnTo>
                    <a:pt x="114" y="24"/>
                  </a:lnTo>
                  <a:lnTo>
                    <a:pt x="98" y="36"/>
                  </a:lnTo>
                  <a:lnTo>
                    <a:pt x="83" y="51"/>
                  </a:lnTo>
                  <a:lnTo>
                    <a:pt x="68" y="68"/>
                  </a:lnTo>
                  <a:lnTo>
                    <a:pt x="55" y="88"/>
                  </a:lnTo>
                  <a:lnTo>
                    <a:pt x="43" y="109"/>
                  </a:lnTo>
                  <a:lnTo>
                    <a:pt x="31" y="131"/>
                  </a:lnTo>
                  <a:lnTo>
                    <a:pt x="23" y="156"/>
                  </a:lnTo>
                  <a:lnTo>
                    <a:pt x="15" y="183"/>
                  </a:lnTo>
                  <a:lnTo>
                    <a:pt x="9" y="210"/>
                  </a:lnTo>
                  <a:lnTo>
                    <a:pt x="4" y="239"/>
                  </a:lnTo>
                  <a:lnTo>
                    <a:pt x="1" y="268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1" y="329"/>
                  </a:lnTo>
                  <a:lnTo>
                    <a:pt x="4" y="359"/>
                  </a:lnTo>
                  <a:lnTo>
                    <a:pt x="9" y="388"/>
                  </a:lnTo>
                  <a:lnTo>
                    <a:pt x="15" y="415"/>
                  </a:lnTo>
                  <a:lnTo>
                    <a:pt x="23" y="442"/>
                  </a:lnTo>
                  <a:lnTo>
                    <a:pt x="31" y="465"/>
                  </a:lnTo>
                  <a:lnTo>
                    <a:pt x="43" y="489"/>
                  </a:lnTo>
                  <a:lnTo>
                    <a:pt x="55" y="510"/>
                  </a:lnTo>
                  <a:lnTo>
                    <a:pt x="68" y="529"/>
                  </a:lnTo>
                  <a:lnTo>
                    <a:pt x="83" y="547"/>
                  </a:lnTo>
                  <a:lnTo>
                    <a:pt x="98" y="562"/>
                  </a:lnTo>
                  <a:lnTo>
                    <a:pt x="114" y="574"/>
                  </a:lnTo>
                  <a:lnTo>
                    <a:pt x="131" y="584"/>
                  </a:lnTo>
                  <a:lnTo>
                    <a:pt x="149" y="592"/>
                  </a:lnTo>
                  <a:lnTo>
                    <a:pt x="168" y="595"/>
                  </a:lnTo>
                  <a:lnTo>
                    <a:pt x="176" y="597"/>
                  </a:lnTo>
                  <a:lnTo>
                    <a:pt x="186" y="597"/>
                  </a:lnTo>
                  <a:lnTo>
                    <a:pt x="186" y="597"/>
                  </a:lnTo>
                  <a:lnTo>
                    <a:pt x="196" y="597"/>
                  </a:lnTo>
                  <a:lnTo>
                    <a:pt x="205" y="595"/>
                  </a:lnTo>
                  <a:lnTo>
                    <a:pt x="224" y="592"/>
                  </a:lnTo>
                  <a:lnTo>
                    <a:pt x="241" y="584"/>
                  </a:lnTo>
                  <a:lnTo>
                    <a:pt x="259" y="574"/>
                  </a:lnTo>
                  <a:lnTo>
                    <a:pt x="275" y="562"/>
                  </a:lnTo>
                  <a:lnTo>
                    <a:pt x="291" y="547"/>
                  </a:lnTo>
                  <a:lnTo>
                    <a:pt x="305" y="529"/>
                  </a:lnTo>
                  <a:lnTo>
                    <a:pt x="319" y="510"/>
                  </a:lnTo>
                  <a:lnTo>
                    <a:pt x="330" y="489"/>
                  </a:lnTo>
                  <a:lnTo>
                    <a:pt x="341" y="465"/>
                  </a:lnTo>
                  <a:lnTo>
                    <a:pt x="350" y="442"/>
                  </a:lnTo>
                  <a:lnTo>
                    <a:pt x="359" y="415"/>
                  </a:lnTo>
                  <a:lnTo>
                    <a:pt x="365" y="388"/>
                  </a:lnTo>
                  <a:lnTo>
                    <a:pt x="369" y="359"/>
                  </a:lnTo>
                  <a:lnTo>
                    <a:pt x="372" y="329"/>
                  </a:lnTo>
                  <a:lnTo>
                    <a:pt x="372" y="2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AFF7F4B-0681-D338-772E-DCC7E80B6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1302"/>
              <a:ext cx="378" cy="182"/>
            </a:xfrm>
            <a:custGeom>
              <a:avLst/>
              <a:gdLst>
                <a:gd name="T0" fmla="*/ 1512 w 1512"/>
                <a:gd name="T1" fmla="*/ 122 h 730"/>
                <a:gd name="T2" fmla="*/ 1508 w 1512"/>
                <a:gd name="T3" fmla="*/ 88 h 730"/>
                <a:gd name="T4" fmla="*/ 1497 w 1512"/>
                <a:gd name="T5" fmla="*/ 62 h 730"/>
                <a:gd name="T6" fmla="*/ 1478 w 1512"/>
                <a:gd name="T7" fmla="*/ 40 h 730"/>
                <a:gd name="T8" fmla="*/ 1452 w 1512"/>
                <a:gd name="T9" fmla="*/ 24 h 730"/>
                <a:gd name="T10" fmla="*/ 1420 w 1512"/>
                <a:gd name="T11" fmla="*/ 13 h 730"/>
                <a:gd name="T12" fmla="*/ 1383 w 1512"/>
                <a:gd name="T13" fmla="*/ 5 h 730"/>
                <a:gd name="T14" fmla="*/ 1339 w 1512"/>
                <a:gd name="T15" fmla="*/ 2 h 730"/>
                <a:gd name="T16" fmla="*/ 1237 w 1512"/>
                <a:gd name="T17" fmla="*/ 2 h 730"/>
                <a:gd name="T18" fmla="*/ 1050 w 1512"/>
                <a:gd name="T19" fmla="*/ 13 h 730"/>
                <a:gd name="T20" fmla="*/ 907 w 1512"/>
                <a:gd name="T21" fmla="*/ 22 h 730"/>
                <a:gd name="T22" fmla="*/ 755 w 1512"/>
                <a:gd name="T23" fmla="*/ 25 h 730"/>
                <a:gd name="T24" fmla="*/ 677 w 1512"/>
                <a:gd name="T25" fmla="*/ 24 h 730"/>
                <a:gd name="T26" fmla="*/ 461 w 1512"/>
                <a:gd name="T27" fmla="*/ 17 h 730"/>
                <a:gd name="T28" fmla="*/ 333 w 1512"/>
                <a:gd name="T29" fmla="*/ 12 h 730"/>
                <a:gd name="T30" fmla="*/ 220 w 1512"/>
                <a:gd name="T31" fmla="*/ 12 h 730"/>
                <a:gd name="T32" fmla="*/ 149 w 1512"/>
                <a:gd name="T33" fmla="*/ 17 h 730"/>
                <a:gd name="T34" fmla="*/ 109 w 1512"/>
                <a:gd name="T35" fmla="*/ 24 h 730"/>
                <a:gd name="T36" fmla="*/ 74 w 1512"/>
                <a:gd name="T37" fmla="*/ 35 h 730"/>
                <a:gd name="T38" fmla="*/ 46 w 1512"/>
                <a:gd name="T39" fmla="*/ 50 h 730"/>
                <a:gd name="T40" fmla="*/ 23 w 1512"/>
                <a:gd name="T41" fmla="*/ 70 h 730"/>
                <a:gd name="T42" fmla="*/ 8 w 1512"/>
                <a:gd name="T43" fmla="*/ 94 h 730"/>
                <a:gd name="T44" fmla="*/ 1 w 1512"/>
                <a:gd name="T45" fmla="*/ 125 h 730"/>
                <a:gd name="T46" fmla="*/ 0 w 1512"/>
                <a:gd name="T47" fmla="*/ 143 h 730"/>
                <a:gd name="T48" fmla="*/ 3 w 1512"/>
                <a:gd name="T49" fmla="*/ 182 h 730"/>
                <a:gd name="T50" fmla="*/ 14 w 1512"/>
                <a:gd name="T51" fmla="*/ 223 h 730"/>
                <a:gd name="T52" fmla="*/ 33 w 1512"/>
                <a:gd name="T53" fmla="*/ 269 h 730"/>
                <a:gd name="T54" fmla="*/ 58 w 1512"/>
                <a:gd name="T55" fmla="*/ 317 h 730"/>
                <a:gd name="T56" fmla="*/ 91 w 1512"/>
                <a:gd name="T57" fmla="*/ 364 h 730"/>
                <a:gd name="T58" fmla="*/ 128 w 1512"/>
                <a:gd name="T59" fmla="*/ 413 h 730"/>
                <a:gd name="T60" fmla="*/ 172 w 1512"/>
                <a:gd name="T61" fmla="*/ 462 h 730"/>
                <a:gd name="T62" fmla="*/ 220 w 1512"/>
                <a:gd name="T63" fmla="*/ 509 h 730"/>
                <a:gd name="T64" fmla="*/ 274 w 1512"/>
                <a:gd name="T65" fmla="*/ 553 h 730"/>
                <a:gd name="T66" fmla="*/ 333 w 1512"/>
                <a:gd name="T67" fmla="*/ 594 h 730"/>
                <a:gd name="T68" fmla="*/ 395 w 1512"/>
                <a:gd name="T69" fmla="*/ 632 h 730"/>
                <a:gd name="T70" fmla="*/ 461 w 1512"/>
                <a:gd name="T71" fmla="*/ 664 h 730"/>
                <a:gd name="T72" fmla="*/ 530 w 1512"/>
                <a:gd name="T73" fmla="*/ 692 h 730"/>
                <a:gd name="T74" fmla="*/ 603 w 1512"/>
                <a:gd name="T75" fmla="*/ 712 h 730"/>
                <a:gd name="T76" fmla="*/ 677 w 1512"/>
                <a:gd name="T77" fmla="*/ 725 h 730"/>
                <a:gd name="T78" fmla="*/ 755 w 1512"/>
                <a:gd name="T79" fmla="*/ 730 h 730"/>
                <a:gd name="T80" fmla="*/ 795 w 1512"/>
                <a:gd name="T81" fmla="*/ 728 h 730"/>
                <a:gd name="T82" fmla="*/ 871 w 1512"/>
                <a:gd name="T83" fmla="*/ 718 h 730"/>
                <a:gd name="T84" fmla="*/ 945 w 1512"/>
                <a:gd name="T85" fmla="*/ 701 h 730"/>
                <a:gd name="T86" fmla="*/ 1016 w 1512"/>
                <a:gd name="T87" fmla="*/ 677 h 730"/>
                <a:gd name="T88" fmla="*/ 1083 w 1512"/>
                <a:gd name="T89" fmla="*/ 646 h 730"/>
                <a:gd name="T90" fmla="*/ 1147 w 1512"/>
                <a:gd name="T91" fmla="*/ 608 h 730"/>
                <a:gd name="T92" fmla="*/ 1208 w 1512"/>
                <a:gd name="T93" fmla="*/ 567 h 730"/>
                <a:gd name="T94" fmla="*/ 1264 w 1512"/>
                <a:gd name="T95" fmla="*/ 522 h 730"/>
                <a:gd name="T96" fmla="*/ 1315 w 1512"/>
                <a:gd name="T97" fmla="*/ 474 h 730"/>
                <a:gd name="T98" fmla="*/ 1362 w 1512"/>
                <a:gd name="T99" fmla="*/ 424 h 730"/>
                <a:gd name="T100" fmla="*/ 1402 w 1512"/>
                <a:gd name="T101" fmla="*/ 374 h 730"/>
                <a:gd name="T102" fmla="*/ 1437 w 1512"/>
                <a:gd name="T103" fmla="*/ 323 h 730"/>
                <a:gd name="T104" fmla="*/ 1465 w 1512"/>
                <a:gd name="T105" fmla="*/ 274 h 730"/>
                <a:gd name="T106" fmla="*/ 1488 w 1512"/>
                <a:gd name="T107" fmla="*/ 226 h 730"/>
                <a:gd name="T108" fmla="*/ 1503 w 1512"/>
                <a:gd name="T109" fmla="*/ 182 h 730"/>
                <a:gd name="T110" fmla="*/ 1510 w 1512"/>
                <a:gd name="T111" fmla="*/ 14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12" h="730">
                  <a:moveTo>
                    <a:pt x="1512" y="122"/>
                  </a:moveTo>
                  <a:lnTo>
                    <a:pt x="1512" y="122"/>
                  </a:lnTo>
                  <a:lnTo>
                    <a:pt x="1510" y="104"/>
                  </a:lnTo>
                  <a:lnTo>
                    <a:pt x="1508" y="88"/>
                  </a:lnTo>
                  <a:lnTo>
                    <a:pt x="1503" y="74"/>
                  </a:lnTo>
                  <a:lnTo>
                    <a:pt x="1497" y="62"/>
                  </a:lnTo>
                  <a:lnTo>
                    <a:pt x="1488" y="50"/>
                  </a:lnTo>
                  <a:lnTo>
                    <a:pt x="1478" y="40"/>
                  </a:lnTo>
                  <a:lnTo>
                    <a:pt x="1465" y="32"/>
                  </a:lnTo>
                  <a:lnTo>
                    <a:pt x="1452" y="24"/>
                  </a:lnTo>
                  <a:lnTo>
                    <a:pt x="1437" y="18"/>
                  </a:lnTo>
                  <a:lnTo>
                    <a:pt x="1420" y="13"/>
                  </a:lnTo>
                  <a:lnTo>
                    <a:pt x="1402" y="9"/>
                  </a:lnTo>
                  <a:lnTo>
                    <a:pt x="1383" y="5"/>
                  </a:lnTo>
                  <a:lnTo>
                    <a:pt x="1362" y="3"/>
                  </a:lnTo>
                  <a:lnTo>
                    <a:pt x="1339" y="2"/>
                  </a:lnTo>
                  <a:lnTo>
                    <a:pt x="1291" y="0"/>
                  </a:lnTo>
                  <a:lnTo>
                    <a:pt x="1237" y="2"/>
                  </a:lnTo>
                  <a:lnTo>
                    <a:pt x="1178" y="4"/>
                  </a:lnTo>
                  <a:lnTo>
                    <a:pt x="1050" y="13"/>
                  </a:lnTo>
                  <a:lnTo>
                    <a:pt x="980" y="18"/>
                  </a:lnTo>
                  <a:lnTo>
                    <a:pt x="907" y="22"/>
                  </a:lnTo>
                  <a:lnTo>
                    <a:pt x="832" y="24"/>
                  </a:lnTo>
                  <a:lnTo>
                    <a:pt x="755" y="25"/>
                  </a:lnTo>
                  <a:lnTo>
                    <a:pt x="755" y="25"/>
                  </a:lnTo>
                  <a:lnTo>
                    <a:pt x="677" y="24"/>
                  </a:lnTo>
                  <a:lnTo>
                    <a:pt x="603" y="23"/>
                  </a:lnTo>
                  <a:lnTo>
                    <a:pt x="461" y="17"/>
                  </a:lnTo>
                  <a:lnTo>
                    <a:pt x="395" y="13"/>
                  </a:lnTo>
                  <a:lnTo>
                    <a:pt x="333" y="12"/>
                  </a:lnTo>
                  <a:lnTo>
                    <a:pt x="274" y="10"/>
                  </a:lnTo>
                  <a:lnTo>
                    <a:pt x="220" y="12"/>
                  </a:lnTo>
                  <a:lnTo>
                    <a:pt x="172" y="14"/>
                  </a:lnTo>
                  <a:lnTo>
                    <a:pt x="149" y="17"/>
                  </a:lnTo>
                  <a:lnTo>
                    <a:pt x="128" y="20"/>
                  </a:lnTo>
                  <a:lnTo>
                    <a:pt x="109" y="24"/>
                  </a:lnTo>
                  <a:lnTo>
                    <a:pt x="91" y="29"/>
                  </a:lnTo>
                  <a:lnTo>
                    <a:pt x="74" y="35"/>
                  </a:lnTo>
                  <a:lnTo>
                    <a:pt x="58" y="42"/>
                  </a:lnTo>
                  <a:lnTo>
                    <a:pt x="46" y="50"/>
                  </a:lnTo>
                  <a:lnTo>
                    <a:pt x="33" y="59"/>
                  </a:lnTo>
                  <a:lnTo>
                    <a:pt x="23" y="70"/>
                  </a:lnTo>
                  <a:lnTo>
                    <a:pt x="14" y="82"/>
                  </a:lnTo>
                  <a:lnTo>
                    <a:pt x="8" y="94"/>
                  </a:lnTo>
                  <a:lnTo>
                    <a:pt x="3" y="109"/>
                  </a:lnTo>
                  <a:lnTo>
                    <a:pt x="1" y="125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1" y="162"/>
                  </a:lnTo>
                  <a:lnTo>
                    <a:pt x="3" y="182"/>
                  </a:lnTo>
                  <a:lnTo>
                    <a:pt x="8" y="202"/>
                  </a:lnTo>
                  <a:lnTo>
                    <a:pt x="14" y="223"/>
                  </a:lnTo>
                  <a:lnTo>
                    <a:pt x="23" y="246"/>
                  </a:lnTo>
                  <a:lnTo>
                    <a:pt x="33" y="269"/>
                  </a:lnTo>
                  <a:lnTo>
                    <a:pt x="46" y="292"/>
                  </a:lnTo>
                  <a:lnTo>
                    <a:pt x="58" y="317"/>
                  </a:lnTo>
                  <a:lnTo>
                    <a:pt x="74" y="341"/>
                  </a:lnTo>
                  <a:lnTo>
                    <a:pt x="91" y="364"/>
                  </a:lnTo>
                  <a:lnTo>
                    <a:pt x="109" y="389"/>
                  </a:lnTo>
                  <a:lnTo>
                    <a:pt x="128" y="413"/>
                  </a:lnTo>
                  <a:lnTo>
                    <a:pt x="149" y="438"/>
                  </a:lnTo>
                  <a:lnTo>
                    <a:pt x="172" y="462"/>
                  </a:lnTo>
                  <a:lnTo>
                    <a:pt x="196" y="486"/>
                  </a:lnTo>
                  <a:lnTo>
                    <a:pt x="220" y="509"/>
                  </a:lnTo>
                  <a:lnTo>
                    <a:pt x="247" y="532"/>
                  </a:lnTo>
                  <a:lnTo>
                    <a:pt x="274" y="553"/>
                  </a:lnTo>
                  <a:lnTo>
                    <a:pt x="303" y="574"/>
                  </a:lnTo>
                  <a:lnTo>
                    <a:pt x="333" y="594"/>
                  </a:lnTo>
                  <a:lnTo>
                    <a:pt x="363" y="614"/>
                  </a:lnTo>
                  <a:lnTo>
                    <a:pt x="395" y="632"/>
                  </a:lnTo>
                  <a:lnTo>
                    <a:pt x="428" y="649"/>
                  </a:lnTo>
                  <a:lnTo>
                    <a:pt x="461" y="664"/>
                  </a:lnTo>
                  <a:lnTo>
                    <a:pt x="495" y="679"/>
                  </a:lnTo>
                  <a:lnTo>
                    <a:pt x="530" y="692"/>
                  </a:lnTo>
                  <a:lnTo>
                    <a:pt x="566" y="703"/>
                  </a:lnTo>
                  <a:lnTo>
                    <a:pt x="603" y="712"/>
                  </a:lnTo>
                  <a:lnTo>
                    <a:pt x="640" y="720"/>
                  </a:lnTo>
                  <a:lnTo>
                    <a:pt x="677" y="725"/>
                  </a:lnTo>
                  <a:lnTo>
                    <a:pt x="716" y="728"/>
                  </a:lnTo>
                  <a:lnTo>
                    <a:pt x="755" y="730"/>
                  </a:lnTo>
                  <a:lnTo>
                    <a:pt x="755" y="730"/>
                  </a:lnTo>
                  <a:lnTo>
                    <a:pt x="795" y="728"/>
                  </a:lnTo>
                  <a:lnTo>
                    <a:pt x="832" y="725"/>
                  </a:lnTo>
                  <a:lnTo>
                    <a:pt x="871" y="718"/>
                  </a:lnTo>
                  <a:lnTo>
                    <a:pt x="907" y="711"/>
                  </a:lnTo>
                  <a:lnTo>
                    <a:pt x="945" y="701"/>
                  </a:lnTo>
                  <a:lnTo>
                    <a:pt x="980" y="689"/>
                  </a:lnTo>
                  <a:lnTo>
                    <a:pt x="1016" y="677"/>
                  </a:lnTo>
                  <a:lnTo>
                    <a:pt x="1050" y="662"/>
                  </a:lnTo>
                  <a:lnTo>
                    <a:pt x="1083" y="646"/>
                  </a:lnTo>
                  <a:lnTo>
                    <a:pt x="1116" y="627"/>
                  </a:lnTo>
                  <a:lnTo>
                    <a:pt x="1147" y="608"/>
                  </a:lnTo>
                  <a:lnTo>
                    <a:pt x="1178" y="588"/>
                  </a:lnTo>
                  <a:lnTo>
                    <a:pt x="1208" y="567"/>
                  </a:lnTo>
                  <a:lnTo>
                    <a:pt x="1237" y="544"/>
                  </a:lnTo>
                  <a:lnTo>
                    <a:pt x="1264" y="522"/>
                  </a:lnTo>
                  <a:lnTo>
                    <a:pt x="1291" y="498"/>
                  </a:lnTo>
                  <a:lnTo>
                    <a:pt x="1315" y="474"/>
                  </a:lnTo>
                  <a:lnTo>
                    <a:pt x="1339" y="449"/>
                  </a:lnTo>
                  <a:lnTo>
                    <a:pt x="1362" y="424"/>
                  </a:lnTo>
                  <a:lnTo>
                    <a:pt x="1383" y="399"/>
                  </a:lnTo>
                  <a:lnTo>
                    <a:pt x="1402" y="374"/>
                  </a:lnTo>
                  <a:lnTo>
                    <a:pt x="1420" y="348"/>
                  </a:lnTo>
                  <a:lnTo>
                    <a:pt x="1437" y="323"/>
                  </a:lnTo>
                  <a:lnTo>
                    <a:pt x="1452" y="298"/>
                  </a:lnTo>
                  <a:lnTo>
                    <a:pt x="1465" y="274"/>
                  </a:lnTo>
                  <a:lnTo>
                    <a:pt x="1478" y="249"/>
                  </a:lnTo>
                  <a:lnTo>
                    <a:pt x="1488" y="226"/>
                  </a:lnTo>
                  <a:lnTo>
                    <a:pt x="1497" y="203"/>
                  </a:lnTo>
                  <a:lnTo>
                    <a:pt x="1503" y="182"/>
                  </a:lnTo>
                  <a:lnTo>
                    <a:pt x="1508" y="160"/>
                  </a:lnTo>
                  <a:lnTo>
                    <a:pt x="1510" y="140"/>
                  </a:lnTo>
                  <a:lnTo>
                    <a:pt x="151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26F7A73-2930-2099-D89A-A05BE22B0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920"/>
              <a:ext cx="93" cy="149"/>
            </a:xfrm>
            <a:custGeom>
              <a:avLst/>
              <a:gdLst>
                <a:gd name="T0" fmla="*/ 372 w 372"/>
                <a:gd name="T1" fmla="*/ 299 h 598"/>
                <a:gd name="T2" fmla="*/ 369 w 372"/>
                <a:gd name="T3" fmla="*/ 239 h 598"/>
                <a:gd name="T4" fmla="*/ 357 w 372"/>
                <a:gd name="T5" fmla="*/ 183 h 598"/>
                <a:gd name="T6" fmla="*/ 341 w 372"/>
                <a:gd name="T7" fmla="*/ 132 h 598"/>
                <a:gd name="T8" fmla="*/ 317 w 372"/>
                <a:gd name="T9" fmla="*/ 88 h 598"/>
                <a:gd name="T10" fmla="*/ 290 w 372"/>
                <a:gd name="T11" fmla="*/ 52 h 598"/>
                <a:gd name="T12" fmla="*/ 259 w 372"/>
                <a:gd name="T13" fmla="*/ 24 h 598"/>
                <a:gd name="T14" fmla="*/ 224 w 372"/>
                <a:gd name="T15" fmla="*/ 7 h 598"/>
                <a:gd name="T16" fmla="*/ 196 w 372"/>
                <a:gd name="T17" fmla="*/ 0 h 598"/>
                <a:gd name="T18" fmla="*/ 186 w 372"/>
                <a:gd name="T19" fmla="*/ 0 h 598"/>
                <a:gd name="T20" fmla="*/ 168 w 372"/>
                <a:gd name="T21" fmla="*/ 2 h 598"/>
                <a:gd name="T22" fmla="*/ 130 w 372"/>
                <a:gd name="T23" fmla="*/ 14 h 598"/>
                <a:gd name="T24" fmla="*/ 98 w 372"/>
                <a:gd name="T25" fmla="*/ 37 h 598"/>
                <a:gd name="T26" fmla="*/ 68 w 372"/>
                <a:gd name="T27" fmla="*/ 69 h 598"/>
                <a:gd name="T28" fmla="*/ 43 w 372"/>
                <a:gd name="T29" fmla="*/ 109 h 598"/>
                <a:gd name="T30" fmla="*/ 23 w 372"/>
                <a:gd name="T31" fmla="*/ 157 h 598"/>
                <a:gd name="T32" fmla="*/ 8 w 372"/>
                <a:gd name="T33" fmla="*/ 210 h 598"/>
                <a:gd name="T34" fmla="*/ 0 w 372"/>
                <a:gd name="T35" fmla="*/ 268 h 598"/>
                <a:gd name="T36" fmla="*/ 0 w 372"/>
                <a:gd name="T37" fmla="*/ 299 h 598"/>
                <a:gd name="T38" fmla="*/ 4 w 372"/>
                <a:gd name="T39" fmla="*/ 359 h 598"/>
                <a:gd name="T40" fmla="*/ 14 w 372"/>
                <a:gd name="T41" fmla="*/ 416 h 598"/>
                <a:gd name="T42" fmla="*/ 31 w 372"/>
                <a:gd name="T43" fmla="*/ 466 h 598"/>
                <a:gd name="T44" fmla="*/ 54 w 372"/>
                <a:gd name="T45" fmla="*/ 511 h 598"/>
                <a:gd name="T46" fmla="*/ 81 w 372"/>
                <a:gd name="T47" fmla="*/ 547 h 598"/>
                <a:gd name="T48" fmla="*/ 114 w 372"/>
                <a:gd name="T49" fmla="*/ 574 h 598"/>
                <a:gd name="T50" fmla="*/ 149 w 372"/>
                <a:gd name="T51" fmla="*/ 592 h 598"/>
                <a:gd name="T52" fmla="*/ 176 w 372"/>
                <a:gd name="T53" fmla="*/ 597 h 598"/>
                <a:gd name="T54" fmla="*/ 186 w 372"/>
                <a:gd name="T55" fmla="*/ 598 h 598"/>
                <a:gd name="T56" fmla="*/ 205 w 372"/>
                <a:gd name="T57" fmla="*/ 596 h 598"/>
                <a:gd name="T58" fmla="*/ 241 w 372"/>
                <a:gd name="T59" fmla="*/ 584 h 598"/>
                <a:gd name="T60" fmla="*/ 275 w 372"/>
                <a:gd name="T61" fmla="*/ 562 h 598"/>
                <a:gd name="T62" fmla="*/ 305 w 372"/>
                <a:gd name="T63" fmla="*/ 529 h 598"/>
                <a:gd name="T64" fmla="*/ 330 w 372"/>
                <a:gd name="T65" fmla="*/ 489 h 598"/>
                <a:gd name="T66" fmla="*/ 350 w 372"/>
                <a:gd name="T67" fmla="*/ 442 h 598"/>
                <a:gd name="T68" fmla="*/ 364 w 372"/>
                <a:gd name="T69" fmla="*/ 388 h 598"/>
                <a:gd name="T70" fmla="*/ 371 w 372"/>
                <a:gd name="T71" fmla="*/ 32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2" h="598">
                  <a:moveTo>
                    <a:pt x="372" y="299"/>
                  </a:moveTo>
                  <a:lnTo>
                    <a:pt x="372" y="299"/>
                  </a:lnTo>
                  <a:lnTo>
                    <a:pt x="371" y="268"/>
                  </a:lnTo>
                  <a:lnTo>
                    <a:pt x="369" y="239"/>
                  </a:lnTo>
                  <a:lnTo>
                    <a:pt x="364" y="210"/>
                  </a:lnTo>
                  <a:lnTo>
                    <a:pt x="357" y="183"/>
                  </a:lnTo>
                  <a:lnTo>
                    <a:pt x="350" y="157"/>
                  </a:lnTo>
                  <a:lnTo>
                    <a:pt x="341" y="132"/>
                  </a:lnTo>
                  <a:lnTo>
                    <a:pt x="330" y="109"/>
                  </a:lnTo>
                  <a:lnTo>
                    <a:pt x="317" y="88"/>
                  </a:lnTo>
                  <a:lnTo>
                    <a:pt x="305" y="69"/>
                  </a:lnTo>
                  <a:lnTo>
                    <a:pt x="290" y="52"/>
                  </a:lnTo>
                  <a:lnTo>
                    <a:pt x="275" y="37"/>
                  </a:lnTo>
                  <a:lnTo>
                    <a:pt x="259" y="24"/>
                  </a:lnTo>
                  <a:lnTo>
                    <a:pt x="241" y="14"/>
                  </a:lnTo>
                  <a:lnTo>
                    <a:pt x="224" y="7"/>
                  </a:lnTo>
                  <a:lnTo>
                    <a:pt x="205" y="2"/>
                  </a:lnTo>
                  <a:lnTo>
                    <a:pt x="19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76" y="0"/>
                  </a:lnTo>
                  <a:lnTo>
                    <a:pt x="168" y="2"/>
                  </a:lnTo>
                  <a:lnTo>
                    <a:pt x="149" y="7"/>
                  </a:lnTo>
                  <a:lnTo>
                    <a:pt x="130" y="14"/>
                  </a:lnTo>
                  <a:lnTo>
                    <a:pt x="114" y="24"/>
                  </a:lnTo>
                  <a:lnTo>
                    <a:pt x="98" y="37"/>
                  </a:lnTo>
                  <a:lnTo>
                    <a:pt x="81" y="52"/>
                  </a:lnTo>
                  <a:lnTo>
                    <a:pt x="68" y="69"/>
                  </a:lnTo>
                  <a:lnTo>
                    <a:pt x="54" y="88"/>
                  </a:lnTo>
                  <a:lnTo>
                    <a:pt x="43" y="109"/>
                  </a:lnTo>
                  <a:lnTo>
                    <a:pt x="31" y="132"/>
                  </a:lnTo>
                  <a:lnTo>
                    <a:pt x="23" y="157"/>
                  </a:lnTo>
                  <a:lnTo>
                    <a:pt x="14" y="183"/>
                  </a:lnTo>
                  <a:lnTo>
                    <a:pt x="8" y="210"/>
                  </a:lnTo>
                  <a:lnTo>
                    <a:pt x="4" y="239"/>
                  </a:lnTo>
                  <a:lnTo>
                    <a:pt x="0" y="268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0" y="329"/>
                  </a:lnTo>
                  <a:lnTo>
                    <a:pt x="4" y="359"/>
                  </a:lnTo>
                  <a:lnTo>
                    <a:pt x="8" y="388"/>
                  </a:lnTo>
                  <a:lnTo>
                    <a:pt x="14" y="416"/>
                  </a:lnTo>
                  <a:lnTo>
                    <a:pt x="23" y="442"/>
                  </a:lnTo>
                  <a:lnTo>
                    <a:pt x="31" y="466"/>
                  </a:lnTo>
                  <a:lnTo>
                    <a:pt x="43" y="489"/>
                  </a:lnTo>
                  <a:lnTo>
                    <a:pt x="54" y="511"/>
                  </a:lnTo>
                  <a:lnTo>
                    <a:pt x="68" y="529"/>
                  </a:lnTo>
                  <a:lnTo>
                    <a:pt x="81" y="547"/>
                  </a:lnTo>
                  <a:lnTo>
                    <a:pt x="98" y="562"/>
                  </a:lnTo>
                  <a:lnTo>
                    <a:pt x="114" y="574"/>
                  </a:lnTo>
                  <a:lnTo>
                    <a:pt x="130" y="584"/>
                  </a:lnTo>
                  <a:lnTo>
                    <a:pt x="149" y="592"/>
                  </a:lnTo>
                  <a:lnTo>
                    <a:pt x="168" y="596"/>
                  </a:lnTo>
                  <a:lnTo>
                    <a:pt x="176" y="597"/>
                  </a:lnTo>
                  <a:lnTo>
                    <a:pt x="186" y="598"/>
                  </a:lnTo>
                  <a:lnTo>
                    <a:pt x="186" y="598"/>
                  </a:lnTo>
                  <a:lnTo>
                    <a:pt x="196" y="597"/>
                  </a:lnTo>
                  <a:lnTo>
                    <a:pt x="205" y="596"/>
                  </a:lnTo>
                  <a:lnTo>
                    <a:pt x="224" y="592"/>
                  </a:lnTo>
                  <a:lnTo>
                    <a:pt x="241" y="584"/>
                  </a:lnTo>
                  <a:lnTo>
                    <a:pt x="259" y="574"/>
                  </a:lnTo>
                  <a:lnTo>
                    <a:pt x="275" y="562"/>
                  </a:lnTo>
                  <a:lnTo>
                    <a:pt x="290" y="547"/>
                  </a:lnTo>
                  <a:lnTo>
                    <a:pt x="305" y="529"/>
                  </a:lnTo>
                  <a:lnTo>
                    <a:pt x="317" y="511"/>
                  </a:lnTo>
                  <a:lnTo>
                    <a:pt x="330" y="489"/>
                  </a:lnTo>
                  <a:lnTo>
                    <a:pt x="341" y="466"/>
                  </a:lnTo>
                  <a:lnTo>
                    <a:pt x="350" y="442"/>
                  </a:lnTo>
                  <a:lnTo>
                    <a:pt x="357" y="416"/>
                  </a:lnTo>
                  <a:lnTo>
                    <a:pt x="364" y="388"/>
                  </a:lnTo>
                  <a:lnTo>
                    <a:pt x="369" y="359"/>
                  </a:lnTo>
                  <a:lnTo>
                    <a:pt x="371" y="329"/>
                  </a:lnTo>
                  <a:lnTo>
                    <a:pt x="372" y="2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AC9B2F8-EA83-9D68-0F01-064FD92DB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" y="935"/>
              <a:ext cx="93" cy="149"/>
            </a:xfrm>
            <a:custGeom>
              <a:avLst/>
              <a:gdLst>
                <a:gd name="T0" fmla="*/ 186 w 372"/>
                <a:gd name="T1" fmla="*/ 0 h 597"/>
                <a:gd name="T2" fmla="*/ 205 w 372"/>
                <a:gd name="T3" fmla="*/ 1 h 597"/>
                <a:gd name="T4" fmla="*/ 242 w 372"/>
                <a:gd name="T5" fmla="*/ 14 h 597"/>
                <a:gd name="T6" fmla="*/ 275 w 372"/>
                <a:gd name="T7" fmla="*/ 36 h 597"/>
                <a:gd name="T8" fmla="*/ 305 w 372"/>
                <a:gd name="T9" fmla="*/ 68 h 597"/>
                <a:gd name="T10" fmla="*/ 330 w 372"/>
                <a:gd name="T11" fmla="*/ 109 h 597"/>
                <a:gd name="T12" fmla="*/ 350 w 372"/>
                <a:gd name="T13" fmla="*/ 156 h 597"/>
                <a:gd name="T14" fmla="*/ 365 w 372"/>
                <a:gd name="T15" fmla="*/ 210 h 597"/>
                <a:gd name="T16" fmla="*/ 372 w 372"/>
                <a:gd name="T17" fmla="*/ 268 h 597"/>
                <a:gd name="T18" fmla="*/ 372 w 372"/>
                <a:gd name="T19" fmla="*/ 299 h 597"/>
                <a:gd name="T20" fmla="*/ 369 w 372"/>
                <a:gd name="T21" fmla="*/ 359 h 597"/>
                <a:gd name="T22" fmla="*/ 359 w 372"/>
                <a:gd name="T23" fmla="*/ 415 h 597"/>
                <a:gd name="T24" fmla="*/ 341 w 372"/>
                <a:gd name="T25" fmla="*/ 465 h 597"/>
                <a:gd name="T26" fmla="*/ 319 w 372"/>
                <a:gd name="T27" fmla="*/ 510 h 597"/>
                <a:gd name="T28" fmla="*/ 291 w 372"/>
                <a:gd name="T29" fmla="*/ 547 h 597"/>
                <a:gd name="T30" fmla="*/ 259 w 372"/>
                <a:gd name="T31" fmla="*/ 574 h 597"/>
                <a:gd name="T32" fmla="*/ 224 w 372"/>
                <a:gd name="T33" fmla="*/ 592 h 597"/>
                <a:gd name="T34" fmla="*/ 196 w 372"/>
                <a:gd name="T35" fmla="*/ 597 h 597"/>
                <a:gd name="T36" fmla="*/ 186 w 372"/>
                <a:gd name="T37" fmla="*/ 597 h 597"/>
                <a:gd name="T38" fmla="*/ 168 w 372"/>
                <a:gd name="T39" fmla="*/ 595 h 597"/>
                <a:gd name="T40" fmla="*/ 131 w 372"/>
                <a:gd name="T41" fmla="*/ 584 h 597"/>
                <a:gd name="T42" fmla="*/ 98 w 372"/>
                <a:gd name="T43" fmla="*/ 562 h 597"/>
                <a:gd name="T44" fmla="*/ 68 w 372"/>
                <a:gd name="T45" fmla="*/ 529 h 597"/>
                <a:gd name="T46" fmla="*/ 43 w 372"/>
                <a:gd name="T47" fmla="*/ 489 h 597"/>
                <a:gd name="T48" fmla="*/ 23 w 372"/>
                <a:gd name="T49" fmla="*/ 442 h 597"/>
                <a:gd name="T50" fmla="*/ 9 w 372"/>
                <a:gd name="T51" fmla="*/ 388 h 597"/>
                <a:gd name="T52" fmla="*/ 1 w 372"/>
                <a:gd name="T53" fmla="*/ 329 h 597"/>
                <a:gd name="T54" fmla="*/ 0 w 372"/>
                <a:gd name="T55" fmla="*/ 299 h 597"/>
                <a:gd name="T56" fmla="*/ 4 w 372"/>
                <a:gd name="T57" fmla="*/ 239 h 597"/>
                <a:gd name="T58" fmla="*/ 15 w 372"/>
                <a:gd name="T59" fmla="*/ 183 h 597"/>
                <a:gd name="T60" fmla="*/ 31 w 372"/>
                <a:gd name="T61" fmla="*/ 131 h 597"/>
                <a:gd name="T62" fmla="*/ 55 w 372"/>
                <a:gd name="T63" fmla="*/ 88 h 597"/>
                <a:gd name="T64" fmla="*/ 83 w 372"/>
                <a:gd name="T65" fmla="*/ 51 h 597"/>
                <a:gd name="T66" fmla="*/ 114 w 372"/>
                <a:gd name="T67" fmla="*/ 24 h 597"/>
                <a:gd name="T68" fmla="*/ 149 w 372"/>
                <a:gd name="T69" fmla="*/ 6 h 597"/>
                <a:gd name="T70" fmla="*/ 176 w 372"/>
                <a:gd name="T71" fmla="*/ 0 h 597"/>
                <a:gd name="T72" fmla="*/ 186 w 372"/>
                <a:gd name="T73" fmla="*/ 0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597">
                  <a:moveTo>
                    <a:pt x="186" y="0"/>
                  </a:moveTo>
                  <a:lnTo>
                    <a:pt x="186" y="0"/>
                  </a:lnTo>
                  <a:lnTo>
                    <a:pt x="196" y="0"/>
                  </a:lnTo>
                  <a:lnTo>
                    <a:pt x="205" y="1"/>
                  </a:lnTo>
                  <a:lnTo>
                    <a:pt x="224" y="6"/>
                  </a:lnTo>
                  <a:lnTo>
                    <a:pt x="242" y="14"/>
                  </a:lnTo>
                  <a:lnTo>
                    <a:pt x="259" y="24"/>
                  </a:lnTo>
                  <a:lnTo>
                    <a:pt x="275" y="36"/>
                  </a:lnTo>
                  <a:lnTo>
                    <a:pt x="291" y="51"/>
                  </a:lnTo>
                  <a:lnTo>
                    <a:pt x="305" y="68"/>
                  </a:lnTo>
                  <a:lnTo>
                    <a:pt x="319" y="88"/>
                  </a:lnTo>
                  <a:lnTo>
                    <a:pt x="330" y="109"/>
                  </a:lnTo>
                  <a:lnTo>
                    <a:pt x="341" y="131"/>
                  </a:lnTo>
                  <a:lnTo>
                    <a:pt x="350" y="156"/>
                  </a:lnTo>
                  <a:lnTo>
                    <a:pt x="359" y="183"/>
                  </a:lnTo>
                  <a:lnTo>
                    <a:pt x="365" y="210"/>
                  </a:lnTo>
                  <a:lnTo>
                    <a:pt x="369" y="239"/>
                  </a:lnTo>
                  <a:lnTo>
                    <a:pt x="372" y="268"/>
                  </a:lnTo>
                  <a:lnTo>
                    <a:pt x="372" y="299"/>
                  </a:lnTo>
                  <a:lnTo>
                    <a:pt x="372" y="299"/>
                  </a:lnTo>
                  <a:lnTo>
                    <a:pt x="372" y="329"/>
                  </a:lnTo>
                  <a:lnTo>
                    <a:pt x="369" y="359"/>
                  </a:lnTo>
                  <a:lnTo>
                    <a:pt x="365" y="388"/>
                  </a:lnTo>
                  <a:lnTo>
                    <a:pt x="359" y="415"/>
                  </a:lnTo>
                  <a:lnTo>
                    <a:pt x="350" y="442"/>
                  </a:lnTo>
                  <a:lnTo>
                    <a:pt x="341" y="465"/>
                  </a:lnTo>
                  <a:lnTo>
                    <a:pt x="330" y="489"/>
                  </a:lnTo>
                  <a:lnTo>
                    <a:pt x="319" y="510"/>
                  </a:lnTo>
                  <a:lnTo>
                    <a:pt x="305" y="529"/>
                  </a:lnTo>
                  <a:lnTo>
                    <a:pt x="291" y="547"/>
                  </a:lnTo>
                  <a:lnTo>
                    <a:pt x="275" y="562"/>
                  </a:lnTo>
                  <a:lnTo>
                    <a:pt x="259" y="574"/>
                  </a:lnTo>
                  <a:lnTo>
                    <a:pt x="242" y="584"/>
                  </a:lnTo>
                  <a:lnTo>
                    <a:pt x="224" y="592"/>
                  </a:lnTo>
                  <a:lnTo>
                    <a:pt x="205" y="595"/>
                  </a:lnTo>
                  <a:lnTo>
                    <a:pt x="196" y="597"/>
                  </a:lnTo>
                  <a:lnTo>
                    <a:pt x="186" y="597"/>
                  </a:lnTo>
                  <a:lnTo>
                    <a:pt x="186" y="597"/>
                  </a:lnTo>
                  <a:lnTo>
                    <a:pt x="176" y="597"/>
                  </a:lnTo>
                  <a:lnTo>
                    <a:pt x="168" y="595"/>
                  </a:lnTo>
                  <a:lnTo>
                    <a:pt x="149" y="592"/>
                  </a:lnTo>
                  <a:lnTo>
                    <a:pt x="131" y="584"/>
                  </a:lnTo>
                  <a:lnTo>
                    <a:pt x="114" y="574"/>
                  </a:lnTo>
                  <a:lnTo>
                    <a:pt x="98" y="562"/>
                  </a:lnTo>
                  <a:lnTo>
                    <a:pt x="83" y="547"/>
                  </a:lnTo>
                  <a:lnTo>
                    <a:pt x="68" y="529"/>
                  </a:lnTo>
                  <a:lnTo>
                    <a:pt x="55" y="510"/>
                  </a:lnTo>
                  <a:lnTo>
                    <a:pt x="43" y="489"/>
                  </a:lnTo>
                  <a:lnTo>
                    <a:pt x="31" y="465"/>
                  </a:lnTo>
                  <a:lnTo>
                    <a:pt x="23" y="442"/>
                  </a:lnTo>
                  <a:lnTo>
                    <a:pt x="15" y="415"/>
                  </a:lnTo>
                  <a:lnTo>
                    <a:pt x="9" y="388"/>
                  </a:lnTo>
                  <a:lnTo>
                    <a:pt x="4" y="359"/>
                  </a:lnTo>
                  <a:lnTo>
                    <a:pt x="1" y="329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1" y="268"/>
                  </a:lnTo>
                  <a:lnTo>
                    <a:pt x="4" y="239"/>
                  </a:lnTo>
                  <a:lnTo>
                    <a:pt x="9" y="210"/>
                  </a:lnTo>
                  <a:lnTo>
                    <a:pt x="15" y="183"/>
                  </a:lnTo>
                  <a:lnTo>
                    <a:pt x="23" y="156"/>
                  </a:lnTo>
                  <a:lnTo>
                    <a:pt x="31" y="131"/>
                  </a:lnTo>
                  <a:lnTo>
                    <a:pt x="43" y="109"/>
                  </a:lnTo>
                  <a:lnTo>
                    <a:pt x="55" y="88"/>
                  </a:lnTo>
                  <a:lnTo>
                    <a:pt x="68" y="68"/>
                  </a:lnTo>
                  <a:lnTo>
                    <a:pt x="83" y="51"/>
                  </a:lnTo>
                  <a:lnTo>
                    <a:pt x="98" y="36"/>
                  </a:lnTo>
                  <a:lnTo>
                    <a:pt x="114" y="24"/>
                  </a:lnTo>
                  <a:lnTo>
                    <a:pt x="131" y="14"/>
                  </a:lnTo>
                  <a:lnTo>
                    <a:pt x="149" y="6"/>
                  </a:lnTo>
                  <a:lnTo>
                    <a:pt x="168" y="1"/>
                  </a:lnTo>
                  <a:lnTo>
                    <a:pt x="176" y="0"/>
                  </a:lnTo>
                  <a:lnTo>
                    <a:pt x="186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7DAAD74-C1B8-7000-9AFE-CA86364B1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920"/>
              <a:ext cx="93" cy="149"/>
            </a:xfrm>
            <a:custGeom>
              <a:avLst/>
              <a:gdLst>
                <a:gd name="T0" fmla="*/ 186 w 372"/>
                <a:gd name="T1" fmla="*/ 0 h 598"/>
                <a:gd name="T2" fmla="*/ 205 w 372"/>
                <a:gd name="T3" fmla="*/ 2 h 598"/>
                <a:gd name="T4" fmla="*/ 241 w 372"/>
                <a:gd name="T5" fmla="*/ 14 h 598"/>
                <a:gd name="T6" fmla="*/ 275 w 372"/>
                <a:gd name="T7" fmla="*/ 37 h 598"/>
                <a:gd name="T8" fmla="*/ 305 w 372"/>
                <a:gd name="T9" fmla="*/ 69 h 598"/>
                <a:gd name="T10" fmla="*/ 330 w 372"/>
                <a:gd name="T11" fmla="*/ 109 h 598"/>
                <a:gd name="T12" fmla="*/ 350 w 372"/>
                <a:gd name="T13" fmla="*/ 157 h 598"/>
                <a:gd name="T14" fmla="*/ 364 w 372"/>
                <a:gd name="T15" fmla="*/ 210 h 598"/>
                <a:gd name="T16" fmla="*/ 371 w 372"/>
                <a:gd name="T17" fmla="*/ 268 h 598"/>
                <a:gd name="T18" fmla="*/ 372 w 372"/>
                <a:gd name="T19" fmla="*/ 299 h 598"/>
                <a:gd name="T20" fmla="*/ 369 w 372"/>
                <a:gd name="T21" fmla="*/ 359 h 598"/>
                <a:gd name="T22" fmla="*/ 357 w 372"/>
                <a:gd name="T23" fmla="*/ 416 h 598"/>
                <a:gd name="T24" fmla="*/ 341 w 372"/>
                <a:gd name="T25" fmla="*/ 466 h 598"/>
                <a:gd name="T26" fmla="*/ 317 w 372"/>
                <a:gd name="T27" fmla="*/ 511 h 598"/>
                <a:gd name="T28" fmla="*/ 290 w 372"/>
                <a:gd name="T29" fmla="*/ 547 h 598"/>
                <a:gd name="T30" fmla="*/ 259 w 372"/>
                <a:gd name="T31" fmla="*/ 574 h 598"/>
                <a:gd name="T32" fmla="*/ 224 w 372"/>
                <a:gd name="T33" fmla="*/ 592 h 598"/>
                <a:gd name="T34" fmla="*/ 196 w 372"/>
                <a:gd name="T35" fmla="*/ 597 h 598"/>
                <a:gd name="T36" fmla="*/ 186 w 372"/>
                <a:gd name="T37" fmla="*/ 598 h 598"/>
                <a:gd name="T38" fmla="*/ 168 w 372"/>
                <a:gd name="T39" fmla="*/ 596 h 598"/>
                <a:gd name="T40" fmla="*/ 130 w 372"/>
                <a:gd name="T41" fmla="*/ 584 h 598"/>
                <a:gd name="T42" fmla="*/ 98 w 372"/>
                <a:gd name="T43" fmla="*/ 562 h 598"/>
                <a:gd name="T44" fmla="*/ 68 w 372"/>
                <a:gd name="T45" fmla="*/ 529 h 598"/>
                <a:gd name="T46" fmla="*/ 43 w 372"/>
                <a:gd name="T47" fmla="*/ 489 h 598"/>
                <a:gd name="T48" fmla="*/ 23 w 372"/>
                <a:gd name="T49" fmla="*/ 442 h 598"/>
                <a:gd name="T50" fmla="*/ 8 w 372"/>
                <a:gd name="T51" fmla="*/ 388 h 598"/>
                <a:gd name="T52" fmla="*/ 0 w 372"/>
                <a:gd name="T53" fmla="*/ 329 h 598"/>
                <a:gd name="T54" fmla="*/ 0 w 372"/>
                <a:gd name="T55" fmla="*/ 299 h 598"/>
                <a:gd name="T56" fmla="*/ 4 w 372"/>
                <a:gd name="T57" fmla="*/ 239 h 598"/>
                <a:gd name="T58" fmla="*/ 14 w 372"/>
                <a:gd name="T59" fmla="*/ 183 h 598"/>
                <a:gd name="T60" fmla="*/ 31 w 372"/>
                <a:gd name="T61" fmla="*/ 132 h 598"/>
                <a:gd name="T62" fmla="*/ 54 w 372"/>
                <a:gd name="T63" fmla="*/ 88 h 598"/>
                <a:gd name="T64" fmla="*/ 81 w 372"/>
                <a:gd name="T65" fmla="*/ 52 h 598"/>
                <a:gd name="T66" fmla="*/ 114 w 372"/>
                <a:gd name="T67" fmla="*/ 24 h 598"/>
                <a:gd name="T68" fmla="*/ 149 w 372"/>
                <a:gd name="T69" fmla="*/ 7 h 598"/>
                <a:gd name="T70" fmla="*/ 176 w 372"/>
                <a:gd name="T71" fmla="*/ 0 h 598"/>
                <a:gd name="T72" fmla="*/ 186 w 372"/>
                <a:gd name="T7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598">
                  <a:moveTo>
                    <a:pt x="186" y="0"/>
                  </a:moveTo>
                  <a:lnTo>
                    <a:pt x="186" y="0"/>
                  </a:lnTo>
                  <a:lnTo>
                    <a:pt x="196" y="0"/>
                  </a:lnTo>
                  <a:lnTo>
                    <a:pt x="205" y="2"/>
                  </a:lnTo>
                  <a:lnTo>
                    <a:pt x="224" y="7"/>
                  </a:lnTo>
                  <a:lnTo>
                    <a:pt x="241" y="14"/>
                  </a:lnTo>
                  <a:lnTo>
                    <a:pt x="259" y="24"/>
                  </a:lnTo>
                  <a:lnTo>
                    <a:pt x="275" y="37"/>
                  </a:lnTo>
                  <a:lnTo>
                    <a:pt x="290" y="52"/>
                  </a:lnTo>
                  <a:lnTo>
                    <a:pt x="305" y="69"/>
                  </a:lnTo>
                  <a:lnTo>
                    <a:pt x="317" y="88"/>
                  </a:lnTo>
                  <a:lnTo>
                    <a:pt x="330" y="109"/>
                  </a:lnTo>
                  <a:lnTo>
                    <a:pt x="341" y="132"/>
                  </a:lnTo>
                  <a:lnTo>
                    <a:pt x="350" y="157"/>
                  </a:lnTo>
                  <a:lnTo>
                    <a:pt x="357" y="183"/>
                  </a:lnTo>
                  <a:lnTo>
                    <a:pt x="364" y="210"/>
                  </a:lnTo>
                  <a:lnTo>
                    <a:pt x="369" y="239"/>
                  </a:lnTo>
                  <a:lnTo>
                    <a:pt x="371" y="268"/>
                  </a:lnTo>
                  <a:lnTo>
                    <a:pt x="372" y="299"/>
                  </a:lnTo>
                  <a:lnTo>
                    <a:pt x="372" y="299"/>
                  </a:lnTo>
                  <a:lnTo>
                    <a:pt x="371" y="329"/>
                  </a:lnTo>
                  <a:lnTo>
                    <a:pt x="369" y="359"/>
                  </a:lnTo>
                  <a:lnTo>
                    <a:pt x="364" y="388"/>
                  </a:lnTo>
                  <a:lnTo>
                    <a:pt x="357" y="416"/>
                  </a:lnTo>
                  <a:lnTo>
                    <a:pt x="350" y="442"/>
                  </a:lnTo>
                  <a:lnTo>
                    <a:pt x="341" y="466"/>
                  </a:lnTo>
                  <a:lnTo>
                    <a:pt x="330" y="489"/>
                  </a:lnTo>
                  <a:lnTo>
                    <a:pt x="317" y="511"/>
                  </a:lnTo>
                  <a:lnTo>
                    <a:pt x="305" y="529"/>
                  </a:lnTo>
                  <a:lnTo>
                    <a:pt x="290" y="547"/>
                  </a:lnTo>
                  <a:lnTo>
                    <a:pt x="275" y="562"/>
                  </a:lnTo>
                  <a:lnTo>
                    <a:pt x="259" y="574"/>
                  </a:lnTo>
                  <a:lnTo>
                    <a:pt x="241" y="584"/>
                  </a:lnTo>
                  <a:lnTo>
                    <a:pt x="224" y="592"/>
                  </a:lnTo>
                  <a:lnTo>
                    <a:pt x="205" y="596"/>
                  </a:lnTo>
                  <a:lnTo>
                    <a:pt x="196" y="597"/>
                  </a:lnTo>
                  <a:lnTo>
                    <a:pt x="186" y="598"/>
                  </a:lnTo>
                  <a:lnTo>
                    <a:pt x="186" y="598"/>
                  </a:lnTo>
                  <a:lnTo>
                    <a:pt x="176" y="597"/>
                  </a:lnTo>
                  <a:lnTo>
                    <a:pt x="168" y="596"/>
                  </a:lnTo>
                  <a:lnTo>
                    <a:pt x="149" y="592"/>
                  </a:lnTo>
                  <a:lnTo>
                    <a:pt x="130" y="584"/>
                  </a:lnTo>
                  <a:lnTo>
                    <a:pt x="114" y="574"/>
                  </a:lnTo>
                  <a:lnTo>
                    <a:pt x="98" y="562"/>
                  </a:lnTo>
                  <a:lnTo>
                    <a:pt x="81" y="547"/>
                  </a:lnTo>
                  <a:lnTo>
                    <a:pt x="68" y="529"/>
                  </a:lnTo>
                  <a:lnTo>
                    <a:pt x="54" y="511"/>
                  </a:lnTo>
                  <a:lnTo>
                    <a:pt x="43" y="489"/>
                  </a:lnTo>
                  <a:lnTo>
                    <a:pt x="31" y="466"/>
                  </a:lnTo>
                  <a:lnTo>
                    <a:pt x="23" y="442"/>
                  </a:lnTo>
                  <a:lnTo>
                    <a:pt x="14" y="416"/>
                  </a:lnTo>
                  <a:lnTo>
                    <a:pt x="8" y="388"/>
                  </a:lnTo>
                  <a:lnTo>
                    <a:pt x="4" y="359"/>
                  </a:lnTo>
                  <a:lnTo>
                    <a:pt x="0" y="329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0" y="268"/>
                  </a:lnTo>
                  <a:lnTo>
                    <a:pt x="4" y="239"/>
                  </a:lnTo>
                  <a:lnTo>
                    <a:pt x="8" y="210"/>
                  </a:lnTo>
                  <a:lnTo>
                    <a:pt x="14" y="183"/>
                  </a:lnTo>
                  <a:lnTo>
                    <a:pt x="23" y="157"/>
                  </a:lnTo>
                  <a:lnTo>
                    <a:pt x="31" y="132"/>
                  </a:lnTo>
                  <a:lnTo>
                    <a:pt x="43" y="109"/>
                  </a:lnTo>
                  <a:lnTo>
                    <a:pt x="54" y="88"/>
                  </a:lnTo>
                  <a:lnTo>
                    <a:pt x="68" y="69"/>
                  </a:lnTo>
                  <a:lnTo>
                    <a:pt x="81" y="52"/>
                  </a:lnTo>
                  <a:lnTo>
                    <a:pt x="98" y="37"/>
                  </a:lnTo>
                  <a:lnTo>
                    <a:pt x="114" y="24"/>
                  </a:lnTo>
                  <a:lnTo>
                    <a:pt x="130" y="14"/>
                  </a:lnTo>
                  <a:lnTo>
                    <a:pt x="149" y="7"/>
                  </a:lnTo>
                  <a:lnTo>
                    <a:pt x="168" y="2"/>
                  </a:lnTo>
                  <a:lnTo>
                    <a:pt x="176" y="0"/>
                  </a:lnTo>
                  <a:lnTo>
                    <a:pt x="186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445A3F5-CCFA-B9D2-9542-76A2D77C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3" y="2007"/>
              <a:ext cx="2769" cy="1271"/>
            </a:xfrm>
            <a:custGeom>
              <a:avLst/>
              <a:gdLst>
                <a:gd name="T0" fmla="*/ 1680 w 11073"/>
                <a:gd name="T1" fmla="*/ 1649 h 5082"/>
                <a:gd name="T2" fmla="*/ 1582 w 11073"/>
                <a:gd name="T3" fmla="*/ 1564 h 5082"/>
                <a:gd name="T4" fmla="*/ 1518 w 11073"/>
                <a:gd name="T5" fmla="*/ 1463 h 5082"/>
                <a:gd name="T6" fmla="*/ 1503 w 11073"/>
                <a:gd name="T7" fmla="*/ 1371 h 5082"/>
                <a:gd name="T8" fmla="*/ 1542 w 11073"/>
                <a:gd name="T9" fmla="*/ 1293 h 5082"/>
                <a:gd name="T10" fmla="*/ 1599 w 11073"/>
                <a:gd name="T11" fmla="*/ 1257 h 5082"/>
                <a:gd name="T12" fmla="*/ 1401 w 11073"/>
                <a:gd name="T13" fmla="*/ 1135 h 5082"/>
                <a:gd name="T14" fmla="*/ 1353 w 11073"/>
                <a:gd name="T15" fmla="*/ 1060 h 5082"/>
                <a:gd name="T16" fmla="*/ 1337 w 11073"/>
                <a:gd name="T17" fmla="*/ 915 h 5082"/>
                <a:gd name="T18" fmla="*/ 1372 w 11073"/>
                <a:gd name="T19" fmla="*/ 823 h 5082"/>
                <a:gd name="T20" fmla="*/ 1442 w 11073"/>
                <a:gd name="T21" fmla="*/ 775 h 5082"/>
                <a:gd name="T22" fmla="*/ 1493 w 11073"/>
                <a:gd name="T23" fmla="*/ 706 h 5082"/>
                <a:gd name="T24" fmla="*/ 1639 w 11073"/>
                <a:gd name="T25" fmla="*/ 660 h 5082"/>
                <a:gd name="T26" fmla="*/ 1824 w 11073"/>
                <a:gd name="T27" fmla="*/ 604 h 5082"/>
                <a:gd name="T28" fmla="*/ 1685 w 11073"/>
                <a:gd name="T29" fmla="*/ 573 h 5082"/>
                <a:gd name="T30" fmla="*/ 407 w 11073"/>
                <a:gd name="T31" fmla="*/ 470 h 5082"/>
                <a:gd name="T32" fmla="*/ 150 w 11073"/>
                <a:gd name="T33" fmla="*/ 403 h 5082"/>
                <a:gd name="T34" fmla="*/ 36 w 11073"/>
                <a:gd name="T35" fmla="*/ 340 h 5082"/>
                <a:gd name="T36" fmla="*/ 0 w 11073"/>
                <a:gd name="T37" fmla="*/ 261 h 5082"/>
                <a:gd name="T38" fmla="*/ 28 w 11073"/>
                <a:gd name="T39" fmla="*/ 160 h 5082"/>
                <a:gd name="T40" fmla="*/ 102 w 11073"/>
                <a:gd name="T41" fmla="*/ 85 h 5082"/>
                <a:gd name="T42" fmla="*/ 277 w 11073"/>
                <a:gd name="T43" fmla="*/ 19 h 5082"/>
                <a:gd name="T44" fmla="*/ 498 w 11073"/>
                <a:gd name="T45" fmla="*/ 4 h 5082"/>
                <a:gd name="T46" fmla="*/ 2125 w 11073"/>
                <a:gd name="T47" fmla="*/ 11 h 5082"/>
                <a:gd name="T48" fmla="*/ 2725 w 11073"/>
                <a:gd name="T49" fmla="*/ 64 h 5082"/>
                <a:gd name="T50" fmla="*/ 3090 w 11073"/>
                <a:gd name="T51" fmla="*/ 144 h 5082"/>
                <a:gd name="T52" fmla="*/ 3325 w 11073"/>
                <a:gd name="T53" fmla="*/ 236 h 5082"/>
                <a:gd name="T54" fmla="*/ 3667 w 11073"/>
                <a:gd name="T55" fmla="*/ 440 h 5082"/>
                <a:gd name="T56" fmla="*/ 4095 w 11073"/>
                <a:gd name="T57" fmla="*/ 805 h 5082"/>
                <a:gd name="T58" fmla="*/ 5146 w 11073"/>
                <a:gd name="T59" fmla="*/ 1583 h 5082"/>
                <a:gd name="T60" fmla="*/ 5923 w 11073"/>
                <a:gd name="T61" fmla="*/ 2100 h 5082"/>
                <a:gd name="T62" fmla="*/ 6936 w 11073"/>
                <a:gd name="T63" fmla="*/ 2600 h 5082"/>
                <a:gd name="T64" fmla="*/ 7841 w 11073"/>
                <a:gd name="T65" fmla="*/ 3080 h 5082"/>
                <a:gd name="T66" fmla="*/ 8104 w 11073"/>
                <a:gd name="T67" fmla="*/ 3259 h 5082"/>
                <a:gd name="T68" fmla="*/ 10448 w 11073"/>
                <a:gd name="T69" fmla="*/ 2142 h 5082"/>
                <a:gd name="T70" fmla="*/ 10757 w 11073"/>
                <a:gd name="T71" fmla="*/ 2755 h 5082"/>
                <a:gd name="T72" fmla="*/ 10911 w 11073"/>
                <a:gd name="T73" fmla="*/ 3135 h 5082"/>
                <a:gd name="T74" fmla="*/ 9702 w 11073"/>
                <a:gd name="T75" fmla="*/ 4460 h 5082"/>
                <a:gd name="T76" fmla="*/ 8967 w 11073"/>
                <a:gd name="T77" fmla="*/ 4806 h 5082"/>
                <a:gd name="T78" fmla="*/ 8453 w 11073"/>
                <a:gd name="T79" fmla="*/ 5001 h 5082"/>
                <a:gd name="T80" fmla="*/ 8084 w 11073"/>
                <a:gd name="T81" fmla="*/ 5081 h 5082"/>
                <a:gd name="T82" fmla="*/ 7841 w 11073"/>
                <a:gd name="T83" fmla="*/ 5056 h 5082"/>
                <a:gd name="T84" fmla="*/ 7485 w 11073"/>
                <a:gd name="T85" fmla="*/ 4942 h 5082"/>
                <a:gd name="T86" fmla="*/ 6867 w 11073"/>
                <a:gd name="T87" fmla="*/ 4518 h 5082"/>
                <a:gd name="T88" fmla="*/ 5535 w 11073"/>
                <a:gd name="T89" fmla="*/ 3548 h 5082"/>
                <a:gd name="T90" fmla="*/ 4485 w 11073"/>
                <a:gd name="T91" fmla="*/ 2615 h 5082"/>
                <a:gd name="T92" fmla="*/ 3509 w 11073"/>
                <a:gd name="T93" fmla="*/ 1748 h 5082"/>
                <a:gd name="T94" fmla="*/ 3291 w 11073"/>
                <a:gd name="T95" fmla="*/ 1870 h 5082"/>
                <a:gd name="T96" fmla="*/ 3049 w 11073"/>
                <a:gd name="T97" fmla="*/ 1932 h 5082"/>
                <a:gd name="T98" fmla="*/ 2685 w 11073"/>
                <a:gd name="T99" fmla="*/ 1937 h 5082"/>
                <a:gd name="T100" fmla="*/ 2493 w 11073"/>
                <a:gd name="T101" fmla="*/ 1961 h 5082"/>
                <a:gd name="T102" fmla="*/ 2293 w 11073"/>
                <a:gd name="T103" fmla="*/ 2017 h 5082"/>
                <a:gd name="T104" fmla="*/ 2122 w 11073"/>
                <a:gd name="T105" fmla="*/ 2025 h 5082"/>
                <a:gd name="T106" fmla="*/ 1758 w 11073"/>
                <a:gd name="T107" fmla="*/ 1936 h 5082"/>
                <a:gd name="T108" fmla="*/ 1642 w 11073"/>
                <a:gd name="T109" fmla="*/ 1865 h 5082"/>
                <a:gd name="T110" fmla="*/ 1624 w 11073"/>
                <a:gd name="T111" fmla="*/ 1799 h 5082"/>
                <a:gd name="T112" fmla="*/ 1660 w 11073"/>
                <a:gd name="T113" fmla="*/ 1736 h 5082"/>
                <a:gd name="T114" fmla="*/ 1727 w 11073"/>
                <a:gd name="T115" fmla="*/ 1702 h 5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73" h="5082">
                  <a:moveTo>
                    <a:pt x="1748" y="1699"/>
                  </a:moveTo>
                  <a:lnTo>
                    <a:pt x="1748" y="1682"/>
                  </a:lnTo>
                  <a:lnTo>
                    <a:pt x="1748" y="1682"/>
                  </a:lnTo>
                  <a:lnTo>
                    <a:pt x="1730" y="1674"/>
                  </a:lnTo>
                  <a:lnTo>
                    <a:pt x="1713" y="1667"/>
                  </a:lnTo>
                  <a:lnTo>
                    <a:pt x="1697" y="1658"/>
                  </a:lnTo>
                  <a:lnTo>
                    <a:pt x="1680" y="1649"/>
                  </a:lnTo>
                  <a:lnTo>
                    <a:pt x="1664" y="1639"/>
                  </a:lnTo>
                  <a:lnTo>
                    <a:pt x="1649" y="1628"/>
                  </a:lnTo>
                  <a:lnTo>
                    <a:pt x="1634" y="1617"/>
                  </a:lnTo>
                  <a:lnTo>
                    <a:pt x="1620" y="1604"/>
                  </a:lnTo>
                  <a:lnTo>
                    <a:pt x="1607" y="1592"/>
                  </a:lnTo>
                  <a:lnTo>
                    <a:pt x="1594" y="1578"/>
                  </a:lnTo>
                  <a:lnTo>
                    <a:pt x="1582" y="1564"/>
                  </a:lnTo>
                  <a:lnTo>
                    <a:pt x="1569" y="1551"/>
                  </a:lnTo>
                  <a:lnTo>
                    <a:pt x="1558" y="1536"/>
                  </a:lnTo>
                  <a:lnTo>
                    <a:pt x="1548" y="1519"/>
                  </a:lnTo>
                  <a:lnTo>
                    <a:pt x="1538" y="1503"/>
                  </a:lnTo>
                  <a:lnTo>
                    <a:pt x="1529" y="1487"/>
                  </a:lnTo>
                  <a:lnTo>
                    <a:pt x="1529" y="1487"/>
                  </a:lnTo>
                  <a:lnTo>
                    <a:pt x="1518" y="1463"/>
                  </a:lnTo>
                  <a:lnTo>
                    <a:pt x="1514" y="1449"/>
                  </a:lnTo>
                  <a:lnTo>
                    <a:pt x="1511" y="1437"/>
                  </a:lnTo>
                  <a:lnTo>
                    <a:pt x="1507" y="1423"/>
                  </a:lnTo>
                  <a:lnTo>
                    <a:pt x="1504" y="1411"/>
                  </a:lnTo>
                  <a:lnTo>
                    <a:pt x="1503" y="1397"/>
                  </a:lnTo>
                  <a:lnTo>
                    <a:pt x="1503" y="1383"/>
                  </a:lnTo>
                  <a:lnTo>
                    <a:pt x="1503" y="1371"/>
                  </a:lnTo>
                  <a:lnTo>
                    <a:pt x="1506" y="1358"/>
                  </a:lnTo>
                  <a:lnTo>
                    <a:pt x="1508" y="1345"/>
                  </a:lnTo>
                  <a:lnTo>
                    <a:pt x="1512" y="1333"/>
                  </a:lnTo>
                  <a:lnTo>
                    <a:pt x="1517" y="1323"/>
                  </a:lnTo>
                  <a:lnTo>
                    <a:pt x="1524" y="1312"/>
                  </a:lnTo>
                  <a:lnTo>
                    <a:pt x="1532" y="1302"/>
                  </a:lnTo>
                  <a:lnTo>
                    <a:pt x="1542" y="1293"/>
                  </a:lnTo>
                  <a:lnTo>
                    <a:pt x="1542" y="1293"/>
                  </a:lnTo>
                  <a:lnTo>
                    <a:pt x="1554" y="1284"/>
                  </a:lnTo>
                  <a:lnTo>
                    <a:pt x="1568" y="1278"/>
                  </a:lnTo>
                  <a:lnTo>
                    <a:pt x="1583" y="1273"/>
                  </a:lnTo>
                  <a:lnTo>
                    <a:pt x="1599" y="1270"/>
                  </a:lnTo>
                  <a:lnTo>
                    <a:pt x="1599" y="1257"/>
                  </a:lnTo>
                  <a:lnTo>
                    <a:pt x="1599" y="1257"/>
                  </a:lnTo>
                  <a:lnTo>
                    <a:pt x="1557" y="1237"/>
                  </a:lnTo>
                  <a:lnTo>
                    <a:pt x="1515" y="1214"/>
                  </a:lnTo>
                  <a:lnTo>
                    <a:pt x="1476" y="1190"/>
                  </a:lnTo>
                  <a:lnTo>
                    <a:pt x="1437" y="1164"/>
                  </a:lnTo>
                  <a:lnTo>
                    <a:pt x="1437" y="1164"/>
                  </a:lnTo>
                  <a:lnTo>
                    <a:pt x="1418" y="1150"/>
                  </a:lnTo>
                  <a:lnTo>
                    <a:pt x="1401" y="1135"/>
                  </a:lnTo>
                  <a:lnTo>
                    <a:pt x="1384" y="1119"/>
                  </a:lnTo>
                  <a:lnTo>
                    <a:pt x="1377" y="1110"/>
                  </a:lnTo>
                  <a:lnTo>
                    <a:pt x="1371" y="1100"/>
                  </a:lnTo>
                  <a:lnTo>
                    <a:pt x="1371" y="1100"/>
                  </a:lnTo>
                  <a:lnTo>
                    <a:pt x="1366" y="1090"/>
                  </a:lnTo>
                  <a:lnTo>
                    <a:pt x="1361" y="1080"/>
                  </a:lnTo>
                  <a:lnTo>
                    <a:pt x="1353" y="1060"/>
                  </a:lnTo>
                  <a:lnTo>
                    <a:pt x="1348" y="1039"/>
                  </a:lnTo>
                  <a:lnTo>
                    <a:pt x="1343" y="1017"/>
                  </a:lnTo>
                  <a:lnTo>
                    <a:pt x="1343" y="1017"/>
                  </a:lnTo>
                  <a:lnTo>
                    <a:pt x="1339" y="992"/>
                  </a:lnTo>
                  <a:lnTo>
                    <a:pt x="1337" y="967"/>
                  </a:lnTo>
                  <a:lnTo>
                    <a:pt x="1336" y="940"/>
                  </a:lnTo>
                  <a:lnTo>
                    <a:pt x="1337" y="915"/>
                  </a:lnTo>
                  <a:lnTo>
                    <a:pt x="1341" y="890"/>
                  </a:lnTo>
                  <a:lnTo>
                    <a:pt x="1343" y="878"/>
                  </a:lnTo>
                  <a:lnTo>
                    <a:pt x="1347" y="867"/>
                  </a:lnTo>
                  <a:lnTo>
                    <a:pt x="1352" y="855"/>
                  </a:lnTo>
                  <a:lnTo>
                    <a:pt x="1357" y="844"/>
                  </a:lnTo>
                  <a:lnTo>
                    <a:pt x="1364" y="833"/>
                  </a:lnTo>
                  <a:lnTo>
                    <a:pt x="1372" y="823"/>
                  </a:lnTo>
                  <a:lnTo>
                    <a:pt x="1372" y="823"/>
                  </a:lnTo>
                  <a:lnTo>
                    <a:pt x="1378" y="815"/>
                  </a:lnTo>
                  <a:lnTo>
                    <a:pt x="1387" y="808"/>
                  </a:lnTo>
                  <a:lnTo>
                    <a:pt x="1394" y="801"/>
                  </a:lnTo>
                  <a:lnTo>
                    <a:pt x="1403" y="795"/>
                  </a:lnTo>
                  <a:lnTo>
                    <a:pt x="1422" y="784"/>
                  </a:lnTo>
                  <a:lnTo>
                    <a:pt x="1442" y="775"/>
                  </a:lnTo>
                  <a:lnTo>
                    <a:pt x="1439" y="771"/>
                  </a:lnTo>
                  <a:lnTo>
                    <a:pt x="1439" y="771"/>
                  </a:lnTo>
                  <a:lnTo>
                    <a:pt x="1452" y="754"/>
                  </a:lnTo>
                  <a:lnTo>
                    <a:pt x="1464" y="736"/>
                  </a:lnTo>
                  <a:lnTo>
                    <a:pt x="1477" y="720"/>
                  </a:lnTo>
                  <a:lnTo>
                    <a:pt x="1493" y="706"/>
                  </a:lnTo>
                  <a:lnTo>
                    <a:pt x="1493" y="706"/>
                  </a:lnTo>
                  <a:lnTo>
                    <a:pt x="1508" y="695"/>
                  </a:lnTo>
                  <a:lnTo>
                    <a:pt x="1525" y="686"/>
                  </a:lnTo>
                  <a:lnTo>
                    <a:pt x="1543" y="679"/>
                  </a:lnTo>
                  <a:lnTo>
                    <a:pt x="1562" y="673"/>
                  </a:lnTo>
                  <a:lnTo>
                    <a:pt x="1580" y="669"/>
                  </a:lnTo>
                  <a:lnTo>
                    <a:pt x="1600" y="665"/>
                  </a:lnTo>
                  <a:lnTo>
                    <a:pt x="1639" y="660"/>
                  </a:lnTo>
                  <a:lnTo>
                    <a:pt x="1639" y="660"/>
                  </a:lnTo>
                  <a:lnTo>
                    <a:pt x="1861" y="633"/>
                  </a:lnTo>
                  <a:lnTo>
                    <a:pt x="1861" y="633"/>
                  </a:lnTo>
                  <a:lnTo>
                    <a:pt x="1853" y="624"/>
                  </a:lnTo>
                  <a:lnTo>
                    <a:pt x="1844" y="616"/>
                  </a:lnTo>
                  <a:lnTo>
                    <a:pt x="1834" y="610"/>
                  </a:lnTo>
                  <a:lnTo>
                    <a:pt x="1824" y="604"/>
                  </a:lnTo>
                  <a:lnTo>
                    <a:pt x="1814" y="599"/>
                  </a:lnTo>
                  <a:lnTo>
                    <a:pt x="1804" y="594"/>
                  </a:lnTo>
                  <a:lnTo>
                    <a:pt x="1781" y="586"/>
                  </a:lnTo>
                  <a:lnTo>
                    <a:pt x="1758" y="581"/>
                  </a:lnTo>
                  <a:lnTo>
                    <a:pt x="1733" y="578"/>
                  </a:lnTo>
                  <a:lnTo>
                    <a:pt x="1709" y="575"/>
                  </a:lnTo>
                  <a:lnTo>
                    <a:pt x="1685" y="573"/>
                  </a:lnTo>
                  <a:lnTo>
                    <a:pt x="1685" y="573"/>
                  </a:lnTo>
                  <a:lnTo>
                    <a:pt x="713" y="501"/>
                  </a:lnTo>
                  <a:lnTo>
                    <a:pt x="713" y="501"/>
                  </a:lnTo>
                  <a:lnTo>
                    <a:pt x="637" y="495"/>
                  </a:lnTo>
                  <a:lnTo>
                    <a:pt x="559" y="489"/>
                  </a:lnTo>
                  <a:lnTo>
                    <a:pt x="483" y="480"/>
                  </a:lnTo>
                  <a:lnTo>
                    <a:pt x="407" y="470"/>
                  </a:lnTo>
                  <a:lnTo>
                    <a:pt x="369" y="464"/>
                  </a:lnTo>
                  <a:lnTo>
                    <a:pt x="332" y="456"/>
                  </a:lnTo>
                  <a:lnTo>
                    <a:pt x="294" y="448"/>
                  </a:lnTo>
                  <a:lnTo>
                    <a:pt x="258" y="438"/>
                  </a:lnTo>
                  <a:lnTo>
                    <a:pt x="221" y="428"/>
                  </a:lnTo>
                  <a:lnTo>
                    <a:pt x="185" y="416"/>
                  </a:lnTo>
                  <a:lnTo>
                    <a:pt x="150" y="403"/>
                  </a:lnTo>
                  <a:lnTo>
                    <a:pt x="113" y="388"/>
                  </a:lnTo>
                  <a:lnTo>
                    <a:pt x="113" y="388"/>
                  </a:lnTo>
                  <a:lnTo>
                    <a:pt x="86" y="375"/>
                  </a:lnTo>
                  <a:lnTo>
                    <a:pt x="72" y="368"/>
                  </a:lnTo>
                  <a:lnTo>
                    <a:pt x="60" y="359"/>
                  </a:lnTo>
                  <a:lnTo>
                    <a:pt x="47" y="350"/>
                  </a:lnTo>
                  <a:lnTo>
                    <a:pt x="36" y="340"/>
                  </a:lnTo>
                  <a:lnTo>
                    <a:pt x="26" y="330"/>
                  </a:lnTo>
                  <a:lnTo>
                    <a:pt x="17" y="317"/>
                  </a:lnTo>
                  <a:lnTo>
                    <a:pt x="17" y="317"/>
                  </a:lnTo>
                  <a:lnTo>
                    <a:pt x="10" y="304"/>
                  </a:lnTo>
                  <a:lnTo>
                    <a:pt x="5" y="290"/>
                  </a:lnTo>
                  <a:lnTo>
                    <a:pt x="1" y="276"/>
                  </a:lnTo>
                  <a:lnTo>
                    <a:pt x="0" y="261"/>
                  </a:lnTo>
                  <a:lnTo>
                    <a:pt x="0" y="246"/>
                  </a:lnTo>
                  <a:lnTo>
                    <a:pt x="1" y="232"/>
                  </a:lnTo>
                  <a:lnTo>
                    <a:pt x="5" y="217"/>
                  </a:lnTo>
                  <a:lnTo>
                    <a:pt x="8" y="202"/>
                  </a:lnTo>
                  <a:lnTo>
                    <a:pt x="15" y="189"/>
                  </a:lnTo>
                  <a:lnTo>
                    <a:pt x="21" y="174"/>
                  </a:lnTo>
                  <a:lnTo>
                    <a:pt x="28" y="160"/>
                  </a:lnTo>
                  <a:lnTo>
                    <a:pt x="37" y="147"/>
                  </a:lnTo>
                  <a:lnTo>
                    <a:pt x="47" y="135"/>
                  </a:lnTo>
                  <a:lnTo>
                    <a:pt x="57" y="122"/>
                  </a:lnTo>
                  <a:lnTo>
                    <a:pt x="68" y="111"/>
                  </a:lnTo>
                  <a:lnTo>
                    <a:pt x="80" y="101"/>
                  </a:lnTo>
                  <a:lnTo>
                    <a:pt x="80" y="101"/>
                  </a:lnTo>
                  <a:lnTo>
                    <a:pt x="102" y="85"/>
                  </a:lnTo>
                  <a:lnTo>
                    <a:pt x="125" y="71"/>
                  </a:lnTo>
                  <a:lnTo>
                    <a:pt x="148" y="59"/>
                  </a:lnTo>
                  <a:lnTo>
                    <a:pt x="173" y="47"/>
                  </a:lnTo>
                  <a:lnTo>
                    <a:pt x="198" y="39"/>
                  </a:lnTo>
                  <a:lnTo>
                    <a:pt x="223" y="30"/>
                  </a:lnTo>
                  <a:lnTo>
                    <a:pt x="249" y="24"/>
                  </a:lnTo>
                  <a:lnTo>
                    <a:pt x="277" y="19"/>
                  </a:lnTo>
                  <a:lnTo>
                    <a:pt x="304" y="15"/>
                  </a:lnTo>
                  <a:lnTo>
                    <a:pt x="331" y="11"/>
                  </a:lnTo>
                  <a:lnTo>
                    <a:pt x="359" y="9"/>
                  </a:lnTo>
                  <a:lnTo>
                    <a:pt x="387" y="6"/>
                  </a:lnTo>
                  <a:lnTo>
                    <a:pt x="442" y="5"/>
                  </a:lnTo>
                  <a:lnTo>
                    <a:pt x="498" y="4"/>
                  </a:lnTo>
                  <a:lnTo>
                    <a:pt x="498" y="4"/>
                  </a:lnTo>
                  <a:lnTo>
                    <a:pt x="1161" y="1"/>
                  </a:lnTo>
                  <a:lnTo>
                    <a:pt x="1161" y="1"/>
                  </a:lnTo>
                  <a:lnTo>
                    <a:pt x="1482" y="0"/>
                  </a:lnTo>
                  <a:lnTo>
                    <a:pt x="1643" y="0"/>
                  </a:lnTo>
                  <a:lnTo>
                    <a:pt x="1804" y="2"/>
                  </a:lnTo>
                  <a:lnTo>
                    <a:pt x="1964" y="6"/>
                  </a:lnTo>
                  <a:lnTo>
                    <a:pt x="2125" y="11"/>
                  </a:lnTo>
                  <a:lnTo>
                    <a:pt x="2285" y="20"/>
                  </a:lnTo>
                  <a:lnTo>
                    <a:pt x="2366" y="26"/>
                  </a:lnTo>
                  <a:lnTo>
                    <a:pt x="2446" y="32"/>
                  </a:lnTo>
                  <a:lnTo>
                    <a:pt x="2446" y="32"/>
                  </a:lnTo>
                  <a:lnTo>
                    <a:pt x="2538" y="41"/>
                  </a:lnTo>
                  <a:lnTo>
                    <a:pt x="2632" y="51"/>
                  </a:lnTo>
                  <a:lnTo>
                    <a:pt x="2725" y="64"/>
                  </a:lnTo>
                  <a:lnTo>
                    <a:pt x="2818" y="79"/>
                  </a:lnTo>
                  <a:lnTo>
                    <a:pt x="2863" y="87"/>
                  </a:lnTo>
                  <a:lnTo>
                    <a:pt x="2909" y="97"/>
                  </a:lnTo>
                  <a:lnTo>
                    <a:pt x="2955" y="107"/>
                  </a:lnTo>
                  <a:lnTo>
                    <a:pt x="3000" y="119"/>
                  </a:lnTo>
                  <a:lnTo>
                    <a:pt x="3045" y="131"/>
                  </a:lnTo>
                  <a:lnTo>
                    <a:pt x="3090" y="144"/>
                  </a:lnTo>
                  <a:lnTo>
                    <a:pt x="3134" y="159"/>
                  </a:lnTo>
                  <a:lnTo>
                    <a:pt x="3179" y="174"/>
                  </a:lnTo>
                  <a:lnTo>
                    <a:pt x="3179" y="174"/>
                  </a:lnTo>
                  <a:lnTo>
                    <a:pt x="3216" y="189"/>
                  </a:lnTo>
                  <a:lnTo>
                    <a:pt x="3252" y="204"/>
                  </a:lnTo>
                  <a:lnTo>
                    <a:pt x="3288" y="220"/>
                  </a:lnTo>
                  <a:lnTo>
                    <a:pt x="3325" y="236"/>
                  </a:lnTo>
                  <a:lnTo>
                    <a:pt x="3361" y="254"/>
                  </a:lnTo>
                  <a:lnTo>
                    <a:pt x="3396" y="271"/>
                  </a:lnTo>
                  <a:lnTo>
                    <a:pt x="3432" y="290"/>
                  </a:lnTo>
                  <a:lnTo>
                    <a:pt x="3466" y="310"/>
                  </a:lnTo>
                  <a:lnTo>
                    <a:pt x="3534" y="351"/>
                  </a:lnTo>
                  <a:lnTo>
                    <a:pt x="3602" y="394"/>
                  </a:lnTo>
                  <a:lnTo>
                    <a:pt x="3667" y="440"/>
                  </a:lnTo>
                  <a:lnTo>
                    <a:pt x="3732" y="488"/>
                  </a:lnTo>
                  <a:lnTo>
                    <a:pt x="3794" y="536"/>
                  </a:lnTo>
                  <a:lnTo>
                    <a:pt x="3857" y="588"/>
                  </a:lnTo>
                  <a:lnTo>
                    <a:pt x="3918" y="640"/>
                  </a:lnTo>
                  <a:lnTo>
                    <a:pt x="3978" y="694"/>
                  </a:lnTo>
                  <a:lnTo>
                    <a:pt x="4036" y="749"/>
                  </a:lnTo>
                  <a:lnTo>
                    <a:pt x="4095" y="805"/>
                  </a:lnTo>
                  <a:lnTo>
                    <a:pt x="4152" y="862"/>
                  </a:lnTo>
                  <a:lnTo>
                    <a:pt x="4209" y="919"/>
                  </a:lnTo>
                  <a:lnTo>
                    <a:pt x="4209" y="919"/>
                  </a:lnTo>
                  <a:lnTo>
                    <a:pt x="4446" y="1089"/>
                  </a:lnTo>
                  <a:lnTo>
                    <a:pt x="4697" y="1267"/>
                  </a:lnTo>
                  <a:lnTo>
                    <a:pt x="4991" y="1476"/>
                  </a:lnTo>
                  <a:lnTo>
                    <a:pt x="5146" y="1583"/>
                  </a:lnTo>
                  <a:lnTo>
                    <a:pt x="5300" y="1689"/>
                  </a:lnTo>
                  <a:lnTo>
                    <a:pt x="5450" y="1792"/>
                  </a:lnTo>
                  <a:lnTo>
                    <a:pt x="5591" y="1887"/>
                  </a:lnTo>
                  <a:lnTo>
                    <a:pt x="5719" y="1972"/>
                  </a:lnTo>
                  <a:lnTo>
                    <a:pt x="5832" y="2045"/>
                  </a:lnTo>
                  <a:lnTo>
                    <a:pt x="5880" y="2075"/>
                  </a:lnTo>
                  <a:lnTo>
                    <a:pt x="5923" y="2100"/>
                  </a:lnTo>
                  <a:lnTo>
                    <a:pt x="5960" y="2121"/>
                  </a:lnTo>
                  <a:lnTo>
                    <a:pt x="5990" y="2136"/>
                  </a:lnTo>
                  <a:lnTo>
                    <a:pt x="5990" y="2136"/>
                  </a:lnTo>
                  <a:lnTo>
                    <a:pt x="6159" y="2217"/>
                  </a:lnTo>
                  <a:lnTo>
                    <a:pt x="6427" y="2347"/>
                  </a:lnTo>
                  <a:lnTo>
                    <a:pt x="6757" y="2510"/>
                  </a:lnTo>
                  <a:lnTo>
                    <a:pt x="6936" y="2600"/>
                  </a:lnTo>
                  <a:lnTo>
                    <a:pt x="7115" y="2691"/>
                  </a:lnTo>
                  <a:lnTo>
                    <a:pt x="7294" y="2782"/>
                  </a:lnTo>
                  <a:lnTo>
                    <a:pt x="7466" y="2874"/>
                  </a:lnTo>
                  <a:lnTo>
                    <a:pt x="7627" y="2960"/>
                  </a:lnTo>
                  <a:lnTo>
                    <a:pt x="7703" y="3003"/>
                  </a:lnTo>
                  <a:lnTo>
                    <a:pt x="7775" y="3043"/>
                  </a:lnTo>
                  <a:lnTo>
                    <a:pt x="7841" y="3080"/>
                  </a:lnTo>
                  <a:lnTo>
                    <a:pt x="7901" y="3116"/>
                  </a:lnTo>
                  <a:lnTo>
                    <a:pt x="7956" y="3150"/>
                  </a:lnTo>
                  <a:lnTo>
                    <a:pt x="8004" y="3181"/>
                  </a:lnTo>
                  <a:lnTo>
                    <a:pt x="8045" y="3210"/>
                  </a:lnTo>
                  <a:lnTo>
                    <a:pt x="8078" y="3236"/>
                  </a:lnTo>
                  <a:lnTo>
                    <a:pt x="8092" y="3248"/>
                  </a:lnTo>
                  <a:lnTo>
                    <a:pt x="8104" y="3259"/>
                  </a:lnTo>
                  <a:lnTo>
                    <a:pt x="8113" y="3269"/>
                  </a:lnTo>
                  <a:lnTo>
                    <a:pt x="8120" y="3278"/>
                  </a:lnTo>
                  <a:lnTo>
                    <a:pt x="10370" y="1973"/>
                  </a:lnTo>
                  <a:lnTo>
                    <a:pt x="10370" y="1973"/>
                  </a:lnTo>
                  <a:lnTo>
                    <a:pt x="10395" y="2030"/>
                  </a:lnTo>
                  <a:lnTo>
                    <a:pt x="10420" y="2087"/>
                  </a:lnTo>
                  <a:lnTo>
                    <a:pt x="10448" y="2142"/>
                  </a:lnTo>
                  <a:lnTo>
                    <a:pt x="10474" y="2198"/>
                  </a:lnTo>
                  <a:lnTo>
                    <a:pt x="10530" y="2310"/>
                  </a:lnTo>
                  <a:lnTo>
                    <a:pt x="10589" y="2421"/>
                  </a:lnTo>
                  <a:lnTo>
                    <a:pt x="10646" y="2531"/>
                  </a:lnTo>
                  <a:lnTo>
                    <a:pt x="10702" y="2642"/>
                  </a:lnTo>
                  <a:lnTo>
                    <a:pt x="10730" y="2699"/>
                  </a:lnTo>
                  <a:lnTo>
                    <a:pt x="10757" y="2755"/>
                  </a:lnTo>
                  <a:lnTo>
                    <a:pt x="10784" y="2811"/>
                  </a:lnTo>
                  <a:lnTo>
                    <a:pt x="10809" y="2868"/>
                  </a:lnTo>
                  <a:lnTo>
                    <a:pt x="10809" y="2868"/>
                  </a:lnTo>
                  <a:lnTo>
                    <a:pt x="10836" y="2934"/>
                  </a:lnTo>
                  <a:lnTo>
                    <a:pt x="10862" y="3000"/>
                  </a:lnTo>
                  <a:lnTo>
                    <a:pt x="10887" y="3068"/>
                  </a:lnTo>
                  <a:lnTo>
                    <a:pt x="10911" y="3135"/>
                  </a:lnTo>
                  <a:lnTo>
                    <a:pt x="10957" y="3270"/>
                  </a:lnTo>
                  <a:lnTo>
                    <a:pt x="11001" y="3407"/>
                  </a:lnTo>
                  <a:lnTo>
                    <a:pt x="11001" y="3407"/>
                  </a:lnTo>
                  <a:lnTo>
                    <a:pt x="11073" y="3629"/>
                  </a:lnTo>
                  <a:lnTo>
                    <a:pt x="9760" y="4430"/>
                  </a:lnTo>
                  <a:lnTo>
                    <a:pt x="9760" y="4430"/>
                  </a:lnTo>
                  <a:lnTo>
                    <a:pt x="9702" y="4460"/>
                  </a:lnTo>
                  <a:lnTo>
                    <a:pt x="9635" y="4493"/>
                  </a:lnTo>
                  <a:lnTo>
                    <a:pt x="9545" y="4538"/>
                  </a:lnTo>
                  <a:lnTo>
                    <a:pt x="9438" y="4591"/>
                  </a:lnTo>
                  <a:lnTo>
                    <a:pt x="9317" y="4650"/>
                  </a:lnTo>
                  <a:lnTo>
                    <a:pt x="9182" y="4711"/>
                  </a:lnTo>
                  <a:lnTo>
                    <a:pt x="9041" y="4775"/>
                  </a:lnTo>
                  <a:lnTo>
                    <a:pt x="8967" y="4806"/>
                  </a:lnTo>
                  <a:lnTo>
                    <a:pt x="8893" y="4837"/>
                  </a:lnTo>
                  <a:lnTo>
                    <a:pt x="8818" y="4869"/>
                  </a:lnTo>
                  <a:lnTo>
                    <a:pt x="8743" y="4897"/>
                  </a:lnTo>
                  <a:lnTo>
                    <a:pt x="8670" y="4926"/>
                  </a:lnTo>
                  <a:lnTo>
                    <a:pt x="8596" y="4952"/>
                  </a:lnTo>
                  <a:lnTo>
                    <a:pt x="8524" y="4977"/>
                  </a:lnTo>
                  <a:lnTo>
                    <a:pt x="8453" y="5001"/>
                  </a:lnTo>
                  <a:lnTo>
                    <a:pt x="8384" y="5021"/>
                  </a:lnTo>
                  <a:lnTo>
                    <a:pt x="8318" y="5040"/>
                  </a:lnTo>
                  <a:lnTo>
                    <a:pt x="8254" y="5055"/>
                  </a:lnTo>
                  <a:lnTo>
                    <a:pt x="8194" y="5067"/>
                  </a:lnTo>
                  <a:lnTo>
                    <a:pt x="8137" y="5076"/>
                  </a:lnTo>
                  <a:lnTo>
                    <a:pt x="8110" y="5080"/>
                  </a:lnTo>
                  <a:lnTo>
                    <a:pt x="8084" y="5081"/>
                  </a:lnTo>
                  <a:lnTo>
                    <a:pt x="8059" y="5082"/>
                  </a:lnTo>
                  <a:lnTo>
                    <a:pt x="8035" y="5082"/>
                  </a:lnTo>
                  <a:lnTo>
                    <a:pt x="8014" y="5082"/>
                  </a:lnTo>
                  <a:lnTo>
                    <a:pt x="7993" y="5080"/>
                  </a:lnTo>
                  <a:lnTo>
                    <a:pt x="7993" y="5080"/>
                  </a:lnTo>
                  <a:lnTo>
                    <a:pt x="7913" y="5069"/>
                  </a:lnTo>
                  <a:lnTo>
                    <a:pt x="7841" y="5056"/>
                  </a:lnTo>
                  <a:lnTo>
                    <a:pt x="7773" y="5041"/>
                  </a:lnTo>
                  <a:lnTo>
                    <a:pt x="7712" y="5026"/>
                  </a:lnTo>
                  <a:lnTo>
                    <a:pt x="7656" y="5010"/>
                  </a:lnTo>
                  <a:lnTo>
                    <a:pt x="7605" y="4992"/>
                  </a:lnTo>
                  <a:lnTo>
                    <a:pt x="7560" y="4975"/>
                  </a:lnTo>
                  <a:lnTo>
                    <a:pt x="7520" y="4959"/>
                  </a:lnTo>
                  <a:lnTo>
                    <a:pt x="7485" y="4942"/>
                  </a:lnTo>
                  <a:lnTo>
                    <a:pt x="7455" y="4927"/>
                  </a:lnTo>
                  <a:lnTo>
                    <a:pt x="7430" y="4914"/>
                  </a:lnTo>
                  <a:lnTo>
                    <a:pt x="7410" y="4901"/>
                  </a:lnTo>
                  <a:lnTo>
                    <a:pt x="7384" y="4884"/>
                  </a:lnTo>
                  <a:lnTo>
                    <a:pt x="7375" y="4877"/>
                  </a:lnTo>
                  <a:lnTo>
                    <a:pt x="7375" y="4877"/>
                  </a:lnTo>
                  <a:lnTo>
                    <a:pt x="6867" y="4518"/>
                  </a:lnTo>
                  <a:lnTo>
                    <a:pt x="5895" y="3832"/>
                  </a:lnTo>
                  <a:lnTo>
                    <a:pt x="5895" y="3832"/>
                  </a:lnTo>
                  <a:lnTo>
                    <a:pt x="5834" y="3788"/>
                  </a:lnTo>
                  <a:lnTo>
                    <a:pt x="5767" y="3737"/>
                  </a:lnTo>
                  <a:lnTo>
                    <a:pt x="5694" y="3679"/>
                  </a:lnTo>
                  <a:lnTo>
                    <a:pt x="5616" y="3617"/>
                  </a:lnTo>
                  <a:lnTo>
                    <a:pt x="5535" y="3548"/>
                  </a:lnTo>
                  <a:lnTo>
                    <a:pt x="5448" y="3475"/>
                  </a:lnTo>
                  <a:lnTo>
                    <a:pt x="5359" y="3399"/>
                  </a:lnTo>
                  <a:lnTo>
                    <a:pt x="5266" y="3319"/>
                  </a:lnTo>
                  <a:lnTo>
                    <a:pt x="5075" y="3150"/>
                  </a:lnTo>
                  <a:lnTo>
                    <a:pt x="4878" y="2974"/>
                  </a:lnTo>
                  <a:lnTo>
                    <a:pt x="4679" y="2794"/>
                  </a:lnTo>
                  <a:lnTo>
                    <a:pt x="4485" y="2615"/>
                  </a:lnTo>
                  <a:lnTo>
                    <a:pt x="4297" y="2442"/>
                  </a:lnTo>
                  <a:lnTo>
                    <a:pt x="4121" y="2277"/>
                  </a:lnTo>
                  <a:lnTo>
                    <a:pt x="3820" y="1995"/>
                  </a:lnTo>
                  <a:lnTo>
                    <a:pt x="3614" y="1799"/>
                  </a:lnTo>
                  <a:lnTo>
                    <a:pt x="3538" y="1727"/>
                  </a:lnTo>
                  <a:lnTo>
                    <a:pt x="3538" y="1727"/>
                  </a:lnTo>
                  <a:lnTo>
                    <a:pt x="3509" y="1748"/>
                  </a:lnTo>
                  <a:lnTo>
                    <a:pt x="3481" y="1769"/>
                  </a:lnTo>
                  <a:lnTo>
                    <a:pt x="3451" y="1789"/>
                  </a:lnTo>
                  <a:lnTo>
                    <a:pt x="3420" y="1807"/>
                  </a:lnTo>
                  <a:lnTo>
                    <a:pt x="3388" y="1824"/>
                  </a:lnTo>
                  <a:lnTo>
                    <a:pt x="3357" y="1841"/>
                  </a:lnTo>
                  <a:lnTo>
                    <a:pt x="3325" y="1856"/>
                  </a:lnTo>
                  <a:lnTo>
                    <a:pt x="3291" y="1870"/>
                  </a:lnTo>
                  <a:lnTo>
                    <a:pt x="3257" y="1882"/>
                  </a:lnTo>
                  <a:lnTo>
                    <a:pt x="3224" y="1895"/>
                  </a:lnTo>
                  <a:lnTo>
                    <a:pt x="3190" y="1905"/>
                  </a:lnTo>
                  <a:lnTo>
                    <a:pt x="3155" y="1913"/>
                  </a:lnTo>
                  <a:lnTo>
                    <a:pt x="3120" y="1921"/>
                  </a:lnTo>
                  <a:lnTo>
                    <a:pt x="3085" y="1927"/>
                  </a:lnTo>
                  <a:lnTo>
                    <a:pt x="3049" y="1932"/>
                  </a:lnTo>
                  <a:lnTo>
                    <a:pt x="3014" y="1936"/>
                  </a:lnTo>
                  <a:lnTo>
                    <a:pt x="3014" y="1936"/>
                  </a:lnTo>
                  <a:lnTo>
                    <a:pt x="2981" y="1937"/>
                  </a:lnTo>
                  <a:lnTo>
                    <a:pt x="2948" y="1938"/>
                  </a:lnTo>
                  <a:lnTo>
                    <a:pt x="2883" y="1940"/>
                  </a:lnTo>
                  <a:lnTo>
                    <a:pt x="2752" y="1937"/>
                  </a:lnTo>
                  <a:lnTo>
                    <a:pt x="2685" y="1937"/>
                  </a:lnTo>
                  <a:lnTo>
                    <a:pt x="2653" y="1938"/>
                  </a:lnTo>
                  <a:lnTo>
                    <a:pt x="2620" y="1941"/>
                  </a:lnTo>
                  <a:lnTo>
                    <a:pt x="2588" y="1943"/>
                  </a:lnTo>
                  <a:lnTo>
                    <a:pt x="2557" y="1948"/>
                  </a:lnTo>
                  <a:lnTo>
                    <a:pt x="2524" y="1953"/>
                  </a:lnTo>
                  <a:lnTo>
                    <a:pt x="2493" y="1961"/>
                  </a:lnTo>
                  <a:lnTo>
                    <a:pt x="2493" y="1961"/>
                  </a:lnTo>
                  <a:lnTo>
                    <a:pt x="2457" y="1972"/>
                  </a:lnTo>
                  <a:lnTo>
                    <a:pt x="2421" y="1983"/>
                  </a:lnTo>
                  <a:lnTo>
                    <a:pt x="2384" y="1996"/>
                  </a:lnTo>
                  <a:lnTo>
                    <a:pt x="2348" y="2006"/>
                  </a:lnTo>
                  <a:lnTo>
                    <a:pt x="2348" y="2006"/>
                  </a:lnTo>
                  <a:lnTo>
                    <a:pt x="2321" y="2012"/>
                  </a:lnTo>
                  <a:lnTo>
                    <a:pt x="2293" y="2017"/>
                  </a:lnTo>
                  <a:lnTo>
                    <a:pt x="2265" y="2021"/>
                  </a:lnTo>
                  <a:lnTo>
                    <a:pt x="2236" y="2023"/>
                  </a:lnTo>
                  <a:lnTo>
                    <a:pt x="2208" y="2025"/>
                  </a:lnTo>
                  <a:lnTo>
                    <a:pt x="2180" y="2026"/>
                  </a:lnTo>
                  <a:lnTo>
                    <a:pt x="2151" y="2026"/>
                  </a:lnTo>
                  <a:lnTo>
                    <a:pt x="2122" y="2025"/>
                  </a:lnTo>
                  <a:lnTo>
                    <a:pt x="2122" y="2025"/>
                  </a:lnTo>
                  <a:lnTo>
                    <a:pt x="2069" y="2020"/>
                  </a:lnTo>
                  <a:lnTo>
                    <a:pt x="2015" y="2012"/>
                  </a:lnTo>
                  <a:lnTo>
                    <a:pt x="1962" y="2002"/>
                  </a:lnTo>
                  <a:lnTo>
                    <a:pt x="1910" y="1990"/>
                  </a:lnTo>
                  <a:lnTo>
                    <a:pt x="1859" y="1975"/>
                  </a:lnTo>
                  <a:lnTo>
                    <a:pt x="1808" y="1957"/>
                  </a:lnTo>
                  <a:lnTo>
                    <a:pt x="1758" y="1936"/>
                  </a:lnTo>
                  <a:lnTo>
                    <a:pt x="1709" y="1913"/>
                  </a:lnTo>
                  <a:lnTo>
                    <a:pt x="1709" y="1913"/>
                  </a:lnTo>
                  <a:lnTo>
                    <a:pt x="1684" y="1900"/>
                  </a:lnTo>
                  <a:lnTo>
                    <a:pt x="1672" y="1892"/>
                  </a:lnTo>
                  <a:lnTo>
                    <a:pt x="1660" y="1883"/>
                  </a:lnTo>
                  <a:lnTo>
                    <a:pt x="1650" y="1875"/>
                  </a:lnTo>
                  <a:lnTo>
                    <a:pt x="1642" y="1865"/>
                  </a:lnTo>
                  <a:lnTo>
                    <a:pt x="1634" y="1853"/>
                  </a:lnTo>
                  <a:lnTo>
                    <a:pt x="1628" y="1841"/>
                  </a:lnTo>
                  <a:lnTo>
                    <a:pt x="1628" y="1841"/>
                  </a:lnTo>
                  <a:lnTo>
                    <a:pt x="1624" y="1829"/>
                  </a:lnTo>
                  <a:lnTo>
                    <a:pt x="1623" y="1819"/>
                  </a:lnTo>
                  <a:lnTo>
                    <a:pt x="1623" y="1809"/>
                  </a:lnTo>
                  <a:lnTo>
                    <a:pt x="1624" y="1799"/>
                  </a:lnTo>
                  <a:lnTo>
                    <a:pt x="1627" y="1789"/>
                  </a:lnTo>
                  <a:lnTo>
                    <a:pt x="1629" y="1779"/>
                  </a:lnTo>
                  <a:lnTo>
                    <a:pt x="1634" y="1769"/>
                  </a:lnTo>
                  <a:lnTo>
                    <a:pt x="1639" y="1761"/>
                  </a:lnTo>
                  <a:lnTo>
                    <a:pt x="1645" y="1752"/>
                  </a:lnTo>
                  <a:lnTo>
                    <a:pt x="1653" y="1743"/>
                  </a:lnTo>
                  <a:lnTo>
                    <a:pt x="1660" y="1736"/>
                  </a:lnTo>
                  <a:lnTo>
                    <a:pt x="1669" y="1728"/>
                  </a:lnTo>
                  <a:lnTo>
                    <a:pt x="1678" y="1722"/>
                  </a:lnTo>
                  <a:lnTo>
                    <a:pt x="1688" y="1716"/>
                  </a:lnTo>
                  <a:lnTo>
                    <a:pt x="1697" y="1712"/>
                  </a:lnTo>
                  <a:lnTo>
                    <a:pt x="1707" y="1707"/>
                  </a:lnTo>
                  <a:lnTo>
                    <a:pt x="1707" y="1707"/>
                  </a:lnTo>
                  <a:lnTo>
                    <a:pt x="1727" y="1702"/>
                  </a:lnTo>
                  <a:lnTo>
                    <a:pt x="1748" y="1699"/>
                  </a:lnTo>
                  <a:lnTo>
                    <a:pt x="1748" y="169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2FBCDB1-8987-70A1-7241-63B25C36F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1666"/>
              <a:ext cx="255" cy="122"/>
            </a:xfrm>
            <a:custGeom>
              <a:avLst/>
              <a:gdLst>
                <a:gd name="T0" fmla="*/ 1020 w 1020"/>
                <a:gd name="T1" fmla="*/ 0 h 489"/>
                <a:gd name="T2" fmla="*/ 1020 w 1020"/>
                <a:gd name="T3" fmla="*/ 0 h 489"/>
                <a:gd name="T4" fmla="*/ 934 w 1020"/>
                <a:gd name="T5" fmla="*/ 23 h 489"/>
                <a:gd name="T6" fmla="*/ 833 w 1020"/>
                <a:gd name="T7" fmla="*/ 48 h 489"/>
                <a:gd name="T8" fmla="*/ 778 w 1020"/>
                <a:gd name="T9" fmla="*/ 62 h 489"/>
                <a:gd name="T10" fmla="*/ 720 w 1020"/>
                <a:gd name="T11" fmla="*/ 75 h 489"/>
                <a:gd name="T12" fmla="*/ 660 w 1020"/>
                <a:gd name="T13" fmla="*/ 87 h 489"/>
                <a:gd name="T14" fmla="*/ 598 w 1020"/>
                <a:gd name="T15" fmla="*/ 100 h 489"/>
                <a:gd name="T16" fmla="*/ 534 w 1020"/>
                <a:gd name="T17" fmla="*/ 111 h 489"/>
                <a:gd name="T18" fmla="*/ 469 w 1020"/>
                <a:gd name="T19" fmla="*/ 121 h 489"/>
                <a:gd name="T20" fmla="*/ 403 w 1020"/>
                <a:gd name="T21" fmla="*/ 131 h 489"/>
                <a:gd name="T22" fmla="*/ 336 w 1020"/>
                <a:gd name="T23" fmla="*/ 138 h 489"/>
                <a:gd name="T24" fmla="*/ 268 w 1020"/>
                <a:gd name="T25" fmla="*/ 145 h 489"/>
                <a:gd name="T26" fmla="*/ 200 w 1020"/>
                <a:gd name="T27" fmla="*/ 150 h 489"/>
                <a:gd name="T28" fmla="*/ 132 w 1020"/>
                <a:gd name="T29" fmla="*/ 153 h 489"/>
                <a:gd name="T30" fmla="*/ 65 w 1020"/>
                <a:gd name="T31" fmla="*/ 155 h 489"/>
                <a:gd name="T32" fmla="*/ 65 w 1020"/>
                <a:gd name="T33" fmla="*/ 155 h 489"/>
                <a:gd name="T34" fmla="*/ 34 w 1020"/>
                <a:gd name="T35" fmla="*/ 155 h 489"/>
                <a:gd name="T36" fmla="*/ 34 w 1020"/>
                <a:gd name="T37" fmla="*/ 181 h 489"/>
                <a:gd name="T38" fmla="*/ 34 w 1020"/>
                <a:gd name="T39" fmla="*/ 181 h 489"/>
                <a:gd name="T40" fmla="*/ 19 w 1020"/>
                <a:gd name="T41" fmla="*/ 335 h 489"/>
                <a:gd name="T42" fmla="*/ 0 w 1020"/>
                <a:gd name="T43" fmla="*/ 489 h 489"/>
                <a:gd name="T44" fmla="*/ 41 w 1020"/>
                <a:gd name="T45" fmla="*/ 477 h 489"/>
                <a:gd name="T46" fmla="*/ 41 w 1020"/>
                <a:gd name="T47" fmla="*/ 477 h 489"/>
                <a:gd name="T48" fmla="*/ 104 w 1020"/>
                <a:gd name="T49" fmla="*/ 461 h 489"/>
                <a:gd name="T50" fmla="*/ 165 w 1020"/>
                <a:gd name="T51" fmla="*/ 442 h 489"/>
                <a:gd name="T52" fmla="*/ 227 w 1020"/>
                <a:gd name="T53" fmla="*/ 424 h 489"/>
                <a:gd name="T54" fmla="*/ 288 w 1020"/>
                <a:gd name="T55" fmla="*/ 404 h 489"/>
                <a:gd name="T56" fmla="*/ 348 w 1020"/>
                <a:gd name="T57" fmla="*/ 381 h 489"/>
                <a:gd name="T58" fmla="*/ 409 w 1020"/>
                <a:gd name="T59" fmla="*/ 357 h 489"/>
                <a:gd name="T60" fmla="*/ 468 w 1020"/>
                <a:gd name="T61" fmla="*/ 334 h 489"/>
                <a:gd name="T62" fmla="*/ 528 w 1020"/>
                <a:gd name="T63" fmla="*/ 307 h 489"/>
                <a:gd name="T64" fmla="*/ 586 w 1020"/>
                <a:gd name="T65" fmla="*/ 280 h 489"/>
                <a:gd name="T66" fmla="*/ 644 w 1020"/>
                <a:gd name="T67" fmla="*/ 251 h 489"/>
                <a:gd name="T68" fmla="*/ 702 w 1020"/>
                <a:gd name="T69" fmla="*/ 221 h 489"/>
                <a:gd name="T70" fmla="*/ 758 w 1020"/>
                <a:gd name="T71" fmla="*/ 190 h 489"/>
                <a:gd name="T72" fmla="*/ 813 w 1020"/>
                <a:gd name="T73" fmla="*/ 157 h 489"/>
                <a:gd name="T74" fmla="*/ 869 w 1020"/>
                <a:gd name="T75" fmla="*/ 123 h 489"/>
                <a:gd name="T76" fmla="*/ 923 w 1020"/>
                <a:gd name="T77" fmla="*/ 88 h 489"/>
                <a:gd name="T78" fmla="*/ 976 w 1020"/>
                <a:gd name="T79" fmla="*/ 52 h 489"/>
                <a:gd name="T80" fmla="*/ 1020 w 1020"/>
                <a:gd name="T81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0" h="489">
                  <a:moveTo>
                    <a:pt x="1020" y="0"/>
                  </a:moveTo>
                  <a:lnTo>
                    <a:pt x="1020" y="0"/>
                  </a:lnTo>
                  <a:lnTo>
                    <a:pt x="934" y="23"/>
                  </a:lnTo>
                  <a:lnTo>
                    <a:pt x="833" y="48"/>
                  </a:lnTo>
                  <a:lnTo>
                    <a:pt x="778" y="62"/>
                  </a:lnTo>
                  <a:lnTo>
                    <a:pt x="720" y="75"/>
                  </a:lnTo>
                  <a:lnTo>
                    <a:pt x="660" y="87"/>
                  </a:lnTo>
                  <a:lnTo>
                    <a:pt x="598" y="100"/>
                  </a:lnTo>
                  <a:lnTo>
                    <a:pt x="534" y="111"/>
                  </a:lnTo>
                  <a:lnTo>
                    <a:pt x="469" y="121"/>
                  </a:lnTo>
                  <a:lnTo>
                    <a:pt x="403" y="131"/>
                  </a:lnTo>
                  <a:lnTo>
                    <a:pt x="336" y="138"/>
                  </a:lnTo>
                  <a:lnTo>
                    <a:pt x="268" y="145"/>
                  </a:lnTo>
                  <a:lnTo>
                    <a:pt x="200" y="150"/>
                  </a:lnTo>
                  <a:lnTo>
                    <a:pt x="132" y="153"/>
                  </a:lnTo>
                  <a:lnTo>
                    <a:pt x="65" y="155"/>
                  </a:lnTo>
                  <a:lnTo>
                    <a:pt x="65" y="155"/>
                  </a:lnTo>
                  <a:lnTo>
                    <a:pt x="34" y="155"/>
                  </a:lnTo>
                  <a:lnTo>
                    <a:pt x="34" y="181"/>
                  </a:lnTo>
                  <a:lnTo>
                    <a:pt x="34" y="181"/>
                  </a:lnTo>
                  <a:lnTo>
                    <a:pt x="19" y="335"/>
                  </a:lnTo>
                  <a:lnTo>
                    <a:pt x="0" y="489"/>
                  </a:lnTo>
                  <a:lnTo>
                    <a:pt x="41" y="477"/>
                  </a:lnTo>
                  <a:lnTo>
                    <a:pt x="41" y="477"/>
                  </a:lnTo>
                  <a:lnTo>
                    <a:pt x="104" y="461"/>
                  </a:lnTo>
                  <a:lnTo>
                    <a:pt x="165" y="442"/>
                  </a:lnTo>
                  <a:lnTo>
                    <a:pt x="227" y="424"/>
                  </a:lnTo>
                  <a:lnTo>
                    <a:pt x="288" y="404"/>
                  </a:lnTo>
                  <a:lnTo>
                    <a:pt x="348" y="381"/>
                  </a:lnTo>
                  <a:lnTo>
                    <a:pt x="409" y="357"/>
                  </a:lnTo>
                  <a:lnTo>
                    <a:pt x="468" y="334"/>
                  </a:lnTo>
                  <a:lnTo>
                    <a:pt x="528" y="307"/>
                  </a:lnTo>
                  <a:lnTo>
                    <a:pt x="586" y="280"/>
                  </a:lnTo>
                  <a:lnTo>
                    <a:pt x="644" y="251"/>
                  </a:lnTo>
                  <a:lnTo>
                    <a:pt x="702" y="221"/>
                  </a:lnTo>
                  <a:lnTo>
                    <a:pt x="758" y="190"/>
                  </a:lnTo>
                  <a:lnTo>
                    <a:pt x="813" y="157"/>
                  </a:lnTo>
                  <a:lnTo>
                    <a:pt x="869" y="123"/>
                  </a:lnTo>
                  <a:lnTo>
                    <a:pt x="923" y="88"/>
                  </a:lnTo>
                  <a:lnTo>
                    <a:pt x="976" y="52"/>
                  </a:lnTo>
                  <a:lnTo>
                    <a:pt x="1020" y="0"/>
                  </a:lnTo>
                  <a:close/>
                </a:path>
              </a:pathLst>
            </a:custGeom>
            <a:solidFill>
              <a:srgbClr val="DC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1D9A191-2004-634E-B12D-5C9FFEC68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1666"/>
              <a:ext cx="255" cy="122"/>
            </a:xfrm>
            <a:custGeom>
              <a:avLst/>
              <a:gdLst>
                <a:gd name="T0" fmla="*/ 1020 w 1020"/>
                <a:gd name="T1" fmla="*/ 0 h 489"/>
                <a:gd name="T2" fmla="*/ 1020 w 1020"/>
                <a:gd name="T3" fmla="*/ 0 h 489"/>
                <a:gd name="T4" fmla="*/ 934 w 1020"/>
                <a:gd name="T5" fmla="*/ 23 h 489"/>
                <a:gd name="T6" fmla="*/ 833 w 1020"/>
                <a:gd name="T7" fmla="*/ 48 h 489"/>
                <a:gd name="T8" fmla="*/ 778 w 1020"/>
                <a:gd name="T9" fmla="*/ 62 h 489"/>
                <a:gd name="T10" fmla="*/ 720 w 1020"/>
                <a:gd name="T11" fmla="*/ 75 h 489"/>
                <a:gd name="T12" fmla="*/ 660 w 1020"/>
                <a:gd name="T13" fmla="*/ 87 h 489"/>
                <a:gd name="T14" fmla="*/ 598 w 1020"/>
                <a:gd name="T15" fmla="*/ 100 h 489"/>
                <a:gd name="T16" fmla="*/ 534 w 1020"/>
                <a:gd name="T17" fmla="*/ 111 h 489"/>
                <a:gd name="T18" fmla="*/ 469 w 1020"/>
                <a:gd name="T19" fmla="*/ 121 h 489"/>
                <a:gd name="T20" fmla="*/ 403 w 1020"/>
                <a:gd name="T21" fmla="*/ 131 h 489"/>
                <a:gd name="T22" fmla="*/ 336 w 1020"/>
                <a:gd name="T23" fmla="*/ 138 h 489"/>
                <a:gd name="T24" fmla="*/ 268 w 1020"/>
                <a:gd name="T25" fmla="*/ 145 h 489"/>
                <a:gd name="T26" fmla="*/ 200 w 1020"/>
                <a:gd name="T27" fmla="*/ 150 h 489"/>
                <a:gd name="T28" fmla="*/ 132 w 1020"/>
                <a:gd name="T29" fmla="*/ 153 h 489"/>
                <a:gd name="T30" fmla="*/ 65 w 1020"/>
                <a:gd name="T31" fmla="*/ 155 h 489"/>
                <a:gd name="T32" fmla="*/ 65 w 1020"/>
                <a:gd name="T33" fmla="*/ 155 h 489"/>
                <a:gd name="T34" fmla="*/ 34 w 1020"/>
                <a:gd name="T35" fmla="*/ 155 h 489"/>
                <a:gd name="T36" fmla="*/ 34 w 1020"/>
                <a:gd name="T37" fmla="*/ 181 h 489"/>
                <a:gd name="T38" fmla="*/ 34 w 1020"/>
                <a:gd name="T39" fmla="*/ 181 h 489"/>
                <a:gd name="T40" fmla="*/ 19 w 1020"/>
                <a:gd name="T41" fmla="*/ 335 h 489"/>
                <a:gd name="T42" fmla="*/ 0 w 1020"/>
                <a:gd name="T43" fmla="*/ 489 h 489"/>
                <a:gd name="T44" fmla="*/ 41 w 1020"/>
                <a:gd name="T45" fmla="*/ 477 h 489"/>
                <a:gd name="T46" fmla="*/ 41 w 1020"/>
                <a:gd name="T47" fmla="*/ 477 h 489"/>
                <a:gd name="T48" fmla="*/ 104 w 1020"/>
                <a:gd name="T49" fmla="*/ 461 h 489"/>
                <a:gd name="T50" fmla="*/ 165 w 1020"/>
                <a:gd name="T51" fmla="*/ 442 h 489"/>
                <a:gd name="T52" fmla="*/ 227 w 1020"/>
                <a:gd name="T53" fmla="*/ 424 h 489"/>
                <a:gd name="T54" fmla="*/ 288 w 1020"/>
                <a:gd name="T55" fmla="*/ 404 h 489"/>
                <a:gd name="T56" fmla="*/ 348 w 1020"/>
                <a:gd name="T57" fmla="*/ 381 h 489"/>
                <a:gd name="T58" fmla="*/ 409 w 1020"/>
                <a:gd name="T59" fmla="*/ 357 h 489"/>
                <a:gd name="T60" fmla="*/ 468 w 1020"/>
                <a:gd name="T61" fmla="*/ 334 h 489"/>
                <a:gd name="T62" fmla="*/ 528 w 1020"/>
                <a:gd name="T63" fmla="*/ 307 h 489"/>
                <a:gd name="T64" fmla="*/ 586 w 1020"/>
                <a:gd name="T65" fmla="*/ 280 h 489"/>
                <a:gd name="T66" fmla="*/ 644 w 1020"/>
                <a:gd name="T67" fmla="*/ 251 h 489"/>
                <a:gd name="T68" fmla="*/ 702 w 1020"/>
                <a:gd name="T69" fmla="*/ 221 h 489"/>
                <a:gd name="T70" fmla="*/ 758 w 1020"/>
                <a:gd name="T71" fmla="*/ 190 h 489"/>
                <a:gd name="T72" fmla="*/ 813 w 1020"/>
                <a:gd name="T73" fmla="*/ 157 h 489"/>
                <a:gd name="T74" fmla="*/ 869 w 1020"/>
                <a:gd name="T75" fmla="*/ 123 h 489"/>
                <a:gd name="T76" fmla="*/ 923 w 1020"/>
                <a:gd name="T77" fmla="*/ 88 h 489"/>
                <a:gd name="T78" fmla="*/ 976 w 1020"/>
                <a:gd name="T79" fmla="*/ 52 h 489"/>
                <a:gd name="T80" fmla="*/ 1020 w 1020"/>
                <a:gd name="T81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0" h="489">
                  <a:moveTo>
                    <a:pt x="1020" y="0"/>
                  </a:moveTo>
                  <a:lnTo>
                    <a:pt x="1020" y="0"/>
                  </a:lnTo>
                  <a:lnTo>
                    <a:pt x="934" y="23"/>
                  </a:lnTo>
                  <a:lnTo>
                    <a:pt x="833" y="48"/>
                  </a:lnTo>
                  <a:lnTo>
                    <a:pt x="778" y="62"/>
                  </a:lnTo>
                  <a:lnTo>
                    <a:pt x="720" y="75"/>
                  </a:lnTo>
                  <a:lnTo>
                    <a:pt x="660" y="87"/>
                  </a:lnTo>
                  <a:lnTo>
                    <a:pt x="598" y="100"/>
                  </a:lnTo>
                  <a:lnTo>
                    <a:pt x="534" y="111"/>
                  </a:lnTo>
                  <a:lnTo>
                    <a:pt x="469" y="121"/>
                  </a:lnTo>
                  <a:lnTo>
                    <a:pt x="403" y="131"/>
                  </a:lnTo>
                  <a:lnTo>
                    <a:pt x="336" y="138"/>
                  </a:lnTo>
                  <a:lnTo>
                    <a:pt x="268" y="145"/>
                  </a:lnTo>
                  <a:lnTo>
                    <a:pt x="200" y="150"/>
                  </a:lnTo>
                  <a:lnTo>
                    <a:pt x="132" y="153"/>
                  </a:lnTo>
                  <a:lnTo>
                    <a:pt x="65" y="155"/>
                  </a:lnTo>
                  <a:lnTo>
                    <a:pt x="65" y="155"/>
                  </a:lnTo>
                  <a:lnTo>
                    <a:pt x="34" y="155"/>
                  </a:lnTo>
                  <a:lnTo>
                    <a:pt x="34" y="181"/>
                  </a:lnTo>
                  <a:lnTo>
                    <a:pt x="34" y="181"/>
                  </a:lnTo>
                  <a:lnTo>
                    <a:pt x="19" y="335"/>
                  </a:lnTo>
                  <a:lnTo>
                    <a:pt x="0" y="489"/>
                  </a:lnTo>
                  <a:lnTo>
                    <a:pt x="41" y="477"/>
                  </a:lnTo>
                  <a:lnTo>
                    <a:pt x="41" y="477"/>
                  </a:lnTo>
                  <a:lnTo>
                    <a:pt x="104" y="461"/>
                  </a:lnTo>
                  <a:lnTo>
                    <a:pt x="165" y="442"/>
                  </a:lnTo>
                  <a:lnTo>
                    <a:pt x="227" y="424"/>
                  </a:lnTo>
                  <a:lnTo>
                    <a:pt x="288" y="404"/>
                  </a:lnTo>
                  <a:lnTo>
                    <a:pt x="348" y="381"/>
                  </a:lnTo>
                  <a:lnTo>
                    <a:pt x="409" y="357"/>
                  </a:lnTo>
                  <a:lnTo>
                    <a:pt x="468" y="334"/>
                  </a:lnTo>
                  <a:lnTo>
                    <a:pt x="528" y="307"/>
                  </a:lnTo>
                  <a:lnTo>
                    <a:pt x="586" y="280"/>
                  </a:lnTo>
                  <a:lnTo>
                    <a:pt x="644" y="251"/>
                  </a:lnTo>
                  <a:lnTo>
                    <a:pt x="702" y="221"/>
                  </a:lnTo>
                  <a:lnTo>
                    <a:pt x="758" y="190"/>
                  </a:lnTo>
                  <a:lnTo>
                    <a:pt x="813" y="157"/>
                  </a:lnTo>
                  <a:lnTo>
                    <a:pt x="869" y="123"/>
                  </a:lnTo>
                  <a:lnTo>
                    <a:pt x="923" y="88"/>
                  </a:lnTo>
                  <a:lnTo>
                    <a:pt x="976" y="52"/>
                  </a:lnTo>
                  <a:lnTo>
                    <a:pt x="10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92EF6C5-2263-CDFC-5AD6-6B16CD9FA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8" y="1105"/>
              <a:ext cx="147" cy="35"/>
            </a:xfrm>
            <a:custGeom>
              <a:avLst/>
              <a:gdLst>
                <a:gd name="T0" fmla="*/ 295 w 590"/>
                <a:gd name="T1" fmla="*/ 0 h 139"/>
                <a:gd name="T2" fmla="*/ 295 w 590"/>
                <a:gd name="T3" fmla="*/ 0 h 139"/>
                <a:gd name="T4" fmla="*/ 236 w 590"/>
                <a:gd name="T5" fmla="*/ 1 h 139"/>
                <a:gd name="T6" fmla="*/ 181 w 590"/>
                <a:gd name="T7" fmla="*/ 5 h 139"/>
                <a:gd name="T8" fmla="*/ 130 w 590"/>
                <a:gd name="T9" fmla="*/ 11 h 139"/>
                <a:gd name="T10" fmla="*/ 107 w 590"/>
                <a:gd name="T11" fmla="*/ 16 h 139"/>
                <a:gd name="T12" fmla="*/ 86 w 590"/>
                <a:gd name="T13" fmla="*/ 20 h 139"/>
                <a:gd name="T14" fmla="*/ 67 w 590"/>
                <a:gd name="T15" fmla="*/ 25 h 139"/>
                <a:gd name="T16" fmla="*/ 51 w 590"/>
                <a:gd name="T17" fmla="*/ 30 h 139"/>
                <a:gd name="T18" fmla="*/ 36 w 590"/>
                <a:gd name="T19" fmla="*/ 36 h 139"/>
                <a:gd name="T20" fmla="*/ 24 w 590"/>
                <a:gd name="T21" fmla="*/ 42 h 139"/>
                <a:gd name="T22" fmla="*/ 14 w 590"/>
                <a:gd name="T23" fmla="*/ 49 h 139"/>
                <a:gd name="T24" fmla="*/ 6 w 590"/>
                <a:gd name="T25" fmla="*/ 55 h 139"/>
                <a:gd name="T26" fmla="*/ 2 w 590"/>
                <a:gd name="T27" fmla="*/ 62 h 139"/>
                <a:gd name="T28" fmla="*/ 1 w 590"/>
                <a:gd name="T29" fmla="*/ 66 h 139"/>
                <a:gd name="T30" fmla="*/ 0 w 590"/>
                <a:gd name="T31" fmla="*/ 70 h 139"/>
                <a:gd name="T32" fmla="*/ 0 w 590"/>
                <a:gd name="T33" fmla="*/ 70 h 139"/>
                <a:gd name="T34" fmla="*/ 1 w 590"/>
                <a:gd name="T35" fmla="*/ 74 h 139"/>
                <a:gd name="T36" fmla="*/ 2 w 590"/>
                <a:gd name="T37" fmla="*/ 76 h 139"/>
                <a:gd name="T38" fmla="*/ 6 w 590"/>
                <a:gd name="T39" fmla="*/ 84 h 139"/>
                <a:gd name="T40" fmla="*/ 14 w 590"/>
                <a:gd name="T41" fmla="*/ 90 h 139"/>
                <a:gd name="T42" fmla="*/ 24 w 590"/>
                <a:gd name="T43" fmla="*/ 96 h 139"/>
                <a:gd name="T44" fmla="*/ 36 w 590"/>
                <a:gd name="T45" fmla="*/ 102 h 139"/>
                <a:gd name="T46" fmla="*/ 51 w 590"/>
                <a:gd name="T47" fmla="*/ 109 h 139"/>
                <a:gd name="T48" fmla="*/ 67 w 590"/>
                <a:gd name="T49" fmla="*/ 114 h 139"/>
                <a:gd name="T50" fmla="*/ 87 w 590"/>
                <a:gd name="T51" fmla="*/ 119 h 139"/>
                <a:gd name="T52" fmla="*/ 107 w 590"/>
                <a:gd name="T53" fmla="*/ 124 h 139"/>
                <a:gd name="T54" fmla="*/ 130 w 590"/>
                <a:gd name="T55" fmla="*/ 127 h 139"/>
                <a:gd name="T56" fmla="*/ 181 w 590"/>
                <a:gd name="T57" fmla="*/ 134 h 139"/>
                <a:gd name="T58" fmla="*/ 236 w 590"/>
                <a:gd name="T59" fmla="*/ 137 h 139"/>
                <a:gd name="T60" fmla="*/ 295 w 590"/>
                <a:gd name="T61" fmla="*/ 139 h 139"/>
                <a:gd name="T62" fmla="*/ 295 w 590"/>
                <a:gd name="T63" fmla="*/ 139 h 139"/>
                <a:gd name="T64" fmla="*/ 354 w 590"/>
                <a:gd name="T65" fmla="*/ 137 h 139"/>
                <a:gd name="T66" fmla="*/ 409 w 590"/>
                <a:gd name="T67" fmla="*/ 134 h 139"/>
                <a:gd name="T68" fmla="*/ 461 w 590"/>
                <a:gd name="T69" fmla="*/ 127 h 139"/>
                <a:gd name="T70" fmla="*/ 483 w 590"/>
                <a:gd name="T71" fmla="*/ 124 h 139"/>
                <a:gd name="T72" fmla="*/ 503 w 590"/>
                <a:gd name="T73" fmla="*/ 119 h 139"/>
                <a:gd name="T74" fmla="*/ 523 w 590"/>
                <a:gd name="T75" fmla="*/ 114 h 139"/>
                <a:gd name="T76" fmla="*/ 539 w 590"/>
                <a:gd name="T77" fmla="*/ 109 h 139"/>
                <a:gd name="T78" fmla="*/ 554 w 590"/>
                <a:gd name="T79" fmla="*/ 102 h 139"/>
                <a:gd name="T80" fmla="*/ 567 w 590"/>
                <a:gd name="T81" fmla="*/ 96 h 139"/>
                <a:gd name="T82" fmla="*/ 577 w 590"/>
                <a:gd name="T83" fmla="*/ 90 h 139"/>
                <a:gd name="T84" fmla="*/ 584 w 590"/>
                <a:gd name="T85" fmla="*/ 84 h 139"/>
                <a:gd name="T86" fmla="*/ 588 w 590"/>
                <a:gd name="T87" fmla="*/ 76 h 139"/>
                <a:gd name="T88" fmla="*/ 589 w 590"/>
                <a:gd name="T89" fmla="*/ 74 h 139"/>
                <a:gd name="T90" fmla="*/ 590 w 590"/>
                <a:gd name="T91" fmla="*/ 70 h 139"/>
                <a:gd name="T92" fmla="*/ 590 w 590"/>
                <a:gd name="T93" fmla="*/ 70 h 139"/>
                <a:gd name="T94" fmla="*/ 589 w 590"/>
                <a:gd name="T95" fmla="*/ 66 h 139"/>
                <a:gd name="T96" fmla="*/ 588 w 590"/>
                <a:gd name="T97" fmla="*/ 62 h 139"/>
                <a:gd name="T98" fmla="*/ 584 w 590"/>
                <a:gd name="T99" fmla="*/ 55 h 139"/>
                <a:gd name="T100" fmla="*/ 577 w 590"/>
                <a:gd name="T101" fmla="*/ 49 h 139"/>
                <a:gd name="T102" fmla="*/ 567 w 590"/>
                <a:gd name="T103" fmla="*/ 42 h 139"/>
                <a:gd name="T104" fmla="*/ 554 w 590"/>
                <a:gd name="T105" fmla="*/ 36 h 139"/>
                <a:gd name="T106" fmla="*/ 539 w 590"/>
                <a:gd name="T107" fmla="*/ 30 h 139"/>
                <a:gd name="T108" fmla="*/ 523 w 590"/>
                <a:gd name="T109" fmla="*/ 25 h 139"/>
                <a:gd name="T110" fmla="*/ 503 w 590"/>
                <a:gd name="T111" fmla="*/ 20 h 139"/>
                <a:gd name="T112" fmla="*/ 483 w 590"/>
                <a:gd name="T113" fmla="*/ 16 h 139"/>
                <a:gd name="T114" fmla="*/ 461 w 590"/>
                <a:gd name="T115" fmla="*/ 11 h 139"/>
                <a:gd name="T116" fmla="*/ 409 w 590"/>
                <a:gd name="T117" fmla="*/ 5 h 139"/>
                <a:gd name="T118" fmla="*/ 354 w 590"/>
                <a:gd name="T119" fmla="*/ 1 h 139"/>
                <a:gd name="T120" fmla="*/ 295 w 590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0" h="139">
                  <a:moveTo>
                    <a:pt x="295" y="0"/>
                  </a:moveTo>
                  <a:lnTo>
                    <a:pt x="295" y="0"/>
                  </a:lnTo>
                  <a:lnTo>
                    <a:pt x="236" y="1"/>
                  </a:lnTo>
                  <a:lnTo>
                    <a:pt x="181" y="5"/>
                  </a:lnTo>
                  <a:lnTo>
                    <a:pt x="130" y="11"/>
                  </a:lnTo>
                  <a:lnTo>
                    <a:pt x="107" y="16"/>
                  </a:lnTo>
                  <a:lnTo>
                    <a:pt x="86" y="20"/>
                  </a:lnTo>
                  <a:lnTo>
                    <a:pt x="67" y="25"/>
                  </a:lnTo>
                  <a:lnTo>
                    <a:pt x="51" y="30"/>
                  </a:lnTo>
                  <a:lnTo>
                    <a:pt x="36" y="36"/>
                  </a:lnTo>
                  <a:lnTo>
                    <a:pt x="24" y="42"/>
                  </a:lnTo>
                  <a:lnTo>
                    <a:pt x="14" y="49"/>
                  </a:lnTo>
                  <a:lnTo>
                    <a:pt x="6" y="55"/>
                  </a:lnTo>
                  <a:lnTo>
                    <a:pt x="2" y="62"/>
                  </a:lnTo>
                  <a:lnTo>
                    <a:pt x="1" y="66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" y="74"/>
                  </a:lnTo>
                  <a:lnTo>
                    <a:pt x="2" y="76"/>
                  </a:lnTo>
                  <a:lnTo>
                    <a:pt x="6" y="84"/>
                  </a:lnTo>
                  <a:lnTo>
                    <a:pt x="14" y="90"/>
                  </a:lnTo>
                  <a:lnTo>
                    <a:pt x="24" y="96"/>
                  </a:lnTo>
                  <a:lnTo>
                    <a:pt x="36" y="102"/>
                  </a:lnTo>
                  <a:lnTo>
                    <a:pt x="51" y="109"/>
                  </a:lnTo>
                  <a:lnTo>
                    <a:pt x="67" y="114"/>
                  </a:lnTo>
                  <a:lnTo>
                    <a:pt x="87" y="119"/>
                  </a:lnTo>
                  <a:lnTo>
                    <a:pt x="107" y="124"/>
                  </a:lnTo>
                  <a:lnTo>
                    <a:pt x="130" y="127"/>
                  </a:lnTo>
                  <a:lnTo>
                    <a:pt x="181" y="134"/>
                  </a:lnTo>
                  <a:lnTo>
                    <a:pt x="236" y="137"/>
                  </a:lnTo>
                  <a:lnTo>
                    <a:pt x="295" y="139"/>
                  </a:lnTo>
                  <a:lnTo>
                    <a:pt x="295" y="139"/>
                  </a:lnTo>
                  <a:lnTo>
                    <a:pt x="354" y="137"/>
                  </a:lnTo>
                  <a:lnTo>
                    <a:pt x="409" y="134"/>
                  </a:lnTo>
                  <a:lnTo>
                    <a:pt x="461" y="127"/>
                  </a:lnTo>
                  <a:lnTo>
                    <a:pt x="483" y="124"/>
                  </a:lnTo>
                  <a:lnTo>
                    <a:pt x="503" y="119"/>
                  </a:lnTo>
                  <a:lnTo>
                    <a:pt x="523" y="114"/>
                  </a:lnTo>
                  <a:lnTo>
                    <a:pt x="539" y="109"/>
                  </a:lnTo>
                  <a:lnTo>
                    <a:pt x="554" y="102"/>
                  </a:lnTo>
                  <a:lnTo>
                    <a:pt x="567" y="96"/>
                  </a:lnTo>
                  <a:lnTo>
                    <a:pt x="577" y="90"/>
                  </a:lnTo>
                  <a:lnTo>
                    <a:pt x="584" y="84"/>
                  </a:lnTo>
                  <a:lnTo>
                    <a:pt x="588" y="76"/>
                  </a:lnTo>
                  <a:lnTo>
                    <a:pt x="589" y="74"/>
                  </a:lnTo>
                  <a:lnTo>
                    <a:pt x="590" y="70"/>
                  </a:lnTo>
                  <a:lnTo>
                    <a:pt x="590" y="70"/>
                  </a:lnTo>
                  <a:lnTo>
                    <a:pt x="589" y="66"/>
                  </a:lnTo>
                  <a:lnTo>
                    <a:pt x="588" y="62"/>
                  </a:lnTo>
                  <a:lnTo>
                    <a:pt x="584" y="55"/>
                  </a:lnTo>
                  <a:lnTo>
                    <a:pt x="577" y="49"/>
                  </a:lnTo>
                  <a:lnTo>
                    <a:pt x="567" y="42"/>
                  </a:lnTo>
                  <a:lnTo>
                    <a:pt x="554" y="36"/>
                  </a:lnTo>
                  <a:lnTo>
                    <a:pt x="539" y="30"/>
                  </a:lnTo>
                  <a:lnTo>
                    <a:pt x="523" y="25"/>
                  </a:lnTo>
                  <a:lnTo>
                    <a:pt x="503" y="20"/>
                  </a:lnTo>
                  <a:lnTo>
                    <a:pt x="483" y="16"/>
                  </a:lnTo>
                  <a:lnTo>
                    <a:pt x="461" y="11"/>
                  </a:lnTo>
                  <a:lnTo>
                    <a:pt x="409" y="5"/>
                  </a:lnTo>
                  <a:lnTo>
                    <a:pt x="354" y="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D337591-3DDA-E959-6837-89D7F03C6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8" y="1105"/>
              <a:ext cx="147" cy="35"/>
            </a:xfrm>
            <a:custGeom>
              <a:avLst/>
              <a:gdLst>
                <a:gd name="T0" fmla="*/ 295 w 590"/>
                <a:gd name="T1" fmla="*/ 0 h 139"/>
                <a:gd name="T2" fmla="*/ 295 w 590"/>
                <a:gd name="T3" fmla="*/ 0 h 139"/>
                <a:gd name="T4" fmla="*/ 236 w 590"/>
                <a:gd name="T5" fmla="*/ 1 h 139"/>
                <a:gd name="T6" fmla="*/ 181 w 590"/>
                <a:gd name="T7" fmla="*/ 5 h 139"/>
                <a:gd name="T8" fmla="*/ 130 w 590"/>
                <a:gd name="T9" fmla="*/ 11 h 139"/>
                <a:gd name="T10" fmla="*/ 107 w 590"/>
                <a:gd name="T11" fmla="*/ 16 h 139"/>
                <a:gd name="T12" fmla="*/ 86 w 590"/>
                <a:gd name="T13" fmla="*/ 20 h 139"/>
                <a:gd name="T14" fmla="*/ 67 w 590"/>
                <a:gd name="T15" fmla="*/ 25 h 139"/>
                <a:gd name="T16" fmla="*/ 51 w 590"/>
                <a:gd name="T17" fmla="*/ 30 h 139"/>
                <a:gd name="T18" fmla="*/ 36 w 590"/>
                <a:gd name="T19" fmla="*/ 36 h 139"/>
                <a:gd name="T20" fmla="*/ 24 w 590"/>
                <a:gd name="T21" fmla="*/ 42 h 139"/>
                <a:gd name="T22" fmla="*/ 14 w 590"/>
                <a:gd name="T23" fmla="*/ 49 h 139"/>
                <a:gd name="T24" fmla="*/ 6 w 590"/>
                <a:gd name="T25" fmla="*/ 55 h 139"/>
                <a:gd name="T26" fmla="*/ 2 w 590"/>
                <a:gd name="T27" fmla="*/ 62 h 139"/>
                <a:gd name="T28" fmla="*/ 1 w 590"/>
                <a:gd name="T29" fmla="*/ 66 h 139"/>
                <a:gd name="T30" fmla="*/ 0 w 590"/>
                <a:gd name="T31" fmla="*/ 70 h 139"/>
                <a:gd name="T32" fmla="*/ 0 w 590"/>
                <a:gd name="T33" fmla="*/ 70 h 139"/>
                <a:gd name="T34" fmla="*/ 1 w 590"/>
                <a:gd name="T35" fmla="*/ 74 h 139"/>
                <a:gd name="T36" fmla="*/ 2 w 590"/>
                <a:gd name="T37" fmla="*/ 76 h 139"/>
                <a:gd name="T38" fmla="*/ 6 w 590"/>
                <a:gd name="T39" fmla="*/ 84 h 139"/>
                <a:gd name="T40" fmla="*/ 14 w 590"/>
                <a:gd name="T41" fmla="*/ 90 h 139"/>
                <a:gd name="T42" fmla="*/ 24 w 590"/>
                <a:gd name="T43" fmla="*/ 96 h 139"/>
                <a:gd name="T44" fmla="*/ 36 w 590"/>
                <a:gd name="T45" fmla="*/ 102 h 139"/>
                <a:gd name="T46" fmla="*/ 51 w 590"/>
                <a:gd name="T47" fmla="*/ 109 h 139"/>
                <a:gd name="T48" fmla="*/ 67 w 590"/>
                <a:gd name="T49" fmla="*/ 114 h 139"/>
                <a:gd name="T50" fmla="*/ 87 w 590"/>
                <a:gd name="T51" fmla="*/ 119 h 139"/>
                <a:gd name="T52" fmla="*/ 107 w 590"/>
                <a:gd name="T53" fmla="*/ 124 h 139"/>
                <a:gd name="T54" fmla="*/ 130 w 590"/>
                <a:gd name="T55" fmla="*/ 127 h 139"/>
                <a:gd name="T56" fmla="*/ 181 w 590"/>
                <a:gd name="T57" fmla="*/ 134 h 139"/>
                <a:gd name="T58" fmla="*/ 236 w 590"/>
                <a:gd name="T59" fmla="*/ 137 h 139"/>
                <a:gd name="T60" fmla="*/ 295 w 590"/>
                <a:gd name="T61" fmla="*/ 139 h 139"/>
                <a:gd name="T62" fmla="*/ 295 w 590"/>
                <a:gd name="T63" fmla="*/ 139 h 139"/>
                <a:gd name="T64" fmla="*/ 354 w 590"/>
                <a:gd name="T65" fmla="*/ 137 h 139"/>
                <a:gd name="T66" fmla="*/ 409 w 590"/>
                <a:gd name="T67" fmla="*/ 134 h 139"/>
                <a:gd name="T68" fmla="*/ 461 w 590"/>
                <a:gd name="T69" fmla="*/ 127 h 139"/>
                <a:gd name="T70" fmla="*/ 483 w 590"/>
                <a:gd name="T71" fmla="*/ 124 h 139"/>
                <a:gd name="T72" fmla="*/ 503 w 590"/>
                <a:gd name="T73" fmla="*/ 119 h 139"/>
                <a:gd name="T74" fmla="*/ 523 w 590"/>
                <a:gd name="T75" fmla="*/ 114 h 139"/>
                <a:gd name="T76" fmla="*/ 539 w 590"/>
                <a:gd name="T77" fmla="*/ 109 h 139"/>
                <a:gd name="T78" fmla="*/ 554 w 590"/>
                <a:gd name="T79" fmla="*/ 102 h 139"/>
                <a:gd name="T80" fmla="*/ 567 w 590"/>
                <a:gd name="T81" fmla="*/ 96 h 139"/>
                <a:gd name="T82" fmla="*/ 577 w 590"/>
                <a:gd name="T83" fmla="*/ 90 h 139"/>
                <a:gd name="T84" fmla="*/ 584 w 590"/>
                <a:gd name="T85" fmla="*/ 84 h 139"/>
                <a:gd name="T86" fmla="*/ 588 w 590"/>
                <a:gd name="T87" fmla="*/ 76 h 139"/>
                <a:gd name="T88" fmla="*/ 589 w 590"/>
                <a:gd name="T89" fmla="*/ 74 h 139"/>
                <a:gd name="T90" fmla="*/ 590 w 590"/>
                <a:gd name="T91" fmla="*/ 70 h 139"/>
                <a:gd name="T92" fmla="*/ 590 w 590"/>
                <a:gd name="T93" fmla="*/ 70 h 139"/>
                <a:gd name="T94" fmla="*/ 589 w 590"/>
                <a:gd name="T95" fmla="*/ 66 h 139"/>
                <a:gd name="T96" fmla="*/ 588 w 590"/>
                <a:gd name="T97" fmla="*/ 62 h 139"/>
                <a:gd name="T98" fmla="*/ 584 w 590"/>
                <a:gd name="T99" fmla="*/ 55 h 139"/>
                <a:gd name="T100" fmla="*/ 577 w 590"/>
                <a:gd name="T101" fmla="*/ 49 h 139"/>
                <a:gd name="T102" fmla="*/ 567 w 590"/>
                <a:gd name="T103" fmla="*/ 42 h 139"/>
                <a:gd name="T104" fmla="*/ 554 w 590"/>
                <a:gd name="T105" fmla="*/ 36 h 139"/>
                <a:gd name="T106" fmla="*/ 539 w 590"/>
                <a:gd name="T107" fmla="*/ 30 h 139"/>
                <a:gd name="T108" fmla="*/ 523 w 590"/>
                <a:gd name="T109" fmla="*/ 25 h 139"/>
                <a:gd name="T110" fmla="*/ 503 w 590"/>
                <a:gd name="T111" fmla="*/ 20 h 139"/>
                <a:gd name="T112" fmla="*/ 483 w 590"/>
                <a:gd name="T113" fmla="*/ 16 h 139"/>
                <a:gd name="T114" fmla="*/ 461 w 590"/>
                <a:gd name="T115" fmla="*/ 11 h 139"/>
                <a:gd name="T116" fmla="*/ 409 w 590"/>
                <a:gd name="T117" fmla="*/ 5 h 139"/>
                <a:gd name="T118" fmla="*/ 354 w 590"/>
                <a:gd name="T119" fmla="*/ 1 h 139"/>
                <a:gd name="T120" fmla="*/ 295 w 590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0" h="139">
                  <a:moveTo>
                    <a:pt x="295" y="0"/>
                  </a:moveTo>
                  <a:lnTo>
                    <a:pt x="295" y="0"/>
                  </a:lnTo>
                  <a:lnTo>
                    <a:pt x="236" y="1"/>
                  </a:lnTo>
                  <a:lnTo>
                    <a:pt x="181" y="5"/>
                  </a:lnTo>
                  <a:lnTo>
                    <a:pt x="130" y="11"/>
                  </a:lnTo>
                  <a:lnTo>
                    <a:pt x="107" y="16"/>
                  </a:lnTo>
                  <a:lnTo>
                    <a:pt x="86" y="20"/>
                  </a:lnTo>
                  <a:lnTo>
                    <a:pt x="67" y="25"/>
                  </a:lnTo>
                  <a:lnTo>
                    <a:pt x="51" y="30"/>
                  </a:lnTo>
                  <a:lnTo>
                    <a:pt x="36" y="36"/>
                  </a:lnTo>
                  <a:lnTo>
                    <a:pt x="24" y="42"/>
                  </a:lnTo>
                  <a:lnTo>
                    <a:pt x="14" y="49"/>
                  </a:lnTo>
                  <a:lnTo>
                    <a:pt x="6" y="55"/>
                  </a:lnTo>
                  <a:lnTo>
                    <a:pt x="2" y="62"/>
                  </a:lnTo>
                  <a:lnTo>
                    <a:pt x="1" y="66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" y="74"/>
                  </a:lnTo>
                  <a:lnTo>
                    <a:pt x="2" y="76"/>
                  </a:lnTo>
                  <a:lnTo>
                    <a:pt x="6" y="84"/>
                  </a:lnTo>
                  <a:lnTo>
                    <a:pt x="14" y="90"/>
                  </a:lnTo>
                  <a:lnTo>
                    <a:pt x="24" y="96"/>
                  </a:lnTo>
                  <a:lnTo>
                    <a:pt x="36" y="102"/>
                  </a:lnTo>
                  <a:lnTo>
                    <a:pt x="51" y="109"/>
                  </a:lnTo>
                  <a:lnTo>
                    <a:pt x="67" y="114"/>
                  </a:lnTo>
                  <a:lnTo>
                    <a:pt x="87" y="119"/>
                  </a:lnTo>
                  <a:lnTo>
                    <a:pt x="107" y="124"/>
                  </a:lnTo>
                  <a:lnTo>
                    <a:pt x="130" y="127"/>
                  </a:lnTo>
                  <a:lnTo>
                    <a:pt x="181" y="134"/>
                  </a:lnTo>
                  <a:lnTo>
                    <a:pt x="236" y="137"/>
                  </a:lnTo>
                  <a:lnTo>
                    <a:pt x="295" y="139"/>
                  </a:lnTo>
                  <a:lnTo>
                    <a:pt x="295" y="139"/>
                  </a:lnTo>
                  <a:lnTo>
                    <a:pt x="354" y="137"/>
                  </a:lnTo>
                  <a:lnTo>
                    <a:pt x="409" y="134"/>
                  </a:lnTo>
                  <a:lnTo>
                    <a:pt x="461" y="127"/>
                  </a:lnTo>
                  <a:lnTo>
                    <a:pt x="483" y="124"/>
                  </a:lnTo>
                  <a:lnTo>
                    <a:pt x="503" y="119"/>
                  </a:lnTo>
                  <a:lnTo>
                    <a:pt x="523" y="114"/>
                  </a:lnTo>
                  <a:lnTo>
                    <a:pt x="539" y="109"/>
                  </a:lnTo>
                  <a:lnTo>
                    <a:pt x="554" y="102"/>
                  </a:lnTo>
                  <a:lnTo>
                    <a:pt x="567" y="96"/>
                  </a:lnTo>
                  <a:lnTo>
                    <a:pt x="577" y="90"/>
                  </a:lnTo>
                  <a:lnTo>
                    <a:pt x="584" y="84"/>
                  </a:lnTo>
                  <a:lnTo>
                    <a:pt x="588" y="76"/>
                  </a:lnTo>
                  <a:lnTo>
                    <a:pt x="589" y="74"/>
                  </a:lnTo>
                  <a:lnTo>
                    <a:pt x="590" y="70"/>
                  </a:lnTo>
                  <a:lnTo>
                    <a:pt x="590" y="70"/>
                  </a:lnTo>
                  <a:lnTo>
                    <a:pt x="589" y="66"/>
                  </a:lnTo>
                  <a:lnTo>
                    <a:pt x="588" y="62"/>
                  </a:lnTo>
                  <a:lnTo>
                    <a:pt x="584" y="55"/>
                  </a:lnTo>
                  <a:lnTo>
                    <a:pt x="577" y="49"/>
                  </a:lnTo>
                  <a:lnTo>
                    <a:pt x="567" y="42"/>
                  </a:lnTo>
                  <a:lnTo>
                    <a:pt x="554" y="36"/>
                  </a:lnTo>
                  <a:lnTo>
                    <a:pt x="539" y="30"/>
                  </a:lnTo>
                  <a:lnTo>
                    <a:pt x="523" y="25"/>
                  </a:lnTo>
                  <a:lnTo>
                    <a:pt x="503" y="20"/>
                  </a:lnTo>
                  <a:lnTo>
                    <a:pt x="483" y="16"/>
                  </a:lnTo>
                  <a:lnTo>
                    <a:pt x="461" y="11"/>
                  </a:lnTo>
                  <a:lnTo>
                    <a:pt x="409" y="5"/>
                  </a:lnTo>
                  <a:lnTo>
                    <a:pt x="354" y="1"/>
                  </a:lnTo>
                  <a:lnTo>
                    <a:pt x="2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D106737B-D2F6-1432-6CB8-1C300F88A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1" y="1105"/>
              <a:ext cx="148" cy="35"/>
            </a:xfrm>
            <a:custGeom>
              <a:avLst/>
              <a:gdLst>
                <a:gd name="T0" fmla="*/ 295 w 590"/>
                <a:gd name="T1" fmla="*/ 0 h 139"/>
                <a:gd name="T2" fmla="*/ 295 w 590"/>
                <a:gd name="T3" fmla="*/ 0 h 139"/>
                <a:gd name="T4" fmla="*/ 235 w 590"/>
                <a:gd name="T5" fmla="*/ 1 h 139"/>
                <a:gd name="T6" fmla="*/ 180 w 590"/>
                <a:gd name="T7" fmla="*/ 5 h 139"/>
                <a:gd name="T8" fmla="*/ 130 w 590"/>
                <a:gd name="T9" fmla="*/ 11 h 139"/>
                <a:gd name="T10" fmla="*/ 108 w 590"/>
                <a:gd name="T11" fmla="*/ 16 h 139"/>
                <a:gd name="T12" fmla="*/ 87 w 590"/>
                <a:gd name="T13" fmla="*/ 20 h 139"/>
                <a:gd name="T14" fmla="*/ 68 w 590"/>
                <a:gd name="T15" fmla="*/ 25 h 139"/>
                <a:gd name="T16" fmla="*/ 50 w 590"/>
                <a:gd name="T17" fmla="*/ 30 h 139"/>
                <a:gd name="T18" fmla="*/ 35 w 590"/>
                <a:gd name="T19" fmla="*/ 36 h 139"/>
                <a:gd name="T20" fmla="*/ 23 w 590"/>
                <a:gd name="T21" fmla="*/ 42 h 139"/>
                <a:gd name="T22" fmla="*/ 13 w 590"/>
                <a:gd name="T23" fmla="*/ 49 h 139"/>
                <a:gd name="T24" fmla="*/ 5 w 590"/>
                <a:gd name="T25" fmla="*/ 55 h 139"/>
                <a:gd name="T26" fmla="*/ 2 w 590"/>
                <a:gd name="T27" fmla="*/ 62 h 139"/>
                <a:gd name="T28" fmla="*/ 0 w 590"/>
                <a:gd name="T29" fmla="*/ 66 h 139"/>
                <a:gd name="T30" fmla="*/ 0 w 590"/>
                <a:gd name="T31" fmla="*/ 70 h 139"/>
                <a:gd name="T32" fmla="*/ 0 w 590"/>
                <a:gd name="T33" fmla="*/ 70 h 139"/>
                <a:gd name="T34" fmla="*/ 0 w 590"/>
                <a:gd name="T35" fmla="*/ 74 h 139"/>
                <a:gd name="T36" fmla="*/ 2 w 590"/>
                <a:gd name="T37" fmla="*/ 76 h 139"/>
                <a:gd name="T38" fmla="*/ 5 w 590"/>
                <a:gd name="T39" fmla="*/ 84 h 139"/>
                <a:gd name="T40" fmla="*/ 13 w 590"/>
                <a:gd name="T41" fmla="*/ 90 h 139"/>
                <a:gd name="T42" fmla="*/ 23 w 590"/>
                <a:gd name="T43" fmla="*/ 96 h 139"/>
                <a:gd name="T44" fmla="*/ 35 w 590"/>
                <a:gd name="T45" fmla="*/ 102 h 139"/>
                <a:gd name="T46" fmla="*/ 50 w 590"/>
                <a:gd name="T47" fmla="*/ 109 h 139"/>
                <a:gd name="T48" fmla="*/ 68 w 590"/>
                <a:gd name="T49" fmla="*/ 114 h 139"/>
                <a:gd name="T50" fmla="*/ 87 w 590"/>
                <a:gd name="T51" fmla="*/ 119 h 139"/>
                <a:gd name="T52" fmla="*/ 108 w 590"/>
                <a:gd name="T53" fmla="*/ 124 h 139"/>
                <a:gd name="T54" fmla="*/ 130 w 590"/>
                <a:gd name="T55" fmla="*/ 127 h 139"/>
                <a:gd name="T56" fmla="*/ 180 w 590"/>
                <a:gd name="T57" fmla="*/ 134 h 139"/>
                <a:gd name="T58" fmla="*/ 235 w 590"/>
                <a:gd name="T59" fmla="*/ 137 h 139"/>
                <a:gd name="T60" fmla="*/ 295 w 590"/>
                <a:gd name="T61" fmla="*/ 139 h 139"/>
                <a:gd name="T62" fmla="*/ 295 w 590"/>
                <a:gd name="T63" fmla="*/ 139 h 139"/>
                <a:gd name="T64" fmla="*/ 354 w 590"/>
                <a:gd name="T65" fmla="*/ 137 h 139"/>
                <a:gd name="T66" fmla="*/ 410 w 590"/>
                <a:gd name="T67" fmla="*/ 134 h 139"/>
                <a:gd name="T68" fmla="*/ 460 w 590"/>
                <a:gd name="T69" fmla="*/ 127 h 139"/>
                <a:gd name="T70" fmla="*/ 482 w 590"/>
                <a:gd name="T71" fmla="*/ 124 h 139"/>
                <a:gd name="T72" fmla="*/ 504 w 590"/>
                <a:gd name="T73" fmla="*/ 119 h 139"/>
                <a:gd name="T74" fmla="*/ 522 w 590"/>
                <a:gd name="T75" fmla="*/ 114 h 139"/>
                <a:gd name="T76" fmla="*/ 540 w 590"/>
                <a:gd name="T77" fmla="*/ 109 h 139"/>
                <a:gd name="T78" fmla="*/ 553 w 590"/>
                <a:gd name="T79" fmla="*/ 102 h 139"/>
                <a:gd name="T80" fmla="*/ 566 w 590"/>
                <a:gd name="T81" fmla="*/ 96 h 139"/>
                <a:gd name="T82" fmla="*/ 576 w 590"/>
                <a:gd name="T83" fmla="*/ 90 h 139"/>
                <a:gd name="T84" fmla="*/ 583 w 590"/>
                <a:gd name="T85" fmla="*/ 84 h 139"/>
                <a:gd name="T86" fmla="*/ 588 w 590"/>
                <a:gd name="T87" fmla="*/ 76 h 139"/>
                <a:gd name="T88" fmla="*/ 590 w 590"/>
                <a:gd name="T89" fmla="*/ 74 h 139"/>
                <a:gd name="T90" fmla="*/ 590 w 590"/>
                <a:gd name="T91" fmla="*/ 70 h 139"/>
                <a:gd name="T92" fmla="*/ 590 w 590"/>
                <a:gd name="T93" fmla="*/ 70 h 139"/>
                <a:gd name="T94" fmla="*/ 590 w 590"/>
                <a:gd name="T95" fmla="*/ 66 h 139"/>
                <a:gd name="T96" fmla="*/ 588 w 590"/>
                <a:gd name="T97" fmla="*/ 62 h 139"/>
                <a:gd name="T98" fmla="*/ 583 w 590"/>
                <a:gd name="T99" fmla="*/ 55 h 139"/>
                <a:gd name="T100" fmla="*/ 576 w 590"/>
                <a:gd name="T101" fmla="*/ 49 h 139"/>
                <a:gd name="T102" fmla="*/ 566 w 590"/>
                <a:gd name="T103" fmla="*/ 42 h 139"/>
                <a:gd name="T104" fmla="*/ 553 w 590"/>
                <a:gd name="T105" fmla="*/ 36 h 139"/>
                <a:gd name="T106" fmla="*/ 540 w 590"/>
                <a:gd name="T107" fmla="*/ 30 h 139"/>
                <a:gd name="T108" fmla="*/ 522 w 590"/>
                <a:gd name="T109" fmla="*/ 25 h 139"/>
                <a:gd name="T110" fmla="*/ 504 w 590"/>
                <a:gd name="T111" fmla="*/ 20 h 139"/>
                <a:gd name="T112" fmla="*/ 482 w 590"/>
                <a:gd name="T113" fmla="*/ 16 h 139"/>
                <a:gd name="T114" fmla="*/ 460 w 590"/>
                <a:gd name="T115" fmla="*/ 11 h 139"/>
                <a:gd name="T116" fmla="*/ 410 w 590"/>
                <a:gd name="T117" fmla="*/ 5 h 139"/>
                <a:gd name="T118" fmla="*/ 354 w 590"/>
                <a:gd name="T119" fmla="*/ 1 h 139"/>
                <a:gd name="T120" fmla="*/ 295 w 590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0" h="139">
                  <a:moveTo>
                    <a:pt x="295" y="0"/>
                  </a:moveTo>
                  <a:lnTo>
                    <a:pt x="295" y="0"/>
                  </a:lnTo>
                  <a:lnTo>
                    <a:pt x="235" y="1"/>
                  </a:lnTo>
                  <a:lnTo>
                    <a:pt x="180" y="5"/>
                  </a:lnTo>
                  <a:lnTo>
                    <a:pt x="130" y="11"/>
                  </a:lnTo>
                  <a:lnTo>
                    <a:pt x="108" y="16"/>
                  </a:lnTo>
                  <a:lnTo>
                    <a:pt x="87" y="20"/>
                  </a:lnTo>
                  <a:lnTo>
                    <a:pt x="68" y="25"/>
                  </a:lnTo>
                  <a:lnTo>
                    <a:pt x="50" y="30"/>
                  </a:lnTo>
                  <a:lnTo>
                    <a:pt x="35" y="36"/>
                  </a:lnTo>
                  <a:lnTo>
                    <a:pt x="23" y="42"/>
                  </a:lnTo>
                  <a:lnTo>
                    <a:pt x="13" y="49"/>
                  </a:lnTo>
                  <a:lnTo>
                    <a:pt x="5" y="55"/>
                  </a:lnTo>
                  <a:lnTo>
                    <a:pt x="2" y="62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2" y="76"/>
                  </a:lnTo>
                  <a:lnTo>
                    <a:pt x="5" y="84"/>
                  </a:lnTo>
                  <a:lnTo>
                    <a:pt x="13" y="90"/>
                  </a:lnTo>
                  <a:lnTo>
                    <a:pt x="23" y="96"/>
                  </a:lnTo>
                  <a:lnTo>
                    <a:pt x="35" y="102"/>
                  </a:lnTo>
                  <a:lnTo>
                    <a:pt x="50" y="109"/>
                  </a:lnTo>
                  <a:lnTo>
                    <a:pt x="68" y="114"/>
                  </a:lnTo>
                  <a:lnTo>
                    <a:pt x="87" y="119"/>
                  </a:lnTo>
                  <a:lnTo>
                    <a:pt x="108" y="124"/>
                  </a:lnTo>
                  <a:lnTo>
                    <a:pt x="130" y="127"/>
                  </a:lnTo>
                  <a:lnTo>
                    <a:pt x="180" y="134"/>
                  </a:lnTo>
                  <a:lnTo>
                    <a:pt x="235" y="137"/>
                  </a:lnTo>
                  <a:lnTo>
                    <a:pt x="295" y="139"/>
                  </a:lnTo>
                  <a:lnTo>
                    <a:pt x="295" y="139"/>
                  </a:lnTo>
                  <a:lnTo>
                    <a:pt x="354" y="137"/>
                  </a:lnTo>
                  <a:lnTo>
                    <a:pt x="410" y="134"/>
                  </a:lnTo>
                  <a:lnTo>
                    <a:pt x="460" y="127"/>
                  </a:lnTo>
                  <a:lnTo>
                    <a:pt x="482" y="124"/>
                  </a:lnTo>
                  <a:lnTo>
                    <a:pt x="504" y="119"/>
                  </a:lnTo>
                  <a:lnTo>
                    <a:pt x="522" y="114"/>
                  </a:lnTo>
                  <a:lnTo>
                    <a:pt x="540" y="109"/>
                  </a:lnTo>
                  <a:lnTo>
                    <a:pt x="553" y="102"/>
                  </a:lnTo>
                  <a:lnTo>
                    <a:pt x="566" y="96"/>
                  </a:lnTo>
                  <a:lnTo>
                    <a:pt x="576" y="90"/>
                  </a:lnTo>
                  <a:lnTo>
                    <a:pt x="583" y="84"/>
                  </a:lnTo>
                  <a:lnTo>
                    <a:pt x="588" y="76"/>
                  </a:lnTo>
                  <a:lnTo>
                    <a:pt x="590" y="74"/>
                  </a:lnTo>
                  <a:lnTo>
                    <a:pt x="590" y="70"/>
                  </a:lnTo>
                  <a:lnTo>
                    <a:pt x="590" y="70"/>
                  </a:lnTo>
                  <a:lnTo>
                    <a:pt x="590" y="66"/>
                  </a:lnTo>
                  <a:lnTo>
                    <a:pt x="588" y="62"/>
                  </a:lnTo>
                  <a:lnTo>
                    <a:pt x="583" y="55"/>
                  </a:lnTo>
                  <a:lnTo>
                    <a:pt x="576" y="49"/>
                  </a:lnTo>
                  <a:lnTo>
                    <a:pt x="566" y="42"/>
                  </a:lnTo>
                  <a:lnTo>
                    <a:pt x="553" y="36"/>
                  </a:lnTo>
                  <a:lnTo>
                    <a:pt x="540" y="30"/>
                  </a:lnTo>
                  <a:lnTo>
                    <a:pt x="522" y="25"/>
                  </a:lnTo>
                  <a:lnTo>
                    <a:pt x="504" y="20"/>
                  </a:lnTo>
                  <a:lnTo>
                    <a:pt x="482" y="16"/>
                  </a:lnTo>
                  <a:lnTo>
                    <a:pt x="460" y="11"/>
                  </a:lnTo>
                  <a:lnTo>
                    <a:pt x="410" y="5"/>
                  </a:lnTo>
                  <a:lnTo>
                    <a:pt x="354" y="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6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58AF2362-F331-FF2B-45BD-069C230F1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1" y="1105"/>
              <a:ext cx="148" cy="35"/>
            </a:xfrm>
            <a:custGeom>
              <a:avLst/>
              <a:gdLst>
                <a:gd name="T0" fmla="*/ 295 w 590"/>
                <a:gd name="T1" fmla="*/ 0 h 139"/>
                <a:gd name="T2" fmla="*/ 295 w 590"/>
                <a:gd name="T3" fmla="*/ 0 h 139"/>
                <a:gd name="T4" fmla="*/ 235 w 590"/>
                <a:gd name="T5" fmla="*/ 1 h 139"/>
                <a:gd name="T6" fmla="*/ 180 w 590"/>
                <a:gd name="T7" fmla="*/ 5 h 139"/>
                <a:gd name="T8" fmla="*/ 130 w 590"/>
                <a:gd name="T9" fmla="*/ 11 h 139"/>
                <a:gd name="T10" fmla="*/ 108 w 590"/>
                <a:gd name="T11" fmla="*/ 16 h 139"/>
                <a:gd name="T12" fmla="*/ 87 w 590"/>
                <a:gd name="T13" fmla="*/ 20 h 139"/>
                <a:gd name="T14" fmla="*/ 68 w 590"/>
                <a:gd name="T15" fmla="*/ 25 h 139"/>
                <a:gd name="T16" fmla="*/ 50 w 590"/>
                <a:gd name="T17" fmla="*/ 30 h 139"/>
                <a:gd name="T18" fmla="*/ 35 w 590"/>
                <a:gd name="T19" fmla="*/ 36 h 139"/>
                <a:gd name="T20" fmla="*/ 23 w 590"/>
                <a:gd name="T21" fmla="*/ 42 h 139"/>
                <a:gd name="T22" fmla="*/ 13 w 590"/>
                <a:gd name="T23" fmla="*/ 49 h 139"/>
                <a:gd name="T24" fmla="*/ 5 w 590"/>
                <a:gd name="T25" fmla="*/ 55 h 139"/>
                <a:gd name="T26" fmla="*/ 2 w 590"/>
                <a:gd name="T27" fmla="*/ 62 h 139"/>
                <a:gd name="T28" fmla="*/ 0 w 590"/>
                <a:gd name="T29" fmla="*/ 66 h 139"/>
                <a:gd name="T30" fmla="*/ 0 w 590"/>
                <a:gd name="T31" fmla="*/ 70 h 139"/>
                <a:gd name="T32" fmla="*/ 0 w 590"/>
                <a:gd name="T33" fmla="*/ 70 h 139"/>
                <a:gd name="T34" fmla="*/ 0 w 590"/>
                <a:gd name="T35" fmla="*/ 74 h 139"/>
                <a:gd name="T36" fmla="*/ 2 w 590"/>
                <a:gd name="T37" fmla="*/ 76 h 139"/>
                <a:gd name="T38" fmla="*/ 5 w 590"/>
                <a:gd name="T39" fmla="*/ 84 h 139"/>
                <a:gd name="T40" fmla="*/ 13 w 590"/>
                <a:gd name="T41" fmla="*/ 90 h 139"/>
                <a:gd name="T42" fmla="*/ 23 w 590"/>
                <a:gd name="T43" fmla="*/ 96 h 139"/>
                <a:gd name="T44" fmla="*/ 35 w 590"/>
                <a:gd name="T45" fmla="*/ 102 h 139"/>
                <a:gd name="T46" fmla="*/ 50 w 590"/>
                <a:gd name="T47" fmla="*/ 109 h 139"/>
                <a:gd name="T48" fmla="*/ 68 w 590"/>
                <a:gd name="T49" fmla="*/ 114 h 139"/>
                <a:gd name="T50" fmla="*/ 87 w 590"/>
                <a:gd name="T51" fmla="*/ 119 h 139"/>
                <a:gd name="T52" fmla="*/ 108 w 590"/>
                <a:gd name="T53" fmla="*/ 124 h 139"/>
                <a:gd name="T54" fmla="*/ 130 w 590"/>
                <a:gd name="T55" fmla="*/ 127 h 139"/>
                <a:gd name="T56" fmla="*/ 180 w 590"/>
                <a:gd name="T57" fmla="*/ 134 h 139"/>
                <a:gd name="T58" fmla="*/ 235 w 590"/>
                <a:gd name="T59" fmla="*/ 137 h 139"/>
                <a:gd name="T60" fmla="*/ 295 w 590"/>
                <a:gd name="T61" fmla="*/ 139 h 139"/>
                <a:gd name="T62" fmla="*/ 295 w 590"/>
                <a:gd name="T63" fmla="*/ 139 h 139"/>
                <a:gd name="T64" fmla="*/ 354 w 590"/>
                <a:gd name="T65" fmla="*/ 137 h 139"/>
                <a:gd name="T66" fmla="*/ 410 w 590"/>
                <a:gd name="T67" fmla="*/ 134 h 139"/>
                <a:gd name="T68" fmla="*/ 460 w 590"/>
                <a:gd name="T69" fmla="*/ 127 h 139"/>
                <a:gd name="T70" fmla="*/ 482 w 590"/>
                <a:gd name="T71" fmla="*/ 124 h 139"/>
                <a:gd name="T72" fmla="*/ 504 w 590"/>
                <a:gd name="T73" fmla="*/ 119 h 139"/>
                <a:gd name="T74" fmla="*/ 522 w 590"/>
                <a:gd name="T75" fmla="*/ 114 h 139"/>
                <a:gd name="T76" fmla="*/ 540 w 590"/>
                <a:gd name="T77" fmla="*/ 109 h 139"/>
                <a:gd name="T78" fmla="*/ 553 w 590"/>
                <a:gd name="T79" fmla="*/ 102 h 139"/>
                <a:gd name="T80" fmla="*/ 566 w 590"/>
                <a:gd name="T81" fmla="*/ 96 h 139"/>
                <a:gd name="T82" fmla="*/ 576 w 590"/>
                <a:gd name="T83" fmla="*/ 90 h 139"/>
                <a:gd name="T84" fmla="*/ 583 w 590"/>
                <a:gd name="T85" fmla="*/ 84 h 139"/>
                <a:gd name="T86" fmla="*/ 588 w 590"/>
                <a:gd name="T87" fmla="*/ 76 h 139"/>
                <a:gd name="T88" fmla="*/ 590 w 590"/>
                <a:gd name="T89" fmla="*/ 74 h 139"/>
                <a:gd name="T90" fmla="*/ 590 w 590"/>
                <a:gd name="T91" fmla="*/ 70 h 139"/>
                <a:gd name="T92" fmla="*/ 590 w 590"/>
                <a:gd name="T93" fmla="*/ 70 h 139"/>
                <a:gd name="T94" fmla="*/ 590 w 590"/>
                <a:gd name="T95" fmla="*/ 66 h 139"/>
                <a:gd name="T96" fmla="*/ 588 w 590"/>
                <a:gd name="T97" fmla="*/ 62 h 139"/>
                <a:gd name="T98" fmla="*/ 583 w 590"/>
                <a:gd name="T99" fmla="*/ 55 h 139"/>
                <a:gd name="T100" fmla="*/ 576 w 590"/>
                <a:gd name="T101" fmla="*/ 49 h 139"/>
                <a:gd name="T102" fmla="*/ 566 w 590"/>
                <a:gd name="T103" fmla="*/ 42 h 139"/>
                <a:gd name="T104" fmla="*/ 553 w 590"/>
                <a:gd name="T105" fmla="*/ 36 h 139"/>
                <a:gd name="T106" fmla="*/ 540 w 590"/>
                <a:gd name="T107" fmla="*/ 30 h 139"/>
                <a:gd name="T108" fmla="*/ 522 w 590"/>
                <a:gd name="T109" fmla="*/ 25 h 139"/>
                <a:gd name="T110" fmla="*/ 504 w 590"/>
                <a:gd name="T111" fmla="*/ 20 h 139"/>
                <a:gd name="T112" fmla="*/ 482 w 590"/>
                <a:gd name="T113" fmla="*/ 16 h 139"/>
                <a:gd name="T114" fmla="*/ 460 w 590"/>
                <a:gd name="T115" fmla="*/ 11 h 139"/>
                <a:gd name="T116" fmla="*/ 410 w 590"/>
                <a:gd name="T117" fmla="*/ 5 h 139"/>
                <a:gd name="T118" fmla="*/ 354 w 590"/>
                <a:gd name="T119" fmla="*/ 1 h 139"/>
                <a:gd name="T120" fmla="*/ 295 w 590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0" h="139">
                  <a:moveTo>
                    <a:pt x="295" y="0"/>
                  </a:moveTo>
                  <a:lnTo>
                    <a:pt x="295" y="0"/>
                  </a:lnTo>
                  <a:lnTo>
                    <a:pt x="235" y="1"/>
                  </a:lnTo>
                  <a:lnTo>
                    <a:pt x="180" y="5"/>
                  </a:lnTo>
                  <a:lnTo>
                    <a:pt x="130" y="11"/>
                  </a:lnTo>
                  <a:lnTo>
                    <a:pt x="108" y="16"/>
                  </a:lnTo>
                  <a:lnTo>
                    <a:pt x="87" y="20"/>
                  </a:lnTo>
                  <a:lnTo>
                    <a:pt x="68" y="25"/>
                  </a:lnTo>
                  <a:lnTo>
                    <a:pt x="50" y="30"/>
                  </a:lnTo>
                  <a:lnTo>
                    <a:pt x="35" y="36"/>
                  </a:lnTo>
                  <a:lnTo>
                    <a:pt x="23" y="42"/>
                  </a:lnTo>
                  <a:lnTo>
                    <a:pt x="13" y="49"/>
                  </a:lnTo>
                  <a:lnTo>
                    <a:pt x="5" y="55"/>
                  </a:lnTo>
                  <a:lnTo>
                    <a:pt x="2" y="62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2" y="76"/>
                  </a:lnTo>
                  <a:lnTo>
                    <a:pt x="5" y="84"/>
                  </a:lnTo>
                  <a:lnTo>
                    <a:pt x="13" y="90"/>
                  </a:lnTo>
                  <a:lnTo>
                    <a:pt x="23" y="96"/>
                  </a:lnTo>
                  <a:lnTo>
                    <a:pt x="35" y="102"/>
                  </a:lnTo>
                  <a:lnTo>
                    <a:pt x="50" y="109"/>
                  </a:lnTo>
                  <a:lnTo>
                    <a:pt x="68" y="114"/>
                  </a:lnTo>
                  <a:lnTo>
                    <a:pt x="87" y="119"/>
                  </a:lnTo>
                  <a:lnTo>
                    <a:pt x="108" y="124"/>
                  </a:lnTo>
                  <a:lnTo>
                    <a:pt x="130" y="127"/>
                  </a:lnTo>
                  <a:lnTo>
                    <a:pt x="180" y="134"/>
                  </a:lnTo>
                  <a:lnTo>
                    <a:pt x="235" y="137"/>
                  </a:lnTo>
                  <a:lnTo>
                    <a:pt x="295" y="139"/>
                  </a:lnTo>
                  <a:lnTo>
                    <a:pt x="295" y="139"/>
                  </a:lnTo>
                  <a:lnTo>
                    <a:pt x="354" y="137"/>
                  </a:lnTo>
                  <a:lnTo>
                    <a:pt x="410" y="134"/>
                  </a:lnTo>
                  <a:lnTo>
                    <a:pt x="460" y="127"/>
                  </a:lnTo>
                  <a:lnTo>
                    <a:pt x="482" y="124"/>
                  </a:lnTo>
                  <a:lnTo>
                    <a:pt x="504" y="119"/>
                  </a:lnTo>
                  <a:lnTo>
                    <a:pt x="522" y="114"/>
                  </a:lnTo>
                  <a:lnTo>
                    <a:pt x="540" y="109"/>
                  </a:lnTo>
                  <a:lnTo>
                    <a:pt x="553" y="102"/>
                  </a:lnTo>
                  <a:lnTo>
                    <a:pt x="566" y="96"/>
                  </a:lnTo>
                  <a:lnTo>
                    <a:pt x="576" y="90"/>
                  </a:lnTo>
                  <a:lnTo>
                    <a:pt x="583" y="84"/>
                  </a:lnTo>
                  <a:lnTo>
                    <a:pt x="588" y="76"/>
                  </a:lnTo>
                  <a:lnTo>
                    <a:pt x="590" y="74"/>
                  </a:lnTo>
                  <a:lnTo>
                    <a:pt x="590" y="70"/>
                  </a:lnTo>
                  <a:lnTo>
                    <a:pt x="590" y="70"/>
                  </a:lnTo>
                  <a:lnTo>
                    <a:pt x="590" y="66"/>
                  </a:lnTo>
                  <a:lnTo>
                    <a:pt x="588" y="62"/>
                  </a:lnTo>
                  <a:lnTo>
                    <a:pt x="583" y="55"/>
                  </a:lnTo>
                  <a:lnTo>
                    <a:pt x="576" y="49"/>
                  </a:lnTo>
                  <a:lnTo>
                    <a:pt x="566" y="42"/>
                  </a:lnTo>
                  <a:lnTo>
                    <a:pt x="553" y="36"/>
                  </a:lnTo>
                  <a:lnTo>
                    <a:pt x="540" y="30"/>
                  </a:lnTo>
                  <a:lnTo>
                    <a:pt x="522" y="25"/>
                  </a:lnTo>
                  <a:lnTo>
                    <a:pt x="504" y="20"/>
                  </a:lnTo>
                  <a:lnTo>
                    <a:pt x="482" y="16"/>
                  </a:lnTo>
                  <a:lnTo>
                    <a:pt x="460" y="11"/>
                  </a:lnTo>
                  <a:lnTo>
                    <a:pt x="410" y="5"/>
                  </a:lnTo>
                  <a:lnTo>
                    <a:pt x="354" y="1"/>
                  </a:lnTo>
                  <a:lnTo>
                    <a:pt x="2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221E17E3-DBD7-F6AB-49DD-FBBC3EC98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0"/>
              <a:ext cx="2247" cy="1885"/>
            </a:xfrm>
            <a:custGeom>
              <a:avLst/>
              <a:gdLst>
                <a:gd name="T0" fmla="*/ 2462 w 8988"/>
                <a:gd name="T1" fmla="*/ 7411 h 7539"/>
                <a:gd name="T2" fmla="*/ 1733 w 8988"/>
                <a:gd name="T3" fmla="*/ 6873 h 7539"/>
                <a:gd name="T4" fmla="*/ 1548 w 8988"/>
                <a:gd name="T5" fmla="*/ 6349 h 7539"/>
                <a:gd name="T6" fmla="*/ 1150 w 8988"/>
                <a:gd name="T7" fmla="*/ 7017 h 7539"/>
                <a:gd name="T8" fmla="*/ 296 w 8988"/>
                <a:gd name="T9" fmla="*/ 6317 h 7539"/>
                <a:gd name="T10" fmla="*/ 36 w 8988"/>
                <a:gd name="T11" fmla="*/ 5718 h 7539"/>
                <a:gd name="T12" fmla="*/ 78 w 8988"/>
                <a:gd name="T13" fmla="*/ 5101 h 7539"/>
                <a:gd name="T14" fmla="*/ 569 w 8988"/>
                <a:gd name="T15" fmla="*/ 4454 h 7539"/>
                <a:gd name="T16" fmla="*/ 951 w 8988"/>
                <a:gd name="T17" fmla="*/ 3588 h 7539"/>
                <a:gd name="T18" fmla="*/ 1222 w 8988"/>
                <a:gd name="T19" fmla="*/ 2160 h 7539"/>
                <a:gd name="T20" fmla="*/ 1830 w 8988"/>
                <a:gd name="T21" fmla="*/ 1046 h 7539"/>
                <a:gd name="T22" fmla="*/ 2900 w 8988"/>
                <a:gd name="T23" fmla="*/ 381 h 7539"/>
                <a:gd name="T24" fmla="*/ 3567 w 8988"/>
                <a:gd name="T25" fmla="*/ 338 h 7539"/>
                <a:gd name="T26" fmla="*/ 4415 w 8988"/>
                <a:gd name="T27" fmla="*/ 78 h 7539"/>
                <a:gd name="T28" fmla="*/ 5480 w 8988"/>
                <a:gd name="T29" fmla="*/ 78 h 7539"/>
                <a:gd name="T30" fmla="*/ 6420 w 8988"/>
                <a:gd name="T31" fmla="*/ 490 h 7539"/>
                <a:gd name="T32" fmla="*/ 7274 w 8988"/>
                <a:gd name="T33" fmla="*/ 1177 h 7539"/>
                <a:gd name="T34" fmla="*/ 7665 w 8988"/>
                <a:gd name="T35" fmla="*/ 1911 h 7539"/>
                <a:gd name="T36" fmla="*/ 7872 w 8988"/>
                <a:gd name="T37" fmla="*/ 2878 h 7539"/>
                <a:gd name="T38" fmla="*/ 8069 w 8988"/>
                <a:gd name="T39" fmla="*/ 4086 h 7539"/>
                <a:gd name="T40" fmla="*/ 8751 w 8988"/>
                <a:gd name="T41" fmla="*/ 4929 h 7539"/>
                <a:gd name="T42" fmla="*/ 8973 w 8988"/>
                <a:gd name="T43" fmla="*/ 5470 h 7539"/>
                <a:gd name="T44" fmla="*/ 8857 w 8988"/>
                <a:gd name="T45" fmla="*/ 6520 h 7539"/>
                <a:gd name="T46" fmla="*/ 8427 w 8988"/>
                <a:gd name="T47" fmla="*/ 7074 h 7539"/>
                <a:gd name="T48" fmla="*/ 8204 w 8988"/>
                <a:gd name="T49" fmla="*/ 6670 h 7539"/>
                <a:gd name="T50" fmla="*/ 7521 w 8988"/>
                <a:gd name="T51" fmla="*/ 7224 h 7539"/>
                <a:gd name="T52" fmla="*/ 6938 w 8988"/>
                <a:gd name="T53" fmla="*/ 7402 h 7539"/>
                <a:gd name="T54" fmla="*/ 7058 w 8988"/>
                <a:gd name="T55" fmla="*/ 6919 h 7539"/>
                <a:gd name="T56" fmla="*/ 6570 w 8988"/>
                <a:gd name="T57" fmla="*/ 7435 h 7539"/>
                <a:gd name="T58" fmla="*/ 5939 w 8988"/>
                <a:gd name="T59" fmla="*/ 7504 h 7539"/>
                <a:gd name="T60" fmla="*/ 5318 w 8988"/>
                <a:gd name="T61" fmla="*/ 7374 h 7539"/>
                <a:gd name="T62" fmla="*/ 6284 w 8988"/>
                <a:gd name="T63" fmla="*/ 7538 h 7539"/>
                <a:gd name="T64" fmla="*/ 6711 w 8988"/>
                <a:gd name="T65" fmla="*/ 7346 h 7539"/>
                <a:gd name="T66" fmla="*/ 6959 w 8988"/>
                <a:gd name="T67" fmla="*/ 7309 h 7539"/>
                <a:gd name="T68" fmla="*/ 7390 w 8988"/>
                <a:gd name="T69" fmla="*/ 7307 h 7539"/>
                <a:gd name="T70" fmla="*/ 8126 w 8988"/>
                <a:gd name="T71" fmla="*/ 6775 h 7539"/>
                <a:gd name="T72" fmla="*/ 8380 w 8988"/>
                <a:gd name="T73" fmla="*/ 7114 h 7539"/>
                <a:gd name="T74" fmla="*/ 8881 w 8988"/>
                <a:gd name="T75" fmla="*/ 6486 h 7539"/>
                <a:gd name="T76" fmla="*/ 8988 w 8988"/>
                <a:gd name="T77" fmla="*/ 5494 h 7539"/>
                <a:gd name="T78" fmla="*/ 8782 w 8988"/>
                <a:gd name="T79" fmla="*/ 4943 h 7539"/>
                <a:gd name="T80" fmla="*/ 8069 w 8988"/>
                <a:gd name="T81" fmla="*/ 4047 h 7539"/>
                <a:gd name="T82" fmla="*/ 7886 w 8988"/>
                <a:gd name="T83" fmla="*/ 3292 h 7539"/>
                <a:gd name="T84" fmla="*/ 7794 w 8988"/>
                <a:gd name="T85" fmla="*/ 2197 h 7539"/>
                <a:gd name="T86" fmla="*/ 7593 w 8988"/>
                <a:gd name="T87" fmla="*/ 1657 h 7539"/>
                <a:gd name="T88" fmla="*/ 6933 w 8988"/>
                <a:gd name="T89" fmla="*/ 824 h 7539"/>
                <a:gd name="T90" fmla="*/ 5998 w 8988"/>
                <a:gd name="T91" fmla="*/ 258 h 7539"/>
                <a:gd name="T92" fmla="*/ 5019 w 8988"/>
                <a:gd name="T93" fmla="*/ 0 h 7539"/>
                <a:gd name="T94" fmla="*/ 3926 w 8988"/>
                <a:gd name="T95" fmla="*/ 190 h 7539"/>
                <a:gd name="T96" fmla="*/ 3421 w 8988"/>
                <a:gd name="T97" fmla="*/ 309 h 7539"/>
                <a:gd name="T98" fmla="*/ 2424 w 8988"/>
                <a:gd name="T99" fmla="*/ 553 h 7539"/>
                <a:gd name="T100" fmla="*/ 1532 w 8988"/>
                <a:gd name="T101" fmla="*/ 1424 h 7539"/>
                <a:gd name="T102" fmla="*/ 1098 w 8988"/>
                <a:gd name="T103" fmla="*/ 2618 h 7539"/>
                <a:gd name="T104" fmla="*/ 790 w 8988"/>
                <a:gd name="T105" fmla="*/ 4058 h 7539"/>
                <a:gd name="T106" fmla="*/ 296 w 8988"/>
                <a:gd name="T107" fmla="*/ 4726 h 7539"/>
                <a:gd name="T108" fmla="*/ 18 w 8988"/>
                <a:gd name="T109" fmla="*/ 5265 h 7539"/>
                <a:gd name="T110" fmla="*/ 61 w 8988"/>
                <a:gd name="T111" fmla="*/ 5883 h 7539"/>
                <a:gd name="T112" fmla="*/ 397 w 8988"/>
                <a:gd name="T113" fmla="*/ 6467 h 7539"/>
                <a:gd name="T114" fmla="*/ 1341 w 8988"/>
                <a:gd name="T115" fmla="*/ 7130 h 7539"/>
                <a:gd name="T116" fmla="*/ 1574 w 8988"/>
                <a:gd name="T117" fmla="*/ 6576 h 7539"/>
                <a:gd name="T118" fmla="*/ 2014 w 8988"/>
                <a:gd name="T119" fmla="*/ 7192 h 7539"/>
                <a:gd name="T120" fmla="*/ 2899 w 8988"/>
                <a:gd name="T121" fmla="*/ 7518 h 7539"/>
                <a:gd name="T122" fmla="*/ 3560 w 8988"/>
                <a:gd name="T123" fmla="*/ 7495 h 7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88" h="7539">
                  <a:moveTo>
                    <a:pt x="3560" y="7495"/>
                  </a:moveTo>
                  <a:lnTo>
                    <a:pt x="3560" y="7495"/>
                  </a:lnTo>
                  <a:lnTo>
                    <a:pt x="3492" y="7501"/>
                  </a:lnTo>
                  <a:lnTo>
                    <a:pt x="3422" y="7508"/>
                  </a:lnTo>
                  <a:lnTo>
                    <a:pt x="3353" y="7511"/>
                  </a:lnTo>
                  <a:lnTo>
                    <a:pt x="3283" y="7515"/>
                  </a:lnTo>
                  <a:lnTo>
                    <a:pt x="3215" y="7516"/>
                  </a:lnTo>
                  <a:lnTo>
                    <a:pt x="3145" y="7516"/>
                  </a:lnTo>
                  <a:lnTo>
                    <a:pt x="3075" y="7515"/>
                  </a:lnTo>
                  <a:lnTo>
                    <a:pt x="3006" y="7513"/>
                  </a:lnTo>
                  <a:lnTo>
                    <a:pt x="2936" y="7506"/>
                  </a:lnTo>
                  <a:lnTo>
                    <a:pt x="2868" y="7500"/>
                  </a:lnTo>
                  <a:lnTo>
                    <a:pt x="2799" y="7491"/>
                  </a:lnTo>
                  <a:lnTo>
                    <a:pt x="2731" y="7480"/>
                  </a:lnTo>
                  <a:lnTo>
                    <a:pt x="2663" y="7466"/>
                  </a:lnTo>
                  <a:lnTo>
                    <a:pt x="2595" y="7450"/>
                  </a:lnTo>
                  <a:lnTo>
                    <a:pt x="2529" y="7433"/>
                  </a:lnTo>
                  <a:lnTo>
                    <a:pt x="2462" y="7411"/>
                  </a:lnTo>
                  <a:lnTo>
                    <a:pt x="2462" y="7411"/>
                  </a:lnTo>
                  <a:lnTo>
                    <a:pt x="2404" y="7390"/>
                  </a:lnTo>
                  <a:lnTo>
                    <a:pt x="2347" y="7367"/>
                  </a:lnTo>
                  <a:lnTo>
                    <a:pt x="2291" y="7342"/>
                  </a:lnTo>
                  <a:lnTo>
                    <a:pt x="2236" y="7315"/>
                  </a:lnTo>
                  <a:lnTo>
                    <a:pt x="2182" y="7285"/>
                  </a:lnTo>
                  <a:lnTo>
                    <a:pt x="2130" y="7254"/>
                  </a:lnTo>
                  <a:lnTo>
                    <a:pt x="2078" y="7220"/>
                  </a:lnTo>
                  <a:lnTo>
                    <a:pt x="2029" y="7184"/>
                  </a:lnTo>
                  <a:lnTo>
                    <a:pt x="1980" y="7146"/>
                  </a:lnTo>
                  <a:lnTo>
                    <a:pt x="1934" y="7105"/>
                  </a:lnTo>
                  <a:lnTo>
                    <a:pt x="1890" y="7064"/>
                  </a:lnTo>
                  <a:lnTo>
                    <a:pt x="1847" y="7019"/>
                  </a:lnTo>
                  <a:lnTo>
                    <a:pt x="1806" y="6972"/>
                  </a:lnTo>
                  <a:lnTo>
                    <a:pt x="1788" y="6949"/>
                  </a:lnTo>
                  <a:lnTo>
                    <a:pt x="1769" y="6925"/>
                  </a:lnTo>
                  <a:lnTo>
                    <a:pt x="1750" y="6900"/>
                  </a:lnTo>
                  <a:lnTo>
                    <a:pt x="1733" y="6873"/>
                  </a:lnTo>
                  <a:lnTo>
                    <a:pt x="1716" y="6848"/>
                  </a:lnTo>
                  <a:lnTo>
                    <a:pt x="1699" y="6822"/>
                  </a:lnTo>
                  <a:lnTo>
                    <a:pt x="1699" y="6822"/>
                  </a:lnTo>
                  <a:lnTo>
                    <a:pt x="1683" y="6792"/>
                  </a:lnTo>
                  <a:lnTo>
                    <a:pt x="1666" y="6763"/>
                  </a:lnTo>
                  <a:lnTo>
                    <a:pt x="1651" y="6733"/>
                  </a:lnTo>
                  <a:lnTo>
                    <a:pt x="1638" y="6703"/>
                  </a:lnTo>
                  <a:lnTo>
                    <a:pt x="1624" y="6672"/>
                  </a:lnTo>
                  <a:lnTo>
                    <a:pt x="1611" y="6642"/>
                  </a:lnTo>
                  <a:lnTo>
                    <a:pt x="1600" y="6611"/>
                  </a:lnTo>
                  <a:lnTo>
                    <a:pt x="1590" y="6578"/>
                  </a:lnTo>
                  <a:lnTo>
                    <a:pt x="1580" y="6547"/>
                  </a:lnTo>
                  <a:lnTo>
                    <a:pt x="1573" y="6515"/>
                  </a:lnTo>
                  <a:lnTo>
                    <a:pt x="1565" y="6482"/>
                  </a:lnTo>
                  <a:lnTo>
                    <a:pt x="1559" y="6450"/>
                  </a:lnTo>
                  <a:lnTo>
                    <a:pt x="1554" y="6417"/>
                  </a:lnTo>
                  <a:lnTo>
                    <a:pt x="1550" y="6383"/>
                  </a:lnTo>
                  <a:lnTo>
                    <a:pt x="1548" y="6349"/>
                  </a:lnTo>
                  <a:lnTo>
                    <a:pt x="1545" y="6317"/>
                  </a:lnTo>
                  <a:lnTo>
                    <a:pt x="1545" y="6317"/>
                  </a:lnTo>
                  <a:lnTo>
                    <a:pt x="1545" y="6313"/>
                  </a:lnTo>
                  <a:lnTo>
                    <a:pt x="1544" y="6312"/>
                  </a:lnTo>
                  <a:lnTo>
                    <a:pt x="1542" y="6309"/>
                  </a:lnTo>
                  <a:lnTo>
                    <a:pt x="1539" y="6309"/>
                  </a:lnTo>
                  <a:lnTo>
                    <a:pt x="1537" y="6309"/>
                  </a:lnTo>
                  <a:lnTo>
                    <a:pt x="1534" y="6311"/>
                  </a:lnTo>
                  <a:lnTo>
                    <a:pt x="1533" y="6312"/>
                  </a:lnTo>
                  <a:lnTo>
                    <a:pt x="1532" y="6314"/>
                  </a:lnTo>
                  <a:lnTo>
                    <a:pt x="1532" y="6314"/>
                  </a:lnTo>
                  <a:lnTo>
                    <a:pt x="1338" y="7121"/>
                  </a:lnTo>
                  <a:lnTo>
                    <a:pt x="1338" y="7121"/>
                  </a:lnTo>
                  <a:lnTo>
                    <a:pt x="1348" y="7117"/>
                  </a:lnTo>
                  <a:lnTo>
                    <a:pt x="1348" y="7117"/>
                  </a:lnTo>
                  <a:lnTo>
                    <a:pt x="1282" y="7085"/>
                  </a:lnTo>
                  <a:lnTo>
                    <a:pt x="1216" y="7051"/>
                  </a:lnTo>
                  <a:lnTo>
                    <a:pt x="1150" y="7017"/>
                  </a:lnTo>
                  <a:lnTo>
                    <a:pt x="1085" y="6981"/>
                  </a:lnTo>
                  <a:lnTo>
                    <a:pt x="1020" y="6945"/>
                  </a:lnTo>
                  <a:lnTo>
                    <a:pt x="956" y="6906"/>
                  </a:lnTo>
                  <a:lnTo>
                    <a:pt x="892" y="6866"/>
                  </a:lnTo>
                  <a:lnTo>
                    <a:pt x="831" y="6825"/>
                  </a:lnTo>
                  <a:lnTo>
                    <a:pt x="770" y="6782"/>
                  </a:lnTo>
                  <a:lnTo>
                    <a:pt x="710" y="6737"/>
                  </a:lnTo>
                  <a:lnTo>
                    <a:pt x="653" y="6691"/>
                  </a:lnTo>
                  <a:lnTo>
                    <a:pt x="595" y="6643"/>
                  </a:lnTo>
                  <a:lnTo>
                    <a:pt x="540" y="6593"/>
                  </a:lnTo>
                  <a:lnTo>
                    <a:pt x="487" y="6542"/>
                  </a:lnTo>
                  <a:lnTo>
                    <a:pt x="435" y="6488"/>
                  </a:lnTo>
                  <a:lnTo>
                    <a:pt x="385" y="6432"/>
                  </a:lnTo>
                  <a:lnTo>
                    <a:pt x="385" y="6432"/>
                  </a:lnTo>
                  <a:lnTo>
                    <a:pt x="363" y="6404"/>
                  </a:lnTo>
                  <a:lnTo>
                    <a:pt x="339" y="6376"/>
                  </a:lnTo>
                  <a:lnTo>
                    <a:pt x="317" y="6347"/>
                  </a:lnTo>
                  <a:lnTo>
                    <a:pt x="296" y="6317"/>
                  </a:lnTo>
                  <a:lnTo>
                    <a:pt x="274" y="6287"/>
                  </a:lnTo>
                  <a:lnTo>
                    <a:pt x="254" y="6257"/>
                  </a:lnTo>
                  <a:lnTo>
                    <a:pt x="234" y="6226"/>
                  </a:lnTo>
                  <a:lnTo>
                    <a:pt x="216" y="6194"/>
                  </a:lnTo>
                  <a:lnTo>
                    <a:pt x="198" y="6162"/>
                  </a:lnTo>
                  <a:lnTo>
                    <a:pt x="181" y="6131"/>
                  </a:lnTo>
                  <a:lnTo>
                    <a:pt x="163" y="6097"/>
                  </a:lnTo>
                  <a:lnTo>
                    <a:pt x="148" y="6064"/>
                  </a:lnTo>
                  <a:lnTo>
                    <a:pt x="133" y="6031"/>
                  </a:lnTo>
                  <a:lnTo>
                    <a:pt x="118" y="5998"/>
                  </a:lnTo>
                  <a:lnTo>
                    <a:pt x="104" y="5963"/>
                  </a:lnTo>
                  <a:lnTo>
                    <a:pt x="92" y="5929"/>
                  </a:lnTo>
                  <a:lnTo>
                    <a:pt x="81" y="5894"/>
                  </a:lnTo>
                  <a:lnTo>
                    <a:pt x="70" y="5860"/>
                  </a:lnTo>
                  <a:lnTo>
                    <a:pt x="60" y="5825"/>
                  </a:lnTo>
                  <a:lnTo>
                    <a:pt x="51" y="5789"/>
                  </a:lnTo>
                  <a:lnTo>
                    <a:pt x="43" y="5754"/>
                  </a:lnTo>
                  <a:lnTo>
                    <a:pt x="36" y="5718"/>
                  </a:lnTo>
                  <a:lnTo>
                    <a:pt x="30" y="5683"/>
                  </a:lnTo>
                  <a:lnTo>
                    <a:pt x="25" y="5647"/>
                  </a:lnTo>
                  <a:lnTo>
                    <a:pt x="21" y="5610"/>
                  </a:lnTo>
                  <a:lnTo>
                    <a:pt x="17" y="5574"/>
                  </a:lnTo>
                  <a:lnTo>
                    <a:pt x="16" y="5537"/>
                  </a:lnTo>
                  <a:lnTo>
                    <a:pt x="15" y="5500"/>
                  </a:lnTo>
                  <a:lnTo>
                    <a:pt x="15" y="5464"/>
                  </a:lnTo>
                  <a:lnTo>
                    <a:pt x="16" y="5426"/>
                  </a:lnTo>
                  <a:lnTo>
                    <a:pt x="17" y="5390"/>
                  </a:lnTo>
                  <a:lnTo>
                    <a:pt x="21" y="5353"/>
                  </a:lnTo>
                  <a:lnTo>
                    <a:pt x="21" y="5353"/>
                  </a:lnTo>
                  <a:lnTo>
                    <a:pt x="26" y="5316"/>
                  </a:lnTo>
                  <a:lnTo>
                    <a:pt x="31" y="5279"/>
                  </a:lnTo>
                  <a:lnTo>
                    <a:pt x="38" y="5243"/>
                  </a:lnTo>
                  <a:lnTo>
                    <a:pt x="46" y="5206"/>
                  </a:lnTo>
                  <a:lnTo>
                    <a:pt x="56" y="5171"/>
                  </a:lnTo>
                  <a:lnTo>
                    <a:pt x="66" y="5136"/>
                  </a:lnTo>
                  <a:lnTo>
                    <a:pt x="78" y="5101"/>
                  </a:lnTo>
                  <a:lnTo>
                    <a:pt x="91" y="5068"/>
                  </a:lnTo>
                  <a:lnTo>
                    <a:pt x="106" y="5034"/>
                  </a:lnTo>
                  <a:lnTo>
                    <a:pt x="121" y="5000"/>
                  </a:lnTo>
                  <a:lnTo>
                    <a:pt x="138" y="4968"/>
                  </a:lnTo>
                  <a:lnTo>
                    <a:pt x="156" y="4935"/>
                  </a:lnTo>
                  <a:lnTo>
                    <a:pt x="174" y="4904"/>
                  </a:lnTo>
                  <a:lnTo>
                    <a:pt x="196" y="4872"/>
                  </a:lnTo>
                  <a:lnTo>
                    <a:pt x="217" y="4842"/>
                  </a:lnTo>
                  <a:lnTo>
                    <a:pt x="239" y="4814"/>
                  </a:lnTo>
                  <a:lnTo>
                    <a:pt x="239" y="4814"/>
                  </a:lnTo>
                  <a:lnTo>
                    <a:pt x="263" y="4785"/>
                  </a:lnTo>
                  <a:lnTo>
                    <a:pt x="288" y="4756"/>
                  </a:lnTo>
                  <a:lnTo>
                    <a:pt x="338" y="4700"/>
                  </a:lnTo>
                  <a:lnTo>
                    <a:pt x="390" y="4646"/>
                  </a:lnTo>
                  <a:lnTo>
                    <a:pt x="443" y="4592"/>
                  </a:lnTo>
                  <a:lnTo>
                    <a:pt x="494" y="4537"/>
                  </a:lnTo>
                  <a:lnTo>
                    <a:pt x="545" y="4482"/>
                  </a:lnTo>
                  <a:lnTo>
                    <a:pt x="569" y="4454"/>
                  </a:lnTo>
                  <a:lnTo>
                    <a:pt x="593" y="4423"/>
                  </a:lnTo>
                  <a:lnTo>
                    <a:pt x="616" y="4395"/>
                  </a:lnTo>
                  <a:lnTo>
                    <a:pt x="639" y="4363"/>
                  </a:lnTo>
                  <a:lnTo>
                    <a:pt x="639" y="4363"/>
                  </a:lnTo>
                  <a:lnTo>
                    <a:pt x="659" y="4335"/>
                  </a:lnTo>
                  <a:lnTo>
                    <a:pt x="678" y="4305"/>
                  </a:lnTo>
                  <a:lnTo>
                    <a:pt x="696" y="4275"/>
                  </a:lnTo>
                  <a:lnTo>
                    <a:pt x="714" y="4245"/>
                  </a:lnTo>
                  <a:lnTo>
                    <a:pt x="747" y="4183"/>
                  </a:lnTo>
                  <a:lnTo>
                    <a:pt x="777" y="4121"/>
                  </a:lnTo>
                  <a:lnTo>
                    <a:pt x="806" y="4057"/>
                  </a:lnTo>
                  <a:lnTo>
                    <a:pt x="832" y="3992"/>
                  </a:lnTo>
                  <a:lnTo>
                    <a:pt x="857" y="3926"/>
                  </a:lnTo>
                  <a:lnTo>
                    <a:pt x="879" y="3859"/>
                  </a:lnTo>
                  <a:lnTo>
                    <a:pt x="900" y="3792"/>
                  </a:lnTo>
                  <a:lnTo>
                    <a:pt x="919" y="3724"/>
                  </a:lnTo>
                  <a:lnTo>
                    <a:pt x="935" y="3657"/>
                  </a:lnTo>
                  <a:lnTo>
                    <a:pt x="951" y="3588"/>
                  </a:lnTo>
                  <a:lnTo>
                    <a:pt x="966" y="3519"/>
                  </a:lnTo>
                  <a:lnTo>
                    <a:pt x="980" y="3450"/>
                  </a:lnTo>
                  <a:lnTo>
                    <a:pt x="992" y="3382"/>
                  </a:lnTo>
                  <a:lnTo>
                    <a:pt x="1003" y="3313"/>
                  </a:lnTo>
                  <a:lnTo>
                    <a:pt x="1003" y="3313"/>
                  </a:lnTo>
                  <a:lnTo>
                    <a:pt x="1027" y="3168"/>
                  </a:lnTo>
                  <a:lnTo>
                    <a:pt x="1048" y="3023"/>
                  </a:lnTo>
                  <a:lnTo>
                    <a:pt x="1071" y="2878"/>
                  </a:lnTo>
                  <a:lnTo>
                    <a:pt x="1093" y="2733"/>
                  </a:lnTo>
                  <a:lnTo>
                    <a:pt x="1106" y="2660"/>
                  </a:lnTo>
                  <a:lnTo>
                    <a:pt x="1120" y="2588"/>
                  </a:lnTo>
                  <a:lnTo>
                    <a:pt x="1133" y="2516"/>
                  </a:lnTo>
                  <a:lnTo>
                    <a:pt x="1148" y="2445"/>
                  </a:lnTo>
                  <a:lnTo>
                    <a:pt x="1165" y="2372"/>
                  </a:lnTo>
                  <a:lnTo>
                    <a:pt x="1182" y="2301"/>
                  </a:lnTo>
                  <a:lnTo>
                    <a:pt x="1202" y="2231"/>
                  </a:lnTo>
                  <a:lnTo>
                    <a:pt x="1222" y="2160"/>
                  </a:lnTo>
                  <a:lnTo>
                    <a:pt x="1222" y="2160"/>
                  </a:lnTo>
                  <a:lnTo>
                    <a:pt x="1246" y="2089"/>
                  </a:lnTo>
                  <a:lnTo>
                    <a:pt x="1269" y="2017"/>
                  </a:lnTo>
                  <a:lnTo>
                    <a:pt x="1296" y="1946"/>
                  </a:lnTo>
                  <a:lnTo>
                    <a:pt x="1323" y="1876"/>
                  </a:lnTo>
                  <a:lnTo>
                    <a:pt x="1352" y="1807"/>
                  </a:lnTo>
                  <a:lnTo>
                    <a:pt x="1382" y="1738"/>
                  </a:lnTo>
                  <a:lnTo>
                    <a:pt x="1414" y="1670"/>
                  </a:lnTo>
                  <a:lnTo>
                    <a:pt x="1448" y="1603"/>
                  </a:lnTo>
                  <a:lnTo>
                    <a:pt x="1484" y="1537"/>
                  </a:lnTo>
                  <a:lnTo>
                    <a:pt x="1522" y="1471"/>
                  </a:lnTo>
                  <a:lnTo>
                    <a:pt x="1560" y="1407"/>
                  </a:lnTo>
                  <a:lnTo>
                    <a:pt x="1600" y="1343"/>
                  </a:lnTo>
                  <a:lnTo>
                    <a:pt x="1643" y="1281"/>
                  </a:lnTo>
                  <a:lnTo>
                    <a:pt x="1688" y="1221"/>
                  </a:lnTo>
                  <a:lnTo>
                    <a:pt x="1733" y="1161"/>
                  </a:lnTo>
                  <a:lnTo>
                    <a:pt x="1780" y="1102"/>
                  </a:lnTo>
                  <a:lnTo>
                    <a:pt x="1780" y="1102"/>
                  </a:lnTo>
                  <a:lnTo>
                    <a:pt x="1830" y="1046"/>
                  </a:lnTo>
                  <a:lnTo>
                    <a:pt x="1881" y="989"/>
                  </a:lnTo>
                  <a:lnTo>
                    <a:pt x="1934" y="935"/>
                  </a:lnTo>
                  <a:lnTo>
                    <a:pt x="1989" y="884"/>
                  </a:lnTo>
                  <a:lnTo>
                    <a:pt x="2045" y="834"/>
                  </a:lnTo>
                  <a:lnTo>
                    <a:pt x="2103" y="785"/>
                  </a:lnTo>
                  <a:lnTo>
                    <a:pt x="2162" y="739"/>
                  </a:lnTo>
                  <a:lnTo>
                    <a:pt x="2223" y="695"/>
                  </a:lnTo>
                  <a:lnTo>
                    <a:pt x="2286" y="653"/>
                  </a:lnTo>
                  <a:lnTo>
                    <a:pt x="2349" y="613"/>
                  </a:lnTo>
                  <a:lnTo>
                    <a:pt x="2414" y="575"/>
                  </a:lnTo>
                  <a:lnTo>
                    <a:pt x="2480" y="540"/>
                  </a:lnTo>
                  <a:lnTo>
                    <a:pt x="2548" y="508"/>
                  </a:lnTo>
                  <a:lnTo>
                    <a:pt x="2618" y="476"/>
                  </a:lnTo>
                  <a:lnTo>
                    <a:pt x="2688" y="449"/>
                  </a:lnTo>
                  <a:lnTo>
                    <a:pt x="2759" y="423"/>
                  </a:lnTo>
                  <a:lnTo>
                    <a:pt x="2759" y="423"/>
                  </a:lnTo>
                  <a:lnTo>
                    <a:pt x="2829" y="400"/>
                  </a:lnTo>
                  <a:lnTo>
                    <a:pt x="2900" y="381"/>
                  </a:lnTo>
                  <a:lnTo>
                    <a:pt x="2971" y="364"/>
                  </a:lnTo>
                  <a:lnTo>
                    <a:pt x="3044" y="350"/>
                  </a:lnTo>
                  <a:lnTo>
                    <a:pt x="3116" y="339"/>
                  </a:lnTo>
                  <a:lnTo>
                    <a:pt x="3152" y="334"/>
                  </a:lnTo>
                  <a:lnTo>
                    <a:pt x="3188" y="330"/>
                  </a:lnTo>
                  <a:lnTo>
                    <a:pt x="3226" y="328"/>
                  </a:lnTo>
                  <a:lnTo>
                    <a:pt x="3262" y="325"/>
                  </a:lnTo>
                  <a:lnTo>
                    <a:pt x="3300" y="323"/>
                  </a:lnTo>
                  <a:lnTo>
                    <a:pt x="3336" y="323"/>
                  </a:lnTo>
                  <a:lnTo>
                    <a:pt x="3336" y="323"/>
                  </a:lnTo>
                  <a:lnTo>
                    <a:pt x="3407" y="324"/>
                  </a:lnTo>
                  <a:lnTo>
                    <a:pt x="3477" y="328"/>
                  </a:lnTo>
                  <a:lnTo>
                    <a:pt x="3477" y="328"/>
                  </a:lnTo>
                  <a:lnTo>
                    <a:pt x="3501" y="330"/>
                  </a:lnTo>
                  <a:lnTo>
                    <a:pt x="3528" y="334"/>
                  </a:lnTo>
                  <a:lnTo>
                    <a:pt x="3542" y="336"/>
                  </a:lnTo>
                  <a:lnTo>
                    <a:pt x="3554" y="338"/>
                  </a:lnTo>
                  <a:lnTo>
                    <a:pt x="3567" y="338"/>
                  </a:lnTo>
                  <a:lnTo>
                    <a:pt x="3579" y="336"/>
                  </a:lnTo>
                  <a:lnTo>
                    <a:pt x="3579" y="336"/>
                  </a:lnTo>
                  <a:lnTo>
                    <a:pt x="3588" y="333"/>
                  </a:lnTo>
                  <a:lnTo>
                    <a:pt x="3598" y="329"/>
                  </a:lnTo>
                  <a:lnTo>
                    <a:pt x="3617" y="320"/>
                  </a:lnTo>
                  <a:lnTo>
                    <a:pt x="3617" y="320"/>
                  </a:lnTo>
                  <a:lnTo>
                    <a:pt x="3692" y="290"/>
                  </a:lnTo>
                  <a:lnTo>
                    <a:pt x="3768" y="261"/>
                  </a:lnTo>
                  <a:lnTo>
                    <a:pt x="3843" y="234"/>
                  </a:lnTo>
                  <a:lnTo>
                    <a:pt x="3920" y="208"/>
                  </a:lnTo>
                  <a:lnTo>
                    <a:pt x="3996" y="184"/>
                  </a:lnTo>
                  <a:lnTo>
                    <a:pt x="4074" y="161"/>
                  </a:lnTo>
                  <a:lnTo>
                    <a:pt x="4151" y="139"/>
                  </a:lnTo>
                  <a:lnTo>
                    <a:pt x="4230" y="119"/>
                  </a:lnTo>
                  <a:lnTo>
                    <a:pt x="4230" y="119"/>
                  </a:lnTo>
                  <a:lnTo>
                    <a:pt x="4291" y="105"/>
                  </a:lnTo>
                  <a:lnTo>
                    <a:pt x="4353" y="90"/>
                  </a:lnTo>
                  <a:lnTo>
                    <a:pt x="4415" y="78"/>
                  </a:lnTo>
                  <a:lnTo>
                    <a:pt x="4477" y="65"/>
                  </a:lnTo>
                  <a:lnTo>
                    <a:pt x="4539" y="55"/>
                  </a:lnTo>
                  <a:lnTo>
                    <a:pt x="4603" y="45"/>
                  </a:lnTo>
                  <a:lnTo>
                    <a:pt x="4665" y="36"/>
                  </a:lnTo>
                  <a:lnTo>
                    <a:pt x="4729" y="29"/>
                  </a:lnTo>
                  <a:lnTo>
                    <a:pt x="4792" y="24"/>
                  </a:lnTo>
                  <a:lnTo>
                    <a:pt x="4855" y="19"/>
                  </a:lnTo>
                  <a:lnTo>
                    <a:pt x="4919" y="16"/>
                  </a:lnTo>
                  <a:lnTo>
                    <a:pt x="4981" y="15"/>
                  </a:lnTo>
                  <a:lnTo>
                    <a:pt x="5045" y="16"/>
                  </a:lnTo>
                  <a:lnTo>
                    <a:pt x="5109" y="18"/>
                  </a:lnTo>
                  <a:lnTo>
                    <a:pt x="5171" y="23"/>
                  </a:lnTo>
                  <a:lnTo>
                    <a:pt x="5235" y="29"/>
                  </a:lnTo>
                  <a:lnTo>
                    <a:pt x="5235" y="29"/>
                  </a:lnTo>
                  <a:lnTo>
                    <a:pt x="5297" y="38"/>
                  </a:lnTo>
                  <a:lnTo>
                    <a:pt x="5358" y="48"/>
                  </a:lnTo>
                  <a:lnTo>
                    <a:pt x="5420" y="61"/>
                  </a:lnTo>
                  <a:lnTo>
                    <a:pt x="5480" y="78"/>
                  </a:lnTo>
                  <a:lnTo>
                    <a:pt x="5539" y="95"/>
                  </a:lnTo>
                  <a:lnTo>
                    <a:pt x="5598" y="114"/>
                  </a:lnTo>
                  <a:lnTo>
                    <a:pt x="5657" y="135"/>
                  </a:lnTo>
                  <a:lnTo>
                    <a:pt x="5716" y="156"/>
                  </a:lnTo>
                  <a:lnTo>
                    <a:pt x="5716" y="156"/>
                  </a:lnTo>
                  <a:lnTo>
                    <a:pt x="5777" y="180"/>
                  </a:lnTo>
                  <a:lnTo>
                    <a:pt x="5837" y="204"/>
                  </a:lnTo>
                  <a:lnTo>
                    <a:pt x="5895" y="229"/>
                  </a:lnTo>
                  <a:lnTo>
                    <a:pt x="5955" y="255"/>
                  </a:lnTo>
                  <a:lnTo>
                    <a:pt x="6014" y="281"/>
                  </a:lnTo>
                  <a:lnTo>
                    <a:pt x="6073" y="309"/>
                  </a:lnTo>
                  <a:lnTo>
                    <a:pt x="6131" y="336"/>
                  </a:lnTo>
                  <a:lnTo>
                    <a:pt x="6189" y="365"/>
                  </a:lnTo>
                  <a:lnTo>
                    <a:pt x="6189" y="365"/>
                  </a:lnTo>
                  <a:lnTo>
                    <a:pt x="6247" y="395"/>
                  </a:lnTo>
                  <a:lnTo>
                    <a:pt x="6305" y="426"/>
                  </a:lnTo>
                  <a:lnTo>
                    <a:pt x="6362" y="458"/>
                  </a:lnTo>
                  <a:lnTo>
                    <a:pt x="6420" y="490"/>
                  </a:lnTo>
                  <a:lnTo>
                    <a:pt x="6476" y="523"/>
                  </a:lnTo>
                  <a:lnTo>
                    <a:pt x="6532" y="557"/>
                  </a:lnTo>
                  <a:lnTo>
                    <a:pt x="6587" y="592"/>
                  </a:lnTo>
                  <a:lnTo>
                    <a:pt x="6642" y="628"/>
                  </a:lnTo>
                  <a:lnTo>
                    <a:pt x="6696" y="664"/>
                  </a:lnTo>
                  <a:lnTo>
                    <a:pt x="6749" y="703"/>
                  </a:lnTo>
                  <a:lnTo>
                    <a:pt x="6803" y="742"/>
                  </a:lnTo>
                  <a:lnTo>
                    <a:pt x="6854" y="780"/>
                  </a:lnTo>
                  <a:lnTo>
                    <a:pt x="6905" y="822"/>
                  </a:lnTo>
                  <a:lnTo>
                    <a:pt x="6957" y="863"/>
                  </a:lnTo>
                  <a:lnTo>
                    <a:pt x="7007" y="907"/>
                  </a:lnTo>
                  <a:lnTo>
                    <a:pt x="7055" y="950"/>
                  </a:lnTo>
                  <a:lnTo>
                    <a:pt x="7055" y="950"/>
                  </a:lnTo>
                  <a:lnTo>
                    <a:pt x="7100" y="993"/>
                  </a:lnTo>
                  <a:lnTo>
                    <a:pt x="7145" y="1038"/>
                  </a:lnTo>
                  <a:lnTo>
                    <a:pt x="7189" y="1083"/>
                  </a:lnTo>
                  <a:lnTo>
                    <a:pt x="7233" y="1129"/>
                  </a:lnTo>
                  <a:lnTo>
                    <a:pt x="7274" y="1177"/>
                  </a:lnTo>
                  <a:lnTo>
                    <a:pt x="7314" y="1226"/>
                  </a:lnTo>
                  <a:lnTo>
                    <a:pt x="7352" y="1276"/>
                  </a:lnTo>
                  <a:lnTo>
                    <a:pt x="7390" y="1327"/>
                  </a:lnTo>
                  <a:lnTo>
                    <a:pt x="7426" y="1379"/>
                  </a:lnTo>
                  <a:lnTo>
                    <a:pt x="7460" y="1432"/>
                  </a:lnTo>
                  <a:lnTo>
                    <a:pt x="7492" y="1487"/>
                  </a:lnTo>
                  <a:lnTo>
                    <a:pt x="7522" y="1542"/>
                  </a:lnTo>
                  <a:lnTo>
                    <a:pt x="7551" y="1598"/>
                  </a:lnTo>
                  <a:lnTo>
                    <a:pt x="7576" y="1656"/>
                  </a:lnTo>
                  <a:lnTo>
                    <a:pt x="7601" y="1715"/>
                  </a:lnTo>
                  <a:lnTo>
                    <a:pt x="7622" y="1775"/>
                  </a:lnTo>
                  <a:lnTo>
                    <a:pt x="7622" y="1775"/>
                  </a:lnTo>
                  <a:lnTo>
                    <a:pt x="7632" y="1808"/>
                  </a:lnTo>
                  <a:lnTo>
                    <a:pt x="7642" y="1843"/>
                  </a:lnTo>
                  <a:lnTo>
                    <a:pt x="7652" y="1878"/>
                  </a:lnTo>
                  <a:lnTo>
                    <a:pt x="7658" y="1895"/>
                  </a:lnTo>
                  <a:lnTo>
                    <a:pt x="7665" y="1911"/>
                  </a:lnTo>
                  <a:lnTo>
                    <a:pt x="7665" y="1911"/>
                  </a:lnTo>
                  <a:lnTo>
                    <a:pt x="7688" y="1958"/>
                  </a:lnTo>
                  <a:lnTo>
                    <a:pt x="7709" y="2007"/>
                  </a:lnTo>
                  <a:lnTo>
                    <a:pt x="7709" y="2007"/>
                  </a:lnTo>
                  <a:lnTo>
                    <a:pt x="7732" y="2062"/>
                  </a:lnTo>
                  <a:lnTo>
                    <a:pt x="7753" y="2119"/>
                  </a:lnTo>
                  <a:lnTo>
                    <a:pt x="7772" y="2175"/>
                  </a:lnTo>
                  <a:lnTo>
                    <a:pt x="7789" y="2231"/>
                  </a:lnTo>
                  <a:lnTo>
                    <a:pt x="7806" y="2289"/>
                  </a:lnTo>
                  <a:lnTo>
                    <a:pt x="7819" y="2347"/>
                  </a:lnTo>
                  <a:lnTo>
                    <a:pt x="7832" y="2405"/>
                  </a:lnTo>
                  <a:lnTo>
                    <a:pt x="7843" y="2464"/>
                  </a:lnTo>
                  <a:lnTo>
                    <a:pt x="7843" y="2464"/>
                  </a:lnTo>
                  <a:lnTo>
                    <a:pt x="7853" y="2533"/>
                  </a:lnTo>
                  <a:lnTo>
                    <a:pt x="7861" y="2601"/>
                  </a:lnTo>
                  <a:lnTo>
                    <a:pt x="7867" y="2670"/>
                  </a:lnTo>
                  <a:lnTo>
                    <a:pt x="7869" y="2739"/>
                  </a:lnTo>
                  <a:lnTo>
                    <a:pt x="7872" y="2808"/>
                  </a:lnTo>
                  <a:lnTo>
                    <a:pt x="7872" y="2878"/>
                  </a:lnTo>
                  <a:lnTo>
                    <a:pt x="7871" y="3015"/>
                  </a:lnTo>
                  <a:lnTo>
                    <a:pt x="7868" y="3154"/>
                  </a:lnTo>
                  <a:lnTo>
                    <a:pt x="7868" y="3223"/>
                  </a:lnTo>
                  <a:lnTo>
                    <a:pt x="7869" y="3292"/>
                  </a:lnTo>
                  <a:lnTo>
                    <a:pt x="7871" y="3360"/>
                  </a:lnTo>
                  <a:lnTo>
                    <a:pt x="7876" y="3429"/>
                  </a:lnTo>
                  <a:lnTo>
                    <a:pt x="7881" y="3498"/>
                  </a:lnTo>
                  <a:lnTo>
                    <a:pt x="7889" y="3567"/>
                  </a:lnTo>
                  <a:lnTo>
                    <a:pt x="7889" y="3567"/>
                  </a:lnTo>
                  <a:lnTo>
                    <a:pt x="7899" y="3627"/>
                  </a:lnTo>
                  <a:lnTo>
                    <a:pt x="7913" y="3687"/>
                  </a:lnTo>
                  <a:lnTo>
                    <a:pt x="7928" y="3746"/>
                  </a:lnTo>
                  <a:lnTo>
                    <a:pt x="7947" y="3804"/>
                  </a:lnTo>
                  <a:lnTo>
                    <a:pt x="7967" y="3862"/>
                  </a:lnTo>
                  <a:lnTo>
                    <a:pt x="7989" y="3919"/>
                  </a:lnTo>
                  <a:lnTo>
                    <a:pt x="8014" y="3976"/>
                  </a:lnTo>
                  <a:lnTo>
                    <a:pt x="8042" y="4031"/>
                  </a:lnTo>
                  <a:lnTo>
                    <a:pt x="8069" y="4086"/>
                  </a:lnTo>
                  <a:lnTo>
                    <a:pt x="8100" y="4140"/>
                  </a:lnTo>
                  <a:lnTo>
                    <a:pt x="8131" y="4193"/>
                  </a:lnTo>
                  <a:lnTo>
                    <a:pt x="8164" y="4245"/>
                  </a:lnTo>
                  <a:lnTo>
                    <a:pt x="8199" y="4296"/>
                  </a:lnTo>
                  <a:lnTo>
                    <a:pt x="8234" y="4346"/>
                  </a:lnTo>
                  <a:lnTo>
                    <a:pt x="8270" y="4395"/>
                  </a:lnTo>
                  <a:lnTo>
                    <a:pt x="8308" y="4442"/>
                  </a:lnTo>
                  <a:lnTo>
                    <a:pt x="8308" y="4442"/>
                  </a:lnTo>
                  <a:lnTo>
                    <a:pt x="8341" y="4485"/>
                  </a:lnTo>
                  <a:lnTo>
                    <a:pt x="8376" y="4525"/>
                  </a:lnTo>
                  <a:lnTo>
                    <a:pt x="8411" y="4566"/>
                  </a:lnTo>
                  <a:lnTo>
                    <a:pt x="8447" y="4606"/>
                  </a:lnTo>
                  <a:lnTo>
                    <a:pt x="8520" y="4684"/>
                  </a:lnTo>
                  <a:lnTo>
                    <a:pt x="8593" y="4761"/>
                  </a:lnTo>
                  <a:lnTo>
                    <a:pt x="8593" y="4761"/>
                  </a:lnTo>
                  <a:lnTo>
                    <a:pt x="8657" y="4827"/>
                  </a:lnTo>
                  <a:lnTo>
                    <a:pt x="8720" y="4895"/>
                  </a:lnTo>
                  <a:lnTo>
                    <a:pt x="8751" y="4929"/>
                  </a:lnTo>
                  <a:lnTo>
                    <a:pt x="8781" y="4964"/>
                  </a:lnTo>
                  <a:lnTo>
                    <a:pt x="8809" y="5000"/>
                  </a:lnTo>
                  <a:lnTo>
                    <a:pt x="8837" y="5036"/>
                  </a:lnTo>
                  <a:lnTo>
                    <a:pt x="8837" y="5036"/>
                  </a:lnTo>
                  <a:lnTo>
                    <a:pt x="8859" y="5069"/>
                  </a:lnTo>
                  <a:lnTo>
                    <a:pt x="8881" y="5101"/>
                  </a:lnTo>
                  <a:lnTo>
                    <a:pt x="8899" y="5135"/>
                  </a:lnTo>
                  <a:lnTo>
                    <a:pt x="8917" y="5170"/>
                  </a:lnTo>
                  <a:lnTo>
                    <a:pt x="8932" y="5206"/>
                  </a:lnTo>
                  <a:lnTo>
                    <a:pt x="8944" y="5243"/>
                  </a:lnTo>
                  <a:lnTo>
                    <a:pt x="8956" y="5280"/>
                  </a:lnTo>
                  <a:lnTo>
                    <a:pt x="8959" y="5299"/>
                  </a:lnTo>
                  <a:lnTo>
                    <a:pt x="8962" y="5319"/>
                  </a:lnTo>
                  <a:lnTo>
                    <a:pt x="8962" y="5319"/>
                  </a:lnTo>
                  <a:lnTo>
                    <a:pt x="8967" y="5356"/>
                  </a:lnTo>
                  <a:lnTo>
                    <a:pt x="8971" y="5394"/>
                  </a:lnTo>
                  <a:lnTo>
                    <a:pt x="8972" y="5432"/>
                  </a:lnTo>
                  <a:lnTo>
                    <a:pt x="8973" y="5470"/>
                  </a:lnTo>
                  <a:lnTo>
                    <a:pt x="8972" y="5547"/>
                  </a:lnTo>
                  <a:lnTo>
                    <a:pt x="8972" y="5623"/>
                  </a:lnTo>
                  <a:lnTo>
                    <a:pt x="8972" y="5623"/>
                  </a:lnTo>
                  <a:lnTo>
                    <a:pt x="8972" y="5713"/>
                  </a:lnTo>
                  <a:lnTo>
                    <a:pt x="8969" y="5807"/>
                  </a:lnTo>
                  <a:lnTo>
                    <a:pt x="8966" y="5902"/>
                  </a:lnTo>
                  <a:lnTo>
                    <a:pt x="8959" y="5998"/>
                  </a:lnTo>
                  <a:lnTo>
                    <a:pt x="8954" y="6046"/>
                  </a:lnTo>
                  <a:lnTo>
                    <a:pt x="8949" y="6094"/>
                  </a:lnTo>
                  <a:lnTo>
                    <a:pt x="8943" y="6143"/>
                  </a:lnTo>
                  <a:lnTo>
                    <a:pt x="8937" y="6191"/>
                  </a:lnTo>
                  <a:lnTo>
                    <a:pt x="8928" y="6239"/>
                  </a:lnTo>
                  <a:lnTo>
                    <a:pt x="8919" y="6287"/>
                  </a:lnTo>
                  <a:lnTo>
                    <a:pt x="8909" y="6334"/>
                  </a:lnTo>
                  <a:lnTo>
                    <a:pt x="8898" y="6382"/>
                  </a:lnTo>
                  <a:lnTo>
                    <a:pt x="8886" y="6428"/>
                  </a:lnTo>
                  <a:lnTo>
                    <a:pt x="8872" y="6475"/>
                  </a:lnTo>
                  <a:lnTo>
                    <a:pt x="8857" y="6520"/>
                  </a:lnTo>
                  <a:lnTo>
                    <a:pt x="8841" y="6565"/>
                  </a:lnTo>
                  <a:lnTo>
                    <a:pt x="8822" y="6608"/>
                  </a:lnTo>
                  <a:lnTo>
                    <a:pt x="8803" y="6651"/>
                  </a:lnTo>
                  <a:lnTo>
                    <a:pt x="8782" y="6693"/>
                  </a:lnTo>
                  <a:lnTo>
                    <a:pt x="8760" y="6735"/>
                  </a:lnTo>
                  <a:lnTo>
                    <a:pt x="8736" y="6775"/>
                  </a:lnTo>
                  <a:lnTo>
                    <a:pt x="8710" y="6813"/>
                  </a:lnTo>
                  <a:lnTo>
                    <a:pt x="8681" y="6851"/>
                  </a:lnTo>
                  <a:lnTo>
                    <a:pt x="8652" y="6887"/>
                  </a:lnTo>
                  <a:lnTo>
                    <a:pt x="8620" y="6922"/>
                  </a:lnTo>
                  <a:lnTo>
                    <a:pt x="8586" y="6955"/>
                  </a:lnTo>
                  <a:lnTo>
                    <a:pt x="8551" y="6987"/>
                  </a:lnTo>
                  <a:lnTo>
                    <a:pt x="8512" y="7017"/>
                  </a:lnTo>
                  <a:lnTo>
                    <a:pt x="8512" y="7017"/>
                  </a:lnTo>
                  <a:lnTo>
                    <a:pt x="8492" y="7032"/>
                  </a:lnTo>
                  <a:lnTo>
                    <a:pt x="8471" y="7047"/>
                  </a:lnTo>
                  <a:lnTo>
                    <a:pt x="8450" y="7061"/>
                  </a:lnTo>
                  <a:lnTo>
                    <a:pt x="8427" y="7074"/>
                  </a:lnTo>
                  <a:lnTo>
                    <a:pt x="8405" y="7086"/>
                  </a:lnTo>
                  <a:lnTo>
                    <a:pt x="8382" y="7097"/>
                  </a:lnTo>
                  <a:lnTo>
                    <a:pt x="8337" y="7119"/>
                  </a:lnTo>
                  <a:lnTo>
                    <a:pt x="8290" y="7139"/>
                  </a:lnTo>
                  <a:lnTo>
                    <a:pt x="8241" y="7155"/>
                  </a:lnTo>
                  <a:lnTo>
                    <a:pt x="8193" y="7169"/>
                  </a:lnTo>
                  <a:lnTo>
                    <a:pt x="8143" y="7180"/>
                  </a:lnTo>
                  <a:lnTo>
                    <a:pt x="8143" y="7180"/>
                  </a:lnTo>
                  <a:lnTo>
                    <a:pt x="8153" y="7187"/>
                  </a:lnTo>
                  <a:lnTo>
                    <a:pt x="8153" y="7187"/>
                  </a:lnTo>
                  <a:lnTo>
                    <a:pt x="8216" y="6676"/>
                  </a:lnTo>
                  <a:lnTo>
                    <a:pt x="8216" y="6676"/>
                  </a:lnTo>
                  <a:lnTo>
                    <a:pt x="8216" y="6673"/>
                  </a:lnTo>
                  <a:lnTo>
                    <a:pt x="8215" y="6671"/>
                  </a:lnTo>
                  <a:lnTo>
                    <a:pt x="8211" y="6668"/>
                  </a:lnTo>
                  <a:lnTo>
                    <a:pt x="8208" y="6668"/>
                  </a:lnTo>
                  <a:lnTo>
                    <a:pt x="8205" y="6668"/>
                  </a:lnTo>
                  <a:lnTo>
                    <a:pt x="8204" y="6670"/>
                  </a:lnTo>
                  <a:lnTo>
                    <a:pt x="8204" y="6670"/>
                  </a:lnTo>
                  <a:lnTo>
                    <a:pt x="8175" y="6702"/>
                  </a:lnTo>
                  <a:lnTo>
                    <a:pt x="8146" y="6733"/>
                  </a:lnTo>
                  <a:lnTo>
                    <a:pt x="8118" y="6763"/>
                  </a:lnTo>
                  <a:lnTo>
                    <a:pt x="8088" y="6793"/>
                  </a:lnTo>
                  <a:lnTo>
                    <a:pt x="8025" y="6852"/>
                  </a:lnTo>
                  <a:lnTo>
                    <a:pt x="7963" y="6908"/>
                  </a:lnTo>
                  <a:lnTo>
                    <a:pt x="7963" y="6908"/>
                  </a:lnTo>
                  <a:lnTo>
                    <a:pt x="7894" y="6967"/>
                  </a:lnTo>
                  <a:lnTo>
                    <a:pt x="7824" y="7024"/>
                  </a:lnTo>
                  <a:lnTo>
                    <a:pt x="7788" y="7051"/>
                  </a:lnTo>
                  <a:lnTo>
                    <a:pt x="7751" y="7079"/>
                  </a:lnTo>
                  <a:lnTo>
                    <a:pt x="7714" y="7105"/>
                  </a:lnTo>
                  <a:lnTo>
                    <a:pt x="7677" y="7130"/>
                  </a:lnTo>
                  <a:lnTo>
                    <a:pt x="7638" y="7155"/>
                  </a:lnTo>
                  <a:lnTo>
                    <a:pt x="7600" y="7179"/>
                  </a:lnTo>
                  <a:lnTo>
                    <a:pt x="7561" y="7201"/>
                  </a:lnTo>
                  <a:lnTo>
                    <a:pt x="7521" y="7224"/>
                  </a:lnTo>
                  <a:lnTo>
                    <a:pt x="7481" y="7245"/>
                  </a:lnTo>
                  <a:lnTo>
                    <a:pt x="7441" y="7265"/>
                  </a:lnTo>
                  <a:lnTo>
                    <a:pt x="7400" y="7284"/>
                  </a:lnTo>
                  <a:lnTo>
                    <a:pt x="7359" y="7301"/>
                  </a:lnTo>
                  <a:lnTo>
                    <a:pt x="7359" y="7301"/>
                  </a:lnTo>
                  <a:lnTo>
                    <a:pt x="7307" y="7321"/>
                  </a:lnTo>
                  <a:lnTo>
                    <a:pt x="7255" y="7339"/>
                  </a:lnTo>
                  <a:lnTo>
                    <a:pt x="7203" y="7355"/>
                  </a:lnTo>
                  <a:lnTo>
                    <a:pt x="7149" y="7367"/>
                  </a:lnTo>
                  <a:lnTo>
                    <a:pt x="7095" y="7379"/>
                  </a:lnTo>
                  <a:lnTo>
                    <a:pt x="7040" y="7386"/>
                  </a:lnTo>
                  <a:lnTo>
                    <a:pt x="7014" y="7389"/>
                  </a:lnTo>
                  <a:lnTo>
                    <a:pt x="6987" y="7391"/>
                  </a:lnTo>
                  <a:lnTo>
                    <a:pt x="6959" y="7392"/>
                  </a:lnTo>
                  <a:lnTo>
                    <a:pt x="6932" y="7394"/>
                  </a:lnTo>
                  <a:lnTo>
                    <a:pt x="6932" y="7394"/>
                  </a:lnTo>
                  <a:lnTo>
                    <a:pt x="6938" y="7402"/>
                  </a:lnTo>
                  <a:lnTo>
                    <a:pt x="6938" y="7402"/>
                  </a:lnTo>
                  <a:lnTo>
                    <a:pt x="7180" y="6777"/>
                  </a:lnTo>
                  <a:lnTo>
                    <a:pt x="7180" y="6777"/>
                  </a:lnTo>
                  <a:lnTo>
                    <a:pt x="7215" y="6688"/>
                  </a:lnTo>
                  <a:lnTo>
                    <a:pt x="7215" y="6688"/>
                  </a:lnTo>
                  <a:lnTo>
                    <a:pt x="7215" y="6685"/>
                  </a:lnTo>
                  <a:lnTo>
                    <a:pt x="7215" y="6682"/>
                  </a:lnTo>
                  <a:lnTo>
                    <a:pt x="7214" y="6681"/>
                  </a:lnTo>
                  <a:lnTo>
                    <a:pt x="7211" y="6680"/>
                  </a:lnTo>
                  <a:lnTo>
                    <a:pt x="7209" y="6678"/>
                  </a:lnTo>
                  <a:lnTo>
                    <a:pt x="7205" y="6678"/>
                  </a:lnTo>
                  <a:lnTo>
                    <a:pt x="7204" y="6680"/>
                  </a:lnTo>
                  <a:lnTo>
                    <a:pt x="7201" y="6682"/>
                  </a:lnTo>
                  <a:lnTo>
                    <a:pt x="7201" y="6682"/>
                  </a:lnTo>
                  <a:lnTo>
                    <a:pt x="7156" y="6762"/>
                  </a:lnTo>
                  <a:lnTo>
                    <a:pt x="7133" y="6802"/>
                  </a:lnTo>
                  <a:lnTo>
                    <a:pt x="7108" y="6841"/>
                  </a:lnTo>
                  <a:lnTo>
                    <a:pt x="7083" y="6881"/>
                  </a:lnTo>
                  <a:lnTo>
                    <a:pt x="7058" y="6919"/>
                  </a:lnTo>
                  <a:lnTo>
                    <a:pt x="7030" y="6957"/>
                  </a:lnTo>
                  <a:lnTo>
                    <a:pt x="7004" y="6995"/>
                  </a:lnTo>
                  <a:lnTo>
                    <a:pt x="6975" y="7032"/>
                  </a:lnTo>
                  <a:lnTo>
                    <a:pt x="6948" y="7070"/>
                  </a:lnTo>
                  <a:lnTo>
                    <a:pt x="6918" y="7105"/>
                  </a:lnTo>
                  <a:lnTo>
                    <a:pt x="6888" y="7141"/>
                  </a:lnTo>
                  <a:lnTo>
                    <a:pt x="6858" y="7176"/>
                  </a:lnTo>
                  <a:lnTo>
                    <a:pt x="6827" y="7210"/>
                  </a:lnTo>
                  <a:lnTo>
                    <a:pt x="6796" y="7244"/>
                  </a:lnTo>
                  <a:lnTo>
                    <a:pt x="6763" y="7276"/>
                  </a:lnTo>
                  <a:lnTo>
                    <a:pt x="6763" y="7276"/>
                  </a:lnTo>
                  <a:lnTo>
                    <a:pt x="6718" y="7319"/>
                  </a:lnTo>
                  <a:lnTo>
                    <a:pt x="6696" y="7340"/>
                  </a:lnTo>
                  <a:lnTo>
                    <a:pt x="6671" y="7360"/>
                  </a:lnTo>
                  <a:lnTo>
                    <a:pt x="6647" y="7380"/>
                  </a:lnTo>
                  <a:lnTo>
                    <a:pt x="6622" y="7399"/>
                  </a:lnTo>
                  <a:lnTo>
                    <a:pt x="6596" y="7418"/>
                  </a:lnTo>
                  <a:lnTo>
                    <a:pt x="6570" y="7435"/>
                  </a:lnTo>
                  <a:lnTo>
                    <a:pt x="6542" y="7450"/>
                  </a:lnTo>
                  <a:lnTo>
                    <a:pt x="6515" y="7465"/>
                  </a:lnTo>
                  <a:lnTo>
                    <a:pt x="6487" y="7479"/>
                  </a:lnTo>
                  <a:lnTo>
                    <a:pt x="6458" y="7490"/>
                  </a:lnTo>
                  <a:lnTo>
                    <a:pt x="6428" y="7500"/>
                  </a:lnTo>
                  <a:lnTo>
                    <a:pt x="6398" y="7509"/>
                  </a:lnTo>
                  <a:lnTo>
                    <a:pt x="6367" y="7515"/>
                  </a:lnTo>
                  <a:lnTo>
                    <a:pt x="6336" y="7519"/>
                  </a:lnTo>
                  <a:lnTo>
                    <a:pt x="6336" y="7519"/>
                  </a:lnTo>
                  <a:lnTo>
                    <a:pt x="6297" y="7521"/>
                  </a:lnTo>
                  <a:lnTo>
                    <a:pt x="6257" y="7524"/>
                  </a:lnTo>
                  <a:lnTo>
                    <a:pt x="6217" y="7525"/>
                  </a:lnTo>
                  <a:lnTo>
                    <a:pt x="6177" y="7525"/>
                  </a:lnTo>
                  <a:lnTo>
                    <a:pt x="6138" y="7524"/>
                  </a:lnTo>
                  <a:lnTo>
                    <a:pt x="6098" y="7521"/>
                  </a:lnTo>
                  <a:lnTo>
                    <a:pt x="6058" y="7518"/>
                  </a:lnTo>
                  <a:lnTo>
                    <a:pt x="6019" y="7514"/>
                  </a:lnTo>
                  <a:lnTo>
                    <a:pt x="5939" y="7504"/>
                  </a:lnTo>
                  <a:lnTo>
                    <a:pt x="5860" y="7493"/>
                  </a:lnTo>
                  <a:lnTo>
                    <a:pt x="5782" y="7478"/>
                  </a:lnTo>
                  <a:lnTo>
                    <a:pt x="5704" y="7461"/>
                  </a:lnTo>
                  <a:lnTo>
                    <a:pt x="5704" y="7461"/>
                  </a:lnTo>
                  <a:lnTo>
                    <a:pt x="5608" y="7440"/>
                  </a:lnTo>
                  <a:lnTo>
                    <a:pt x="5513" y="7418"/>
                  </a:lnTo>
                  <a:lnTo>
                    <a:pt x="5466" y="7404"/>
                  </a:lnTo>
                  <a:lnTo>
                    <a:pt x="5418" y="7391"/>
                  </a:lnTo>
                  <a:lnTo>
                    <a:pt x="5372" y="7376"/>
                  </a:lnTo>
                  <a:lnTo>
                    <a:pt x="5325" y="7361"/>
                  </a:lnTo>
                  <a:lnTo>
                    <a:pt x="5325" y="7361"/>
                  </a:lnTo>
                  <a:lnTo>
                    <a:pt x="5322" y="7361"/>
                  </a:lnTo>
                  <a:lnTo>
                    <a:pt x="5320" y="7362"/>
                  </a:lnTo>
                  <a:lnTo>
                    <a:pt x="5317" y="7364"/>
                  </a:lnTo>
                  <a:lnTo>
                    <a:pt x="5316" y="7366"/>
                  </a:lnTo>
                  <a:lnTo>
                    <a:pt x="5316" y="7369"/>
                  </a:lnTo>
                  <a:lnTo>
                    <a:pt x="5317" y="7372"/>
                  </a:lnTo>
                  <a:lnTo>
                    <a:pt x="5318" y="7374"/>
                  </a:lnTo>
                  <a:lnTo>
                    <a:pt x="5321" y="7376"/>
                  </a:lnTo>
                  <a:lnTo>
                    <a:pt x="5321" y="7376"/>
                  </a:lnTo>
                  <a:lnTo>
                    <a:pt x="5402" y="7401"/>
                  </a:lnTo>
                  <a:lnTo>
                    <a:pt x="5485" y="7425"/>
                  </a:lnTo>
                  <a:lnTo>
                    <a:pt x="5567" y="7446"/>
                  </a:lnTo>
                  <a:lnTo>
                    <a:pt x="5651" y="7465"/>
                  </a:lnTo>
                  <a:lnTo>
                    <a:pt x="5651" y="7465"/>
                  </a:lnTo>
                  <a:lnTo>
                    <a:pt x="5728" y="7483"/>
                  </a:lnTo>
                  <a:lnTo>
                    <a:pt x="5807" y="7498"/>
                  </a:lnTo>
                  <a:lnTo>
                    <a:pt x="5885" y="7511"/>
                  </a:lnTo>
                  <a:lnTo>
                    <a:pt x="5964" y="7523"/>
                  </a:lnTo>
                  <a:lnTo>
                    <a:pt x="6044" y="7531"/>
                  </a:lnTo>
                  <a:lnTo>
                    <a:pt x="6084" y="7535"/>
                  </a:lnTo>
                  <a:lnTo>
                    <a:pt x="6124" y="7538"/>
                  </a:lnTo>
                  <a:lnTo>
                    <a:pt x="6164" y="7539"/>
                  </a:lnTo>
                  <a:lnTo>
                    <a:pt x="6204" y="7539"/>
                  </a:lnTo>
                  <a:lnTo>
                    <a:pt x="6244" y="7539"/>
                  </a:lnTo>
                  <a:lnTo>
                    <a:pt x="6284" y="7538"/>
                  </a:lnTo>
                  <a:lnTo>
                    <a:pt x="6284" y="7538"/>
                  </a:lnTo>
                  <a:lnTo>
                    <a:pt x="6314" y="7535"/>
                  </a:lnTo>
                  <a:lnTo>
                    <a:pt x="6345" y="7531"/>
                  </a:lnTo>
                  <a:lnTo>
                    <a:pt x="6374" y="7526"/>
                  </a:lnTo>
                  <a:lnTo>
                    <a:pt x="6403" y="7520"/>
                  </a:lnTo>
                  <a:lnTo>
                    <a:pt x="6431" y="7511"/>
                  </a:lnTo>
                  <a:lnTo>
                    <a:pt x="6458" y="7503"/>
                  </a:lnTo>
                  <a:lnTo>
                    <a:pt x="6486" y="7491"/>
                  </a:lnTo>
                  <a:lnTo>
                    <a:pt x="6512" y="7480"/>
                  </a:lnTo>
                  <a:lnTo>
                    <a:pt x="6538" y="7468"/>
                  </a:lnTo>
                  <a:lnTo>
                    <a:pt x="6565" y="7453"/>
                  </a:lnTo>
                  <a:lnTo>
                    <a:pt x="6590" y="7438"/>
                  </a:lnTo>
                  <a:lnTo>
                    <a:pt x="6614" y="7421"/>
                  </a:lnTo>
                  <a:lnTo>
                    <a:pt x="6638" y="7404"/>
                  </a:lnTo>
                  <a:lnTo>
                    <a:pt x="6663" y="7386"/>
                  </a:lnTo>
                  <a:lnTo>
                    <a:pt x="6687" y="7366"/>
                  </a:lnTo>
                  <a:lnTo>
                    <a:pt x="6711" y="7346"/>
                  </a:lnTo>
                  <a:lnTo>
                    <a:pt x="6711" y="7346"/>
                  </a:lnTo>
                  <a:lnTo>
                    <a:pt x="6758" y="7302"/>
                  </a:lnTo>
                  <a:lnTo>
                    <a:pt x="6804" y="7256"/>
                  </a:lnTo>
                  <a:lnTo>
                    <a:pt x="6849" y="7209"/>
                  </a:lnTo>
                  <a:lnTo>
                    <a:pt x="6892" y="7160"/>
                  </a:lnTo>
                  <a:lnTo>
                    <a:pt x="6933" y="7109"/>
                  </a:lnTo>
                  <a:lnTo>
                    <a:pt x="6973" y="7057"/>
                  </a:lnTo>
                  <a:lnTo>
                    <a:pt x="7012" y="7005"/>
                  </a:lnTo>
                  <a:lnTo>
                    <a:pt x="7049" y="6952"/>
                  </a:lnTo>
                  <a:lnTo>
                    <a:pt x="7049" y="6952"/>
                  </a:lnTo>
                  <a:lnTo>
                    <a:pt x="7093" y="6888"/>
                  </a:lnTo>
                  <a:lnTo>
                    <a:pt x="7135" y="6823"/>
                  </a:lnTo>
                  <a:lnTo>
                    <a:pt x="7176" y="6757"/>
                  </a:lnTo>
                  <a:lnTo>
                    <a:pt x="7214" y="6690"/>
                  </a:lnTo>
                  <a:lnTo>
                    <a:pt x="7214" y="6690"/>
                  </a:lnTo>
                  <a:lnTo>
                    <a:pt x="7200" y="6685"/>
                  </a:lnTo>
                  <a:lnTo>
                    <a:pt x="7200" y="6685"/>
                  </a:lnTo>
                  <a:lnTo>
                    <a:pt x="6959" y="7309"/>
                  </a:lnTo>
                  <a:lnTo>
                    <a:pt x="6959" y="7309"/>
                  </a:lnTo>
                  <a:lnTo>
                    <a:pt x="6924" y="7399"/>
                  </a:lnTo>
                  <a:lnTo>
                    <a:pt x="6924" y="7399"/>
                  </a:lnTo>
                  <a:lnTo>
                    <a:pt x="6924" y="7402"/>
                  </a:lnTo>
                  <a:lnTo>
                    <a:pt x="6925" y="7405"/>
                  </a:lnTo>
                  <a:lnTo>
                    <a:pt x="6928" y="7408"/>
                  </a:lnTo>
                  <a:lnTo>
                    <a:pt x="6932" y="7409"/>
                  </a:lnTo>
                  <a:lnTo>
                    <a:pt x="6932" y="7409"/>
                  </a:lnTo>
                  <a:lnTo>
                    <a:pt x="6974" y="7408"/>
                  </a:lnTo>
                  <a:lnTo>
                    <a:pt x="7018" y="7404"/>
                  </a:lnTo>
                  <a:lnTo>
                    <a:pt x="7060" y="7400"/>
                  </a:lnTo>
                  <a:lnTo>
                    <a:pt x="7103" y="7392"/>
                  </a:lnTo>
                  <a:lnTo>
                    <a:pt x="7144" y="7385"/>
                  </a:lnTo>
                  <a:lnTo>
                    <a:pt x="7186" y="7376"/>
                  </a:lnTo>
                  <a:lnTo>
                    <a:pt x="7228" y="7365"/>
                  </a:lnTo>
                  <a:lnTo>
                    <a:pt x="7269" y="7352"/>
                  </a:lnTo>
                  <a:lnTo>
                    <a:pt x="7310" y="7339"/>
                  </a:lnTo>
                  <a:lnTo>
                    <a:pt x="7350" y="7324"/>
                  </a:lnTo>
                  <a:lnTo>
                    <a:pt x="7390" y="7307"/>
                  </a:lnTo>
                  <a:lnTo>
                    <a:pt x="7430" y="7290"/>
                  </a:lnTo>
                  <a:lnTo>
                    <a:pt x="7470" y="7271"/>
                  </a:lnTo>
                  <a:lnTo>
                    <a:pt x="7508" y="7251"/>
                  </a:lnTo>
                  <a:lnTo>
                    <a:pt x="7547" y="7231"/>
                  </a:lnTo>
                  <a:lnTo>
                    <a:pt x="7585" y="7209"/>
                  </a:lnTo>
                  <a:lnTo>
                    <a:pt x="7622" y="7186"/>
                  </a:lnTo>
                  <a:lnTo>
                    <a:pt x="7660" y="7164"/>
                  </a:lnTo>
                  <a:lnTo>
                    <a:pt x="7697" y="7139"/>
                  </a:lnTo>
                  <a:lnTo>
                    <a:pt x="7733" y="7114"/>
                  </a:lnTo>
                  <a:lnTo>
                    <a:pt x="7768" y="7089"/>
                  </a:lnTo>
                  <a:lnTo>
                    <a:pt x="7804" y="7061"/>
                  </a:lnTo>
                  <a:lnTo>
                    <a:pt x="7838" y="7035"/>
                  </a:lnTo>
                  <a:lnTo>
                    <a:pt x="7873" y="7007"/>
                  </a:lnTo>
                  <a:lnTo>
                    <a:pt x="7939" y="6951"/>
                  </a:lnTo>
                  <a:lnTo>
                    <a:pt x="8004" y="6893"/>
                  </a:lnTo>
                  <a:lnTo>
                    <a:pt x="8067" y="6835"/>
                  </a:lnTo>
                  <a:lnTo>
                    <a:pt x="8126" y="6775"/>
                  </a:lnTo>
                  <a:lnTo>
                    <a:pt x="8126" y="6775"/>
                  </a:lnTo>
                  <a:lnTo>
                    <a:pt x="8171" y="6728"/>
                  </a:lnTo>
                  <a:lnTo>
                    <a:pt x="8193" y="6705"/>
                  </a:lnTo>
                  <a:lnTo>
                    <a:pt x="8214" y="6681"/>
                  </a:lnTo>
                  <a:lnTo>
                    <a:pt x="8214" y="6681"/>
                  </a:lnTo>
                  <a:lnTo>
                    <a:pt x="8201" y="6676"/>
                  </a:lnTo>
                  <a:lnTo>
                    <a:pt x="8201" y="6676"/>
                  </a:lnTo>
                  <a:lnTo>
                    <a:pt x="8138" y="7187"/>
                  </a:lnTo>
                  <a:lnTo>
                    <a:pt x="8138" y="7187"/>
                  </a:lnTo>
                  <a:lnTo>
                    <a:pt x="8138" y="7191"/>
                  </a:lnTo>
                  <a:lnTo>
                    <a:pt x="8140" y="7194"/>
                  </a:lnTo>
                  <a:lnTo>
                    <a:pt x="8144" y="7195"/>
                  </a:lnTo>
                  <a:lnTo>
                    <a:pt x="8146" y="7195"/>
                  </a:lnTo>
                  <a:lnTo>
                    <a:pt x="8146" y="7195"/>
                  </a:lnTo>
                  <a:lnTo>
                    <a:pt x="8196" y="7182"/>
                  </a:lnTo>
                  <a:lnTo>
                    <a:pt x="8244" y="7169"/>
                  </a:lnTo>
                  <a:lnTo>
                    <a:pt x="8290" y="7152"/>
                  </a:lnTo>
                  <a:lnTo>
                    <a:pt x="8336" y="7135"/>
                  </a:lnTo>
                  <a:lnTo>
                    <a:pt x="8380" y="7114"/>
                  </a:lnTo>
                  <a:lnTo>
                    <a:pt x="8422" y="7091"/>
                  </a:lnTo>
                  <a:lnTo>
                    <a:pt x="8464" y="7066"/>
                  </a:lnTo>
                  <a:lnTo>
                    <a:pt x="8504" y="7039"/>
                  </a:lnTo>
                  <a:lnTo>
                    <a:pt x="8542" y="7010"/>
                  </a:lnTo>
                  <a:lnTo>
                    <a:pt x="8580" y="6979"/>
                  </a:lnTo>
                  <a:lnTo>
                    <a:pt x="8615" y="6945"/>
                  </a:lnTo>
                  <a:lnTo>
                    <a:pt x="8648" y="6910"/>
                  </a:lnTo>
                  <a:lnTo>
                    <a:pt x="8680" y="6872"/>
                  </a:lnTo>
                  <a:lnTo>
                    <a:pt x="8711" y="6833"/>
                  </a:lnTo>
                  <a:lnTo>
                    <a:pt x="8738" y="6792"/>
                  </a:lnTo>
                  <a:lnTo>
                    <a:pt x="8765" y="6750"/>
                  </a:lnTo>
                  <a:lnTo>
                    <a:pt x="8765" y="6750"/>
                  </a:lnTo>
                  <a:lnTo>
                    <a:pt x="8788" y="6707"/>
                  </a:lnTo>
                  <a:lnTo>
                    <a:pt x="8809" y="6665"/>
                  </a:lnTo>
                  <a:lnTo>
                    <a:pt x="8829" y="6621"/>
                  </a:lnTo>
                  <a:lnTo>
                    <a:pt x="8848" y="6576"/>
                  </a:lnTo>
                  <a:lnTo>
                    <a:pt x="8866" y="6531"/>
                  </a:lnTo>
                  <a:lnTo>
                    <a:pt x="8881" y="6486"/>
                  </a:lnTo>
                  <a:lnTo>
                    <a:pt x="8894" y="6440"/>
                  </a:lnTo>
                  <a:lnTo>
                    <a:pt x="8907" y="6393"/>
                  </a:lnTo>
                  <a:lnTo>
                    <a:pt x="8919" y="6346"/>
                  </a:lnTo>
                  <a:lnTo>
                    <a:pt x="8929" y="6299"/>
                  </a:lnTo>
                  <a:lnTo>
                    <a:pt x="8938" y="6252"/>
                  </a:lnTo>
                  <a:lnTo>
                    <a:pt x="8947" y="6204"/>
                  </a:lnTo>
                  <a:lnTo>
                    <a:pt x="8954" y="6157"/>
                  </a:lnTo>
                  <a:lnTo>
                    <a:pt x="8961" y="6109"/>
                  </a:lnTo>
                  <a:lnTo>
                    <a:pt x="8966" y="6061"/>
                  </a:lnTo>
                  <a:lnTo>
                    <a:pt x="8971" y="6013"/>
                  </a:lnTo>
                  <a:lnTo>
                    <a:pt x="8971" y="6013"/>
                  </a:lnTo>
                  <a:lnTo>
                    <a:pt x="8978" y="5923"/>
                  </a:lnTo>
                  <a:lnTo>
                    <a:pt x="8983" y="5832"/>
                  </a:lnTo>
                  <a:lnTo>
                    <a:pt x="8986" y="5742"/>
                  </a:lnTo>
                  <a:lnTo>
                    <a:pt x="8987" y="5650"/>
                  </a:lnTo>
                  <a:lnTo>
                    <a:pt x="8987" y="5650"/>
                  </a:lnTo>
                  <a:lnTo>
                    <a:pt x="8987" y="5573"/>
                  </a:lnTo>
                  <a:lnTo>
                    <a:pt x="8988" y="5494"/>
                  </a:lnTo>
                  <a:lnTo>
                    <a:pt x="8987" y="5455"/>
                  </a:lnTo>
                  <a:lnTo>
                    <a:pt x="8986" y="5416"/>
                  </a:lnTo>
                  <a:lnTo>
                    <a:pt x="8983" y="5378"/>
                  </a:lnTo>
                  <a:lnTo>
                    <a:pt x="8981" y="5339"/>
                  </a:lnTo>
                  <a:lnTo>
                    <a:pt x="8981" y="5339"/>
                  </a:lnTo>
                  <a:lnTo>
                    <a:pt x="8977" y="5318"/>
                  </a:lnTo>
                  <a:lnTo>
                    <a:pt x="8974" y="5298"/>
                  </a:lnTo>
                  <a:lnTo>
                    <a:pt x="8969" y="5278"/>
                  </a:lnTo>
                  <a:lnTo>
                    <a:pt x="8964" y="5258"/>
                  </a:lnTo>
                  <a:lnTo>
                    <a:pt x="8953" y="5219"/>
                  </a:lnTo>
                  <a:lnTo>
                    <a:pt x="8938" y="5181"/>
                  </a:lnTo>
                  <a:lnTo>
                    <a:pt x="8921" y="5144"/>
                  </a:lnTo>
                  <a:lnTo>
                    <a:pt x="8902" y="5109"/>
                  </a:lnTo>
                  <a:lnTo>
                    <a:pt x="8881" y="5074"/>
                  </a:lnTo>
                  <a:lnTo>
                    <a:pt x="8858" y="5040"/>
                  </a:lnTo>
                  <a:lnTo>
                    <a:pt x="8834" y="5006"/>
                  </a:lnTo>
                  <a:lnTo>
                    <a:pt x="8808" y="4974"/>
                  </a:lnTo>
                  <a:lnTo>
                    <a:pt x="8782" y="4943"/>
                  </a:lnTo>
                  <a:lnTo>
                    <a:pt x="8755" y="4911"/>
                  </a:lnTo>
                  <a:lnTo>
                    <a:pt x="8700" y="4850"/>
                  </a:lnTo>
                  <a:lnTo>
                    <a:pt x="8643" y="4792"/>
                  </a:lnTo>
                  <a:lnTo>
                    <a:pt x="8643" y="4792"/>
                  </a:lnTo>
                  <a:lnTo>
                    <a:pt x="8562" y="4706"/>
                  </a:lnTo>
                  <a:lnTo>
                    <a:pt x="8482" y="4619"/>
                  </a:lnTo>
                  <a:lnTo>
                    <a:pt x="8442" y="4575"/>
                  </a:lnTo>
                  <a:lnTo>
                    <a:pt x="8404" y="4531"/>
                  </a:lnTo>
                  <a:lnTo>
                    <a:pt x="8366" y="4486"/>
                  </a:lnTo>
                  <a:lnTo>
                    <a:pt x="8329" y="4441"/>
                  </a:lnTo>
                  <a:lnTo>
                    <a:pt x="8293" y="4395"/>
                  </a:lnTo>
                  <a:lnTo>
                    <a:pt x="8256" y="4347"/>
                  </a:lnTo>
                  <a:lnTo>
                    <a:pt x="8223" y="4300"/>
                  </a:lnTo>
                  <a:lnTo>
                    <a:pt x="8189" y="4252"/>
                  </a:lnTo>
                  <a:lnTo>
                    <a:pt x="8158" y="4202"/>
                  </a:lnTo>
                  <a:lnTo>
                    <a:pt x="8126" y="4152"/>
                  </a:lnTo>
                  <a:lnTo>
                    <a:pt x="8098" y="4100"/>
                  </a:lnTo>
                  <a:lnTo>
                    <a:pt x="8069" y="4047"/>
                  </a:lnTo>
                  <a:lnTo>
                    <a:pt x="8069" y="4047"/>
                  </a:lnTo>
                  <a:lnTo>
                    <a:pt x="8039" y="3987"/>
                  </a:lnTo>
                  <a:lnTo>
                    <a:pt x="8012" y="3926"/>
                  </a:lnTo>
                  <a:lnTo>
                    <a:pt x="7987" y="3863"/>
                  </a:lnTo>
                  <a:lnTo>
                    <a:pt x="7963" y="3801"/>
                  </a:lnTo>
                  <a:lnTo>
                    <a:pt x="7952" y="3768"/>
                  </a:lnTo>
                  <a:lnTo>
                    <a:pt x="7943" y="3737"/>
                  </a:lnTo>
                  <a:lnTo>
                    <a:pt x="7933" y="3704"/>
                  </a:lnTo>
                  <a:lnTo>
                    <a:pt x="7925" y="3672"/>
                  </a:lnTo>
                  <a:lnTo>
                    <a:pt x="7918" y="3639"/>
                  </a:lnTo>
                  <a:lnTo>
                    <a:pt x="7910" y="3606"/>
                  </a:lnTo>
                  <a:lnTo>
                    <a:pt x="7905" y="3573"/>
                  </a:lnTo>
                  <a:lnTo>
                    <a:pt x="7901" y="3539"/>
                  </a:lnTo>
                  <a:lnTo>
                    <a:pt x="7901" y="3539"/>
                  </a:lnTo>
                  <a:lnTo>
                    <a:pt x="7894" y="3478"/>
                  </a:lnTo>
                  <a:lnTo>
                    <a:pt x="7889" y="3415"/>
                  </a:lnTo>
                  <a:lnTo>
                    <a:pt x="7887" y="3354"/>
                  </a:lnTo>
                  <a:lnTo>
                    <a:pt x="7886" y="3292"/>
                  </a:lnTo>
                  <a:lnTo>
                    <a:pt x="7886" y="3230"/>
                  </a:lnTo>
                  <a:lnTo>
                    <a:pt x="7887" y="3168"/>
                  </a:lnTo>
                  <a:lnTo>
                    <a:pt x="7888" y="3044"/>
                  </a:lnTo>
                  <a:lnTo>
                    <a:pt x="7888" y="3044"/>
                  </a:lnTo>
                  <a:lnTo>
                    <a:pt x="7888" y="2886"/>
                  </a:lnTo>
                  <a:lnTo>
                    <a:pt x="7887" y="2809"/>
                  </a:lnTo>
                  <a:lnTo>
                    <a:pt x="7884" y="2730"/>
                  </a:lnTo>
                  <a:lnTo>
                    <a:pt x="7881" y="2651"/>
                  </a:lnTo>
                  <a:lnTo>
                    <a:pt x="7873" y="2574"/>
                  </a:lnTo>
                  <a:lnTo>
                    <a:pt x="7868" y="2535"/>
                  </a:lnTo>
                  <a:lnTo>
                    <a:pt x="7863" y="2496"/>
                  </a:lnTo>
                  <a:lnTo>
                    <a:pt x="7857" y="2457"/>
                  </a:lnTo>
                  <a:lnTo>
                    <a:pt x="7851" y="2419"/>
                  </a:lnTo>
                  <a:lnTo>
                    <a:pt x="7851" y="2419"/>
                  </a:lnTo>
                  <a:lnTo>
                    <a:pt x="7838" y="2362"/>
                  </a:lnTo>
                  <a:lnTo>
                    <a:pt x="7826" y="2307"/>
                  </a:lnTo>
                  <a:lnTo>
                    <a:pt x="7811" y="2251"/>
                  </a:lnTo>
                  <a:lnTo>
                    <a:pt x="7794" y="2197"/>
                  </a:lnTo>
                  <a:lnTo>
                    <a:pt x="7777" y="2142"/>
                  </a:lnTo>
                  <a:lnTo>
                    <a:pt x="7758" y="2089"/>
                  </a:lnTo>
                  <a:lnTo>
                    <a:pt x="7737" y="2036"/>
                  </a:lnTo>
                  <a:lnTo>
                    <a:pt x="7716" y="1984"/>
                  </a:lnTo>
                  <a:lnTo>
                    <a:pt x="7716" y="1984"/>
                  </a:lnTo>
                  <a:lnTo>
                    <a:pt x="7706" y="1962"/>
                  </a:lnTo>
                  <a:lnTo>
                    <a:pt x="7694" y="1941"/>
                  </a:lnTo>
                  <a:lnTo>
                    <a:pt x="7684" y="1920"/>
                  </a:lnTo>
                  <a:lnTo>
                    <a:pt x="7675" y="1898"/>
                  </a:lnTo>
                  <a:lnTo>
                    <a:pt x="7675" y="1898"/>
                  </a:lnTo>
                  <a:lnTo>
                    <a:pt x="7666" y="1876"/>
                  </a:lnTo>
                  <a:lnTo>
                    <a:pt x="7658" y="1853"/>
                  </a:lnTo>
                  <a:lnTo>
                    <a:pt x="7645" y="1807"/>
                  </a:lnTo>
                  <a:lnTo>
                    <a:pt x="7632" y="1761"/>
                  </a:lnTo>
                  <a:lnTo>
                    <a:pt x="7625" y="1737"/>
                  </a:lnTo>
                  <a:lnTo>
                    <a:pt x="7617" y="1715"/>
                  </a:lnTo>
                  <a:lnTo>
                    <a:pt x="7617" y="1715"/>
                  </a:lnTo>
                  <a:lnTo>
                    <a:pt x="7593" y="1657"/>
                  </a:lnTo>
                  <a:lnTo>
                    <a:pt x="7568" y="1601"/>
                  </a:lnTo>
                  <a:lnTo>
                    <a:pt x="7541" y="1546"/>
                  </a:lnTo>
                  <a:lnTo>
                    <a:pt x="7512" y="1491"/>
                  </a:lnTo>
                  <a:lnTo>
                    <a:pt x="7481" y="1438"/>
                  </a:lnTo>
                  <a:lnTo>
                    <a:pt x="7449" y="1386"/>
                  </a:lnTo>
                  <a:lnTo>
                    <a:pt x="7414" y="1334"/>
                  </a:lnTo>
                  <a:lnTo>
                    <a:pt x="7377" y="1284"/>
                  </a:lnTo>
                  <a:lnTo>
                    <a:pt x="7377" y="1284"/>
                  </a:lnTo>
                  <a:lnTo>
                    <a:pt x="7339" y="1233"/>
                  </a:lnTo>
                  <a:lnTo>
                    <a:pt x="7299" y="1183"/>
                  </a:lnTo>
                  <a:lnTo>
                    <a:pt x="7256" y="1134"/>
                  </a:lnTo>
                  <a:lnTo>
                    <a:pt x="7214" y="1087"/>
                  </a:lnTo>
                  <a:lnTo>
                    <a:pt x="7170" y="1041"/>
                  </a:lnTo>
                  <a:lnTo>
                    <a:pt x="7124" y="994"/>
                  </a:lnTo>
                  <a:lnTo>
                    <a:pt x="7078" y="950"/>
                  </a:lnTo>
                  <a:lnTo>
                    <a:pt x="7030" y="907"/>
                  </a:lnTo>
                  <a:lnTo>
                    <a:pt x="6982" y="865"/>
                  </a:lnTo>
                  <a:lnTo>
                    <a:pt x="6933" y="824"/>
                  </a:lnTo>
                  <a:lnTo>
                    <a:pt x="6883" y="784"/>
                  </a:lnTo>
                  <a:lnTo>
                    <a:pt x="6832" y="744"/>
                  </a:lnTo>
                  <a:lnTo>
                    <a:pt x="6781" y="707"/>
                  </a:lnTo>
                  <a:lnTo>
                    <a:pt x="6728" y="669"/>
                  </a:lnTo>
                  <a:lnTo>
                    <a:pt x="6674" y="633"/>
                  </a:lnTo>
                  <a:lnTo>
                    <a:pt x="6622" y="597"/>
                  </a:lnTo>
                  <a:lnTo>
                    <a:pt x="6622" y="597"/>
                  </a:lnTo>
                  <a:lnTo>
                    <a:pt x="6567" y="562"/>
                  </a:lnTo>
                  <a:lnTo>
                    <a:pt x="6512" y="528"/>
                  </a:lnTo>
                  <a:lnTo>
                    <a:pt x="6457" y="494"/>
                  </a:lnTo>
                  <a:lnTo>
                    <a:pt x="6401" y="461"/>
                  </a:lnTo>
                  <a:lnTo>
                    <a:pt x="6345" y="430"/>
                  </a:lnTo>
                  <a:lnTo>
                    <a:pt x="6287" y="399"/>
                  </a:lnTo>
                  <a:lnTo>
                    <a:pt x="6230" y="369"/>
                  </a:lnTo>
                  <a:lnTo>
                    <a:pt x="6172" y="340"/>
                  </a:lnTo>
                  <a:lnTo>
                    <a:pt x="6115" y="311"/>
                  </a:lnTo>
                  <a:lnTo>
                    <a:pt x="6056" y="284"/>
                  </a:lnTo>
                  <a:lnTo>
                    <a:pt x="5998" y="258"/>
                  </a:lnTo>
                  <a:lnTo>
                    <a:pt x="5938" y="231"/>
                  </a:lnTo>
                  <a:lnTo>
                    <a:pt x="5878" y="205"/>
                  </a:lnTo>
                  <a:lnTo>
                    <a:pt x="5819" y="181"/>
                  </a:lnTo>
                  <a:lnTo>
                    <a:pt x="5758" y="156"/>
                  </a:lnTo>
                  <a:lnTo>
                    <a:pt x="5698" y="134"/>
                  </a:lnTo>
                  <a:lnTo>
                    <a:pt x="5698" y="134"/>
                  </a:lnTo>
                  <a:lnTo>
                    <a:pt x="5639" y="113"/>
                  </a:lnTo>
                  <a:lnTo>
                    <a:pt x="5581" y="93"/>
                  </a:lnTo>
                  <a:lnTo>
                    <a:pt x="5521" y="74"/>
                  </a:lnTo>
                  <a:lnTo>
                    <a:pt x="5461" y="56"/>
                  </a:lnTo>
                  <a:lnTo>
                    <a:pt x="5401" y="43"/>
                  </a:lnTo>
                  <a:lnTo>
                    <a:pt x="5340" y="30"/>
                  </a:lnTo>
                  <a:lnTo>
                    <a:pt x="5279" y="19"/>
                  </a:lnTo>
                  <a:lnTo>
                    <a:pt x="5216" y="11"/>
                  </a:lnTo>
                  <a:lnTo>
                    <a:pt x="5216" y="11"/>
                  </a:lnTo>
                  <a:lnTo>
                    <a:pt x="5151" y="6"/>
                  </a:lnTo>
                  <a:lnTo>
                    <a:pt x="5085" y="3"/>
                  </a:lnTo>
                  <a:lnTo>
                    <a:pt x="5019" y="0"/>
                  </a:lnTo>
                  <a:lnTo>
                    <a:pt x="4953" y="1"/>
                  </a:lnTo>
                  <a:lnTo>
                    <a:pt x="4888" y="3"/>
                  </a:lnTo>
                  <a:lnTo>
                    <a:pt x="4822" y="6"/>
                  </a:lnTo>
                  <a:lnTo>
                    <a:pt x="4755" y="13"/>
                  </a:lnTo>
                  <a:lnTo>
                    <a:pt x="4690" y="19"/>
                  </a:lnTo>
                  <a:lnTo>
                    <a:pt x="4690" y="19"/>
                  </a:lnTo>
                  <a:lnTo>
                    <a:pt x="4634" y="26"/>
                  </a:lnTo>
                  <a:lnTo>
                    <a:pt x="4579" y="34"/>
                  </a:lnTo>
                  <a:lnTo>
                    <a:pt x="4524" y="43"/>
                  </a:lnTo>
                  <a:lnTo>
                    <a:pt x="4469" y="53"/>
                  </a:lnTo>
                  <a:lnTo>
                    <a:pt x="4413" y="63"/>
                  </a:lnTo>
                  <a:lnTo>
                    <a:pt x="4360" y="74"/>
                  </a:lnTo>
                  <a:lnTo>
                    <a:pt x="4305" y="86"/>
                  </a:lnTo>
                  <a:lnTo>
                    <a:pt x="4250" y="99"/>
                  </a:lnTo>
                  <a:lnTo>
                    <a:pt x="4196" y="113"/>
                  </a:lnTo>
                  <a:lnTo>
                    <a:pt x="4141" y="126"/>
                  </a:lnTo>
                  <a:lnTo>
                    <a:pt x="4034" y="158"/>
                  </a:lnTo>
                  <a:lnTo>
                    <a:pt x="3926" y="190"/>
                  </a:lnTo>
                  <a:lnTo>
                    <a:pt x="3820" y="226"/>
                  </a:lnTo>
                  <a:lnTo>
                    <a:pt x="3820" y="226"/>
                  </a:lnTo>
                  <a:lnTo>
                    <a:pt x="3765" y="246"/>
                  </a:lnTo>
                  <a:lnTo>
                    <a:pt x="3710" y="266"/>
                  </a:lnTo>
                  <a:lnTo>
                    <a:pt x="3655" y="288"/>
                  </a:lnTo>
                  <a:lnTo>
                    <a:pt x="3600" y="310"/>
                  </a:lnTo>
                  <a:lnTo>
                    <a:pt x="3600" y="310"/>
                  </a:lnTo>
                  <a:lnTo>
                    <a:pt x="3590" y="315"/>
                  </a:lnTo>
                  <a:lnTo>
                    <a:pt x="3580" y="318"/>
                  </a:lnTo>
                  <a:lnTo>
                    <a:pt x="3572" y="320"/>
                  </a:lnTo>
                  <a:lnTo>
                    <a:pt x="3560" y="320"/>
                  </a:lnTo>
                  <a:lnTo>
                    <a:pt x="3560" y="320"/>
                  </a:lnTo>
                  <a:lnTo>
                    <a:pt x="3543" y="320"/>
                  </a:lnTo>
                  <a:lnTo>
                    <a:pt x="3526" y="319"/>
                  </a:lnTo>
                  <a:lnTo>
                    <a:pt x="3491" y="315"/>
                  </a:lnTo>
                  <a:lnTo>
                    <a:pt x="3456" y="311"/>
                  </a:lnTo>
                  <a:lnTo>
                    <a:pt x="3421" y="309"/>
                  </a:lnTo>
                  <a:lnTo>
                    <a:pt x="3421" y="309"/>
                  </a:lnTo>
                  <a:lnTo>
                    <a:pt x="3382" y="308"/>
                  </a:lnTo>
                  <a:lnTo>
                    <a:pt x="3343" y="308"/>
                  </a:lnTo>
                  <a:lnTo>
                    <a:pt x="3305" y="308"/>
                  </a:lnTo>
                  <a:lnTo>
                    <a:pt x="3266" y="310"/>
                  </a:lnTo>
                  <a:lnTo>
                    <a:pt x="3266" y="310"/>
                  </a:lnTo>
                  <a:lnTo>
                    <a:pt x="3230" y="311"/>
                  </a:lnTo>
                  <a:lnTo>
                    <a:pt x="3192" y="315"/>
                  </a:lnTo>
                  <a:lnTo>
                    <a:pt x="3120" y="323"/>
                  </a:lnTo>
                  <a:lnTo>
                    <a:pt x="3046" y="334"/>
                  </a:lnTo>
                  <a:lnTo>
                    <a:pt x="2975" y="348"/>
                  </a:lnTo>
                  <a:lnTo>
                    <a:pt x="2903" y="365"/>
                  </a:lnTo>
                  <a:lnTo>
                    <a:pt x="2831" y="384"/>
                  </a:lnTo>
                  <a:lnTo>
                    <a:pt x="2761" y="406"/>
                  </a:lnTo>
                  <a:lnTo>
                    <a:pt x="2693" y="430"/>
                  </a:lnTo>
                  <a:lnTo>
                    <a:pt x="2624" y="458"/>
                  </a:lnTo>
                  <a:lnTo>
                    <a:pt x="2557" y="486"/>
                  </a:lnTo>
                  <a:lnTo>
                    <a:pt x="2489" y="519"/>
                  </a:lnTo>
                  <a:lnTo>
                    <a:pt x="2424" y="553"/>
                  </a:lnTo>
                  <a:lnTo>
                    <a:pt x="2361" y="589"/>
                  </a:lnTo>
                  <a:lnTo>
                    <a:pt x="2297" y="628"/>
                  </a:lnTo>
                  <a:lnTo>
                    <a:pt x="2236" y="668"/>
                  </a:lnTo>
                  <a:lnTo>
                    <a:pt x="2176" y="710"/>
                  </a:lnTo>
                  <a:lnTo>
                    <a:pt x="2176" y="710"/>
                  </a:lnTo>
                  <a:lnTo>
                    <a:pt x="2116" y="755"/>
                  </a:lnTo>
                  <a:lnTo>
                    <a:pt x="2058" y="802"/>
                  </a:lnTo>
                  <a:lnTo>
                    <a:pt x="2002" y="850"/>
                  </a:lnTo>
                  <a:lnTo>
                    <a:pt x="1947" y="902"/>
                  </a:lnTo>
                  <a:lnTo>
                    <a:pt x="1895" y="954"/>
                  </a:lnTo>
                  <a:lnTo>
                    <a:pt x="1844" y="1008"/>
                  </a:lnTo>
                  <a:lnTo>
                    <a:pt x="1794" y="1063"/>
                  </a:lnTo>
                  <a:lnTo>
                    <a:pt x="1746" y="1121"/>
                  </a:lnTo>
                  <a:lnTo>
                    <a:pt x="1700" y="1178"/>
                  </a:lnTo>
                  <a:lnTo>
                    <a:pt x="1655" y="1238"/>
                  </a:lnTo>
                  <a:lnTo>
                    <a:pt x="1613" y="1299"/>
                  </a:lnTo>
                  <a:lnTo>
                    <a:pt x="1572" y="1361"/>
                  </a:lnTo>
                  <a:lnTo>
                    <a:pt x="1532" y="1424"/>
                  </a:lnTo>
                  <a:lnTo>
                    <a:pt x="1494" y="1488"/>
                  </a:lnTo>
                  <a:lnTo>
                    <a:pt x="1458" y="1553"/>
                  </a:lnTo>
                  <a:lnTo>
                    <a:pt x="1423" y="1620"/>
                  </a:lnTo>
                  <a:lnTo>
                    <a:pt x="1423" y="1620"/>
                  </a:lnTo>
                  <a:lnTo>
                    <a:pt x="1389" y="1687"/>
                  </a:lnTo>
                  <a:lnTo>
                    <a:pt x="1358" y="1756"/>
                  </a:lnTo>
                  <a:lnTo>
                    <a:pt x="1328" y="1825"/>
                  </a:lnTo>
                  <a:lnTo>
                    <a:pt x="1301" y="1895"/>
                  </a:lnTo>
                  <a:lnTo>
                    <a:pt x="1273" y="1965"/>
                  </a:lnTo>
                  <a:lnTo>
                    <a:pt x="1248" y="2036"/>
                  </a:lnTo>
                  <a:lnTo>
                    <a:pt x="1224" y="2107"/>
                  </a:lnTo>
                  <a:lnTo>
                    <a:pt x="1203" y="2179"/>
                  </a:lnTo>
                  <a:lnTo>
                    <a:pt x="1182" y="2251"/>
                  </a:lnTo>
                  <a:lnTo>
                    <a:pt x="1163" y="2324"/>
                  </a:lnTo>
                  <a:lnTo>
                    <a:pt x="1145" y="2396"/>
                  </a:lnTo>
                  <a:lnTo>
                    <a:pt x="1128" y="2470"/>
                  </a:lnTo>
                  <a:lnTo>
                    <a:pt x="1112" y="2543"/>
                  </a:lnTo>
                  <a:lnTo>
                    <a:pt x="1098" y="2618"/>
                  </a:lnTo>
                  <a:lnTo>
                    <a:pt x="1085" y="2691"/>
                  </a:lnTo>
                  <a:lnTo>
                    <a:pt x="1072" y="2765"/>
                  </a:lnTo>
                  <a:lnTo>
                    <a:pt x="1072" y="2765"/>
                  </a:lnTo>
                  <a:lnTo>
                    <a:pt x="1050" y="2911"/>
                  </a:lnTo>
                  <a:lnTo>
                    <a:pt x="1028" y="3057"/>
                  </a:lnTo>
                  <a:lnTo>
                    <a:pt x="1007" y="3203"/>
                  </a:lnTo>
                  <a:lnTo>
                    <a:pt x="983" y="3348"/>
                  </a:lnTo>
                  <a:lnTo>
                    <a:pt x="970" y="3420"/>
                  </a:lnTo>
                  <a:lnTo>
                    <a:pt x="956" y="3493"/>
                  </a:lnTo>
                  <a:lnTo>
                    <a:pt x="941" y="3564"/>
                  </a:lnTo>
                  <a:lnTo>
                    <a:pt x="925" y="3637"/>
                  </a:lnTo>
                  <a:lnTo>
                    <a:pt x="907" y="3708"/>
                  </a:lnTo>
                  <a:lnTo>
                    <a:pt x="889" y="3778"/>
                  </a:lnTo>
                  <a:lnTo>
                    <a:pt x="867" y="3849"/>
                  </a:lnTo>
                  <a:lnTo>
                    <a:pt x="844" y="3918"/>
                  </a:lnTo>
                  <a:lnTo>
                    <a:pt x="844" y="3918"/>
                  </a:lnTo>
                  <a:lnTo>
                    <a:pt x="817" y="3990"/>
                  </a:lnTo>
                  <a:lnTo>
                    <a:pt x="790" y="4058"/>
                  </a:lnTo>
                  <a:lnTo>
                    <a:pt x="775" y="4092"/>
                  </a:lnTo>
                  <a:lnTo>
                    <a:pt x="759" y="4126"/>
                  </a:lnTo>
                  <a:lnTo>
                    <a:pt x="742" y="4160"/>
                  </a:lnTo>
                  <a:lnTo>
                    <a:pt x="725" y="4193"/>
                  </a:lnTo>
                  <a:lnTo>
                    <a:pt x="708" y="4226"/>
                  </a:lnTo>
                  <a:lnTo>
                    <a:pt x="689" y="4258"/>
                  </a:lnTo>
                  <a:lnTo>
                    <a:pt x="669" y="4290"/>
                  </a:lnTo>
                  <a:lnTo>
                    <a:pt x="649" y="4321"/>
                  </a:lnTo>
                  <a:lnTo>
                    <a:pt x="628" y="4352"/>
                  </a:lnTo>
                  <a:lnTo>
                    <a:pt x="606" y="4382"/>
                  </a:lnTo>
                  <a:lnTo>
                    <a:pt x="584" y="4412"/>
                  </a:lnTo>
                  <a:lnTo>
                    <a:pt x="560" y="4442"/>
                  </a:lnTo>
                  <a:lnTo>
                    <a:pt x="560" y="4442"/>
                  </a:lnTo>
                  <a:lnTo>
                    <a:pt x="535" y="4471"/>
                  </a:lnTo>
                  <a:lnTo>
                    <a:pt x="510" y="4501"/>
                  </a:lnTo>
                  <a:lnTo>
                    <a:pt x="457" y="4557"/>
                  </a:lnTo>
                  <a:lnTo>
                    <a:pt x="348" y="4670"/>
                  </a:lnTo>
                  <a:lnTo>
                    <a:pt x="296" y="4726"/>
                  </a:lnTo>
                  <a:lnTo>
                    <a:pt x="269" y="4755"/>
                  </a:lnTo>
                  <a:lnTo>
                    <a:pt x="244" y="4785"/>
                  </a:lnTo>
                  <a:lnTo>
                    <a:pt x="219" y="4815"/>
                  </a:lnTo>
                  <a:lnTo>
                    <a:pt x="196" y="4846"/>
                  </a:lnTo>
                  <a:lnTo>
                    <a:pt x="173" y="4877"/>
                  </a:lnTo>
                  <a:lnTo>
                    <a:pt x="152" y="4911"/>
                  </a:lnTo>
                  <a:lnTo>
                    <a:pt x="152" y="4911"/>
                  </a:lnTo>
                  <a:lnTo>
                    <a:pt x="134" y="4941"/>
                  </a:lnTo>
                  <a:lnTo>
                    <a:pt x="117" y="4971"/>
                  </a:lnTo>
                  <a:lnTo>
                    <a:pt x="102" y="5003"/>
                  </a:lnTo>
                  <a:lnTo>
                    <a:pt x="88" y="5034"/>
                  </a:lnTo>
                  <a:lnTo>
                    <a:pt x="75" y="5066"/>
                  </a:lnTo>
                  <a:lnTo>
                    <a:pt x="62" y="5099"/>
                  </a:lnTo>
                  <a:lnTo>
                    <a:pt x="52" y="5131"/>
                  </a:lnTo>
                  <a:lnTo>
                    <a:pt x="42" y="5165"/>
                  </a:lnTo>
                  <a:lnTo>
                    <a:pt x="33" y="5198"/>
                  </a:lnTo>
                  <a:lnTo>
                    <a:pt x="25" y="5231"/>
                  </a:lnTo>
                  <a:lnTo>
                    <a:pt x="18" y="5265"/>
                  </a:lnTo>
                  <a:lnTo>
                    <a:pt x="13" y="5299"/>
                  </a:lnTo>
                  <a:lnTo>
                    <a:pt x="8" y="5334"/>
                  </a:lnTo>
                  <a:lnTo>
                    <a:pt x="5" y="5368"/>
                  </a:lnTo>
                  <a:lnTo>
                    <a:pt x="2" y="5403"/>
                  </a:lnTo>
                  <a:lnTo>
                    <a:pt x="1" y="5438"/>
                  </a:lnTo>
                  <a:lnTo>
                    <a:pt x="0" y="5472"/>
                  </a:lnTo>
                  <a:lnTo>
                    <a:pt x="0" y="5507"/>
                  </a:lnTo>
                  <a:lnTo>
                    <a:pt x="1" y="5542"/>
                  </a:lnTo>
                  <a:lnTo>
                    <a:pt x="3" y="5577"/>
                  </a:lnTo>
                  <a:lnTo>
                    <a:pt x="6" y="5610"/>
                  </a:lnTo>
                  <a:lnTo>
                    <a:pt x="10" y="5645"/>
                  </a:lnTo>
                  <a:lnTo>
                    <a:pt x="15" y="5680"/>
                  </a:lnTo>
                  <a:lnTo>
                    <a:pt x="21" y="5714"/>
                  </a:lnTo>
                  <a:lnTo>
                    <a:pt x="27" y="5748"/>
                  </a:lnTo>
                  <a:lnTo>
                    <a:pt x="35" y="5783"/>
                  </a:lnTo>
                  <a:lnTo>
                    <a:pt x="42" y="5817"/>
                  </a:lnTo>
                  <a:lnTo>
                    <a:pt x="51" y="5849"/>
                  </a:lnTo>
                  <a:lnTo>
                    <a:pt x="61" y="5883"/>
                  </a:lnTo>
                  <a:lnTo>
                    <a:pt x="71" y="5915"/>
                  </a:lnTo>
                  <a:lnTo>
                    <a:pt x="82" y="5948"/>
                  </a:lnTo>
                  <a:lnTo>
                    <a:pt x="94" y="5981"/>
                  </a:lnTo>
                  <a:lnTo>
                    <a:pt x="94" y="5981"/>
                  </a:lnTo>
                  <a:lnTo>
                    <a:pt x="108" y="6014"/>
                  </a:lnTo>
                  <a:lnTo>
                    <a:pt x="122" y="6048"/>
                  </a:lnTo>
                  <a:lnTo>
                    <a:pt x="137" y="6081"/>
                  </a:lnTo>
                  <a:lnTo>
                    <a:pt x="153" y="6113"/>
                  </a:lnTo>
                  <a:lnTo>
                    <a:pt x="169" y="6146"/>
                  </a:lnTo>
                  <a:lnTo>
                    <a:pt x="187" y="6177"/>
                  </a:lnTo>
                  <a:lnTo>
                    <a:pt x="206" y="6208"/>
                  </a:lnTo>
                  <a:lnTo>
                    <a:pt x="224" y="6238"/>
                  </a:lnTo>
                  <a:lnTo>
                    <a:pt x="243" y="6268"/>
                  </a:lnTo>
                  <a:lnTo>
                    <a:pt x="263" y="6298"/>
                  </a:lnTo>
                  <a:lnTo>
                    <a:pt x="284" y="6327"/>
                  </a:lnTo>
                  <a:lnTo>
                    <a:pt x="305" y="6357"/>
                  </a:lnTo>
                  <a:lnTo>
                    <a:pt x="350" y="6413"/>
                  </a:lnTo>
                  <a:lnTo>
                    <a:pt x="397" y="6467"/>
                  </a:lnTo>
                  <a:lnTo>
                    <a:pt x="445" y="6521"/>
                  </a:lnTo>
                  <a:lnTo>
                    <a:pt x="497" y="6572"/>
                  </a:lnTo>
                  <a:lnTo>
                    <a:pt x="549" y="6621"/>
                  </a:lnTo>
                  <a:lnTo>
                    <a:pt x="603" y="6670"/>
                  </a:lnTo>
                  <a:lnTo>
                    <a:pt x="659" y="6715"/>
                  </a:lnTo>
                  <a:lnTo>
                    <a:pt x="715" y="6760"/>
                  </a:lnTo>
                  <a:lnTo>
                    <a:pt x="774" y="6802"/>
                  </a:lnTo>
                  <a:lnTo>
                    <a:pt x="832" y="6843"/>
                  </a:lnTo>
                  <a:lnTo>
                    <a:pt x="832" y="6843"/>
                  </a:lnTo>
                  <a:lnTo>
                    <a:pt x="894" y="6883"/>
                  </a:lnTo>
                  <a:lnTo>
                    <a:pt x="955" y="6922"/>
                  </a:lnTo>
                  <a:lnTo>
                    <a:pt x="1017" y="6960"/>
                  </a:lnTo>
                  <a:lnTo>
                    <a:pt x="1081" y="6996"/>
                  </a:lnTo>
                  <a:lnTo>
                    <a:pt x="1146" y="7031"/>
                  </a:lnTo>
                  <a:lnTo>
                    <a:pt x="1209" y="7065"/>
                  </a:lnTo>
                  <a:lnTo>
                    <a:pt x="1276" y="7099"/>
                  </a:lnTo>
                  <a:lnTo>
                    <a:pt x="1341" y="7130"/>
                  </a:lnTo>
                  <a:lnTo>
                    <a:pt x="1341" y="7130"/>
                  </a:lnTo>
                  <a:lnTo>
                    <a:pt x="1344" y="7131"/>
                  </a:lnTo>
                  <a:lnTo>
                    <a:pt x="1348" y="7131"/>
                  </a:lnTo>
                  <a:lnTo>
                    <a:pt x="1351" y="7129"/>
                  </a:lnTo>
                  <a:lnTo>
                    <a:pt x="1352" y="7126"/>
                  </a:lnTo>
                  <a:lnTo>
                    <a:pt x="1352" y="7126"/>
                  </a:lnTo>
                  <a:lnTo>
                    <a:pt x="1545" y="6318"/>
                  </a:lnTo>
                  <a:lnTo>
                    <a:pt x="1545" y="6318"/>
                  </a:lnTo>
                  <a:lnTo>
                    <a:pt x="1530" y="6317"/>
                  </a:lnTo>
                  <a:lnTo>
                    <a:pt x="1530" y="6317"/>
                  </a:lnTo>
                  <a:lnTo>
                    <a:pt x="1532" y="6346"/>
                  </a:lnTo>
                  <a:lnTo>
                    <a:pt x="1534" y="6376"/>
                  </a:lnTo>
                  <a:lnTo>
                    <a:pt x="1538" y="6404"/>
                  </a:lnTo>
                  <a:lnTo>
                    <a:pt x="1542" y="6433"/>
                  </a:lnTo>
                  <a:lnTo>
                    <a:pt x="1547" y="6462"/>
                  </a:lnTo>
                  <a:lnTo>
                    <a:pt x="1552" y="6491"/>
                  </a:lnTo>
                  <a:lnTo>
                    <a:pt x="1559" y="6520"/>
                  </a:lnTo>
                  <a:lnTo>
                    <a:pt x="1565" y="6547"/>
                  </a:lnTo>
                  <a:lnTo>
                    <a:pt x="1574" y="6576"/>
                  </a:lnTo>
                  <a:lnTo>
                    <a:pt x="1583" y="6603"/>
                  </a:lnTo>
                  <a:lnTo>
                    <a:pt x="1592" y="6631"/>
                  </a:lnTo>
                  <a:lnTo>
                    <a:pt x="1603" y="6657"/>
                  </a:lnTo>
                  <a:lnTo>
                    <a:pt x="1613" y="6685"/>
                  </a:lnTo>
                  <a:lnTo>
                    <a:pt x="1625" y="6711"/>
                  </a:lnTo>
                  <a:lnTo>
                    <a:pt x="1650" y="6763"/>
                  </a:lnTo>
                  <a:lnTo>
                    <a:pt x="1679" y="6815"/>
                  </a:lnTo>
                  <a:lnTo>
                    <a:pt x="1709" y="6863"/>
                  </a:lnTo>
                  <a:lnTo>
                    <a:pt x="1741" y="6912"/>
                  </a:lnTo>
                  <a:lnTo>
                    <a:pt x="1776" y="6959"/>
                  </a:lnTo>
                  <a:lnTo>
                    <a:pt x="1814" y="7004"/>
                  </a:lnTo>
                  <a:lnTo>
                    <a:pt x="1854" y="7047"/>
                  </a:lnTo>
                  <a:lnTo>
                    <a:pt x="1895" y="7089"/>
                  </a:lnTo>
                  <a:lnTo>
                    <a:pt x="1937" y="7129"/>
                  </a:lnTo>
                  <a:lnTo>
                    <a:pt x="1937" y="7129"/>
                  </a:lnTo>
                  <a:lnTo>
                    <a:pt x="1962" y="7150"/>
                  </a:lnTo>
                  <a:lnTo>
                    <a:pt x="1987" y="7171"/>
                  </a:lnTo>
                  <a:lnTo>
                    <a:pt x="2014" y="7192"/>
                  </a:lnTo>
                  <a:lnTo>
                    <a:pt x="2041" y="7211"/>
                  </a:lnTo>
                  <a:lnTo>
                    <a:pt x="2067" y="7231"/>
                  </a:lnTo>
                  <a:lnTo>
                    <a:pt x="2095" y="7250"/>
                  </a:lnTo>
                  <a:lnTo>
                    <a:pt x="2122" y="7267"/>
                  </a:lnTo>
                  <a:lnTo>
                    <a:pt x="2151" y="7284"/>
                  </a:lnTo>
                  <a:lnTo>
                    <a:pt x="2207" y="7316"/>
                  </a:lnTo>
                  <a:lnTo>
                    <a:pt x="2266" y="7346"/>
                  </a:lnTo>
                  <a:lnTo>
                    <a:pt x="2326" y="7374"/>
                  </a:lnTo>
                  <a:lnTo>
                    <a:pt x="2386" y="7399"/>
                  </a:lnTo>
                  <a:lnTo>
                    <a:pt x="2448" y="7421"/>
                  </a:lnTo>
                  <a:lnTo>
                    <a:pt x="2510" y="7441"/>
                  </a:lnTo>
                  <a:lnTo>
                    <a:pt x="2574" y="7460"/>
                  </a:lnTo>
                  <a:lnTo>
                    <a:pt x="2638" y="7475"/>
                  </a:lnTo>
                  <a:lnTo>
                    <a:pt x="2703" y="7489"/>
                  </a:lnTo>
                  <a:lnTo>
                    <a:pt x="2768" y="7501"/>
                  </a:lnTo>
                  <a:lnTo>
                    <a:pt x="2833" y="7510"/>
                  </a:lnTo>
                  <a:lnTo>
                    <a:pt x="2899" y="7518"/>
                  </a:lnTo>
                  <a:lnTo>
                    <a:pt x="2899" y="7518"/>
                  </a:lnTo>
                  <a:lnTo>
                    <a:pt x="2981" y="7525"/>
                  </a:lnTo>
                  <a:lnTo>
                    <a:pt x="3064" y="7530"/>
                  </a:lnTo>
                  <a:lnTo>
                    <a:pt x="3146" y="7531"/>
                  </a:lnTo>
                  <a:lnTo>
                    <a:pt x="3230" y="7531"/>
                  </a:lnTo>
                  <a:lnTo>
                    <a:pt x="3312" y="7529"/>
                  </a:lnTo>
                  <a:lnTo>
                    <a:pt x="3394" y="7524"/>
                  </a:lnTo>
                  <a:lnTo>
                    <a:pt x="3478" y="7518"/>
                  </a:lnTo>
                  <a:lnTo>
                    <a:pt x="3560" y="7510"/>
                  </a:lnTo>
                  <a:lnTo>
                    <a:pt x="3560" y="7510"/>
                  </a:lnTo>
                  <a:lnTo>
                    <a:pt x="3563" y="7509"/>
                  </a:lnTo>
                  <a:lnTo>
                    <a:pt x="3565" y="7508"/>
                  </a:lnTo>
                  <a:lnTo>
                    <a:pt x="3567" y="7505"/>
                  </a:lnTo>
                  <a:lnTo>
                    <a:pt x="3567" y="7501"/>
                  </a:lnTo>
                  <a:lnTo>
                    <a:pt x="3567" y="7499"/>
                  </a:lnTo>
                  <a:lnTo>
                    <a:pt x="3565" y="7496"/>
                  </a:lnTo>
                  <a:lnTo>
                    <a:pt x="3563" y="7495"/>
                  </a:lnTo>
                  <a:lnTo>
                    <a:pt x="3560" y="7495"/>
                  </a:lnTo>
                  <a:lnTo>
                    <a:pt x="3560" y="74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900B34D-A949-7890-235C-E11F353B2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" y="272"/>
              <a:ext cx="1150" cy="1436"/>
            </a:xfrm>
            <a:custGeom>
              <a:avLst/>
              <a:gdLst>
                <a:gd name="T0" fmla="*/ 2622 w 4597"/>
                <a:gd name="T1" fmla="*/ 5661 h 5743"/>
                <a:gd name="T2" fmla="*/ 2090 w 4597"/>
                <a:gd name="T3" fmla="*/ 5724 h 5743"/>
                <a:gd name="T4" fmla="*/ 1647 w 4597"/>
                <a:gd name="T5" fmla="*/ 5722 h 5743"/>
                <a:gd name="T6" fmla="*/ 1333 w 4597"/>
                <a:gd name="T7" fmla="*/ 5657 h 5743"/>
                <a:gd name="T8" fmla="*/ 974 w 4597"/>
                <a:gd name="T9" fmla="*/ 5523 h 5743"/>
                <a:gd name="T10" fmla="*/ 777 w 4597"/>
                <a:gd name="T11" fmla="*/ 5383 h 5743"/>
                <a:gd name="T12" fmla="*/ 531 w 4597"/>
                <a:gd name="T13" fmla="*/ 5093 h 5743"/>
                <a:gd name="T14" fmla="*/ 293 w 4597"/>
                <a:gd name="T15" fmla="*/ 4640 h 5743"/>
                <a:gd name="T16" fmla="*/ 132 w 4597"/>
                <a:gd name="T17" fmla="*/ 4200 h 5743"/>
                <a:gd name="T18" fmla="*/ 36 w 4597"/>
                <a:gd name="T19" fmla="*/ 3776 h 5743"/>
                <a:gd name="T20" fmla="*/ 15 w 4597"/>
                <a:gd name="T21" fmla="*/ 3353 h 5743"/>
                <a:gd name="T22" fmla="*/ 70 w 4597"/>
                <a:gd name="T23" fmla="*/ 2775 h 5743"/>
                <a:gd name="T24" fmla="*/ 237 w 4597"/>
                <a:gd name="T25" fmla="*/ 1935 h 5743"/>
                <a:gd name="T26" fmla="*/ 376 w 4597"/>
                <a:gd name="T27" fmla="*/ 1389 h 5743"/>
                <a:gd name="T28" fmla="*/ 568 w 4597"/>
                <a:gd name="T29" fmla="*/ 1005 h 5743"/>
                <a:gd name="T30" fmla="*/ 834 w 4597"/>
                <a:gd name="T31" fmla="*/ 666 h 5743"/>
                <a:gd name="T32" fmla="*/ 1307 w 4597"/>
                <a:gd name="T33" fmla="*/ 263 h 5743"/>
                <a:gd name="T34" fmla="*/ 1669 w 4597"/>
                <a:gd name="T35" fmla="*/ 43 h 5743"/>
                <a:gd name="T36" fmla="*/ 1720 w 4597"/>
                <a:gd name="T37" fmla="*/ 70 h 5743"/>
                <a:gd name="T38" fmla="*/ 1810 w 4597"/>
                <a:gd name="T39" fmla="*/ 498 h 5743"/>
                <a:gd name="T40" fmla="*/ 1985 w 4597"/>
                <a:gd name="T41" fmla="*/ 933 h 5743"/>
                <a:gd name="T42" fmla="*/ 2291 w 4597"/>
                <a:gd name="T43" fmla="*/ 1411 h 5743"/>
                <a:gd name="T44" fmla="*/ 2684 w 4597"/>
                <a:gd name="T45" fmla="*/ 1879 h 5743"/>
                <a:gd name="T46" fmla="*/ 3115 w 4597"/>
                <a:gd name="T47" fmla="*/ 2284 h 5743"/>
                <a:gd name="T48" fmla="*/ 3501 w 4597"/>
                <a:gd name="T49" fmla="*/ 2552 h 5743"/>
                <a:gd name="T50" fmla="*/ 3923 w 4597"/>
                <a:gd name="T51" fmla="*/ 2744 h 5743"/>
                <a:gd name="T52" fmla="*/ 4342 w 4597"/>
                <a:gd name="T53" fmla="*/ 2867 h 5743"/>
                <a:gd name="T54" fmla="*/ 4562 w 4597"/>
                <a:gd name="T55" fmla="*/ 2891 h 5743"/>
                <a:gd name="T56" fmla="*/ 4597 w 4597"/>
                <a:gd name="T57" fmla="*/ 2872 h 5743"/>
                <a:gd name="T58" fmla="*/ 4581 w 4597"/>
                <a:gd name="T59" fmla="*/ 2869 h 5743"/>
                <a:gd name="T60" fmla="*/ 4432 w 4597"/>
                <a:gd name="T61" fmla="*/ 2868 h 5743"/>
                <a:gd name="T62" fmla="*/ 4073 w 4597"/>
                <a:gd name="T63" fmla="*/ 2779 h 5743"/>
                <a:gd name="T64" fmla="*/ 3646 w 4597"/>
                <a:gd name="T65" fmla="*/ 2612 h 5743"/>
                <a:gd name="T66" fmla="*/ 3266 w 4597"/>
                <a:gd name="T67" fmla="*/ 2382 h 5743"/>
                <a:gd name="T68" fmla="*/ 2835 w 4597"/>
                <a:gd name="T69" fmla="*/ 2011 h 5743"/>
                <a:gd name="T70" fmla="*/ 2498 w 4597"/>
                <a:gd name="T71" fmla="*/ 1645 h 5743"/>
                <a:gd name="T72" fmla="*/ 2096 w 4597"/>
                <a:gd name="T73" fmla="*/ 1102 h 5743"/>
                <a:gd name="T74" fmla="*/ 1880 w 4597"/>
                <a:gd name="T75" fmla="*/ 658 h 5743"/>
                <a:gd name="T76" fmla="*/ 1750 w 4597"/>
                <a:gd name="T77" fmla="*/ 163 h 5743"/>
                <a:gd name="T78" fmla="*/ 1725 w 4597"/>
                <a:gd name="T79" fmla="*/ 0 h 5743"/>
                <a:gd name="T80" fmla="*/ 1476 w 4597"/>
                <a:gd name="T81" fmla="*/ 135 h 5743"/>
                <a:gd name="T82" fmla="*/ 948 w 4597"/>
                <a:gd name="T83" fmla="*/ 532 h 5743"/>
                <a:gd name="T84" fmla="*/ 698 w 4597"/>
                <a:gd name="T85" fmla="*/ 799 h 5743"/>
                <a:gd name="T86" fmla="*/ 467 w 4597"/>
                <a:gd name="T87" fmla="*/ 1147 h 5743"/>
                <a:gd name="T88" fmla="*/ 320 w 4597"/>
                <a:gd name="T89" fmla="*/ 1521 h 5743"/>
                <a:gd name="T90" fmla="*/ 122 w 4597"/>
                <a:gd name="T91" fmla="*/ 2399 h 5743"/>
                <a:gd name="T92" fmla="*/ 12 w 4597"/>
                <a:gd name="T93" fmla="*/ 3136 h 5743"/>
                <a:gd name="T94" fmla="*/ 2 w 4597"/>
                <a:gd name="T95" fmla="*/ 3572 h 5743"/>
                <a:gd name="T96" fmla="*/ 60 w 4597"/>
                <a:gd name="T97" fmla="*/ 3991 h 5743"/>
                <a:gd name="T98" fmla="*/ 191 w 4597"/>
                <a:gd name="T99" fmla="*/ 4419 h 5743"/>
                <a:gd name="T100" fmla="*/ 403 w 4597"/>
                <a:gd name="T101" fmla="*/ 4907 h 5743"/>
                <a:gd name="T102" fmla="*/ 657 w 4597"/>
                <a:gd name="T103" fmla="*/ 5280 h 5743"/>
                <a:gd name="T104" fmla="*/ 923 w 4597"/>
                <a:gd name="T105" fmla="*/ 5512 h 5743"/>
                <a:gd name="T106" fmla="*/ 1150 w 4597"/>
                <a:gd name="T107" fmla="*/ 5609 h 5743"/>
                <a:gd name="T108" fmla="*/ 1468 w 4597"/>
                <a:gd name="T109" fmla="*/ 5711 h 5743"/>
                <a:gd name="T110" fmla="*/ 1764 w 4597"/>
                <a:gd name="T111" fmla="*/ 5742 h 5743"/>
                <a:gd name="T112" fmla="*/ 2276 w 4597"/>
                <a:gd name="T113" fmla="*/ 5729 h 5743"/>
                <a:gd name="T114" fmla="*/ 2739 w 4597"/>
                <a:gd name="T115" fmla="*/ 5652 h 5743"/>
                <a:gd name="T116" fmla="*/ 3133 w 4597"/>
                <a:gd name="T117" fmla="*/ 5541 h 5743"/>
                <a:gd name="T118" fmla="*/ 3129 w 4597"/>
                <a:gd name="T119" fmla="*/ 5526 h 5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7" h="5743">
                  <a:moveTo>
                    <a:pt x="3129" y="5526"/>
                  </a:moveTo>
                  <a:lnTo>
                    <a:pt x="3129" y="5526"/>
                  </a:lnTo>
                  <a:lnTo>
                    <a:pt x="3046" y="5553"/>
                  </a:lnTo>
                  <a:lnTo>
                    <a:pt x="2963" y="5578"/>
                  </a:lnTo>
                  <a:lnTo>
                    <a:pt x="2878" y="5602"/>
                  </a:lnTo>
                  <a:lnTo>
                    <a:pt x="2793" y="5623"/>
                  </a:lnTo>
                  <a:lnTo>
                    <a:pt x="2708" y="5643"/>
                  </a:lnTo>
                  <a:lnTo>
                    <a:pt x="2622" y="5661"/>
                  </a:lnTo>
                  <a:lnTo>
                    <a:pt x="2536" y="5677"/>
                  </a:lnTo>
                  <a:lnTo>
                    <a:pt x="2450" y="5692"/>
                  </a:lnTo>
                  <a:lnTo>
                    <a:pt x="2450" y="5692"/>
                  </a:lnTo>
                  <a:lnTo>
                    <a:pt x="2378" y="5702"/>
                  </a:lnTo>
                  <a:lnTo>
                    <a:pt x="2306" y="5711"/>
                  </a:lnTo>
                  <a:lnTo>
                    <a:pt x="2235" y="5717"/>
                  </a:lnTo>
                  <a:lnTo>
                    <a:pt x="2162" y="5722"/>
                  </a:lnTo>
                  <a:lnTo>
                    <a:pt x="2090" y="5724"/>
                  </a:lnTo>
                  <a:lnTo>
                    <a:pt x="2018" y="5727"/>
                  </a:lnTo>
                  <a:lnTo>
                    <a:pt x="1945" y="5728"/>
                  </a:lnTo>
                  <a:lnTo>
                    <a:pt x="1873" y="5728"/>
                  </a:lnTo>
                  <a:lnTo>
                    <a:pt x="1873" y="5728"/>
                  </a:lnTo>
                  <a:lnTo>
                    <a:pt x="1783" y="5727"/>
                  </a:lnTo>
                  <a:lnTo>
                    <a:pt x="1737" y="5727"/>
                  </a:lnTo>
                  <a:lnTo>
                    <a:pt x="1692" y="5726"/>
                  </a:lnTo>
                  <a:lnTo>
                    <a:pt x="1647" y="5722"/>
                  </a:lnTo>
                  <a:lnTo>
                    <a:pt x="1601" y="5718"/>
                  </a:lnTo>
                  <a:lnTo>
                    <a:pt x="1556" y="5713"/>
                  </a:lnTo>
                  <a:lnTo>
                    <a:pt x="1511" y="5706"/>
                  </a:lnTo>
                  <a:lnTo>
                    <a:pt x="1511" y="5706"/>
                  </a:lnTo>
                  <a:lnTo>
                    <a:pt x="1466" y="5696"/>
                  </a:lnTo>
                  <a:lnTo>
                    <a:pt x="1421" y="5684"/>
                  </a:lnTo>
                  <a:lnTo>
                    <a:pt x="1377" y="5672"/>
                  </a:lnTo>
                  <a:lnTo>
                    <a:pt x="1333" y="5657"/>
                  </a:lnTo>
                  <a:lnTo>
                    <a:pt x="1245" y="5627"/>
                  </a:lnTo>
                  <a:lnTo>
                    <a:pt x="1159" y="5597"/>
                  </a:lnTo>
                  <a:lnTo>
                    <a:pt x="1159" y="5597"/>
                  </a:lnTo>
                  <a:lnTo>
                    <a:pt x="1105" y="5578"/>
                  </a:lnTo>
                  <a:lnTo>
                    <a:pt x="1051" y="5558"/>
                  </a:lnTo>
                  <a:lnTo>
                    <a:pt x="1025" y="5547"/>
                  </a:lnTo>
                  <a:lnTo>
                    <a:pt x="999" y="5536"/>
                  </a:lnTo>
                  <a:lnTo>
                    <a:pt x="974" y="5523"/>
                  </a:lnTo>
                  <a:lnTo>
                    <a:pt x="949" y="5509"/>
                  </a:lnTo>
                  <a:lnTo>
                    <a:pt x="949" y="5509"/>
                  </a:lnTo>
                  <a:lnTo>
                    <a:pt x="925" y="5496"/>
                  </a:lnTo>
                  <a:lnTo>
                    <a:pt x="903" y="5481"/>
                  </a:lnTo>
                  <a:lnTo>
                    <a:pt x="881" y="5466"/>
                  </a:lnTo>
                  <a:lnTo>
                    <a:pt x="859" y="5451"/>
                  </a:lnTo>
                  <a:lnTo>
                    <a:pt x="818" y="5418"/>
                  </a:lnTo>
                  <a:lnTo>
                    <a:pt x="777" y="5383"/>
                  </a:lnTo>
                  <a:lnTo>
                    <a:pt x="777" y="5383"/>
                  </a:lnTo>
                  <a:lnTo>
                    <a:pt x="754" y="5362"/>
                  </a:lnTo>
                  <a:lnTo>
                    <a:pt x="732" y="5339"/>
                  </a:lnTo>
                  <a:lnTo>
                    <a:pt x="687" y="5293"/>
                  </a:lnTo>
                  <a:lnTo>
                    <a:pt x="645" y="5245"/>
                  </a:lnTo>
                  <a:lnTo>
                    <a:pt x="605" y="5197"/>
                  </a:lnTo>
                  <a:lnTo>
                    <a:pt x="567" y="5145"/>
                  </a:lnTo>
                  <a:lnTo>
                    <a:pt x="531" y="5093"/>
                  </a:lnTo>
                  <a:lnTo>
                    <a:pt x="496" y="5039"/>
                  </a:lnTo>
                  <a:lnTo>
                    <a:pt x="463" y="4984"/>
                  </a:lnTo>
                  <a:lnTo>
                    <a:pt x="431" y="4928"/>
                  </a:lnTo>
                  <a:lnTo>
                    <a:pt x="401" y="4872"/>
                  </a:lnTo>
                  <a:lnTo>
                    <a:pt x="372" y="4814"/>
                  </a:lnTo>
                  <a:lnTo>
                    <a:pt x="345" y="4756"/>
                  </a:lnTo>
                  <a:lnTo>
                    <a:pt x="318" y="4698"/>
                  </a:lnTo>
                  <a:lnTo>
                    <a:pt x="293" y="4640"/>
                  </a:lnTo>
                  <a:lnTo>
                    <a:pt x="268" y="4581"/>
                  </a:lnTo>
                  <a:lnTo>
                    <a:pt x="246" y="4523"/>
                  </a:lnTo>
                  <a:lnTo>
                    <a:pt x="246" y="4523"/>
                  </a:lnTo>
                  <a:lnTo>
                    <a:pt x="221" y="4459"/>
                  </a:lnTo>
                  <a:lnTo>
                    <a:pt x="197" y="4395"/>
                  </a:lnTo>
                  <a:lnTo>
                    <a:pt x="175" y="4330"/>
                  </a:lnTo>
                  <a:lnTo>
                    <a:pt x="152" y="4265"/>
                  </a:lnTo>
                  <a:lnTo>
                    <a:pt x="132" y="4200"/>
                  </a:lnTo>
                  <a:lnTo>
                    <a:pt x="112" y="4135"/>
                  </a:lnTo>
                  <a:lnTo>
                    <a:pt x="94" y="4069"/>
                  </a:lnTo>
                  <a:lnTo>
                    <a:pt x="77" y="4002"/>
                  </a:lnTo>
                  <a:lnTo>
                    <a:pt x="77" y="4002"/>
                  </a:lnTo>
                  <a:lnTo>
                    <a:pt x="65" y="3946"/>
                  </a:lnTo>
                  <a:lnTo>
                    <a:pt x="54" y="3890"/>
                  </a:lnTo>
                  <a:lnTo>
                    <a:pt x="44" y="3833"/>
                  </a:lnTo>
                  <a:lnTo>
                    <a:pt x="36" y="3776"/>
                  </a:lnTo>
                  <a:lnTo>
                    <a:pt x="29" y="3718"/>
                  </a:lnTo>
                  <a:lnTo>
                    <a:pt x="24" y="3662"/>
                  </a:lnTo>
                  <a:lnTo>
                    <a:pt x="20" y="3605"/>
                  </a:lnTo>
                  <a:lnTo>
                    <a:pt x="16" y="3547"/>
                  </a:lnTo>
                  <a:lnTo>
                    <a:pt x="16" y="3547"/>
                  </a:lnTo>
                  <a:lnTo>
                    <a:pt x="15" y="3482"/>
                  </a:lnTo>
                  <a:lnTo>
                    <a:pt x="14" y="3418"/>
                  </a:lnTo>
                  <a:lnTo>
                    <a:pt x="15" y="3353"/>
                  </a:lnTo>
                  <a:lnTo>
                    <a:pt x="17" y="3289"/>
                  </a:lnTo>
                  <a:lnTo>
                    <a:pt x="20" y="3224"/>
                  </a:lnTo>
                  <a:lnTo>
                    <a:pt x="25" y="3161"/>
                  </a:lnTo>
                  <a:lnTo>
                    <a:pt x="30" y="3096"/>
                  </a:lnTo>
                  <a:lnTo>
                    <a:pt x="36" y="3032"/>
                  </a:lnTo>
                  <a:lnTo>
                    <a:pt x="44" y="2968"/>
                  </a:lnTo>
                  <a:lnTo>
                    <a:pt x="52" y="2904"/>
                  </a:lnTo>
                  <a:lnTo>
                    <a:pt x="70" y="2775"/>
                  </a:lnTo>
                  <a:lnTo>
                    <a:pt x="91" y="2649"/>
                  </a:lnTo>
                  <a:lnTo>
                    <a:pt x="114" y="2522"/>
                  </a:lnTo>
                  <a:lnTo>
                    <a:pt x="114" y="2522"/>
                  </a:lnTo>
                  <a:lnTo>
                    <a:pt x="142" y="2375"/>
                  </a:lnTo>
                  <a:lnTo>
                    <a:pt x="172" y="2228"/>
                  </a:lnTo>
                  <a:lnTo>
                    <a:pt x="205" y="2081"/>
                  </a:lnTo>
                  <a:lnTo>
                    <a:pt x="237" y="1935"/>
                  </a:lnTo>
                  <a:lnTo>
                    <a:pt x="237" y="1935"/>
                  </a:lnTo>
                  <a:lnTo>
                    <a:pt x="267" y="1797"/>
                  </a:lnTo>
                  <a:lnTo>
                    <a:pt x="282" y="1729"/>
                  </a:lnTo>
                  <a:lnTo>
                    <a:pt x="298" y="1660"/>
                  </a:lnTo>
                  <a:lnTo>
                    <a:pt x="315" y="1591"/>
                  </a:lnTo>
                  <a:lnTo>
                    <a:pt x="333" y="1524"/>
                  </a:lnTo>
                  <a:lnTo>
                    <a:pt x="353" y="1456"/>
                  </a:lnTo>
                  <a:lnTo>
                    <a:pt x="376" y="1389"/>
                  </a:lnTo>
                  <a:lnTo>
                    <a:pt x="376" y="1389"/>
                  </a:lnTo>
                  <a:lnTo>
                    <a:pt x="394" y="1338"/>
                  </a:lnTo>
                  <a:lnTo>
                    <a:pt x="416" y="1288"/>
                  </a:lnTo>
                  <a:lnTo>
                    <a:pt x="437" y="1240"/>
                  </a:lnTo>
                  <a:lnTo>
                    <a:pt x="461" y="1191"/>
                  </a:lnTo>
                  <a:lnTo>
                    <a:pt x="486" y="1143"/>
                  </a:lnTo>
                  <a:lnTo>
                    <a:pt x="512" y="1096"/>
                  </a:lnTo>
                  <a:lnTo>
                    <a:pt x="539" y="1050"/>
                  </a:lnTo>
                  <a:lnTo>
                    <a:pt x="568" y="1005"/>
                  </a:lnTo>
                  <a:lnTo>
                    <a:pt x="598" y="960"/>
                  </a:lnTo>
                  <a:lnTo>
                    <a:pt x="628" y="915"/>
                  </a:lnTo>
                  <a:lnTo>
                    <a:pt x="660" y="872"/>
                  </a:lnTo>
                  <a:lnTo>
                    <a:pt x="693" y="829"/>
                  </a:lnTo>
                  <a:lnTo>
                    <a:pt x="728" y="787"/>
                  </a:lnTo>
                  <a:lnTo>
                    <a:pt x="762" y="746"/>
                  </a:lnTo>
                  <a:lnTo>
                    <a:pt x="798" y="706"/>
                  </a:lnTo>
                  <a:lnTo>
                    <a:pt x="834" y="666"/>
                  </a:lnTo>
                  <a:lnTo>
                    <a:pt x="834" y="666"/>
                  </a:lnTo>
                  <a:lnTo>
                    <a:pt x="896" y="602"/>
                  </a:lnTo>
                  <a:lnTo>
                    <a:pt x="960" y="541"/>
                  </a:lnTo>
                  <a:lnTo>
                    <a:pt x="1026" y="481"/>
                  </a:lnTo>
                  <a:lnTo>
                    <a:pt x="1094" y="423"/>
                  </a:lnTo>
                  <a:lnTo>
                    <a:pt x="1164" y="368"/>
                  </a:lnTo>
                  <a:lnTo>
                    <a:pt x="1235" y="314"/>
                  </a:lnTo>
                  <a:lnTo>
                    <a:pt x="1307" y="263"/>
                  </a:lnTo>
                  <a:lnTo>
                    <a:pt x="1380" y="213"/>
                  </a:lnTo>
                  <a:lnTo>
                    <a:pt x="1380" y="213"/>
                  </a:lnTo>
                  <a:lnTo>
                    <a:pt x="1461" y="162"/>
                  </a:lnTo>
                  <a:lnTo>
                    <a:pt x="1502" y="137"/>
                  </a:lnTo>
                  <a:lnTo>
                    <a:pt x="1543" y="112"/>
                  </a:lnTo>
                  <a:lnTo>
                    <a:pt x="1586" y="88"/>
                  </a:lnTo>
                  <a:lnTo>
                    <a:pt x="1627" y="65"/>
                  </a:lnTo>
                  <a:lnTo>
                    <a:pt x="1669" y="43"/>
                  </a:lnTo>
                  <a:lnTo>
                    <a:pt x="1713" y="23"/>
                  </a:lnTo>
                  <a:lnTo>
                    <a:pt x="1713" y="23"/>
                  </a:lnTo>
                  <a:lnTo>
                    <a:pt x="1729" y="14"/>
                  </a:lnTo>
                  <a:lnTo>
                    <a:pt x="1729" y="14"/>
                  </a:lnTo>
                  <a:lnTo>
                    <a:pt x="1718" y="8"/>
                  </a:lnTo>
                  <a:lnTo>
                    <a:pt x="1718" y="8"/>
                  </a:lnTo>
                  <a:lnTo>
                    <a:pt x="1719" y="39"/>
                  </a:lnTo>
                  <a:lnTo>
                    <a:pt x="1720" y="70"/>
                  </a:lnTo>
                  <a:lnTo>
                    <a:pt x="1723" y="102"/>
                  </a:lnTo>
                  <a:lnTo>
                    <a:pt x="1727" y="133"/>
                  </a:lnTo>
                  <a:lnTo>
                    <a:pt x="1735" y="194"/>
                  </a:lnTo>
                  <a:lnTo>
                    <a:pt x="1747" y="257"/>
                  </a:lnTo>
                  <a:lnTo>
                    <a:pt x="1760" y="318"/>
                  </a:lnTo>
                  <a:lnTo>
                    <a:pt x="1777" y="379"/>
                  </a:lnTo>
                  <a:lnTo>
                    <a:pt x="1793" y="439"/>
                  </a:lnTo>
                  <a:lnTo>
                    <a:pt x="1810" y="498"/>
                  </a:lnTo>
                  <a:lnTo>
                    <a:pt x="1810" y="498"/>
                  </a:lnTo>
                  <a:lnTo>
                    <a:pt x="1830" y="562"/>
                  </a:lnTo>
                  <a:lnTo>
                    <a:pt x="1853" y="626"/>
                  </a:lnTo>
                  <a:lnTo>
                    <a:pt x="1877" y="688"/>
                  </a:lnTo>
                  <a:lnTo>
                    <a:pt x="1902" y="751"/>
                  </a:lnTo>
                  <a:lnTo>
                    <a:pt x="1928" y="812"/>
                  </a:lnTo>
                  <a:lnTo>
                    <a:pt x="1955" y="873"/>
                  </a:lnTo>
                  <a:lnTo>
                    <a:pt x="1985" y="933"/>
                  </a:lnTo>
                  <a:lnTo>
                    <a:pt x="2016" y="992"/>
                  </a:lnTo>
                  <a:lnTo>
                    <a:pt x="2016" y="992"/>
                  </a:lnTo>
                  <a:lnTo>
                    <a:pt x="2058" y="1066"/>
                  </a:lnTo>
                  <a:lnTo>
                    <a:pt x="2100" y="1137"/>
                  </a:lnTo>
                  <a:lnTo>
                    <a:pt x="2145" y="1207"/>
                  </a:lnTo>
                  <a:lnTo>
                    <a:pt x="2192" y="1276"/>
                  </a:lnTo>
                  <a:lnTo>
                    <a:pt x="2241" y="1343"/>
                  </a:lnTo>
                  <a:lnTo>
                    <a:pt x="2291" y="1411"/>
                  </a:lnTo>
                  <a:lnTo>
                    <a:pt x="2342" y="1477"/>
                  </a:lnTo>
                  <a:lnTo>
                    <a:pt x="2395" y="1542"/>
                  </a:lnTo>
                  <a:lnTo>
                    <a:pt x="2395" y="1542"/>
                  </a:lnTo>
                  <a:lnTo>
                    <a:pt x="2488" y="1656"/>
                  </a:lnTo>
                  <a:lnTo>
                    <a:pt x="2537" y="1712"/>
                  </a:lnTo>
                  <a:lnTo>
                    <a:pt x="2586" y="1769"/>
                  </a:lnTo>
                  <a:lnTo>
                    <a:pt x="2634" y="1824"/>
                  </a:lnTo>
                  <a:lnTo>
                    <a:pt x="2684" y="1879"/>
                  </a:lnTo>
                  <a:lnTo>
                    <a:pt x="2736" y="1933"/>
                  </a:lnTo>
                  <a:lnTo>
                    <a:pt x="2787" y="1985"/>
                  </a:lnTo>
                  <a:lnTo>
                    <a:pt x="2839" y="2038"/>
                  </a:lnTo>
                  <a:lnTo>
                    <a:pt x="2893" y="2089"/>
                  </a:lnTo>
                  <a:lnTo>
                    <a:pt x="2947" y="2139"/>
                  </a:lnTo>
                  <a:lnTo>
                    <a:pt x="3003" y="2189"/>
                  </a:lnTo>
                  <a:lnTo>
                    <a:pt x="3058" y="2238"/>
                  </a:lnTo>
                  <a:lnTo>
                    <a:pt x="3115" y="2284"/>
                  </a:lnTo>
                  <a:lnTo>
                    <a:pt x="3174" y="2330"/>
                  </a:lnTo>
                  <a:lnTo>
                    <a:pt x="3232" y="2375"/>
                  </a:lnTo>
                  <a:lnTo>
                    <a:pt x="3232" y="2375"/>
                  </a:lnTo>
                  <a:lnTo>
                    <a:pt x="3285" y="2413"/>
                  </a:lnTo>
                  <a:lnTo>
                    <a:pt x="3337" y="2449"/>
                  </a:lnTo>
                  <a:lnTo>
                    <a:pt x="3391" y="2485"/>
                  </a:lnTo>
                  <a:lnTo>
                    <a:pt x="3446" y="2519"/>
                  </a:lnTo>
                  <a:lnTo>
                    <a:pt x="3501" y="2552"/>
                  </a:lnTo>
                  <a:lnTo>
                    <a:pt x="3557" y="2583"/>
                  </a:lnTo>
                  <a:lnTo>
                    <a:pt x="3615" y="2613"/>
                  </a:lnTo>
                  <a:lnTo>
                    <a:pt x="3672" y="2642"/>
                  </a:lnTo>
                  <a:lnTo>
                    <a:pt x="3672" y="2642"/>
                  </a:lnTo>
                  <a:lnTo>
                    <a:pt x="3734" y="2670"/>
                  </a:lnTo>
                  <a:lnTo>
                    <a:pt x="3797" y="2697"/>
                  </a:lnTo>
                  <a:lnTo>
                    <a:pt x="3859" y="2722"/>
                  </a:lnTo>
                  <a:lnTo>
                    <a:pt x="3923" y="2744"/>
                  </a:lnTo>
                  <a:lnTo>
                    <a:pt x="3988" y="2767"/>
                  </a:lnTo>
                  <a:lnTo>
                    <a:pt x="4053" y="2787"/>
                  </a:lnTo>
                  <a:lnTo>
                    <a:pt x="4118" y="2807"/>
                  </a:lnTo>
                  <a:lnTo>
                    <a:pt x="4183" y="2825"/>
                  </a:lnTo>
                  <a:lnTo>
                    <a:pt x="4183" y="2825"/>
                  </a:lnTo>
                  <a:lnTo>
                    <a:pt x="4261" y="2848"/>
                  </a:lnTo>
                  <a:lnTo>
                    <a:pt x="4301" y="2858"/>
                  </a:lnTo>
                  <a:lnTo>
                    <a:pt x="4342" y="2867"/>
                  </a:lnTo>
                  <a:lnTo>
                    <a:pt x="4382" y="2876"/>
                  </a:lnTo>
                  <a:lnTo>
                    <a:pt x="4424" y="2882"/>
                  </a:lnTo>
                  <a:lnTo>
                    <a:pt x="4464" y="2887"/>
                  </a:lnTo>
                  <a:lnTo>
                    <a:pt x="4505" y="2891"/>
                  </a:lnTo>
                  <a:lnTo>
                    <a:pt x="4505" y="2891"/>
                  </a:lnTo>
                  <a:lnTo>
                    <a:pt x="4525" y="2892"/>
                  </a:lnTo>
                  <a:lnTo>
                    <a:pt x="4550" y="2892"/>
                  </a:lnTo>
                  <a:lnTo>
                    <a:pt x="4562" y="2891"/>
                  </a:lnTo>
                  <a:lnTo>
                    <a:pt x="4573" y="2889"/>
                  </a:lnTo>
                  <a:lnTo>
                    <a:pt x="4583" y="2886"/>
                  </a:lnTo>
                  <a:lnTo>
                    <a:pt x="4592" y="2879"/>
                  </a:lnTo>
                  <a:lnTo>
                    <a:pt x="4592" y="2879"/>
                  </a:lnTo>
                  <a:lnTo>
                    <a:pt x="4596" y="2877"/>
                  </a:lnTo>
                  <a:lnTo>
                    <a:pt x="4596" y="2877"/>
                  </a:lnTo>
                  <a:lnTo>
                    <a:pt x="4597" y="2874"/>
                  </a:lnTo>
                  <a:lnTo>
                    <a:pt x="4597" y="2872"/>
                  </a:lnTo>
                  <a:lnTo>
                    <a:pt x="4597" y="2869"/>
                  </a:lnTo>
                  <a:lnTo>
                    <a:pt x="4595" y="2867"/>
                  </a:lnTo>
                  <a:lnTo>
                    <a:pt x="4593" y="2866"/>
                  </a:lnTo>
                  <a:lnTo>
                    <a:pt x="4590" y="2864"/>
                  </a:lnTo>
                  <a:lnTo>
                    <a:pt x="4587" y="2864"/>
                  </a:lnTo>
                  <a:lnTo>
                    <a:pt x="4585" y="2867"/>
                  </a:lnTo>
                  <a:lnTo>
                    <a:pt x="4585" y="2867"/>
                  </a:lnTo>
                  <a:lnTo>
                    <a:pt x="4581" y="2869"/>
                  </a:lnTo>
                  <a:lnTo>
                    <a:pt x="4576" y="2871"/>
                  </a:lnTo>
                  <a:lnTo>
                    <a:pt x="4562" y="2873"/>
                  </a:lnTo>
                  <a:lnTo>
                    <a:pt x="4546" y="2876"/>
                  </a:lnTo>
                  <a:lnTo>
                    <a:pt x="4532" y="2876"/>
                  </a:lnTo>
                  <a:lnTo>
                    <a:pt x="4532" y="2876"/>
                  </a:lnTo>
                  <a:lnTo>
                    <a:pt x="4499" y="2876"/>
                  </a:lnTo>
                  <a:lnTo>
                    <a:pt x="4465" y="2873"/>
                  </a:lnTo>
                  <a:lnTo>
                    <a:pt x="4432" y="2868"/>
                  </a:lnTo>
                  <a:lnTo>
                    <a:pt x="4399" y="2863"/>
                  </a:lnTo>
                  <a:lnTo>
                    <a:pt x="4365" y="2857"/>
                  </a:lnTo>
                  <a:lnTo>
                    <a:pt x="4331" y="2849"/>
                  </a:lnTo>
                  <a:lnTo>
                    <a:pt x="4266" y="2833"/>
                  </a:lnTo>
                  <a:lnTo>
                    <a:pt x="4266" y="2833"/>
                  </a:lnTo>
                  <a:lnTo>
                    <a:pt x="4201" y="2815"/>
                  </a:lnTo>
                  <a:lnTo>
                    <a:pt x="4138" y="2798"/>
                  </a:lnTo>
                  <a:lnTo>
                    <a:pt x="4073" y="2779"/>
                  </a:lnTo>
                  <a:lnTo>
                    <a:pt x="4009" y="2759"/>
                  </a:lnTo>
                  <a:lnTo>
                    <a:pt x="3945" y="2738"/>
                  </a:lnTo>
                  <a:lnTo>
                    <a:pt x="3883" y="2714"/>
                  </a:lnTo>
                  <a:lnTo>
                    <a:pt x="3821" y="2690"/>
                  </a:lnTo>
                  <a:lnTo>
                    <a:pt x="3758" y="2664"/>
                  </a:lnTo>
                  <a:lnTo>
                    <a:pt x="3758" y="2664"/>
                  </a:lnTo>
                  <a:lnTo>
                    <a:pt x="3702" y="2639"/>
                  </a:lnTo>
                  <a:lnTo>
                    <a:pt x="3646" y="2612"/>
                  </a:lnTo>
                  <a:lnTo>
                    <a:pt x="3591" y="2584"/>
                  </a:lnTo>
                  <a:lnTo>
                    <a:pt x="3536" y="2554"/>
                  </a:lnTo>
                  <a:lnTo>
                    <a:pt x="3482" y="2523"/>
                  </a:lnTo>
                  <a:lnTo>
                    <a:pt x="3428" y="2490"/>
                  </a:lnTo>
                  <a:lnTo>
                    <a:pt x="3376" y="2458"/>
                  </a:lnTo>
                  <a:lnTo>
                    <a:pt x="3325" y="2423"/>
                  </a:lnTo>
                  <a:lnTo>
                    <a:pt x="3325" y="2423"/>
                  </a:lnTo>
                  <a:lnTo>
                    <a:pt x="3266" y="2382"/>
                  </a:lnTo>
                  <a:lnTo>
                    <a:pt x="3210" y="2339"/>
                  </a:lnTo>
                  <a:lnTo>
                    <a:pt x="3154" y="2295"/>
                  </a:lnTo>
                  <a:lnTo>
                    <a:pt x="3098" y="2251"/>
                  </a:lnTo>
                  <a:lnTo>
                    <a:pt x="3044" y="2205"/>
                  </a:lnTo>
                  <a:lnTo>
                    <a:pt x="2990" y="2159"/>
                  </a:lnTo>
                  <a:lnTo>
                    <a:pt x="2938" y="2110"/>
                  </a:lnTo>
                  <a:lnTo>
                    <a:pt x="2885" y="2061"/>
                  </a:lnTo>
                  <a:lnTo>
                    <a:pt x="2835" y="2011"/>
                  </a:lnTo>
                  <a:lnTo>
                    <a:pt x="2784" y="1961"/>
                  </a:lnTo>
                  <a:lnTo>
                    <a:pt x="2736" y="1910"/>
                  </a:lnTo>
                  <a:lnTo>
                    <a:pt x="2687" y="1857"/>
                  </a:lnTo>
                  <a:lnTo>
                    <a:pt x="2638" y="1805"/>
                  </a:lnTo>
                  <a:lnTo>
                    <a:pt x="2591" y="1752"/>
                  </a:lnTo>
                  <a:lnTo>
                    <a:pt x="2545" y="1699"/>
                  </a:lnTo>
                  <a:lnTo>
                    <a:pt x="2498" y="1645"/>
                  </a:lnTo>
                  <a:lnTo>
                    <a:pt x="2498" y="1645"/>
                  </a:lnTo>
                  <a:lnTo>
                    <a:pt x="2445" y="1580"/>
                  </a:lnTo>
                  <a:lnTo>
                    <a:pt x="2391" y="1515"/>
                  </a:lnTo>
                  <a:lnTo>
                    <a:pt x="2339" y="1449"/>
                  </a:lnTo>
                  <a:lnTo>
                    <a:pt x="2286" y="1381"/>
                  </a:lnTo>
                  <a:lnTo>
                    <a:pt x="2236" y="1313"/>
                  </a:lnTo>
                  <a:lnTo>
                    <a:pt x="2187" y="1245"/>
                  </a:lnTo>
                  <a:lnTo>
                    <a:pt x="2141" y="1175"/>
                  </a:lnTo>
                  <a:lnTo>
                    <a:pt x="2096" y="1102"/>
                  </a:lnTo>
                  <a:lnTo>
                    <a:pt x="2096" y="1102"/>
                  </a:lnTo>
                  <a:lnTo>
                    <a:pt x="2060" y="1041"/>
                  </a:lnTo>
                  <a:lnTo>
                    <a:pt x="2026" y="980"/>
                  </a:lnTo>
                  <a:lnTo>
                    <a:pt x="1994" y="917"/>
                  </a:lnTo>
                  <a:lnTo>
                    <a:pt x="1963" y="853"/>
                  </a:lnTo>
                  <a:lnTo>
                    <a:pt x="1934" y="788"/>
                  </a:lnTo>
                  <a:lnTo>
                    <a:pt x="1906" y="723"/>
                  </a:lnTo>
                  <a:lnTo>
                    <a:pt x="1880" y="658"/>
                  </a:lnTo>
                  <a:lnTo>
                    <a:pt x="1857" y="592"/>
                  </a:lnTo>
                  <a:lnTo>
                    <a:pt x="1857" y="592"/>
                  </a:lnTo>
                  <a:lnTo>
                    <a:pt x="1833" y="522"/>
                  </a:lnTo>
                  <a:lnTo>
                    <a:pt x="1812" y="451"/>
                  </a:lnTo>
                  <a:lnTo>
                    <a:pt x="1793" y="379"/>
                  </a:lnTo>
                  <a:lnTo>
                    <a:pt x="1777" y="308"/>
                  </a:lnTo>
                  <a:lnTo>
                    <a:pt x="1762" y="235"/>
                  </a:lnTo>
                  <a:lnTo>
                    <a:pt x="1750" y="163"/>
                  </a:lnTo>
                  <a:lnTo>
                    <a:pt x="1740" y="90"/>
                  </a:lnTo>
                  <a:lnTo>
                    <a:pt x="1733" y="17"/>
                  </a:lnTo>
                  <a:lnTo>
                    <a:pt x="1733" y="17"/>
                  </a:lnTo>
                  <a:lnTo>
                    <a:pt x="1733" y="8"/>
                  </a:lnTo>
                  <a:lnTo>
                    <a:pt x="1733" y="8"/>
                  </a:lnTo>
                  <a:lnTo>
                    <a:pt x="1732" y="4"/>
                  </a:lnTo>
                  <a:lnTo>
                    <a:pt x="1729" y="2"/>
                  </a:lnTo>
                  <a:lnTo>
                    <a:pt x="1725" y="0"/>
                  </a:lnTo>
                  <a:lnTo>
                    <a:pt x="1722" y="2"/>
                  </a:lnTo>
                  <a:lnTo>
                    <a:pt x="1722" y="2"/>
                  </a:lnTo>
                  <a:lnTo>
                    <a:pt x="1690" y="17"/>
                  </a:lnTo>
                  <a:lnTo>
                    <a:pt x="1658" y="32"/>
                  </a:lnTo>
                  <a:lnTo>
                    <a:pt x="1597" y="64"/>
                  </a:lnTo>
                  <a:lnTo>
                    <a:pt x="1536" y="99"/>
                  </a:lnTo>
                  <a:lnTo>
                    <a:pt x="1476" y="135"/>
                  </a:lnTo>
                  <a:lnTo>
                    <a:pt x="1476" y="135"/>
                  </a:lnTo>
                  <a:lnTo>
                    <a:pt x="1406" y="178"/>
                  </a:lnTo>
                  <a:lnTo>
                    <a:pt x="1336" y="224"/>
                  </a:lnTo>
                  <a:lnTo>
                    <a:pt x="1268" y="270"/>
                  </a:lnTo>
                  <a:lnTo>
                    <a:pt x="1201" y="319"/>
                  </a:lnTo>
                  <a:lnTo>
                    <a:pt x="1136" y="370"/>
                  </a:lnTo>
                  <a:lnTo>
                    <a:pt x="1072" y="422"/>
                  </a:lnTo>
                  <a:lnTo>
                    <a:pt x="1009" y="477"/>
                  </a:lnTo>
                  <a:lnTo>
                    <a:pt x="948" y="532"/>
                  </a:lnTo>
                  <a:lnTo>
                    <a:pt x="948" y="532"/>
                  </a:lnTo>
                  <a:lnTo>
                    <a:pt x="910" y="568"/>
                  </a:lnTo>
                  <a:lnTo>
                    <a:pt x="873" y="604"/>
                  </a:lnTo>
                  <a:lnTo>
                    <a:pt x="836" y="642"/>
                  </a:lnTo>
                  <a:lnTo>
                    <a:pt x="800" y="681"/>
                  </a:lnTo>
                  <a:lnTo>
                    <a:pt x="765" y="719"/>
                  </a:lnTo>
                  <a:lnTo>
                    <a:pt x="732" y="758"/>
                  </a:lnTo>
                  <a:lnTo>
                    <a:pt x="698" y="799"/>
                  </a:lnTo>
                  <a:lnTo>
                    <a:pt x="665" y="839"/>
                  </a:lnTo>
                  <a:lnTo>
                    <a:pt x="634" y="882"/>
                  </a:lnTo>
                  <a:lnTo>
                    <a:pt x="603" y="925"/>
                  </a:lnTo>
                  <a:lnTo>
                    <a:pt x="574" y="967"/>
                  </a:lnTo>
                  <a:lnTo>
                    <a:pt x="546" y="1011"/>
                  </a:lnTo>
                  <a:lnTo>
                    <a:pt x="518" y="1056"/>
                  </a:lnTo>
                  <a:lnTo>
                    <a:pt x="492" y="1101"/>
                  </a:lnTo>
                  <a:lnTo>
                    <a:pt x="467" y="1147"/>
                  </a:lnTo>
                  <a:lnTo>
                    <a:pt x="443" y="1193"/>
                  </a:lnTo>
                  <a:lnTo>
                    <a:pt x="443" y="1193"/>
                  </a:lnTo>
                  <a:lnTo>
                    <a:pt x="418" y="1247"/>
                  </a:lnTo>
                  <a:lnTo>
                    <a:pt x="394" y="1301"/>
                  </a:lnTo>
                  <a:lnTo>
                    <a:pt x="373" y="1355"/>
                  </a:lnTo>
                  <a:lnTo>
                    <a:pt x="353" y="1410"/>
                  </a:lnTo>
                  <a:lnTo>
                    <a:pt x="336" y="1465"/>
                  </a:lnTo>
                  <a:lnTo>
                    <a:pt x="320" y="1521"/>
                  </a:lnTo>
                  <a:lnTo>
                    <a:pt x="305" y="1577"/>
                  </a:lnTo>
                  <a:lnTo>
                    <a:pt x="291" y="1635"/>
                  </a:lnTo>
                  <a:lnTo>
                    <a:pt x="291" y="1635"/>
                  </a:lnTo>
                  <a:lnTo>
                    <a:pt x="218" y="1950"/>
                  </a:lnTo>
                  <a:lnTo>
                    <a:pt x="183" y="2109"/>
                  </a:lnTo>
                  <a:lnTo>
                    <a:pt x="150" y="2266"/>
                  </a:lnTo>
                  <a:lnTo>
                    <a:pt x="150" y="2266"/>
                  </a:lnTo>
                  <a:lnTo>
                    <a:pt x="122" y="2399"/>
                  </a:lnTo>
                  <a:lnTo>
                    <a:pt x="96" y="2533"/>
                  </a:lnTo>
                  <a:lnTo>
                    <a:pt x="72" y="2665"/>
                  </a:lnTo>
                  <a:lnTo>
                    <a:pt x="51" y="2799"/>
                  </a:lnTo>
                  <a:lnTo>
                    <a:pt x="41" y="2867"/>
                  </a:lnTo>
                  <a:lnTo>
                    <a:pt x="32" y="2934"/>
                  </a:lnTo>
                  <a:lnTo>
                    <a:pt x="25" y="3001"/>
                  </a:lnTo>
                  <a:lnTo>
                    <a:pt x="17" y="3068"/>
                  </a:lnTo>
                  <a:lnTo>
                    <a:pt x="12" y="3136"/>
                  </a:lnTo>
                  <a:lnTo>
                    <a:pt x="7" y="3203"/>
                  </a:lnTo>
                  <a:lnTo>
                    <a:pt x="4" y="3271"/>
                  </a:lnTo>
                  <a:lnTo>
                    <a:pt x="1" y="3338"/>
                  </a:lnTo>
                  <a:lnTo>
                    <a:pt x="1" y="3338"/>
                  </a:lnTo>
                  <a:lnTo>
                    <a:pt x="0" y="3397"/>
                  </a:lnTo>
                  <a:lnTo>
                    <a:pt x="0" y="3456"/>
                  </a:lnTo>
                  <a:lnTo>
                    <a:pt x="0" y="3513"/>
                  </a:lnTo>
                  <a:lnTo>
                    <a:pt x="2" y="3572"/>
                  </a:lnTo>
                  <a:lnTo>
                    <a:pt x="6" y="3630"/>
                  </a:lnTo>
                  <a:lnTo>
                    <a:pt x="11" y="3688"/>
                  </a:lnTo>
                  <a:lnTo>
                    <a:pt x="17" y="3746"/>
                  </a:lnTo>
                  <a:lnTo>
                    <a:pt x="25" y="3803"/>
                  </a:lnTo>
                  <a:lnTo>
                    <a:pt x="25" y="3803"/>
                  </a:lnTo>
                  <a:lnTo>
                    <a:pt x="35" y="3867"/>
                  </a:lnTo>
                  <a:lnTo>
                    <a:pt x="46" y="3929"/>
                  </a:lnTo>
                  <a:lnTo>
                    <a:pt x="60" y="3991"/>
                  </a:lnTo>
                  <a:lnTo>
                    <a:pt x="75" y="4052"/>
                  </a:lnTo>
                  <a:lnTo>
                    <a:pt x="91" y="4112"/>
                  </a:lnTo>
                  <a:lnTo>
                    <a:pt x="110" y="4174"/>
                  </a:lnTo>
                  <a:lnTo>
                    <a:pt x="129" y="4234"/>
                  </a:lnTo>
                  <a:lnTo>
                    <a:pt x="147" y="4295"/>
                  </a:lnTo>
                  <a:lnTo>
                    <a:pt x="147" y="4295"/>
                  </a:lnTo>
                  <a:lnTo>
                    <a:pt x="168" y="4358"/>
                  </a:lnTo>
                  <a:lnTo>
                    <a:pt x="191" y="4419"/>
                  </a:lnTo>
                  <a:lnTo>
                    <a:pt x="213" y="4481"/>
                  </a:lnTo>
                  <a:lnTo>
                    <a:pt x="237" y="4544"/>
                  </a:lnTo>
                  <a:lnTo>
                    <a:pt x="262" y="4605"/>
                  </a:lnTo>
                  <a:lnTo>
                    <a:pt x="287" y="4666"/>
                  </a:lnTo>
                  <a:lnTo>
                    <a:pt x="315" y="4728"/>
                  </a:lnTo>
                  <a:lnTo>
                    <a:pt x="343" y="4788"/>
                  </a:lnTo>
                  <a:lnTo>
                    <a:pt x="372" y="4848"/>
                  </a:lnTo>
                  <a:lnTo>
                    <a:pt x="403" y="4907"/>
                  </a:lnTo>
                  <a:lnTo>
                    <a:pt x="436" y="4965"/>
                  </a:lnTo>
                  <a:lnTo>
                    <a:pt x="469" y="5022"/>
                  </a:lnTo>
                  <a:lnTo>
                    <a:pt x="504" y="5078"/>
                  </a:lnTo>
                  <a:lnTo>
                    <a:pt x="542" y="5133"/>
                  </a:lnTo>
                  <a:lnTo>
                    <a:pt x="581" y="5187"/>
                  </a:lnTo>
                  <a:lnTo>
                    <a:pt x="622" y="5239"/>
                  </a:lnTo>
                  <a:lnTo>
                    <a:pt x="622" y="5239"/>
                  </a:lnTo>
                  <a:lnTo>
                    <a:pt x="657" y="5280"/>
                  </a:lnTo>
                  <a:lnTo>
                    <a:pt x="693" y="5320"/>
                  </a:lnTo>
                  <a:lnTo>
                    <a:pt x="730" y="5361"/>
                  </a:lnTo>
                  <a:lnTo>
                    <a:pt x="770" y="5398"/>
                  </a:lnTo>
                  <a:lnTo>
                    <a:pt x="812" y="5433"/>
                  </a:lnTo>
                  <a:lnTo>
                    <a:pt x="855" y="5466"/>
                  </a:lnTo>
                  <a:lnTo>
                    <a:pt x="878" y="5482"/>
                  </a:lnTo>
                  <a:lnTo>
                    <a:pt x="900" y="5497"/>
                  </a:lnTo>
                  <a:lnTo>
                    <a:pt x="923" y="5512"/>
                  </a:lnTo>
                  <a:lnTo>
                    <a:pt x="946" y="5526"/>
                  </a:lnTo>
                  <a:lnTo>
                    <a:pt x="946" y="5526"/>
                  </a:lnTo>
                  <a:lnTo>
                    <a:pt x="971" y="5538"/>
                  </a:lnTo>
                  <a:lnTo>
                    <a:pt x="996" y="5551"/>
                  </a:lnTo>
                  <a:lnTo>
                    <a:pt x="1021" y="5562"/>
                  </a:lnTo>
                  <a:lnTo>
                    <a:pt x="1046" y="5572"/>
                  </a:lnTo>
                  <a:lnTo>
                    <a:pt x="1097" y="5591"/>
                  </a:lnTo>
                  <a:lnTo>
                    <a:pt x="1150" y="5609"/>
                  </a:lnTo>
                  <a:lnTo>
                    <a:pt x="1150" y="5609"/>
                  </a:lnTo>
                  <a:lnTo>
                    <a:pt x="1254" y="5646"/>
                  </a:lnTo>
                  <a:lnTo>
                    <a:pt x="1305" y="5663"/>
                  </a:lnTo>
                  <a:lnTo>
                    <a:pt x="1356" y="5679"/>
                  </a:lnTo>
                  <a:lnTo>
                    <a:pt x="1356" y="5679"/>
                  </a:lnTo>
                  <a:lnTo>
                    <a:pt x="1393" y="5691"/>
                  </a:lnTo>
                  <a:lnTo>
                    <a:pt x="1431" y="5702"/>
                  </a:lnTo>
                  <a:lnTo>
                    <a:pt x="1468" y="5711"/>
                  </a:lnTo>
                  <a:lnTo>
                    <a:pt x="1506" y="5718"/>
                  </a:lnTo>
                  <a:lnTo>
                    <a:pt x="1543" y="5726"/>
                  </a:lnTo>
                  <a:lnTo>
                    <a:pt x="1582" y="5731"/>
                  </a:lnTo>
                  <a:lnTo>
                    <a:pt x="1621" y="5734"/>
                  </a:lnTo>
                  <a:lnTo>
                    <a:pt x="1659" y="5738"/>
                  </a:lnTo>
                  <a:lnTo>
                    <a:pt x="1659" y="5738"/>
                  </a:lnTo>
                  <a:lnTo>
                    <a:pt x="1712" y="5741"/>
                  </a:lnTo>
                  <a:lnTo>
                    <a:pt x="1764" y="5742"/>
                  </a:lnTo>
                  <a:lnTo>
                    <a:pt x="1869" y="5743"/>
                  </a:lnTo>
                  <a:lnTo>
                    <a:pt x="1869" y="5743"/>
                  </a:lnTo>
                  <a:lnTo>
                    <a:pt x="2014" y="5743"/>
                  </a:lnTo>
                  <a:lnTo>
                    <a:pt x="2086" y="5742"/>
                  </a:lnTo>
                  <a:lnTo>
                    <a:pt x="2159" y="5739"/>
                  </a:lnTo>
                  <a:lnTo>
                    <a:pt x="2159" y="5739"/>
                  </a:lnTo>
                  <a:lnTo>
                    <a:pt x="2217" y="5734"/>
                  </a:lnTo>
                  <a:lnTo>
                    <a:pt x="2276" y="5729"/>
                  </a:lnTo>
                  <a:lnTo>
                    <a:pt x="2335" y="5723"/>
                  </a:lnTo>
                  <a:lnTo>
                    <a:pt x="2392" y="5716"/>
                  </a:lnTo>
                  <a:lnTo>
                    <a:pt x="2451" y="5707"/>
                  </a:lnTo>
                  <a:lnTo>
                    <a:pt x="2508" y="5698"/>
                  </a:lnTo>
                  <a:lnTo>
                    <a:pt x="2567" y="5688"/>
                  </a:lnTo>
                  <a:lnTo>
                    <a:pt x="2624" y="5677"/>
                  </a:lnTo>
                  <a:lnTo>
                    <a:pt x="2682" y="5664"/>
                  </a:lnTo>
                  <a:lnTo>
                    <a:pt x="2739" y="5652"/>
                  </a:lnTo>
                  <a:lnTo>
                    <a:pt x="2797" y="5638"/>
                  </a:lnTo>
                  <a:lnTo>
                    <a:pt x="2854" y="5623"/>
                  </a:lnTo>
                  <a:lnTo>
                    <a:pt x="2910" y="5608"/>
                  </a:lnTo>
                  <a:lnTo>
                    <a:pt x="2968" y="5592"/>
                  </a:lnTo>
                  <a:lnTo>
                    <a:pt x="3079" y="5558"/>
                  </a:lnTo>
                  <a:lnTo>
                    <a:pt x="3079" y="5558"/>
                  </a:lnTo>
                  <a:lnTo>
                    <a:pt x="3133" y="5541"/>
                  </a:lnTo>
                  <a:lnTo>
                    <a:pt x="3133" y="5541"/>
                  </a:lnTo>
                  <a:lnTo>
                    <a:pt x="3136" y="5538"/>
                  </a:lnTo>
                  <a:lnTo>
                    <a:pt x="3138" y="5537"/>
                  </a:lnTo>
                  <a:lnTo>
                    <a:pt x="3138" y="5533"/>
                  </a:lnTo>
                  <a:lnTo>
                    <a:pt x="3138" y="5531"/>
                  </a:lnTo>
                  <a:lnTo>
                    <a:pt x="3136" y="5528"/>
                  </a:lnTo>
                  <a:lnTo>
                    <a:pt x="3135" y="5527"/>
                  </a:lnTo>
                  <a:lnTo>
                    <a:pt x="3133" y="5526"/>
                  </a:lnTo>
                  <a:lnTo>
                    <a:pt x="3129" y="5526"/>
                  </a:lnTo>
                  <a:lnTo>
                    <a:pt x="3129" y="55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3FB7C6A-1690-9F6A-B94C-0C8EB4027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4" y="973"/>
              <a:ext cx="270" cy="365"/>
            </a:xfrm>
            <a:custGeom>
              <a:avLst/>
              <a:gdLst>
                <a:gd name="T0" fmla="*/ 49 w 1080"/>
                <a:gd name="T1" fmla="*/ 378 h 1461"/>
                <a:gd name="T2" fmla="*/ 93 w 1080"/>
                <a:gd name="T3" fmla="*/ 329 h 1461"/>
                <a:gd name="T4" fmla="*/ 137 w 1080"/>
                <a:gd name="T5" fmla="*/ 238 h 1461"/>
                <a:gd name="T6" fmla="*/ 173 w 1080"/>
                <a:gd name="T7" fmla="*/ 163 h 1461"/>
                <a:gd name="T8" fmla="*/ 215 w 1080"/>
                <a:gd name="T9" fmla="*/ 110 h 1461"/>
                <a:gd name="T10" fmla="*/ 256 w 1080"/>
                <a:gd name="T11" fmla="*/ 79 h 1461"/>
                <a:gd name="T12" fmla="*/ 321 w 1080"/>
                <a:gd name="T13" fmla="*/ 49 h 1461"/>
                <a:gd name="T14" fmla="*/ 426 w 1080"/>
                <a:gd name="T15" fmla="*/ 24 h 1461"/>
                <a:gd name="T16" fmla="*/ 537 w 1080"/>
                <a:gd name="T17" fmla="*/ 16 h 1461"/>
                <a:gd name="T18" fmla="*/ 708 w 1080"/>
                <a:gd name="T19" fmla="*/ 20 h 1461"/>
                <a:gd name="T20" fmla="*/ 773 w 1080"/>
                <a:gd name="T21" fmla="*/ 31 h 1461"/>
                <a:gd name="T22" fmla="*/ 854 w 1080"/>
                <a:gd name="T23" fmla="*/ 63 h 1461"/>
                <a:gd name="T24" fmla="*/ 904 w 1080"/>
                <a:gd name="T25" fmla="*/ 98 h 1461"/>
                <a:gd name="T26" fmla="*/ 957 w 1080"/>
                <a:gd name="T27" fmla="*/ 154 h 1461"/>
                <a:gd name="T28" fmla="*/ 997 w 1080"/>
                <a:gd name="T29" fmla="*/ 219 h 1461"/>
                <a:gd name="T30" fmla="*/ 1048 w 1080"/>
                <a:gd name="T31" fmla="*/ 359 h 1461"/>
                <a:gd name="T32" fmla="*/ 1064 w 1080"/>
                <a:gd name="T33" fmla="*/ 469 h 1461"/>
                <a:gd name="T34" fmla="*/ 1061 w 1080"/>
                <a:gd name="T35" fmla="*/ 609 h 1461"/>
                <a:gd name="T36" fmla="*/ 1033 w 1080"/>
                <a:gd name="T37" fmla="*/ 747 h 1461"/>
                <a:gd name="T38" fmla="*/ 997 w 1080"/>
                <a:gd name="T39" fmla="*/ 847 h 1461"/>
                <a:gd name="T40" fmla="*/ 928 w 1080"/>
                <a:gd name="T41" fmla="*/ 971 h 1461"/>
                <a:gd name="T42" fmla="*/ 864 w 1080"/>
                <a:gd name="T43" fmla="*/ 1055 h 1461"/>
                <a:gd name="T44" fmla="*/ 763 w 1080"/>
                <a:gd name="T45" fmla="*/ 1151 h 1461"/>
                <a:gd name="T46" fmla="*/ 671 w 1080"/>
                <a:gd name="T47" fmla="*/ 1212 h 1461"/>
                <a:gd name="T48" fmla="*/ 522 w 1080"/>
                <a:gd name="T49" fmla="*/ 1276 h 1461"/>
                <a:gd name="T50" fmla="*/ 406 w 1080"/>
                <a:gd name="T51" fmla="*/ 1308 h 1461"/>
                <a:gd name="T52" fmla="*/ 158 w 1080"/>
                <a:gd name="T53" fmla="*/ 1376 h 1461"/>
                <a:gd name="T54" fmla="*/ 40 w 1080"/>
                <a:gd name="T55" fmla="*/ 1426 h 1461"/>
                <a:gd name="T56" fmla="*/ 0 w 1080"/>
                <a:gd name="T57" fmla="*/ 1452 h 1461"/>
                <a:gd name="T58" fmla="*/ 5 w 1080"/>
                <a:gd name="T59" fmla="*/ 1461 h 1461"/>
                <a:gd name="T60" fmla="*/ 30 w 1080"/>
                <a:gd name="T61" fmla="*/ 1448 h 1461"/>
                <a:gd name="T62" fmla="*/ 170 w 1080"/>
                <a:gd name="T63" fmla="*/ 1388 h 1461"/>
                <a:gd name="T64" fmla="*/ 339 w 1080"/>
                <a:gd name="T65" fmla="*/ 1341 h 1461"/>
                <a:gd name="T66" fmla="*/ 545 w 1080"/>
                <a:gd name="T67" fmla="*/ 1285 h 1461"/>
                <a:gd name="T68" fmla="*/ 663 w 1080"/>
                <a:gd name="T69" fmla="*/ 1235 h 1461"/>
                <a:gd name="T70" fmla="*/ 782 w 1080"/>
                <a:gd name="T71" fmla="*/ 1155 h 1461"/>
                <a:gd name="T72" fmla="*/ 883 w 1080"/>
                <a:gd name="T73" fmla="*/ 1056 h 1461"/>
                <a:gd name="T74" fmla="*/ 947 w 1080"/>
                <a:gd name="T75" fmla="*/ 969 h 1461"/>
                <a:gd name="T76" fmla="*/ 1014 w 1080"/>
                <a:gd name="T77" fmla="*/ 843 h 1461"/>
                <a:gd name="T78" fmla="*/ 1051 w 1080"/>
                <a:gd name="T79" fmla="*/ 742 h 1461"/>
                <a:gd name="T80" fmla="*/ 1077 w 1080"/>
                <a:gd name="T81" fmla="*/ 601 h 1461"/>
                <a:gd name="T82" fmla="*/ 1080 w 1080"/>
                <a:gd name="T83" fmla="*/ 493 h 1461"/>
                <a:gd name="T84" fmla="*/ 1061 w 1080"/>
                <a:gd name="T85" fmla="*/ 348 h 1461"/>
                <a:gd name="T86" fmla="*/ 1024 w 1080"/>
                <a:gd name="T87" fmla="*/ 244 h 1461"/>
                <a:gd name="T88" fmla="*/ 976 w 1080"/>
                <a:gd name="T89" fmla="*/ 157 h 1461"/>
                <a:gd name="T90" fmla="*/ 938 w 1080"/>
                <a:gd name="T91" fmla="*/ 109 h 1461"/>
                <a:gd name="T92" fmla="*/ 876 w 1080"/>
                <a:gd name="T93" fmla="*/ 58 h 1461"/>
                <a:gd name="T94" fmla="*/ 802 w 1080"/>
                <a:gd name="T95" fmla="*/ 23 h 1461"/>
                <a:gd name="T96" fmla="*/ 735 w 1080"/>
                <a:gd name="T97" fmla="*/ 8 h 1461"/>
                <a:gd name="T98" fmla="*/ 621 w 1080"/>
                <a:gd name="T99" fmla="*/ 0 h 1461"/>
                <a:gd name="T100" fmla="*/ 502 w 1080"/>
                <a:gd name="T101" fmla="*/ 3 h 1461"/>
                <a:gd name="T102" fmla="*/ 391 w 1080"/>
                <a:gd name="T103" fmla="*/ 15 h 1461"/>
                <a:gd name="T104" fmla="*/ 288 w 1080"/>
                <a:gd name="T105" fmla="*/ 46 h 1461"/>
                <a:gd name="T106" fmla="*/ 225 w 1080"/>
                <a:gd name="T107" fmla="*/ 83 h 1461"/>
                <a:gd name="T108" fmla="*/ 185 w 1080"/>
                <a:gd name="T109" fmla="*/ 119 h 1461"/>
                <a:gd name="T110" fmla="*/ 140 w 1080"/>
                <a:gd name="T111" fmla="*/ 193 h 1461"/>
                <a:gd name="T112" fmla="*/ 98 w 1080"/>
                <a:gd name="T113" fmla="*/ 288 h 1461"/>
                <a:gd name="T114" fmla="*/ 62 w 1080"/>
                <a:gd name="T115" fmla="*/ 345 h 1461"/>
                <a:gd name="T116" fmla="*/ 27 w 1080"/>
                <a:gd name="T117" fmla="*/ 374 h 1461"/>
                <a:gd name="T118" fmla="*/ 9 w 1080"/>
                <a:gd name="T119" fmla="*/ 385 h 1461"/>
                <a:gd name="T120" fmla="*/ 14 w 1080"/>
                <a:gd name="T121" fmla="*/ 394 h 1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80" h="1461">
                  <a:moveTo>
                    <a:pt x="20" y="394"/>
                  </a:moveTo>
                  <a:lnTo>
                    <a:pt x="20" y="394"/>
                  </a:lnTo>
                  <a:lnTo>
                    <a:pt x="35" y="387"/>
                  </a:lnTo>
                  <a:lnTo>
                    <a:pt x="49" y="378"/>
                  </a:lnTo>
                  <a:lnTo>
                    <a:pt x="62" y="367"/>
                  </a:lnTo>
                  <a:lnTo>
                    <a:pt x="73" y="355"/>
                  </a:lnTo>
                  <a:lnTo>
                    <a:pt x="83" y="343"/>
                  </a:lnTo>
                  <a:lnTo>
                    <a:pt x="93" y="329"/>
                  </a:lnTo>
                  <a:lnTo>
                    <a:pt x="102" y="315"/>
                  </a:lnTo>
                  <a:lnTo>
                    <a:pt x="109" y="300"/>
                  </a:lnTo>
                  <a:lnTo>
                    <a:pt x="123" y="269"/>
                  </a:lnTo>
                  <a:lnTo>
                    <a:pt x="137" y="238"/>
                  </a:lnTo>
                  <a:lnTo>
                    <a:pt x="149" y="207"/>
                  </a:lnTo>
                  <a:lnTo>
                    <a:pt x="164" y="178"/>
                  </a:lnTo>
                  <a:lnTo>
                    <a:pt x="164" y="178"/>
                  </a:lnTo>
                  <a:lnTo>
                    <a:pt x="173" y="163"/>
                  </a:lnTo>
                  <a:lnTo>
                    <a:pt x="182" y="148"/>
                  </a:lnTo>
                  <a:lnTo>
                    <a:pt x="193" y="135"/>
                  </a:lnTo>
                  <a:lnTo>
                    <a:pt x="204" y="122"/>
                  </a:lnTo>
                  <a:lnTo>
                    <a:pt x="215" y="110"/>
                  </a:lnTo>
                  <a:lnTo>
                    <a:pt x="229" y="99"/>
                  </a:lnTo>
                  <a:lnTo>
                    <a:pt x="243" y="88"/>
                  </a:lnTo>
                  <a:lnTo>
                    <a:pt x="256" y="79"/>
                  </a:lnTo>
                  <a:lnTo>
                    <a:pt x="256" y="79"/>
                  </a:lnTo>
                  <a:lnTo>
                    <a:pt x="273" y="70"/>
                  </a:lnTo>
                  <a:lnTo>
                    <a:pt x="288" y="63"/>
                  </a:lnTo>
                  <a:lnTo>
                    <a:pt x="304" y="55"/>
                  </a:lnTo>
                  <a:lnTo>
                    <a:pt x="321" y="49"/>
                  </a:lnTo>
                  <a:lnTo>
                    <a:pt x="355" y="39"/>
                  </a:lnTo>
                  <a:lnTo>
                    <a:pt x="389" y="30"/>
                  </a:lnTo>
                  <a:lnTo>
                    <a:pt x="389" y="30"/>
                  </a:lnTo>
                  <a:lnTo>
                    <a:pt x="426" y="24"/>
                  </a:lnTo>
                  <a:lnTo>
                    <a:pt x="462" y="20"/>
                  </a:lnTo>
                  <a:lnTo>
                    <a:pt x="500" y="18"/>
                  </a:lnTo>
                  <a:lnTo>
                    <a:pt x="537" y="16"/>
                  </a:lnTo>
                  <a:lnTo>
                    <a:pt x="537" y="16"/>
                  </a:lnTo>
                  <a:lnTo>
                    <a:pt x="580" y="15"/>
                  </a:lnTo>
                  <a:lnTo>
                    <a:pt x="624" y="15"/>
                  </a:lnTo>
                  <a:lnTo>
                    <a:pt x="666" y="16"/>
                  </a:lnTo>
                  <a:lnTo>
                    <a:pt x="708" y="20"/>
                  </a:lnTo>
                  <a:lnTo>
                    <a:pt x="708" y="20"/>
                  </a:lnTo>
                  <a:lnTo>
                    <a:pt x="731" y="23"/>
                  </a:lnTo>
                  <a:lnTo>
                    <a:pt x="752" y="26"/>
                  </a:lnTo>
                  <a:lnTo>
                    <a:pt x="773" y="31"/>
                  </a:lnTo>
                  <a:lnTo>
                    <a:pt x="795" y="36"/>
                  </a:lnTo>
                  <a:lnTo>
                    <a:pt x="815" y="44"/>
                  </a:lnTo>
                  <a:lnTo>
                    <a:pt x="835" y="53"/>
                  </a:lnTo>
                  <a:lnTo>
                    <a:pt x="854" y="63"/>
                  </a:lnTo>
                  <a:lnTo>
                    <a:pt x="873" y="74"/>
                  </a:lnTo>
                  <a:lnTo>
                    <a:pt x="873" y="74"/>
                  </a:lnTo>
                  <a:lnTo>
                    <a:pt x="888" y="85"/>
                  </a:lnTo>
                  <a:lnTo>
                    <a:pt x="904" y="98"/>
                  </a:lnTo>
                  <a:lnTo>
                    <a:pt x="918" y="110"/>
                  </a:lnTo>
                  <a:lnTo>
                    <a:pt x="932" y="124"/>
                  </a:lnTo>
                  <a:lnTo>
                    <a:pt x="944" y="139"/>
                  </a:lnTo>
                  <a:lnTo>
                    <a:pt x="957" y="154"/>
                  </a:lnTo>
                  <a:lnTo>
                    <a:pt x="968" y="170"/>
                  </a:lnTo>
                  <a:lnTo>
                    <a:pt x="978" y="187"/>
                  </a:lnTo>
                  <a:lnTo>
                    <a:pt x="978" y="187"/>
                  </a:lnTo>
                  <a:lnTo>
                    <a:pt x="997" y="219"/>
                  </a:lnTo>
                  <a:lnTo>
                    <a:pt x="1013" y="253"/>
                  </a:lnTo>
                  <a:lnTo>
                    <a:pt x="1027" y="287"/>
                  </a:lnTo>
                  <a:lnTo>
                    <a:pt x="1038" y="323"/>
                  </a:lnTo>
                  <a:lnTo>
                    <a:pt x="1048" y="359"/>
                  </a:lnTo>
                  <a:lnTo>
                    <a:pt x="1056" y="395"/>
                  </a:lnTo>
                  <a:lnTo>
                    <a:pt x="1061" y="433"/>
                  </a:lnTo>
                  <a:lnTo>
                    <a:pt x="1064" y="469"/>
                  </a:lnTo>
                  <a:lnTo>
                    <a:pt x="1064" y="469"/>
                  </a:lnTo>
                  <a:lnTo>
                    <a:pt x="1066" y="504"/>
                  </a:lnTo>
                  <a:lnTo>
                    <a:pt x="1066" y="539"/>
                  </a:lnTo>
                  <a:lnTo>
                    <a:pt x="1064" y="574"/>
                  </a:lnTo>
                  <a:lnTo>
                    <a:pt x="1061" y="609"/>
                  </a:lnTo>
                  <a:lnTo>
                    <a:pt x="1057" y="644"/>
                  </a:lnTo>
                  <a:lnTo>
                    <a:pt x="1051" y="678"/>
                  </a:lnTo>
                  <a:lnTo>
                    <a:pt x="1042" y="713"/>
                  </a:lnTo>
                  <a:lnTo>
                    <a:pt x="1033" y="747"/>
                  </a:lnTo>
                  <a:lnTo>
                    <a:pt x="1033" y="747"/>
                  </a:lnTo>
                  <a:lnTo>
                    <a:pt x="1022" y="781"/>
                  </a:lnTo>
                  <a:lnTo>
                    <a:pt x="1011" y="813"/>
                  </a:lnTo>
                  <a:lnTo>
                    <a:pt x="997" y="847"/>
                  </a:lnTo>
                  <a:lnTo>
                    <a:pt x="982" y="878"/>
                  </a:lnTo>
                  <a:lnTo>
                    <a:pt x="966" y="909"/>
                  </a:lnTo>
                  <a:lnTo>
                    <a:pt x="947" y="941"/>
                  </a:lnTo>
                  <a:lnTo>
                    <a:pt x="928" y="971"/>
                  </a:lnTo>
                  <a:lnTo>
                    <a:pt x="908" y="999"/>
                  </a:lnTo>
                  <a:lnTo>
                    <a:pt x="908" y="999"/>
                  </a:lnTo>
                  <a:lnTo>
                    <a:pt x="887" y="1027"/>
                  </a:lnTo>
                  <a:lnTo>
                    <a:pt x="864" y="1055"/>
                  </a:lnTo>
                  <a:lnTo>
                    <a:pt x="841" y="1080"/>
                  </a:lnTo>
                  <a:lnTo>
                    <a:pt x="816" y="1105"/>
                  </a:lnTo>
                  <a:lnTo>
                    <a:pt x="791" y="1128"/>
                  </a:lnTo>
                  <a:lnTo>
                    <a:pt x="763" y="1151"/>
                  </a:lnTo>
                  <a:lnTo>
                    <a:pt x="736" y="1172"/>
                  </a:lnTo>
                  <a:lnTo>
                    <a:pt x="706" y="1191"/>
                  </a:lnTo>
                  <a:lnTo>
                    <a:pt x="706" y="1191"/>
                  </a:lnTo>
                  <a:lnTo>
                    <a:pt x="671" y="1212"/>
                  </a:lnTo>
                  <a:lnTo>
                    <a:pt x="636" y="1231"/>
                  </a:lnTo>
                  <a:lnTo>
                    <a:pt x="599" y="1247"/>
                  </a:lnTo>
                  <a:lnTo>
                    <a:pt x="561" y="1262"/>
                  </a:lnTo>
                  <a:lnTo>
                    <a:pt x="522" y="1276"/>
                  </a:lnTo>
                  <a:lnTo>
                    <a:pt x="484" y="1287"/>
                  </a:lnTo>
                  <a:lnTo>
                    <a:pt x="445" y="1298"/>
                  </a:lnTo>
                  <a:lnTo>
                    <a:pt x="406" y="1308"/>
                  </a:lnTo>
                  <a:lnTo>
                    <a:pt x="406" y="1308"/>
                  </a:lnTo>
                  <a:lnTo>
                    <a:pt x="323" y="1330"/>
                  </a:lnTo>
                  <a:lnTo>
                    <a:pt x="240" y="1351"/>
                  </a:lnTo>
                  <a:lnTo>
                    <a:pt x="199" y="1363"/>
                  </a:lnTo>
                  <a:lnTo>
                    <a:pt x="158" y="1376"/>
                  </a:lnTo>
                  <a:lnTo>
                    <a:pt x="118" y="1391"/>
                  </a:lnTo>
                  <a:lnTo>
                    <a:pt x="78" y="1407"/>
                  </a:lnTo>
                  <a:lnTo>
                    <a:pt x="78" y="1407"/>
                  </a:lnTo>
                  <a:lnTo>
                    <a:pt x="40" y="1426"/>
                  </a:lnTo>
                  <a:lnTo>
                    <a:pt x="4" y="1447"/>
                  </a:lnTo>
                  <a:lnTo>
                    <a:pt x="4" y="1447"/>
                  </a:lnTo>
                  <a:lnTo>
                    <a:pt x="2" y="1450"/>
                  </a:lnTo>
                  <a:lnTo>
                    <a:pt x="0" y="1452"/>
                  </a:lnTo>
                  <a:lnTo>
                    <a:pt x="0" y="1455"/>
                  </a:lnTo>
                  <a:lnTo>
                    <a:pt x="2" y="1457"/>
                  </a:lnTo>
                  <a:lnTo>
                    <a:pt x="3" y="1460"/>
                  </a:lnTo>
                  <a:lnTo>
                    <a:pt x="5" y="1461"/>
                  </a:lnTo>
                  <a:lnTo>
                    <a:pt x="8" y="1461"/>
                  </a:lnTo>
                  <a:lnTo>
                    <a:pt x="12" y="1460"/>
                  </a:lnTo>
                  <a:lnTo>
                    <a:pt x="12" y="1460"/>
                  </a:lnTo>
                  <a:lnTo>
                    <a:pt x="30" y="1448"/>
                  </a:lnTo>
                  <a:lnTo>
                    <a:pt x="49" y="1438"/>
                  </a:lnTo>
                  <a:lnTo>
                    <a:pt x="89" y="1420"/>
                  </a:lnTo>
                  <a:lnTo>
                    <a:pt x="129" y="1402"/>
                  </a:lnTo>
                  <a:lnTo>
                    <a:pt x="170" y="1388"/>
                  </a:lnTo>
                  <a:lnTo>
                    <a:pt x="211" y="1375"/>
                  </a:lnTo>
                  <a:lnTo>
                    <a:pt x="254" y="1362"/>
                  </a:lnTo>
                  <a:lnTo>
                    <a:pt x="339" y="1341"/>
                  </a:lnTo>
                  <a:lnTo>
                    <a:pt x="339" y="1341"/>
                  </a:lnTo>
                  <a:lnTo>
                    <a:pt x="422" y="1320"/>
                  </a:lnTo>
                  <a:lnTo>
                    <a:pt x="464" y="1310"/>
                  </a:lnTo>
                  <a:lnTo>
                    <a:pt x="505" y="1297"/>
                  </a:lnTo>
                  <a:lnTo>
                    <a:pt x="545" y="1285"/>
                  </a:lnTo>
                  <a:lnTo>
                    <a:pt x="585" y="1270"/>
                  </a:lnTo>
                  <a:lnTo>
                    <a:pt x="625" y="1253"/>
                  </a:lnTo>
                  <a:lnTo>
                    <a:pt x="663" y="1235"/>
                  </a:lnTo>
                  <a:lnTo>
                    <a:pt x="663" y="1235"/>
                  </a:lnTo>
                  <a:lnTo>
                    <a:pt x="695" y="1217"/>
                  </a:lnTo>
                  <a:lnTo>
                    <a:pt x="725" y="1197"/>
                  </a:lnTo>
                  <a:lnTo>
                    <a:pt x="753" y="1177"/>
                  </a:lnTo>
                  <a:lnTo>
                    <a:pt x="782" y="1155"/>
                  </a:lnTo>
                  <a:lnTo>
                    <a:pt x="808" y="1132"/>
                  </a:lnTo>
                  <a:lnTo>
                    <a:pt x="835" y="1107"/>
                  </a:lnTo>
                  <a:lnTo>
                    <a:pt x="859" y="1082"/>
                  </a:lnTo>
                  <a:lnTo>
                    <a:pt x="883" y="1056"/>
                  </a:lnTo>
                  <a:lnTo>
                    <a:pt x="883" y="1056"/>
                  </a:lnTo>
                  <a:lnTo>
                    <a:pt x="906" y="1027"/>
                  </a:lnTo>
                  <a:lnTo>
                    <a:pt x="927" y="998"/>
                  </a:lnTo>
                  <a:lnTo>
                    <a:pt x="947" y="969"/>
                  </a:lnTo>
                  <a:lnTo>
                    <a:pt x="966" y="938"/>
                  </a:lnTo>
                  <a:lnTo>
                    <a:pt x="983" y="907"/>
                  </a:lnTo>
                  <a:lnTo>
                    <a:pt x="999" y="876"/>
                  </a:lnTo>
                  <a:lnTo>
                    <a:pt x="1014" y="843"/>
                  </a:lnTo>
                  <a:lnTo>
                    <a:pt x="1028" y="809"/>
                  </a:lnTo>
                  <a:lnTo>
                    <a:pt x="1028" y="809"/>
                  </a:lnTo>
                  <a:lnTo>
                    <a:pt x="1039" y="776"/>
                  </a:lnTo>
                  <a:lnTo>
                    <a:pt x="1051" y="742"/>
                  </a:lnTo>
                  <a:lnTo>
                    <a:pt x="1059" y="707"/>
                  </a:lnTo>
                  <a:lnTo>
                    <a:pt x="1067" y="672"/>
                  </a:lnTo>
                  <a:lnTo>
                    <a:pt x="1073" y="637"/>
                  </a:lnTo>
                  <a:lnTo>
                    <a:pt x="1077" y="601"/>
                  </a:lnTo>
                  <a:lnTo>
                    <a:pt x="1079" y="566"/>
                  </a:lnTo>
                  <a:lnTo>
                    <a:pt x="1080" y="529"/>
                  </a:lnTo>
                  <a:lnTo>
                    <a:pt x="1080" y="529"/>
                  </a:lnTo>
                  <a:lnTo>
                    <a:pt x="1080" y="493"/>
                  </a:lnTo>
                  <a:lnTo>
                    <a:pt x="1078" y="457"/>
                  </a:lnTo>
                  <a:lnTo>
                    <a:pt x="1074" y="420"/>
                  </a:lnTo>
                  <a:lnTo>
                    <a:pt x="1068" y="384"/>
                  </a:lnTo>
                  <a:lnTo>
                    <a:pt x="1061" y="348"/>
                  </a:lnTo>
                  <a:lnTo>
                    <a:pt x="1051" y="313"/>
                  </a:lnTo>
                  <a:lnTo>
                    <a:pt x="1038" y="278"/>
                  </a:lnTo>
                  <a:lnTo>
                    <a:pt x="1024" y="244"/>
                  </a:lnTo>
                  <a:lnTo>
                    <a:pt x="1024" y="244"/>
                  </a:lnTo>
                  <a:lnTo>
                    <a:pt x="1008" y="208"/>
                  </a:lnTo>
                  <a:lnTo>
                    <a:pt x="998" y="190"/>
                  </a:lnTo>
                  <a:lnTo>
                    <a:pt x="987" y="173"/>
                  </a:lnTo>
                  <a:lnTo>
                    <a:pt x="976" y="157"/>
                  </a:lnTo>
                  <a:lnTo>
                    <a:pt x="964" y="140"/>
                  </a:lnTo>
                  <a:lnTo>
                    <a:pt x="952" y="124"/>
                  </a:lnTo>
                  <a:lnTo>
                    <a:pt x="938" y="109"/>
                  </a:lnTo>
                  <a:lnTo>
                    <a:pt x="938" y="109"/>
                  </a:lnTo>
                  <a:lnTo>
                    <a:pt x="923" y="95"/>
                  </a:lnTo>
                  <a:lnTo>
                    <a:pt x="908" y="82"/>
                  </a:lnTo>
                  <a:lnTo>
                    <a:pt x="892" y="69"/>
                  </a:lnTo>
                  <a:lnTo>
                    <a:pt x="876" y="58"/>
                  </a:lnTo>
                  <a:lnTo>
                    <a:pt x="858" y="48"/>
                  </a:lnTo>
                  <a:lnTo>
                    <a:pt x="840" y="38"/>
                  </a:lnTo>
                  <a:lnTo>
                    <a:pt x="821" y="30"/>
                  </a:lnTo>
                  <a:lnTo>
                    <a:pt x="802" y="23"/>
                  </a:lnTo>
                  <a:lnTo>
                    <a:pt x="802" y="23"/>
                  </a:lnTo>
                  <a:lnTo>
                    <a:pt x="780" y="16"/>
                  </a:lnTo>
                  <a:lnTo>
                    <a:pt x="757" y="11"/>
                  </a:lnTo>
                  <a:lnTo>
                    <a:pt x="735" y="8"/>
                  </a:lnTo>
                  <a:lnTo>
                    <a:pt x="712" y="5"/>
                  </a:lnTo>
                  <a:lnTo>
                    <a:pt x="690" y="3"/>
                  </a:lnTo>
                  <a:lnTo>
                    <a:pt x="666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581" y="0"/>
                  </a:lnTo>
                  <a:lnTo>
                    <a:pt x="542" y="1"/>
                  </a:lnTo>
                  <a:lnTo>
                    <a:pt x="502" y="3"/>
                  </a:lnTo>
                  <a:lnTo>
                    <a:pt x="464" y="5"/>
                  </a:lnTo>
                  <a:lnTo>
                    <a:pt x="464" y="5"/>
                  </a:lnTo>
                  <a:lnTo>
                    <a:pt x="427" y="9"/>
                  </a:lnTo>
                  <a:lnTo>
                    <a:pt x="391" y="15"/>
                  </a:lnTo>
                  <a:lnTo>
                    <a:pt x="356" y="23"/>
                  </a:lnTo>
                  <a:lnTo>
                    <a:pt x="321" y="33"/>
                  </a:lnTo>
                  <a:lnTo>
                    <a:pt x="304" y="39"/>
                  </a:lnTo>
                  <a:lnTo>
                    <a:pt x="288" y="46"/>
                  </a:lnTo>
                  <a:lnTo>
                    <a:pt x="271" y="54"/>
                  </a:lnTo>
                  <a:lnTo>
                    <a:pt x="255" y="63"/>
                  </a:lnTo>
                  <a:lnTo>
                    <a:pt x="240" y="72"/>
                  </a:lnTo>
                  <a:lnTo>
                    <a:pt x="225" y="83"/>
                  </a:lnTo>
                  <a:lnTo>
                    <a:pt x="211" y="94"/>
                  </a:lnTo>
                  <a:lnTo>
                    <a:pt x="198" y="107"/>
                  </a:lnTo>
                  <a:lnTo>
                    <a:pt x="198" y="107"/>
                  </a:lnTo>
                  <a:lnTo>
                    <a:pt x="185" y="119"/>
                  </a:lnTo>
                  <a:lnTo>
                    <a:pt x="175" y="133"/>
                  </a:lnTo>
                  <a:lnTo>
                    <a:pt x="165" y="147"/>
                  </a:lnTo>
                  <a:lnTo>
                    <a:pt x="155" y="162"/>
                  </a:lnTo>
                  <a:lnTo>
                    <a:pt x="140" y="193"/>
                  </a:lnTo>
                  <a:lnTo>
                    <a:pt x="125" y="224"/>
                  </a:lnTo>
                  <a:lnTo>
                    <a:pt x="125" y="224"/>
                  </a:lnTo>
                  <a:lnTo>
                    <a:pt x="113" y="255"/>
                  </a:lnTo>
                  <a:lnTo>
                    <a:pt x="98" y="288"/>
                  </a:lnTo>
                  <a:lnTo>
                    <a:pt x="90" y="303"/>
                  </a:lnTo>
                  <a:lnTo>
                    <a:pt x="82" y="318"/>
                  </a:lnTo>
                  <a:lnTo>
                    <a:pt x="73" y="332"/>
                  </a:lnTo>
                  <a:lnTo>
                    <a:pt x="62" y="345"/>
                  </a:lnTo>
                  <a:lnTo>
                    <a:pt x="62" y="345"/>
                  </a:lnTo>
                  <a:lnTo>
                    <a:pt x="52" y="357"/>
                  </a:lnTo>
                  <a:lnTo>
                    <a:pt x="39" y="367"/>
                  </a:lnTo>
                  <a:lnTo>
                    <a:pt x="27" y="374"/>
                  </a:lnTo>
                  <a:lnTo>
                    <a:pt x="13" y="382"/>
                  </a:lnTo>
                  <a:lnTo>
                    <a:pt x="13" y="382"/>
                  </a:lnTo>
                  <a:lnTo>
                    <a:pt x="10" y="383"/>
                  </a:lnTo>
                  <a:lnTo>
                    <a:pt x="9" y="385"/>
                  </a:lnTo>
                  <a:lnTo>
                    <a:pt x="9" y="388"/>
                  </a:lnTo>
                  <a:lnTo>
                    <a:pt x="9" y="390"/>
                  </a:lnTo>
                  <a:lnTo>
                    <a:pt x="12" y="393"/>
                  </a:lnTo>
                  <a:lnTo>
                    <a:pt x="14" y="394"/>
                  </a:lnTo>
                  <a:lnTo>
                    <a:pt x="17" y="395"/>
                  </a:lnTo>
                  <a:lnTo>
                    <a:pt x="20" y="394"/>
                  </a:lnTo>
                  <a:lnTo>
                    <a:pt x="20" y="3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F1F36B6-9C57-3287-41E6-9091BA25C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" y="1329"/>
              <a:ext cx="614" cy="1949"/>
            </a:xfrm>
            <a:custGeom>
              <a:avLst/>
              <a:gdLst>
                <a:gd name="T0" fmla="*/ 616 w 2456"/>
                <a:gd name="T1" fmla="*/ 36 h 7792"/>
                <a:gd name="T2" fmla="*/ 558 w 2456"/>
                <a:gd name="T3" fmla="*/ 117 h 7792"/>
                <a:gd name="T4" fmla="*/ 460 w 2456"/>
                <a:gd name="T5" fmla="*/ 310 h 7792"/>
                <a:gd name="T6" fmla="*/ 290 w 2456"/>
                <a:gd name="T7" fmla="*/ 706 h 7792"/>
                <a:gd name="T8" fmla="*/ 129 w 2456"/>
                <a:gd name="T9" fmla="*/ 1237 h 7792"/>
                <a:gd name="T10" fmla="*/ 45 w 2456"/>
                <a:gd name="T11" fmla="*/ 1674 h 7792"/>
                <a:gd name="T12" fmla="*/ 1 w 2456"/>
                <a:gd name="T13" fmla="*/ 2238 h 7792"/>
                <a:gd name="T14" fmla="*/ 5 w 2456"/>
                <a:gd name="T15" fmla="*/ 2521 h 7792"/>
                <a:gd name="T16" fmla="*/ 30 w 2456"/>
                <a:gd name="T17" fmla="*/ 2592 h 7792"/>
                <a:gd name="T18" fmla="*/ 73 w 2456"/>
                <a:gd name="T19" fmla="*/ 2642 h 7792"/>
                <a:gd name="T20" fmla="*/ 170 w 2456"/>
                <a:gd name="T21" fmla="*/ 2711 h 7792"/>
                <a:gd name="T22" fmla="*/ 649 w 2456"/>
                <a:gd name="T23" fmla="*/ 3012 h 7792"/>
                <a:gd name="T24" fmla="*/ 1125 w 2456"/>
                <a:gd name="T25" fmla="*/ 3328 h 7792"/>
                <a:gd name="T26" fmla="*/ 1441 w 2456"/>
                <a:gd name="T27" fmla="*/ 3565 h 7792"/>
                <a:gd name="T28" fmla="*/ 1651 w 2456"/>
                <a:gd name="T29" fmla="*/ 3755 h 7792"/>
                <a:gd name="T30" fmla="*/ 1833 w 2456"/>
                <a:gd name="T31" fmla="*/ 3970 h 7792"/>
                <a:gd name="T32" fmla="*/ 1944 w 2456"/>
                <a:gd name="T33" fmla="*/ 4152 h 7792"/>
                <a:gd name="T34" fmla="*/ 2053 w 2456"/>
                <a:gd name="T35" fmla="*/ 4391 h 7792"/>
                <a:gd name="T36" fmla="*/ 2135 w 2456"/>
                <a:gd name="T37" fmla="*/ 4640 h 7792"/>
                <a:gd name="T38" fmla="*/ 2215 w 2456"/>
                <a:gd name="T39" fmla="*/ 5001 h 7792"/>
                <a:gd name="T40" fmla="*/ 2304 w 2456"/>
                <a:gd name="T41" fmla="*/ 5625 h 7792"/>
                <a:gd name="T42" fmla="*/ 2356 w 2456"/>
                <a:gd name="T43" fmla="*/ 6104 h 7792"/>
                <a:gd name="T44" fmla="*/ 2405 w 2456"/>
                <a:gd name="T45" fmla="*/ 6704 h 7792"/>
                <a:gd name="T46" fmla="*/ 2434 w 2456"/>
                <a:gd name="T47" fmla="*/ 7306 h 7792"/>
                <a:gd name="T48" fmla="*/ 2441 w 2456"/>
                <a:gd name="T49" fmla="*/ 7785 h 7792"/>
                <a:gd name="T50" fmla="*/ 2449 w 2456"/>
                <a:gd name="T51" fmla="*/ 7792 h 7792"/>
                <a:gd name="T52" fmla="*/ 2456 w 2456"/>
                <a:gd name="T53" fmla="*/ 7785 h 7792"/>
                <a:gd name="T54" fmla="*/ 2445 w 2456"/>
                <a:gd name="T55" fmla="*/ 7190 h 7792"/>
                <a:gd name="T56" fmla="*/ 2412 w 2456"/>
                <a:gd name="T57" fmla="*/ 6596 h 7792"/>
                <a:gd name="T58" fmla="*/ 2361 w 2456"/>
                <a:gd name="T59" fmla="*/ 6003 h 7792"/>
                <a:gd name="T60" fmla="*/ 2296 w 2456"/>
                <a:gd name="T61" fmla="*/ 5446 h 7792"/>
                <a:gd name="T62" fmla="*/ 2229 w 2456"/>
                <a:gd name="T63" fmla="*/ 5011 h 7792"/>
                <a:gd name="T64" fmla="*/ 2130 w 2456"/>
                <a:gd name="T65" fmla="*/ 4580 h 7792"/>
                <a:gd name="T66" fmla="*/ 2050 w 2456"/>
                <a:gd name="T67" fmla="*/ 4347 h 7792"/>
                <a:gd name="T68" fmla="*/ 1968 w 2456"/>
                <a:gd name="T69" fmla="*/ 4166 h 7792"/>
                <a:gd name="T70" fmla="*/ 1836 w 2456"/>
                <a:gd name="T71" fmla="*/ 3952 h 7792"/>
                <a:gd name="T72" fmla="*/ 1675 w 2456"/>
                <a:gd name="T73" fmla="*/ 3760 h 7792"/>
                <a:gd name="T74" fmla="*/ 1528 w 2456"/>
                <a:gd name="T75" fmla="*/ 3620 h 7792"/>
                <a:gd name="T76" fmla="*/ 1088 w 2456"/>
                <a:gd name="T77" fmla="*/ 3283 h 7792"/>
                <a:gd name="T78" fmla="*/ 618 w 2456"/>
                <a:gd name="T79" fmla="*/ 2975 h 7792"/>
                <a:gd name="T80" fmla="*/ 185 w 2456"/>
                <a:gd name="T81" fmla="*/ 2702 h 7792"/>
                <a:gd name="T82" fmla="*/ 65 w 2456"/>
                <a:gd name="T83" fmla="*/ 2617 h 7792"/>
                <a:gd name="T84" fmla="*/ 29 w 2456"/>
                <a:gd name="T85" fmla="*/ 2558 h 7792"/>
                <a:gd name="T86" fmla="*/ 13 w 2456"/>
                <a:gd name="T87" fmla="*/ 2451 h 7792"/>
                <a:gd name="T88" fmla="*/ 15 w 2456"/>
                <a:gd name="T89" fmla="*/ 2285 h 7792"/>
                <a:gd name="T90" fmla="*/ 26 w 2456"/>
                <a:gd name="T91" fmla="*/ 1989 h 7792"/>
                <a:gd name="T92" fmla="*/ 64 w 2456"/>
                <a:gd name="T93" fmla="*/ 1649 h 7792"/>
                <a:gd name="T94" fmla="*/ 179 w 2456"/>
                <a:gd name="T95" fmla="*/ 1102 h 7792"/>
                <a:gd name="T96" fmla="*/ 359 w 2456"/>
                <a:gd name="T97" fmla="*/ 571 h 7792"/>
                <a:gd name="T98" fmla="*/ 548 w 2456"/>
                <a:gd name="T99" fmla="*/ 166 h 7792"/>
                <a:gd name="T100" fmla="*/ 631 w 2456"/>
                <a:gd name="T101" fmla="*/ 42 h 7792"/>
                <a:gd name="T102" fmla="*/ 672 w 2456"/>
                <a:gd name="T103" fmla="*/ 15 h 7792"/>
                <a:gd name="T104" fmla="*/ 673 w 2456"/>
                <a:gd name="T105" fmla="*/ 2 h 7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56" h="7792">
                  <a:moveTo>
                    <a:pt x="664" y="1"/>
                  </a:moveTo>
                  <a:lnTo>
                    <a:pt x="664" y="1"/>
                  </a:lnTo>
                  <a:lnTo>
                    <a:pt x="647" y="11"/>
                  </a:lnTo>
                  <a:lnTo>
                    <a:pt x="631" y="22"/>
                  </a:lnTo>
                  <a:lnTo>
                    <a:pt x="616" y="36"/>
                  </a:lnTo>
                  <a:lnTo>
                    <a:pt x="602" y="51"/>
                  </a:lnTo>
                  <a:lnTo>
                    <a:pt x="591" y="66"/>
                  </a:lnTo>
                  <a:lnTo>
                    <a:pt x="578" y="82"/>
                  </a:lnTo>
                  <a:lnTo>
                    <a:pt x="568" y="100"/>
                  </a:lnTo>
                  <a:lnTo>
                    <a:pt x="558" y="117"/>
                  </a:lnTo>
                  <a:lnTo>
                    <a:pt x="558" y="117"/>
                  </a:lnTo>
                  <a:lnTo>
                    <a:pt x="532" y="165"/>
                  </a:lnTo>
                  <a:lnTo>
                    <a:pt x="507" y="212"/>
                  </a:lnTo>
                  <a:lnTo>
                    <a:pt x="460" y="310"/>
                  </a:lnTo>
                  <a:lnTo>
                    <a:pt x="460" y="310"/>
                  </a:lnTo>
                  <a:lnTo>
                    <a:pt x="414" y="407"/>
                  </a:lnTo>
                  <a:lnTo>
                    <a:pt x="370" y="506"/>
                  </a:lnTo>
                  <a:lnTo>
                    <a:pt x="329" y="605"/>
                  </a:lnTo>
                  <a:lnTo>
                    <a:pt x="290" y="706"/>
                  </a:lnTo>
                  <a:lnTo>
                    <a:pt x="290" y="706"/>
                  </a:lnTo>
                  <a:lnTo>
                    <a:pt x="252" y="810"/>
                  </a:lnTo>
                  <a:lnTo>
                    <a:pt x="217" y="915"/>
                  </a:lnTo>
                  <a:lnTo>
                    <a:pt x="185" y="1021"/>
                  </a:lnTo>
                  <a:lnTo>
                    <a:pt x="155" y="1129"/>
                  </a:lnTo>
                  <a:lnTo>
                    <a:pt x="129" y="1237"/>
                  </a:lnTo>
                  <a:lnTo>
                    <a:pt x="104" y="1344"/>
                  </a:lnTo>
                  <a:lnTo>
                    <a:pt x="81" y="1453"/>
                  </a:lnTo>
                  <a:lnTo>
                    <a:pt x="61" y="1562"/>
                  </a:lnTo>
                  <a:lnTo>
                    <a:pt x="61" y="1562"/>
                  </a:lnTo>
                  <a:lnTo>
                    <a:pt x="45" y="1674"/>
                  </a:lnTo>
                  <a:lnTo>
                    <a:pt x="30" y="1787"/>
                  </a:lnTo>
                  <a:lnTo>
                    <a:pt x="19" y="1899"/>
                  </a:lnTo>
                  <a:lnTo>
                    <a:pt x="10" y="2012"/>
                  </a:lnTo>
                  <a:lnTo>
                    <a:pt x="5" y="2126"/>
                  </a:lnTo>
                  <a:lnTo>
                    <a:pt x="1" y="2238"/>
                  </a:lnTo>
                  <a:lnTo>
                    <a:pt x="0" y="2352"/>
                  </a:lnTo>
                  <a:lnTo>
                    <a:pt x="1" y="2465"/>
                  </a:lnTo>
                  <a:lnTo>
                    <a:pt x="1" y="2465"/>
                  </a:lnTo>
                  <a:lnTo>
                    <a:pt x="3" y="2493"/>
                  </a:lnTo>
                  <a:lnTo>
                    <a:pt x="5" y="2521"/>
                  </a:lnTo>
                  <a:lnTo>
                    <a:pt x="11" y="2546"/>
                  </a:lnTo>
                  <a:lnTo>
                    <a:pt x="14" y="2558"/>
                  </a:lnTo>
                  <a:lnTo>
                    <a:pt x="19" y="2570"/>
                  </a:lnTo>
                  <a:lnTo>
                    <a:pt x="24" y="2581"/>
                  </a:lnTo>
                  <a:lnTo>
                    <a:pt x="30" y="2592"/>
                  </a:lnTo>
                  <a:lnTo>
                    <a:pt x="36" y="2602"/>
                  </a:lnTo>
                  <a:lnTo>
                    <a:pt x="44" y="2614"/>
                  </a:lnTo>
                  <a:lnTo>
                    <a:pt x="53" y="2624"/>
                  </a:lnTo>
                  <a:lnTo>
                    <a:pt x="61" y="2634"/>
                  </a:lnTo>
                  <a:lnTo>
                    <a:pt x="73" y="2642"/>
                  </a:lnTo>
                  <a:lnTo>
                    <a:pt x="84" y="2652"/>
                  </a:lnTo>
                  <a:lnTo>
                    <a:pt x="84" y="2652"/>
                  </a:lnTo>
                  <a:lnTo>
                    <a:pt x="105" y="2667"/>
                  </a:lnTo>
                  <a:lnTo>
                    <a:pt x="126" y="2682"/>
                  </a:lnTo>
                  <a:lnTo>
                    <a:pt x="170" y="2711"/>
                  </a:lnTo>
                  <a:lnTo>
                    <a:pt x="257" y="2765"/>
                  </a:lnTo>
                  <a:lnTo>
                    <a:pt x="257" y="2765"/>
                  </a:lnTo>
                  <a:lnTo>
                    <a:pt x="457" y="2890"/>
                  </a:lnTo>
                  <a:lnTo>
                    <a:pt x="457" y="2890"/>
                  </a:lnTo>
                  <a:lnTo>
                    <a:pt x="649" y="3012"/>
                  </a:lnTo>
                  <a:lnTo>
                    <a:pt x="746" y="3074"/>
                  </a:lnTo>
                  <a:lnTo>
                    <a:pt x="842" y="3135"/>
                  </a:lnTo>
                  <a:lnTo>
                    <a:pt x="937" y="3199"/>
                  </a:lnTo>
                  <a:lnTo>
                    <a:pt x="1032" y="3263"/>
                  </a:lnTo>
                  <a:lnTo>
                    <a:pt x="1125" y="3328"/>
                  </a:lnTo>
                  <a:lnTo>
                    <a:pt x="1218" y="3394"/>
                  </a:lnTo>
                  <a:lnTo>
                    <a:pt x="1218" y="3394"/>
                  </a:lnTo>
                  <a:lnTo>
                    <a:pt x="1307" y="3461"/>
                  </a:lnTo>
                  <a:lnTo>
                    <a:pt x="1397" y="3530"/>
                  </a:lnTo>
                  <a:lnTo>
                    <a:pt x="1441" y="3565"/>
                  </a:lnTo>
                  <a:lnTo>
                    <a:pt x="1485" y="3602"/>
                  </a:lnTo>
                  <a:lnTo>
                    <a:pt x="1527" y="3639"/>
                  </a:lnTo>
                  <a:lnTo>
                    <a:pt x="1570" y="3677"/>
                  </a:lnTo>
                  <a:lnTo>
                    <a:pt x="1611" y="3715"/>
                  </a:lnTo>
                  <a:lnTo>
                    <a:pt x="1651" y="3755"/>
                  </a:lnTo>
                  <a:lnTo>
                    <a:pt x="1690" y="3795"/>
                  </a:lnTo>
                  <a:lnTo>
                    <a:pt x="1728" y="3838"/>
                  </a:lnTo>
                  <a:lnTo>
                    <a:pt x="1764" y="3880"/>
                  </a:lnTo>
                  <a:lnTo>
                    <a:pt x="1799" y="3924"/>
                  </a:lnTo>
                  <a:lnTo>
                    <a:pt x="1833" y="3970"/>
                  </a:lnTo>
                  <a:lnTo>
                    <a:pt x="1864" y="4017"/>
                  </a:lnTo>
                  <a:lnTo>
                    <a:pt x="1864" y="4017"/>
                  </a:lnTo>
                  <a:lnTo>
                    <a:pt x="1893" y="4062"/>
                  </a:lnTo>
                  <a:lnTo>
                    <a:pt x="1919" y="4107"/>
                  </a:lnTo>
                  <a:lnTo>
                    <a:pt x="1944" y="4152"/>
                  </a:lnTo>
                  <a:lnTo>
                    <a:pt x="1969" y="4199"/>
                  </a:lnTo>
                  <a:lnTo>
                    <a:pt x="1992" y="4246"/>
                  </a:lnTo>
                  <a:lnTo>
                    <a:pt x="2013" y="4293"/>
                  </a:lnTo>
                  <a:lnTo>
                    <a:pt x="2034" y="4342"/>
                  </a:lnTo>
                  <a:lnTo>
                    <a:pt x="2053" y="4391"/>
                  </a:lnTo>
                  <a:lnTo>
                    <a:pt x="2072" y="4439"/>
                  </a:lnTo>
                  <a:lnTo>
                    <a:pt x="2089" y="4488"/>
                  </a:lnTo>
                  <a:lnTo>
                    <a:pt x="2105" y="4538"/>
                  </a:lnTo>
                  <a:lnTo>
                    <a:pt x="2120" y="4590"/>
                  </a:lnTo>
                  <a:lnTo>
                    <a:pt x="2135" y="4640"/>
                  </a:lnTo>
                  <a:lnTo>
                    <a:pt x="2149" y="4691"/>
                  </a:lnTo>
                  <a:lnTo>
                    <a:pt x="2162" y="4742"/>
                  </a:lnTo>
                  <a:lnTo>
                    <a:pt x="2174" y="4793"/>
                  </a:lnTo>
                  <a:lnTo>
                    <a:pt x="2196" y="4897"/>
                  </a:lnTo>
                  <a:lnTo>
                    <a:pt x="2215" y="5001"/>
                  </a:lnTo>
                  <a:lnTo>
                    <a:pt x="2234" y="5106"/>
                  </a:lnTo>
                  <a:lnTo>
                    <a:pt x="2250" y="5210"/>
                  </a:lnTo>
                  <a:lnTo>
                    <a:pt x="2264" y="5315"/>
                  </a:lnTo>
                  <a:lnTo>
                    <a:pt x="2278" y="5419"/>
                  </a:lnTo>
                  <a:lnTo>
                    <a:pt x="2304" y="5625"/>
                  </a:lnTo>
                  <a:lnTo>
                    <a:pt x="2304" y="5625"/>
                  </a:lnTo>
                  <a:lnTo>
                    <a:pt x="2318" y="5745"/>
                  </a:lnTo>
                  <a:lnTo>
                    <a:pt x="2331" y="5865"/>
                  </a:lnTo>
                  <a:lnTo>
                    <a:pt x="2345" y="5984"/>
                  </a:lnTo>
                  <a:lnTo>
                    <a:pt x="2356" y="6104"/>
                  </a:lnTo>
                  <a:lnTo>
                    <a:pt x="2368" y="6224"/>
                  </a:lnTo>
                  <a:lnTo>
                    <a:pt x="2379" y="6344"/>
                  </a:lnTo>
                  <a:lnTo>
                    <a:pt x="2387" y="6464"/>
                  </a:lnTo>
                  <a:lnTo>
                    <a:pt x="2397" y="6584"/>
                  </a:lnTo>
                  <a:lnTo>
                    <a:pt x="2405" y="6704"/>
                  </a:lnTo>
                  <a:lnTo>
                    <a:pt x="2412" y="6824"/>
                  </a:lnTo>
                  <a:lnTo>
                    <a:pt x="2419" y="6944"/>
                  </a:lnTo>
                  <a:lnTo>
                    <a:pt x="2425" y="7065"/>
                  </a:lnTo>
                  <a:lnTo>
                    <a:pt x="2430" y="7186"/>
                  </a:lnTo>
                  <a:lnTo>
                    <a:pt x="2434" y="7306"/>
                  </a:lnTo>
                  <a:lnTo>
                    <a:pt x="2436" y="7426"/>
                  </a:lnTo>
                  <a:lnTo>
                    <a:pt x="2439" y="7546"/>
                  </a:lnTo>
                  <a:lnTo>
                    <a:pt x="2439" y="7546"/>
                  </a:lnTo>
                  <a:lnTo>
                    <a:pt x="2441" y="7666"/>
                  </a:lnTo>
                  <a:lnTo>
                    <a:pt x="2441" y="7785"/>
                  </a:lnTo>
                  <a:lnTo>
                    <a:pt x="2441" y="7785"/>
                  </a:lnTo>
                  <a:lnTo>
                    <a:pt x="2442" y="7787"/>
                  </a:lnTo>
                  <a:lnTo>
                    <a:pt x="2444" y="7790"/>
                  </a:lnTo>
                  <a:lnTo>
                    <a:pt x="2446" y="7791"/>
                  </a:lnTo>
                  <a:lnTo>
                    <a:pt x="2449" y="7792"/>
                  </a:lnTo>
                  <a:lnTo>
                    <a:pt x="2452" y="7791"/>
                  </a:lnTo>
                  <a:lnTo>
                    <a:pt x="2455" y="7790"/>
                  </a:lnTo>
                  <a:lnTo>
                    <a:pt x="2456" y="7787"/>
                  </a:lnTo>
                  <a:lnTo>
                    <a:pt x="2456" y="7785"/>
                  </a:lnTo>
                  <a:lnTo>
                    <a:pt x="2456" y="7785"/>
                  </a:lnTo>
                  <a:lnTo>
                    <a:pt x="2456" y="7666"/>
                  </a:lnTo>
                  <a:lnTo>
                    <a:pt x="2454" y="7546"/>
                  </a:lnTo>
                  <a:lnTo>
                    <a:pt x="2451" y="7427"/>
                  </a:lnTo>
                  <a:lnTo>
                    <a:pt x="2449" y="7308"/>
                  </a:lnTo>
                  <a:lnTo>
                    <a:pt x="2445" y="7190"/>
                  </a:lnTo>
                  <a:lnTo>
                    <a:pt x="2440" y="7071"/>
                  </a:lnTo>
                  <a:lnTo>
                    <a:pt x="2434" y="6952"/>
                  </a:lnTo>
                  <a:lnTo>
                    <a:pt x="2427" y="6833"/>
                  </a:lnTo>
                  <a:lnTo>
                    <a:pt x="2421" y="6714"/>
                  </a:lnTo>
                  <a:lnTo>
                    <a:pt x="2412" y="6596"/>
                  </a:lnTo>
                  <a:lnTo>
                    <a:pt x="2404" y="6477"/>
                  </a:lnTo>
                  <a:lnTo>
                    <a:pt x="2395" y="6358"/>
                  </a:lnTo>
                  <a:lnTo>
                    <a:pt x="2384" y="6240"/>
                  </a:lnTo>
                  <a:lnTo>
                    <a:pt x="2374" y="6122"/>
                  </a:lnTo>
                  <a:lnTo>
                    <a:pt x="2361" y="6003"/>
                  </a:lnTo>
                  <a:lnTo>
                    <a:pt x="2349" y="5885"/>
                  </a:lnTo>
                  <a:lnTo>
                    <a:pt x="2349" y="5885"/>
                  </a:lnTo>
                  <a:lnTo>
                    <a:pt x="2324" y="5666"/>
                  </a:lnTo>
                  <a:lnTo>
                    <a:pt x="2310" y="5556"/>
                  </a:lnTo>
                  <a:lnTo>
                    <a:pt x="2296" y="5446"/>
                  </a:lnTo>
                  <a:lnTo>
                    <a:pt x="2281" y="5337"/>
                  </a:lnTo>
                  <a:lnTo>
                    <a:pt x="2265" y="5229"/>
                  </a:lnTo>
                  <a:lnTo>
                    <a:pt x="2248" y="5120"/>
                  </a:lnTo>
                  <a:lnTo>
                    <a:pt x="2229" y="5011"/>
                  </a:lnTo>
                  <a:lnTo>
                    <a:pt x="2229" y="5011"/>
                  </a:lnTo>
                  <a:lnTo>
                    <a:pt x="2211" y="4915"/>
                  </a:lnTo>
                  <a:lnTo>
                    <a:pt x="2191" y="4818"/>
                  </a:lnTo>
                  <a:lnTo>
                    <a:pt x="2169" y="4722"/>
                  </a:lnTo>
                  <a:lnTo>
                    <a:pt x="2144" y="4627"/>
                  </a:lnTo>
                  <a:lnTo>
                    <a:pt x="2130" y="4580"/>
                  </a:lnTo>
                  <a:lnTo>
                    <a:pt x="2117" y="4532"/>
                  </a:lnTo>
                  <a:lnTo>
                    <a:pt x="2102" y="4486"/>
                  </a:lnTo>
                  <a:lnTo>
                    <a:pt x="2085" y="4439"/>
                  </a:lnTo>
                  <a:lnTo>
                    <a:pt x="2069" y="4393"/>
                  </a:lnTo>
                  <a:lnTo>
                    <a:pt x="2050" y="4347"/>
                  </a:lnTo>
                  <a:lnTo>
                    <a:pt x="2032" y="4302"/>
                  </a:lnTo>
                  <a:lnTo>
                    <a:pt x="2012" y="4257"/>
                  </a:lnTo>
                  <a:lnTo>
                    <a:pt x="2012" y="4257"/>
                  </a:lnTo>
                  <a:lnTo>
                    <a:pt x="1990" y="4211"/>
                  </a:lnTo>
                  <a:lnTo>
                    <a:pt x="1968" y="4166"/>
                  </a:lnTo>
                  <a:lnTo>
                    <a:pt x="1943" y="4121"/>
                  </a:lnTo>
                  <a:lnTo>
                    <a:pt x="1918" y="4077"/>
                  </a:lnTo>
                  <a:lnTo>
                    <a:pt x="1892" y="4034"/>
                  </a:lnTo>
                  <a:lnTo>
                    <a:pt x="1864" y="3993"/>
                  </a:lnTo>
                  <a:lnTo>
                    <a:pt x="1836" y="3952"/>
                  </a:lnTo>
                  <a:lnTo>
                    <a:pt x="1806" y="3912"/>
                  </a:lnTo>
                  <a:lnTo>
                    <a:pt x="1774" y="3873"/>
                  </a:lnTo>
                  <a:lnTo>
                    <a:pt x="1742" y="3835"/>
                  </a:lnTo>
                  <a:lnTo>
                    <a:pt x="1710" y="3798"/>
                  </a:lnTo>
                  <a:lnTo>
                    <a:pt x="1675" y="3760"/>
                  </a:lnTo>
                  <a:lnTo>
                    <a:pt x="1640" y="3724"/>
                  </a:lnTo>
                  <a:lnTo>
                    <a:pt x="1603" y="3689"/>
                  </a:lnTo>
                  <a:lnTo>
                    <a:pt x="1566" y="3655"/>
                  </a:lnTo>
                  <a:lnTo>
                    <a:pt x="1528" y="3620"/>
                  </a:lnTo>
                  <a:lnTo>
                    <a:pt x="1528" y="3620"/>
                  </a:lnTo>
                  <a:lnTo>
                    <a:pt x="1444" y="3549"/>
                  </a:lnTo>
                  <a:lnTo>
                    <a:pt x="1356" y="3480"/>
                  </a:lnTo>
                  <a:lnTo>
                    <a:pt x="1269" y="3413"/>
                  </a:lnTo>
                  <a:lnTo>
                    <a:pt x="1179" y="3348"/>
                  </a:lnTo>
                  <a:lnTo>
                    <a:pt x="1088" y="3283"/>
                  </a:lnTo>
                  <a:lnTo>
                    <a:pt x="997" y="3220"/>
                  </a:lnTo>
                  <a:lnTo>
                    <a:pt x="904" y="3159"/>
                  </a:lnTo>
                  <a:lnTo>
                    <a:pt x="811" y="3098"/>
                  </a:lnTo>
                  <a:lnTo>
                    <a:pt x="811" y="3098"/>
                  </a:lnTo>
                  <a:lnTo>
                    <a:pt x="618" y="2975"/>
                  </a:lnTo>
                  <a:lnTo>
                    <a:pt x="426" y="2854"/>
                  </a:lnTo>
                  <a:lnTo>
                    <a:pt x="426" y="2854"/>
                  </a:lnTo>
                  <a:lnTo>
                    <a:pt x="226" y="2727"/>
                  </a:lnTo>
                  <a:lnTo>
                    <a:pt x="226" y="2727"/>
                  </a:lnTo>
                  <a:lnTo>
                    <a:pt x="185" y="2702"/>
                  </a:lnTo>
                  <a:lnTo>
                    <a:pt x="143" y="2676"/>
                  </a:lnTo>
                  <a:lnTo>
                    <a:pt x="123" y="2662"/>
                  </a:lnTo>
                  <a:lnTo>
                    <a:pt x="103" y="2649"/>
                  </a:lnTo>
                  <a:lnTo>
                    <a:pt x="84" y="2634"/>
                  </a:lnTo>
                  <a:lnTo>
                    <a:pt x="65" y="2617"/>
                  </a:lnTo>
                  <a:lnTo>
                    <a:pt x="65" y="2617"/>
                  </a:lnTo>
                  <a:lnTo>
                    <a:pt x="54" y="2604"/>
                  </a:lnTo>
                  <a:lnTo>
                    <a:pt x="44" y="2590"/>
                  </a:lnTo>
                  <a:lnTo>
                    <a:pt x="35" y="2573"/>
                  </a:lnTo>
                  <a:lnTo>
                    <a:pt x="29" y="2558"/>
                  </a:lnTo>
                  <a:lnTo>
                    <a:pt x="23" y="2541"/>
                  </a:lnTo>
                  <a:lnTo>
                    <a:pt x="19" y="2523"/>
                  </a:lnTo>
                  <a:lnTo>
                    <a:pt x="16" y="2506"/>
                  </a:lnTo>
                  <a:lnTo>
                    <a:pt x="14" y="2487"/>
                  </a:lnTo>
                  <a:lnTo>
                    <a:pt x="13" y="2451"/>
                  </a:lnTo>
                  <a:lnTo>
                    <a:pt x="13" y="2413"/>
                  </a:lnTo>
                  <a:lnTo>
                    <a:pt x="14" y="2378"/>
                  </a:lnTo>
                  <a:lnTo>
                    <a:pt x="15" y="2343"/>
                  </a:lnTo>
                  <a:lnTo>
                    <a:pt x="15" y="2343"/>
                  </a:lnTo>
                  <a:lnTo>
                    <a:pt x="15" y="2285"/>
                  </a:lnTo>
                  <a:lnTo>
                    <a:pt x="15" y="2226"/>
                  </a:lnTo>
                  <a:lnTo>
                    <a:pt x="16" y="2166"/>
                  </a:lnTo>
                  <a:lnTo>
                    <a:pt x="19" y="2107"/>
                  </a:lnTo>
                  <a:lnTo>
                    <a:pt x="23" y="2048"/>
                  </a:lnTo>
                  <a:lnTo>
                    <a:pt x="26" y="1989"/>
                  </a:lnTo>
                  <a:lnTo>
                    <a:pt x="31" y="1929"/>
                  </a:lnTo>
                  <a:lnTo>
                    <a:pt x="36" y="1871"/>
                  </a:lnTo>
                  <a:lnTo>
                    <a:pt x="36" y="1871"/>
                  </a:lnTo>
                  <a:lnTo>
                    <a:pt x="49" y="1759"/>
                  </a:lnTo>
                  <a:lnTo>
                    <a:pt x="64" y="1649"/>
                  </a:lnTo>
                  <a:lnTo>
                    <a:pt x="81" y="1538"/>
                  </a:lnTo>
                  <a:lnTo>
                    <a:pt x="101" y="1428"/>
                  </a:lnTo>
                  <a:lnTo>
                    <a:pt x="125" y="1318"/>
                  </a:lnTo>
                  <a:lnTo>
                    <a:pt x="150" y="1209"/>
                  </a:lnTo>
                  <a:lnTo>
                    <a:pt x="179" y="1102"/>
                  </a:lnTo>
                  <a:lnTo>
                    <a:pt x="209" y="994"/>
                  </a:lnTo>
                  <a:lnTo>
                    <a:pt x="242" y="886"/>
                  </a:lnTo>
                  <a:lnTo>
                    <a:pt x="279" y="780"/>
                  </a:lnTo>
                  <a:lnTo>
                    <a:pt x="317" y="675"/>
                  </a:lnTo>
                  <a:lnTo>
                    <a:pt x="359" y="571"/>
                  </a:lnTo>
                  <a:lnTo>
                    <a:pt x="402" y="469"/>
                  </a:lnTo>
                  <a:lnTo>
                    <a:pt x="448" y="366"/>
                  </a:lnTo>
                  <a:lnTo>
                    <a:pt x="497" y="266"/>
                  </a:lnTo>
                  <a:lnTo>
                    <a:pt x="548" y="166"/>
                  </a:lnTo>
                  <a:lnTo>
                    <a:pt x="548" y="166"/>
                  </a:lnTo>
                  <a:lnTo>
                    <a:pt x="572" y="122"/>
                  </a:lnTo>
                  <a:lnTo>
                    <a:pt x="586" y="100"/>
                  </a:lnTo>
                  <a:lnTo>
                    <a:pt x="600" y="80"/>
                  </a:lnTo>
                  <a:lnTo>
                    <a:pt x="615" y="60"/>
                  </a:lnTo>
                  <a:lnTo>
                    <a:pt x="631" y="42"/>
                  </a:lnTo>
                  <a:lnTo>
                    <a:pt x="641" y="35"/>
                  </a:lnTo>
                  <a:lnTo>
                    <a:pt x="651" y="27"/>
                  </a:lnTo>
                  <a:lnTo>
                    <a:pt x="661" y="20"/>
                  </a:lnTo>
                  <a:lnTo>
                    <a:pt x="672" y="15"/>
                  </a:lnTo>
                  <a:lnTo>
                    <a:pt x="672" y="15"/>
                  </a:lnTo>
                  <a:lnTo>
                    <a:pt x="676" y="12"/>
                  </a:lnTo>
                  <a:lnTo>
                    <a:pt x="676" y="10"/>
                  </a:lnTo>
                  <a:lnTo>
                    <a:pt x="676" y="7"/>
                  </a:lnTo>
                  <a:lnTo>
                    <a:pt x="676" y="5"/>
                  </a:lnTo>
                  <a:lnTo>
                    <a:pt x="673" y="2"/>
                  </a:lnTo>
                  <a:lnTo>
                    <a:pt x="671" y="1"/>
                  </a:lnTo>
                  <a:lnTo>
                    <a:pt x="668" y="0"/>
                  </a:lnTo>
                  <a:lnTo>
                    <a:pt x="664" y="1"/>
                  </a:lnTo>
                  <a:lnTo>
                    <a:pt x="6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9E4931A-70B4-52DB-42CD-C70A39631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1701"/>
              <a:ext cx="673" cy="572"/>
            </a:xfrm>
            <a:custGeom>
              <a:avLst/>
              <a:gdLst>
                <a:gd name="T0" fmla="*/ 512 w 2691"/>
                <a:gd name="T1" fmla="*/ 450 h 2285"/>
                <a:gd name="T2" fmla="*/ 440 w 2691"/>
                <a:gd name="T3" fmla="*/ 892 h 2285"/>
                <a:gd name="T4" fmla="*/ 398 w 2691"/>
                <a:gd name="T5" fmla="*/ 1042 h 2285"/>
                <a:gd name="T6" fmla="*/ 360 w 2691"/>
                <a:gd name="T7" fmla="*/ 1101 h 2285"/>
                <a:gd name="T8" fmla="*/ 310 w 2691"/>
                <a:gd name="T9" fmla="*/ 1133 h 2285"/>
                <a:gd name="T10" fmla="*/ 164 w 2691"/>
                <a:gd name="T11" fmla="*/ 1164 h 2285"/>
                <a:gd name="T12" fmla="*/ 94 w 2691"/>
                <a:gd name="T13" fmla="*/ 1194 h 2285"/>
                <a:gd name="T14" fmla="*/ 26 w 2691"/>
                <a:gd name="T15" fmla="*/ 1282 h 2285"/>
                <a:gd name="T16" fmla="*/ 3 w 2691"/>
                <a:gd name="T17" fmla="*/ 1376 h 2285"/>
                <a:gd name="T18" fmla="*/ 4 w 2691"/>
                <a:gd name="T19" fmla="*/ 1499 h 2285"/>
                <a:gd name="T20" fmla="*/ 45 w 2691"/>
                <a:gd name="T21" fmla="*/ 1738 h 2285"/>
                <a:gd name="T22" fmla="*/ 84 w 2691"/>
                <a:gd name="T23" fmla="*/ 1858 h 2285"/>
                <a:gd name="T24" fmla="*/ 144 w 2691"/>
                <a:gd name="T25" fmla="*/ 1968 h 2285"/>
                <a:gd name="T26" fmla="*/ 236 w 2691"/>
                <a:gd name="T27" fmla="*/ 2071 h 2285"/>
                <a:gd name="T28" fmla="*/ 326 w 2691"/>
                <a:gd name="T29" fmla="*/ 2141 h 2285"/>
                <a:gd name="T30" fmla="*/ 461 w 2691"/>
                <a:gd name="T31" fmla="*/ 2211 h 2285"/>
                <a:gd name="T32" fmla="*/ 604 w 2691"/>
                <a:gd name="T33" fmla="*/ 2256 h 2285"/>
                <a:gd name="T34" fmla="*/ 755 w 2691"/>
                <a:gd name="T35" fmla="*/ 2280 h 2285"/>
                <a:gd name="T36" fmla="*/ 898 w 2691"/>
                <a:gd name="T37" fmla="*/ 2285 h 2285"/>
                <a:gd name="T38" fmla="*/ 1252 w 2691"/>
                <a:gd name="T39" fmla="*/ 2255 h 2285"/>
                <a:gd name="T40" fmla="*/ 1528 w 2691"/>
                <a:gd name="T41" fmla="*/ 2207 h 2285"/>
                <a:gd name="T42" fmla="*/ 1864 w 2691"/>
                <a:gd name="T43" fmla="*/ 2116 h 2285"/>
                <a:gd name="T44" fmla="*/ 2045 w 2691"/>
                <a:gd name="T45" fmla="*/ 2042 h 2285"/>
                <a:gd name="T46" fmla="*/ 2155 w 2691"/>
                <a:gd name="T47" fmla="*/ 1981 h 2285"/>
                <a:gd name="T48" fmla="*/ 2301 w 2691"/>
                <a:gd name="T49" fmla="*/ 1873 h 2285"/>
                <a:gd name="T50" fmla="*/ 2522 w 2691"/>
                <a:gd name="T51" fmla="*/ 1650 h 2285"/>
                <a:gd name="T52" fmla="*/ 2663 w 2691"/>
                <a:gd name="T53" fmla="*/ 1448 h 2285"/>
                <a:gd name="T54" fmla="*/ 2689 w 2691"/>
                <a:gd name="T55" fmla="*/ 1389 h 2285"/>
                <a:gd name="T56" fmla="*/ 2677 w 2691"/>
                <a:gd name="T57" fmla="*/ 1391 h 2285"/>
                <a:gd name="T58" fmla="*/ 2546 w 2691"/>
                <a:gd name="T59" fmla="*/ 1596 h 2285"/>
                <a:gd name="T60" fmla="*/ 2384 w 2691"/>
                <a:gd name="T61" fmla="*/ 1778 h 2285"/>
                <a:gd name="T62" fmla="*/ 2190 w 2691"/>
                <a:gd name="T63" fmla="*/ 1940 h 2285"/>
                <a:gd name="T64" fmla="*/ 2035 w 2691"/>
                <a:gd name="T65" fmla="*/ 2030 h 2285"/>
                <a:gd name="T66" fmla="*/ 1787 w 2691"/>
                <a:gd name="T67" fmla="*/ 2126 h 2285"/>
                <a:gd name="T68" fmla="*/ 1453 w 2691"/>
                <a:gd name="T69" fmla="*/ 2207 h 2285"/>
                <a:gd name="T70" fmla="*/ 1177 w 2691"/>
                <a:gd name="T71" fmla="*/ 2249 h 2285"/>
                <a:gd name="T72" fmla="*/ 893 w 2691"/>
                <a:gd name="T73" fmla="*/ 2270 h 2285"/>
                <a:gd name="T74" fmla="*/ 732 w 2691"/>
                <a:gd name="T75" fmla="*/ 2262 h 2285"/>
                <a:gd name="T76" fmla="*/ 574 w 2691"/>
                <a:gd name="T77" fmla="*/ 2234 h 2285"/>
                <a:gd name="T78" fmla="*/ 425 w 2691"/>
                <a:gd name="T79" fmla="*/ 2179 h 2285"/>
                <a:gd name="T80" fmla="*/ 321 w 2691"/>
                <a:gd name="T81" fmla="*/ 2120 h 2285"/>
                <a:gd name="T82" fmla="*/ 212 w 2691"/>
                <a:gd name="T83" fmla="*/ 2026 h 2285"/>
                <a:gd name="T84" fmla="*/ 126 w 2691"/>
                <a:gd name="T85" fmla="*/ 1912 h 2285"/>
                <a:gd name="T86" fmla="*/ 79 w 2691"/>
                <a:gd name="T87" fmla="*/ 1802 h 2285"/>
                <a:gd name="T88" fmla="*/ 29 w 2691"/>
                <a:gd name="T89" fmla="*/ 1574 h 2285"/>
                <a:gd name="T90" fmla="*/ 15 w 2691"/>
                <a:gd name="T91" fmla="*/ 1448 h 2285"/>
                <a:gd name="T92" fmla="*/ 21 w 2691"/>
                <a:gd name="T93" fmla="*/ 1348 h 2285"/>
                <a:gd name="T94" fmla="*/ 65 w 2691"/>
                <a:gd name="T95" fmla="*/ 1242 h 2285"/>
                <a:gd name="T96" fmla="*/ 99 w 2691"/>
                <a:gd name="T97" fmla="*/ 1209 h 2285"/>
                <a:gd name="T98" fmla="*/ 177 w 2691"/>
                <a:gd name="T99" fmla="*/ 1177 h 2285"/>
                <a:gd name="T100" fmla="*/ 305 w 2691"/>
                <a:gd name="T101" fmla="*/ 1152 h 2285"/>
                <a:gd name="T102" fmla="*/ 352 w 2691"/>
                <a:gd name="T103" fmla="*/ 1127 h 2285"/>
                <a:gd name="T104" fmla="*/ 395 w 2691"/>
                <a:gd name="T105" fmla="*/ 1079 h 2285"/>
                <a:gd name="T106" fmla="*/ 435 w 2691"/>
                <a:gd name="T107" fmla="*/ 985 h 2285"/>
                <a:gd name="T108" fmla="*/ 486 w 2691"/>
                <a:gd name="T109" fmla="*/ 723 h 2285"/>
                <a:gd name="T110" fmla="*/ 563 w 2691"/>
                <a:gd name="T111" fmla="*/ 148 h 2285"/>
                <a:gd name="T112" fmla="*/ 573 w 2691"/>
                <a:gd name="T113" fmla="*/ 2 h 2285"/>
                <a:gd name="T114" fmla="*/ 562 w 2691"/>
                <a:gd name="T115" fmla="*/ 4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91" h="2285">
                  <a:moveTo>
                    <a:pt x="561" y="7"/>
                  </a:moveTo>
                  <a:lnTo>
                    <a:pt x="561" y="7"/>
                  </a:lnTo>
                  <a:lnTo>
                    <a:pt x="547" y="155"/>
                  </a:lnTo>
                  <a:lnTo>
                    <a:pt x="531" y="303"/>
                  </a:lnTo>
                  <a:lnTo>
                    <a:pt x="512" y="450"/>
                  </a:lnTo>
                  <a:lnTo>
                    <a:pt x="491" y="598"/>
                  </a:lnTo>
                  <a:lnTo>
                    <a:pt x="491" y="598"/>
                  </a:lnTo>
                  <a:lnTo>
                    <a:pt x="467" y="744"/>
                  </a:lnTo>
                  <a:lnTo>
                    <a:pt x="440" y="892"/>
                  </a:lnTo>
                  <a:lnTo>
                    <a:pt x="440" y="892"/>
                  </a:lnTo>
                  <a:lnTo>
                    <a:pt x="428" y="947"/>
                  </a:lnTo>
                  <a:lnTo>
                    <a:pt x="422" y="974"/>
                  </a:lnTo>
                  <a:lnTo>
                    <a:pt x="415" y="1002"/>
                  </a:lnTo>
                  <a:lnTo>
                    <a:pt x="405" y="1029"/>
                  </a:lnTo>
                  <a:lnTo>
                    <a:pt x="398" y="1042"/>
                  </a:lnTo>
                  <a:lnTo>
                    <a:pt x="392" y="1054"/>
                  </a:lnTo>
                  <a:lnTo>
                    <a:pt x="386" y="1067"/>
                  </a:lnTo>
                  <a:lnTo>
                    <a:pt x="378" y="1078"/>
                  </a:lnTo>
                  <a:lnTo>
                    <a:pt x="370" y="1089"/>
                  </a:lnTo>
                  <a:lnTo>
                    <a:pt x="360" y="1101"/>
                  </a:lnTo>
                  <a:lnTo>
                    <a:pt x="360" y="1101"/>
                  </a:lnTo>
                  <a:lnTo>
                    <a:pt x="348" y="1111"/>
                  </a:lnTo>
                  <a:lnTo>
                    <a:pt x="336" y="1119"/>
                  </a:lnTo>
                  <a:lnTo>
                    <a:pt x="323" y="1127"/>
                  </a:lnTo>
                  <a:lnTo>
                    <a:pt x="310" y="1133"/>
                  </a:lnTo>
                  <a:lnTo>
                    <a:pt x="296" y="1139"/>
                  </a:lnTo>
                  <a:lnTo>
                    <a:pt x="282" y="1143"/>
                  </a:lnTo>
                  <a:lnTo>
                    <a:pt x="252" y="1149"/>
                  </a:lnTo>
                  <a:lnTo>
                    <a:pt x="192" y="1159"/>
                  </a:lnTo>
                  <a:lnTo>
                    <a:pt x="164" y="1164"/>
                  </a:lnTo>
                  <a:lnTo>
                    <a:pt x="149" y="1168"/>
                  </a:lnTo>
                  <a:lnTo>
                    <a:pt x="135" y="1173"/>
                  </a:lnTo>
                  <a:lnTo>
                    <a:pt x="135" y="1173"/>
                  </a:lnTo>
                  <a:lnTo>
                    <a:pt x="114" y="1183"/>
                  </a:lnTo>
                  <a:lnTo>
                    <a:pt x="94" y="1194"/>
                  </a:lnTo>
                  <a:lnTo>
                    <a:pt x="76" y="1208"/>
                  </a:lnTo>
                  <a:lnTo>
                    <a:pt x="61" y="1224"/>
                  </a:lnTo>
                  <a:lnTo>
                    <a:pt x="47" y="1242"/>
                  </a:lnTo>
                  <a:lnTo>
                    <a:pt x="35" y="1261"/>
                  </a:lnTo>
                  <a:lnTo>
                    <a:pt x="26" y="1282"/>
                  </a:lnTo>
                  <a:lnTo>
                    <a:pt x="18" y="1303"/>
                  </a:lnTo>
                  <a:lnTo>
                    <a:pt x="18" y="1303"/>
                  </a:lnTo>
                  <a:lnTo>
                    <a:pt x="11" y="1327"/>
                  </a:lnTo>
                  <a:lnTo>
                    <a:pt x="6" y="1351"/>
                  </a:lnTo>
                  <a:lnTo>
                    <a:pt x="3" y="1376"/>
                  </a:lnTo>
                  <a:lnTo>
                    <a:pt x="1" y="1401"/>
                  </a:lnTo>
                  <a:lnTo>
                    <a:pt x="0" y="1426"/>
                  </a:lnTo>
                  <a:lnTo>
                    <a:pt x="0" y="1449"/>
                  </a:lnTo>
                  <a:lnTo>
                    <a:pt x="1" y="1474"/>
                  </a:lnTo>
                  <a:lnTo>
                    <a:pt x="4" y="1499"/>
                  </a:lnTo>
                  <a:lnTo>
                    <a:pt x="4" y="1499"/>
                  </a:lnTo>
                  <a:lnTo>
                    <a:pt x="10" y="1559"/>
                  </a:lnTo>
                  <a:lnTo>
                    <a:pt x="20" y="1620"/>
                  </a:lnTo>
                  <a:lnTo>
                    <a:pt x="31" y="1680"/>
                  </a:lnTo>
                  <a:lnTo>
                    <a:pt x="45" y="1738"/>
                  </a:lnTo>
                  <a:lnTo>
                    <a:pt x="45" y="1738"/>
                  </a:lnTo>
                  <a:lnTo>
                    <a:pt x="52" y="1770"/>
                  </a:lnTo>
                  <a:lnTo>
                    <a:pt x="62" y="1800"/>
                  </a:lnTo>
                  <a:lnTo>
                    <a:pt x="72" y="1830"/>
                  </a:lnTo>
                  <a:lnTo>
                    <a:pt x="84" y="1858"/>
                  </a:lnTo>
                  <a:lnTo>
                    <a:pt x="96" y="1887"/>
                  </a:lnTo>
                  <a:lnTo>
                    <a:pt x="111" y="1915"/>
                  </a:lnTo>
                  <a:lnTo>
                    <a:pt x="126" y="1942"/>
                  </a:lnTo>
                  <a:lnTo>
                    <a:pt x="144" y="1968"/>
                  </a:lnTo>
                  <a:lnTo>
                    <a:pt x="144" y="1968"/>
                  </a:lnTo>
                  <a:lnTo>
                    <a:pt x="160" y="1991"/>
                  </a:lnTo>
                  <a:lnTo>
                    <a:pt x="177" y="2012"/>
                  </a:lnTo>
                  <a:lnTo>
                    <a:pt x="196" y="2032"/>
                  </a:lnTo>
                  <a:lnTo>
                    <a:pt x="216" y="2052"/>
                  </a:lnTo>
                  <a:lnTo>
                    <a:pt x="236" y="2071"/>
                  </a:lnTo>
                  <a:lnTo>
                    <a:pt x="256" y="2090"/>
                  </a:lnTo>
                  <a:lnTo>
                    <a:pt x="278" y="2107"/>
                  </a:lnTo>
                  <a:lnTo>
                    <a:pt x="301" y="2124"/>
                  </a:lnTo>
                  <a:lnTo>
                    <a:pt x="301" y="2124"/>
                  </a:lnTo>
                  <a:lnTo>
                    <a:pt x="326" y="2141"/>
                  </a:lnTo>
                  <a:lnTo>
                    <a:pt x="352" y="2157"/>
                  </a:lnTo>
                  <a:lnTo>
                    <a:pt x="378" y="2172"/>
                  </a:lnTo>
                  <a:lnTo>
                    <a:pt x="405" y="2186"/>
                  </a:lnTo>
                  <a:lnTo>
                    <a:pt x="432" y="2199"/>
                  </a:lnTo>
                  <a:lnTo>
                    <a:pt x="461" y="2211"/>
                  </a:lnTo>
                  <a:lnTo>
                    <a:pt x="488" y="2222"/>
                  </a:lnTo>
                  <a:lnTo>
                    <a:pt x="517" y="2232"/>
                  </a:lnTo>
                  <a:lnTo>
                    <a:pt x="546" y="2241"/>
                  </a:lnTo>
                  <a:lnTo>
                    <a:pt x="576" y="2249"/>
                  </a:lnTo>
                  <a:lnTo>
                    <a:pt x="604" y="2256"/>
                  </a:lnTo>
                  <a:lnTo>
                    <a:pt x="634" y="2262"/>
                  </a:lnTo>
                  <a:lnTo>
                    <a:pt x="664" y="2269"/>
                  </a:lnTo>
                  <a:lnTo>
                    <a:pt x="694" y="2272"/>
                  </a:lnTo>
                  <a:lnTo>
                    <a:pt x="724" y="2276"/>
                  </a:lnTo>
                  <a:lnTo>
                    <a:pt x="755" y="2280"/>
                  </a:lnTo>
                  <a:lnTo>
                    <a:pt x="755" y="2280"/>
                  </a:lnTo>
                  <a:lnTo>
                    <a:pt x="790" y="2282"/>
                  </a:lnTo>
                  <a:lnTo>
                    <a:pt x="827" y="2285"/>
                  </a:lnTo>
                  <a:lnTo>
                    <a:pt x="862" y="2285"/>
                  </a:lnTo>
                  <a:lnTo>
                    <a:pt x="898" y="2285"/>
                  </a:lnTo>
                  <a:lnTo>
                    <a:pt x="969" y="2284"/>
                  </a:lnTo>
                  <a:lnTo>
                    <a:pt x="1040" y="2279"/>
                  </a:lnTo>
                  <a:lnTo>
                    <a:pt x="1111" y="2272"/>
                  </a:lnTo>
                  <a:lnTo>
                    <a:pt x="1182" y="2264"/>
                  </a:lnTo>
                  <a:lnTo>
                    <a:pt x="1252" y="2255"/>
                  </a:lnTo>
                  <a:lnTo>
                    <a:pt x="1324" y="2244"/>
                  </a:lnTo>
                  <a:lnTo>
                    <a:pt x="1324" y="2244"/>
                  </a:lnTo>
                  <a:lnTo>
                    <a:pt x="1392" y="2232"/>
                  </a:lnTo>
                  <a:lnTo>
                    <a:pt x="1461" y="2221"/>
                  </a:lnTo>
                  <a:lnTo>
                    <a:pt x="1528" y="2207"/>
                  </a:lnTo>
                  <a:lnTo>
                    <a:pt x="1597" y="2192"/>
                  </a:lnTo>
                  <a:lnTo>
                    <a:pt x="1664" y="2176"/>
                  </a:lnTo>
                  <a:lnTo>
                    <a:pt x="1732" y="2157"/>
                  </a:lnTo>
                  <a:lnTo>
                    <a:pt x="1798" y="2137"/>
                  </a:lnTo>
                  <a:lnTo>
                    <a:pt x="1864" y="2116"/>
                  </a:lnTo>
                  <a:lnTo>
                    <a:pt x="1864" y="2116"/>
                  </a:lnTo>
                  <a:lnTo>
                    <a:pt x="1925" y="2094"/>
                  </a:lnTo>
                  <a:lnTo>
                    <a:pt x="1987" y="2068"/>
                  </a:lnTo>
                  <a:lnTo>
                    <a:pt x="2015" y="2056"/>
                  </a:lnTo>
                  <a:lnTo>
                    <a:pt x="2045" y="2042"/>
                  </a:lnTo>
                  <a:lnTo>
                    <a:pt x="2074" y="2027"/>
                  </a:lnTo>
                  <a:lnTo>
                    <a:pt x="2103" y="2012"/>
                  </a:lnTo>
                  <a:lnTo>
                    <a:pt x="2103" y="2012"/>
                  </a:lnTo>
                  <a:lnTo>
                    <a:pt x="2129" y="1997"/>
                  </a:lnTo>
                  <a:lnTo>
                    <a:pt x="2155" y="1981"/>
                  </a:lnTo>
                  <a:lnTo>
                    <a:pt x="2180" y="1965"/>
                  </a:lnTo>
                  <a:lnTo>
                    <a:pt x="2205" y="1947"/>
                  </a:lnTo>
                  <a:lnTo>
                    <a:pt x="2254" y="1911"/>
                  </a:lnTo>
                  <a:lnTo>
                    <a:pt x="2301" y="1873"/>
                  </a:lnTo>
                  <a:lnTo>
                    <a:pt x="2301" y="1873"/>
                  </a:lnTo>
                  <a:lnTo>
                    <a:pt x="2349" y="1832"/>
                  </a:lnTo>
                  <a:lnTo>
                    <a:pt x="2395" y="1790"/>
                  </a:lnTo>
                  <a:lnTo>
                    <a:pt x="2438" y="1745"/>
                  </a:lnTo>
                  <a:lnTo>
                    <a:pt x="2482" y="1697"/>
                  </a:lnTo>
                  <a:lnTo>
                    <a:pt x="2522" y="1650"/>
                  </a:lnTo>
                  <a:lnTo>
                    <a:pt x="2562" y="1600"/>
                  </a:lnTo>
                  <a:lnTo>
                    <a:pt x="2598" y="1548"/>
                  </a:lnTo>
                  <a:lnTo>
                    <a:pt x="2633" y="1496"/>
                  </a:lnTo>
                  <a:lnTo>
                    <a:pt x="2633" y="1496"/>
                  </a:lnTo>
                  <a:lnTo>
                    <a:pt x="2663" y="1448"/>
                  </a:lnTo>
                  <a:lnTo>
                    <a:pt x="2691" y="1398"/>
                  </a:lnTo>
                  <a:lnTo>
                    <a:pt x="2691" y="1398"/>
                  </a:lnTo>
                  <a:lnTo>
                    <a:pt x="2691" y="1396"/>
                  </a:lnTo>
                  <a:lnTo>
                    <a:pt x="2691" y="1392"/>
                  </a:lnTo>
                  <a:lnTo>
                    <a:pt x="2689" y="1389"/>
                  </a:lnTo>
                  <a:lnTo>
                    <a:pt x="2687" y="1388"/>
                  </a:lnTo>
                  <a:lnTo>
                    <a:pt x="2684" y="1387"/>
                  </a:lnTo>
                  <a:lnTo>
                    <a:pt x="2682" y="1387"/>
                  </a:lnTo>
                  <a:lnTo>
                    <a:pt x="2679" y="1388"/>
                  </a:lnTo>
                  <a:lnTo>
                    <a:pt x="2677" y="1391"/>
                  </a:lnTo>
                  <a:lnTo>
                    <a:pt x="2677" y="1391"/>
                  </a:lnTo>
                  <a:lnTo>
                    <a:pt x="2648" y="1444"/>
                  </a:lnTo>
                  <a:lnTo>
                    <a:pt x="2616" y="1496"/>
                  </a:lnTo>
                  <a:lnTo>
                    <a:pt x="2582" y="1547"/>
                  </a:lnTo>
                  <a:lnTo>
                    <a:pt x="2546" y="1596"/>
                  </a:lnTo>
                  <a:lnTo>
                    <a:pt x="2508" y="1643"/>
                  </a:lnTo>
                  <a:lnTo>
                    <a:pt x="2468" y="1690"/>
                  </a:lnTo>
                  <a:lnTo>
                    <a:pt x="2427" y="1735"/>
                  </a:lnTo>
                  <a:lnTo>
                    <a:pt x="2384" y="1778"/>
                  </a:lnTo>
                  <a:lnTo>
                    <a:pt x="2384" y="1778"/>
                  </a:lnTo>
                  <a:lnTo>
                    <a:pt x="2339" y="1821"/>
                  </a:lnTo>
                  <a:lnTo>
                    <a:pt x="2290" y="1862"/>
                  </a:lnTo>
                  <a:lnTo>
                    <a:pt x="2241" y="1902"/>
                  </a:lnTo>
                  <a:lnTo>
                    <a:pt x="2190" y="1940"/>
                  </a:lnTo>
                  <a:lnTo>
                    <a:pt x="2190" y="1940"/>
                  </a:lnTo>
                  <a:lnTo>
                    <a:pt x="2165" y="1956"/>
                  </a:lnTo>
                  <a:lnTo>
                    <a:pt x="2140" y="1972"/>
                  </a:lnTo>
                  <a:lnTo>
                    <a:pt x="2114" y="1987"/>
                  </a:lnTo>
                  <a:lnTo>
                    <a:pt x="2088" y="2002"/>
                  </a:lnTo>
                  <a:lnTo>
                    <a:pt x="2035" y="2030"/>
                  </a:lnTo>
                  <a:lnTo>
                    <a:pt x="1980" y="2055"/>
                  </a:lnTo>
                  <a:lnTo>
                    <a:pt x="1980" y="2055"/>
                  </a:lnTo>
                  <a:lnTo>
                    <a:pt x="1917" y="2081"/>
                  </a:lnTo>
                  <a:lnTo>
                    <a:pt x="1852" y="2105"/>
                  </a:lnTo>
                  <a:lnTo>
                    <a:pt x="1787" y="2126"/>
                  </a:lnTo>
                  <a:lnTo>
                    <a:pt x="1721" y="2145"/>
                  </a:lnTo>
                  <a:lnTo>
                    <a:pt x="1654" y="2164"/>
                  </a:lnTo>
                  <a:lnTo>
                    <a:pt x="1588" y="2180"/>
                  </a:lnTo>
                  <a:lnTo>
                    <a:pt x="1521" y="2194"/>
                  </a:lnTo>
                  <a:lnTo>
                    <a:pt x="1453" y="2207"/>
                  </a:lnTo>
                  <a:lnTo>
                    <a:pt x="1453" y="2207"/>
                  </a:lnTo>
                  <a:lnTo>
                    <a:pt x="1385" y="2219"/>
                  </a:lnTo>
                  <a:lnTo>
                    <a:pt x="1316" y="2230"/>
                  </a:lnTo>
                  <a:lnTo>
                    <a:pt x="1247" y="2240"/>
                  </a:lnTo>
                  <a:lnTo>
                    <a:pt x="1177" y="2249"/>
                  </a:lnTo>
                  <a:lnTo>
                    <a:pt x="1177" y="2249"/>
                  </a:lnTo>
                  <a:lnTo>
                    <a:pt x="1106" y="2257"/>
                  </a:lnTo>
                  <a:lnTo>
                    <a:pt x="1035" y="2264"/>
                  </a:lnTo>
                  <a:lnTo>
                    <a:pt x="964" y="2269"/>
                  </a:lnTo>
                  <a:lnTo>
                    <a:pt x="893" y="2270"/>
                  </a:lnTo>
                  <a:lnTo>
                    <a:pt x="893" y="2270"/>
                  </a:lnTo>
                  <a:lnTo>
                    <a:pt x="828" y="2269"/>
                  </a:lnTo>
                  <a:lnTo>
                    <a:pt x="795" y="2267"/>
                  </a:lnTo>
                  <a:lnTo>
                    <a:pt x="764" y="2265"/>
                  </a:lnTo>
                  <a:lnTo>
                    <a:pt x="732" y="2262"/>
                  </a:lnTo>
                  <a:lnTo>
                    <a:pt x="700" y="2259"/>
                  </a:lnTo>
                  <a:lnTo>
                    <a:pt x="668" y="2254"/>
                  </a:lnTo>
                  <a:lnTo>
                    <a:pt x="637" y="2247"/>
                  </a:lnTo>
                  <a:lnTo>
                    <a:pt x="606" y="2241"/>
                  </a:lnTo>
                  <a:lnTo>
                    <a:pt x="574" y="2234"/>
                  </a:lnTo>
                  <a:lnTo>
                    <a:pt x="544" y="2225"/>
                  </a:lnTo>
                  <a:lnTo>
                    <a:pt x="513" y="2215"/>
                  </a:lnTo>
                  <a:lnTo>
                    <a:pt x="483" y="2204"/>
                  </a:lnTo>
                  <a:lnTo>
                    <a:pt x="453" y="2192"/>
                  </a:lnTo>
                  <a:lnTo>
                    <a:pt x="425" y="2179"/>
                  </a:lnTo>
                  <a:lnTo>
                    <a:pt x="396" y="2165"/>
                  </a:lnTo>
                  <a:lnTo>
                    <a:pt x="396" y="2165"/>
                  </a:lnTo>
                  <a:lnTo>
                    <a:pt x="370" y="2150"/>
                  </a:lnTo>
                  <a:lnTo>
                    <a:pt x="346" y="2135"/>
                  </a:lnTo>
                  <a:lnTo>
                    <a:pt x="321" y="2120"/>
                  </a:lnTo>
                  <a:lnTo>
                    <a:pt x="297" y="2102"/>
                  </a:lnTo>
                  <a:lnTo>
                    <a:pt x="275" y="2085"/>
                  </a:lnTo>
                  <a:lnTo>
                    <a:pt x="254" y="2066"/>
                  </a:lnTo>
                  <a:lnTo>
                    <a:pt x="232" y="2047"/>
                  </a:lnTo>
                  <a:lnTo>
                    <a:pt x="212" y="2026"/>
                  </a:lnTo>
                  <a:lnTo>
                    <a:pt x="192" y="2005"/>
                  </a:lnTo>
                  <a:lnTo>
                    <a:pt x="175" y="1983"/>
                  </a:lnTo>
                  <a:lnTo>
                    <a:pt x="157" y="1960"/>
                  </a:lnTo>
                  <a:lnTo>
                    <a:pt x="141" y="1936"/>
                  </a:lnTo>
                  <a:lnTo>
                    <a:pt x="126" y="1912"/>
                  </a:lnTo>
                  <a:lnTo>
                    <a:pt x="112" y="1886"/>
                  </a:lnTo>
                  <a:lnTo>
                    <a:pt x="100" y="1860"/>
                  </a:lnTo>
                  <a:lnTo>
                    <a:pt x="90" y="1833"/>
                  </a:lnTo>
                  <a:lnTo>
                    <a:pt x="90" y="1833"/>
                  </a:lnTo>
                  <a:lnTo>
                    <a:pt x="79" y="1802"/>
                  </a:lnTo>
                  <a:lnTo>
                    <a:pt x="69" y="1770"/>
                  </a:lnTo>
                  <a:lnTo>
                    <a:pt x="60" y="1737"/>
                  </a:lnTo>
                  <a:lnTo>
                    <a:pt x="52" y="1706"/>
                  </a:lnTo>
                  <a:lnTo>
                    <a:pt x="40" y="1640"/>
                  </a:lnTo>
                  <a:lnTo>
                    <a:pt x="29" y="1574"/>
                  </a:lnTo>
                  <a:lnTo>
                    <a:pt x="29" y="1574"/>
                  </a:lnTo>
                  <a:lnTo>
                    <a:pt x="21" y="1524"/>
                  </a:lnTo>
                  <a:lnTo>
                    <a:pt x="19" y="1498"/>
                  </a:lnTo>
                  <a:lnTo>
                    <a:pt x="16" y="1473"/>
                  </a:lnTo>
                  <a:lnTo>
                    <a:pt x="15" y="1448"/>
                  </a:lnTo>
                  <a:lnTo>
                    <a:pt x="15" y="1422"/>
                  </a:lnTo>
                  <a:lnTo>
                    <a:pt x="16" y="1397"/>
                  </a:lnTo>
                  <a:lnTo>
                    <a:pt x="19" y="1372"/>
                  </a:lnTo>
                  <a:lnTo>
                    <a:pt x="19" y="1372"/>
                  </a:lnTo>
                  <a:lnTo>
                    <a:pt x="21" y="1348"/>
                  </a:lnTo>
                  <a:lnTo>
                    <a:pt x="26" y="1326"/>
                  </a:lnTo>
                  <a:lnTo>
                    <a:pt x="34" y="1303"/>
                  </a:lnTo>
                  <a:lnTo>
                    <a:pt x="43" y="1282"/>
                  </a:lnTo>
                  <a:lnTo>
                    <a:pt x="52" y="1261"/>
                  </a:lnTo>
                  <a:lnTo>
                    <a:pt x="65" y="1242"/>
                  </a:lnTo>
                  <a:lnTo>
                    <a:pt x="72" y="1233"/>
                  </a:lnTo>
                  <a:lnTo>
                    <a:pt x="81" y="1224"/>
                  </a:lnTo>
                  <a:lnTo>
                    <a:pt x="90" y="1217"/>
                  </a:lnTo>
                  <a:lnTo>
                    <a:pt x="99" y="1209"/>
                  </a:lnTo>
                  <a:lnTo>
                    <a:pt x="99" y="1209"/>
                  </a:lnTo>
                  <a:lnTo>
                    <a:pt x="111" y="1201"/>
                  </a:lnTo>
                  <a:lnTo>
                    <a:pt x="124" y="1194"/>
                  </a:lnTo>
                  <a:lnTo>
                    <a:pt x="137" y="1189"/>
                  </a:lnTo>
                  <a:lnTo>
                    <a:pt x="150" y="1184"/>
                  </a:lnTo>
                  <a:lnTo>
                    <a:pt x="177" y="1177"/>
                  </a:lnTo>
                  <a:lnTo>
                    <a:pt x="206" y="1172"/>
                  </a:lnTo>
                  <a:lnTo>
                    <a:pt x="235" y="1168"/>
                  </a:lnTo>
                  <a:lnTo>
                    <a:pt x="263" y="1163"/>
                  </a:lnTo>
                  <a:lnTo>
                    <a:pt x="291" y="1157"/>
                  </a:lnTo>
                  <a:lnTo>
                    <a:pt x="305" y="1152"/>
                  </a:lnTo>
                  <a:lnTo>
                    <a:pt x="318" y="1147"/>
                  </a:lnTo>
                  <a:lnTo>
                    <a:pt x="318" y="1147"/>
                  </a:lnTo>
                  <a:lnTo>
                    <a:pt x="330" y="1141"/>
                  </a:lnTo>
                  <a:lnTo>
                    <a:pt x="341" y="1134"/>
                  </a:lnTo>
                  <a:lnTo>
                    <a:pt x="352" y="1127"/>
                  </a:lnTo>
                  <a:lnTo>
                    <a:pt x="361" y="1118"/>
                  </a:lnTo>
                  <a:lnTo>
                    <a:pt x="371" y="1109"/>
                  </a:lnTo>
                  <a:lnTo>
                    <a:pt x="380" y="1101"/>
                  </a:lnTo>
                  <a:lnTo>
                    <a:pt x="387" y="1090"/>
                  </a:lnTo>
                  <a:lnTo>
                    <a:pt x="395" y="1079"/>
                  </a:lnTo>
                  <a:lnTo>
                    <a:pt x="407" y="1058"/>
                  </a:lnTo>
                  <a:lnTo>
                    <a:pt x="418" y="1034"/>
                  </a:lnTo>
                  <a:lnTo>
                    <a:pt x="427" y="1009"/>
                  </a:lnTo>
                  <a:lnTo>
                    <a:pt x="435" y="985"/>
                  </a:lnTo>
                  <a:lnTo>
                    <a:pt x="435" y="985"/>
                  </a:lnTo>
                  <a:lnTo>
                    <a:pt x="442" y="955"/>
                  </a:lnTo>
                  <a:lnTo>
                    <a:pt x="448" y="925"/>
                  </a:lnTo>
                  <a:lnTo>
                    <a:pt x="460" y="864"/>
                  </a:lnTo>
                  <a:lnTo>
                    <a:pt x="460" y="864"/>
                  </a:lnTo>
                  <a:lnTo>
                    <a:pt x="486" y="723"/>
                  </a:lnTo>
                  <a:lnTo>
                    <a:pt x="486" y="723"/>
                  </a:lnTo>
                  <a:lnTo>
                    <a:pt x="508" y="579"/>
                  </a:lnTo>
                  <a:lnTo>
                    <a:pt x="529" y="436"/>
                  </a:lnTo>
                  <a:lnTo>
                    <a:pt x="547" y="293"/>
                  </a:lnTo>
                  <a:lnTo>
                    <a:pt x="563" y="148"/>
                  </a:lnTo>
                  <a:lnTo>
                    <a:pt x="563" y="148"/>
                  </a:lnTo>
                  <a:lnTo>
                    <a:pt x="576" y="7"/>
                  </a:lnTo>
                  <a:lnTo>
                    <a:pt x="576" y="7"/>
                  </a:lnTo>
                  <a:lnTo>
                    <a:pt x="576" y="4"/>
                  </a:lnTo>
                  <a:lnTo>
                    <a:pt x="573" y="2"/>
                  </a:lnTo>
                  <a:lnTo>
                    <a:pt x="572" y="1"/>
                  </a:lnTo>
                  <a:lnTo>
                    <a:pt x="568" y="0"/>
                  </a:lnTo>
                  <a:lnTo>
                    <a:pt x="566" y="1"/>
                  </a:lnTo>
                  <a:lnTo>
                    <a:pt x="563" y="2"/>
                  </a:lnTo>
                  <a:lnTo>
                    <a:pt x="562" y="4"/>
                  </a:lnTo>
                  <a:lnTo>
                    <a:pt x="561" y="7"/>
                  </a:lnTo>
                  <a:lnTo>
                    <a:pt x="56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FE66A008-E8A3-C552-3E87-210B222EE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9" y="1991"/>
              <a:ext cx="1002" cy="443"/>
            </a:xfrm>
            <a:custGeom>
              <a:avLst/>
              <a:gdLst>
                <a:gd name="T0" fmla="*/ 3950 w 4009"/>
                <a:gd name="T1" fmla="*/ 7 h 1771"/>
                <a:gd name="T2" fmla="*/ 3795 w 4009"/>
                <a:gd name="T3" fmla="*/ 8 h 1771"/>
                <a:gd name="T4" fmla="*/ 3487 w 4009"/>
                <a:gd name="T5" fmla="*/ 0 h 1771"/>
                <a:gd name="T6" fmla="*/ 3333 w 4009"/>
                <a:gd name="T7" fmla="*/ 4 h 1771"/>
                <a:gd name="T8" fmla="*/ 3180 w 4009"/>
                <a:gd name="T9" fmla="*/ 19 h 1771"/>
                <a:gd name="T10" fmla="*/ 3062 w 4009"/>
                <a:gd name="T11" fmla="*/ 42 h 1771"/>
                <a:gd name="T12" fmla="*/ 2890 w 4009"/>
                <a:gd name="T13" fmla="*/ 87 h 1771"/>
                <a:gd name="T14" fmla="*/ 2722 w 4009"/>
                <a:gd name="T15" fmla="*/ 143 h 1771"/>
                <a:gd name="T16" fmla="*/ 2513 w 4009"/>
                <a:gd name="T17" fmla="*/ 223 h 1771"/>
                <a:gd name="T18" fmla="*/ 2307 w 4009"/>
                <a:gd name="T19" fmla="*/ 308 h 1771"/>
                <a:gd name="T20" fmla="*/ 2006 w 4009"/>
                <a:gd name="T21" fmla="*/ 442 h 1771"/>
                <a:gd name="T22" fmla="*/ 1710 w 4009"/>
                <a:gd name="T23" fmla="*/ 586 h 1771"/>
                <a:gd name="T24" fmla="*/ 1515 w 4009"/>
                <a:gd name="T25" fmla="*/ 687 h 1771"/>
                <a:gd name="T26" fmla="*/ 1230 w 4009"/>
                <a:gd name="T27" fmla="*/ 849 h 1771"/>
                <a:gd name="T28" fmla="*/ 949 w 4009"/>
                <a:gd name="T29" fmla="*/ 1023 h 1771"/>
                <a:gd name="T30" fmla="*/ 766 w 4009"/>
                <a:gd name="T31" fmla="*/ 1146 h 1771"/>
                <a:gd name="T32" fmla="*/ 503 w 4009"/>
                <a:gd name="T33" fmla="*/ 1337 h 1771"/>
                <a:gd name="T34" fmla="*/ 248 w 4009"/>
                <a:gd name="T35" fmla="*/ 1541 h 1771"/>
                <a:gd name="T36" fmla="*/ 83 w 4009"/>
                <a:gd name="T37" fmla="*/ 1684 h 1771"/>
                <a:gd name="T38" fmla="*/ 0 w 4009"/>
                <a:gd name="T39" fmla="*/ 1761 h 1771"/>
                <a:gd name="T40" fmla="*/ 2 w 4009"/>
                <a:gd name="T41" fmla="*/ 1769 h 1771"/>
                <a:gd name="T42" fmla="*/ 10 w 4009"/>
                <a:gd name="T43" fmla="*/ 1771 h 1771"/>
                <a:gd name="T44" fmla="*/ 93 w 4009"/>
                <a:gd name="T45" fmla="*/ 1695 h 1771"/>
                <a:gd name="T46" fmla="*/ 343 w 4009"/>
                <a:gd name="T47" fmla="*/ 1482 h 1771"/>
                <a:gd name="T48" fmla="*/ 604 w 4009"/>
                <a:gd name="T49" fmla="*/ 1281 h 1771"/>
                <a:gd name="T50" fmla="*/ 781 w 4009"/>
                <a:gd name="T51" fmla="*/ 1155 h 1771"/>
                <a:gd name="T52" fmla="*/ 1052 w 4009"/>
                <a:gd name="T53" fmla="*/ 975 h 1771"/>
                <a:gd name="T54" fmla="*/ 1332 w 4009"/>
                <a:gd name="T55" fmla="*/ 807 h 1771"/>
                <a:gd name="T56" fmla="*/ 1522 w 4009"/>
                <a:gd name="T57" fmla="*/ 701 h 1771"/>
                <a:gd name="T58" fmla="*/ 1811 w 4009"/>
                <a:gd name="T59" fmla="*/ 551 h 1771"/>
                <a:gd name="T60" fmla="*/ 2106 w 4009"/>
                <a:gd name="T61" fmla="*/ 412 h 1771"/>
                <a:gd name="T62" fmla="*/ 2308 w 4009"/>
                <a:gd name="T63" fmla="*/ 323 h 1771"/>
                <a:gd name="T64" fmla="*/ 2617 w 4009"/>
                <a:gd name="T65" fmla="*/ 198 h 1771"/>
                <a:gd name="T66" fmla="*/ 2783 w 4009"/>
                <a:gd name="T67" fmla="*/ 138 h 1771"/>
                <a:gd name="T68" fmla="*/ 2951 w 4009"/>
                <a:gd name="T69" fmla="*/ 84 h 1771"/>
                <a:gd name="T70" fmla="*/ 3066 w 4009"/>
                <a:gd name="T71" fmla="*/ 55 h 1771"/>
                <a:gd name="T72" fmla="*/ 3225 w 4009"/>
                <a:gd name="T73" fmla="*/ 29 h 1771"/>
                <a:gd name="T74" fmla="*/ 3383 w 4009"/>
                <a:gd name="T75" fmla="*/ 18 h 1771"/>
                <a:gd name="T76" fmla="*/ 3491 w 4009"/>
                <a:gd name="T77" fmla="*/ 17 h 1771"/>
                <a:gd name="T78" fmla="*/ 3804 w 4009"/>
                <a:gd name="T79" fmla="*/ 23 h 1771"/>
                <a:gd name="T80" fmla="*/ 3955 w 4009"/>
                <a:gd name="T81" fmla="*/ 22 h 1771"/>
                <a:gd name="T82" fmla="*/ 4004 w 4009"/>
                <a:gd name="T83" fmla="*/ 18 h 1771"/>
                <a:gd name="T84" fmla="*/ 4009 w 4009"/>
                <a:gd name="T85" fmla="*/ 12 h 1771"/>
                <a:gd name="T86" fmla="*/ 4004 w 4009"/>
                <a:gd name="T87" fmla="*/ 4 h 1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09" h="1771">
                  <a:moveTo>
                    <a:pt x="4001" y="4"/>
                  </a:moveTo>
                  <a:lnTo>
                    <a:pt x="4001" y="4"/>
                  </a:lnTo>
                  <a:lnTo>
                    <a:pt x="3950" y="7"/>
                  </a:lnTo>
                  <a:lnTo>
                    <a:pt x="3899" y="8"/>
                  </a:lnTo>
                  <a:lnTo>
                    <a:pt x="3847" y="8"/>
                  </a:lnTo>
                  <a:lnTo>
                    <a:pt x="3795" y="8"/>
                  </a:lnTo>
                  <a:lnTo>
                    <a:pt x="3693" y="5"/>
                  </a:lnTo>
                  <a:lnTo>
                    <a:pt x="3589" y="3"/>
                  </a:lnTo>
                  <a:lnTo>
                    <a:pt x="3487" y="0"/>
                  </a:lnTo>
                  <a:lnTo>
                    <a:pt x="3436" y="2"/>
                  </a:lnTo>
                  <a:lnTo>
                    <a:pt x="3385" y="2"/>
                  </a:lnTo>
                  <a:lnTo>
                    <a:pt x="3333" y="4"/>
                  </a:lnTo>
                  <a:lnTo>
                    <a:pt x="3282" y="8"/>
                  </a:lnTo>
                  <a:lnTo>
                    <a:pt x="3231" y="13"/>
                  </a:lnTo>
                  <a:lnTo>
                    <a:pt x="3180" y="19"/>
                  </a:lnTo>
                  <a:lnTo>
                    <a:pt x="3180" y="19"/>
                  </a:lnTo>
                  <a:lnTo>
                    <a:pt x="3121" y="29"/>
                  </a:lnTo>
                  <a:lnTo>
                    <a:pt x="3062" y="42"/>
                  </a:lnTo>
                  <a:lnTo>
                    <a:pt x="3005" y="54"/>
                  </a:lnTo>
                  <a:lnTo>
                    <a:pt x="2948" y="70"/>
                  </a:lnTo>
                  <a:lnTo>
                    <a:pt x="2890" y="87"/>
                  </a:lnTo>
                  <a:lnTo>
                    <a:pt x="2834" y="104"/>
                  </a:lnTo>
                  <a:lnTo>
                    <a:pt x="2778" y="123"/>
                  </a:lnTo>
                  <a:lnTo>
                    <a:pt x="2722" y="143"/>
                  </a:lnTo>
                  <a:lnTo>
                    <a:pt x="2722" y="143"/>
                  </a:lnTo>
                  <a:lnTo>
                    <a:pt x="2617" y="182"/>
                  </a:lnTo>
                  <a:lnTo>
                    <a:pt x="2513" y="223"/>
                  </a:lnTo>
                  <a:lnTo>
                    <a:pt x="2409" y="265"/>
                  </a:lnTo>
                  <a:lnTo>
                    <a:pt x="2307" y="308"/>
                  </a:lnTo>
                  <a:lnTo>
                    <a:pt x="2307" y="308"/>
                  </a:lnTo>
                  <a:lnTo>
                    <a:pt x="2206" y="352"/>
                  </a:lnTo>
                  <a:lnTo>
                    <a:pt x="2106" y="395"/>
                  </a:lnTo>
                  <a:lnTo>
                    <a:pt x="2006" y="442"/>
                  </a:lnTo>
                  <a:lnTo>
                    <a:pt x="1906" y="488"/>
                  </a:lnTo>
                  <a:lnTo>
                    <a:pt x="1809" y="536"/>
                  </a:lnTo>
                  <a:lnTo>
                    <a:pt x="1710" y="586"/>
                  </a:lnTo>
                  <a:lnTo>
                    <a:pt x="1613" y="636"/>
                  </a:lnTo>
                  <a:lnTo>
                    <a:pt x="1515" y="687"/>
                  </a:lnTo>
                  <a:lnTo>
                    <a:pt x="1515" y="687"/>
                  </a:lnTo>
                  <a:lnTo>
                    <a:pt x="1419" y="739"/>
                  </a:lnTo>
                  <a:lnTo>
                    <a:pt x="1324" y="794"/>
                  </a:lnTo>
                  <a:lnTo>
                    <a:pt x="1230" y="849"/>
                  </a:lnTo>
                  <a:lnTo>
                    <a:pt x="1135" y="906"/>
                  </a:lnTo>
                  <a:lnTo>
                    <a:pt x="1041" y="965"/>
                  </a:lnTo>
                  <a:lnTo>
                    <a:pt x="949" y="1023"/>
                  </a:lnTo>
                  <a:lnTo>
                    <a:pt x="857" y="1083"/>
                  </a:lnTo>
                  <a:lnTo>
                    <a:pt x="766" y="1146"/>
                  </a:lnTo>
                  <a:lnTo>
                    <a:pt x="766" y="1146"/>
                  </a:lnTo>
                  <a:lnTo>
                    <a:pt x="678" y="1208"/>
                  </a:lnTo>
                  <a:lnTo>
                    <a:pt x="590" y="1272"/>
                  </a:lnTo>
                  <a:lnTo>
                    <a:pt x="503" y="1337"/>
                  </a:lnTo>
                  <a:lnTo>
                    <a:pt x="417" y="1405"/>
                  </a:lnTo>
                  <a:lnTo>
                    <a:pt x="332" y="1472"/>
                  </a:lnTo>
                  <a:lnTo>
                    <a:pt x="248" y="1541"/>
                  </a:lnTo>
                  <a:lnTo>
                    <a:pt x="166" y="1612"/>
                  </a:lnTo>
                  <a:lnTo>
                    <a:pt x="83" y="1684"/>
                  </a:lnTo>
                  <a:lnTo>
                    <a:pt x="83" y="1684"/>
                  </a:lnTo>
                  <a:lnTo>
                    <a:pt x="2" y="1759"/>
                  </a:lnTo>
                  <a:lnTo>
                    <a:pt x="2" y="1759"/>
                  </a:lnTo>
                  <a:lnTo>
                    <a:pt x="0" y="1761"/>
                  </a:lnTo>
                  <a:lnTo>
                    <a:pt x="0" y="1764"/>
                  </a:lnTo>
                  <a:lnTo>
                    <a:pt x="0" y="1766"/>
                  </a:lnTo>
                  <a:lnTo>
                    <a:pt x="2" y="1769"/>
                  </a:lnTo>
                  <a:lnTo>
                    <a:pt x="5" y="1770"/>
                  </a:lnTo>
                  <a:lnTo>
                    <a:pt x="7" y="1771"/>
                  </a:lnTo>
                  <a:lnTo>
                    <a:pt x="10" y="1771"/>
                  </a:lnTo>
                  <a:lnTo>
                    <a:pt x="12" y="1769"/>
                  </a:lnTo>
                  <a:lnTo>
                    <a:pt x="12" y="1769"/>
                  </a:lnTo>
                  <a:lnTo>
                    <a:pt x="93" y="1695"/>
                  </a:lnTo>
                  <a:lnTo>
                    <a:pt x="176" y="1622"/>
                  </a:lnTo>
                  <a:lnTo>
                    <a:pt x="259" y="1551"/>
                  </a:lnTo>
                  <a:lnTo>
                    <a:pt x="343" y="1482"/>
                  </a:lnTo>
                  <a:lnTo>
                    <a:pt x="429" y="1413"/>
                  </a:lnTo>
                  <a:lnTo>
                    <a:pt x="515" y="1346"/>
                  </a:lnTo>
                  <a:lnTo>
                    <a:pt x="604" y="1281"/>
                  </a:lnTo>
                  <a:lnTo>
                    <a:pt x="693" y="1216"/>
                  </a:lnTo>
                  <a:lnTo>
                    <a:pt x="693" y="1216"/>
                  </a:lnTo>
                  <a:lnTo>
                    <a:pt x="781" y="1155"/>
                  </a:lnTo>
                  <a:lnTo>
                    <a:pt x="871" y="1093"/>
                  </a:lnTo>
                  <a:lnTo>
                    <a:pt x="961" y="1033"/>
                  </a:lnTo>
                  <a:lnTo>
                    <a:pt x="1052" y="975"/>
                  </a:lnTo>
                  <a:lnTo>
                    <a:pt x="1145" y="917"/>
                  </a:lnTo>
                  <a:lnTo>
                    <a:pt x="1238" y="862"/>
                  </a:lnTo>
                  <a:lnTo>
                    <a:pt x="1332" y="807"/>
                  </a:lnTo>
                  <a:lnTo>
                    <a:pt x="1427" y="753"/>
                  </a:lnTo>
                  <a:lnTo>
                    <a:pt x="1427" y="753"/>
                  </a:lnTo>
                  <a:lnTo>
                    <a:pt x="1522" y="701"/>
                  </a:lnTo>
                  <a:lnTo>
                    <a:pt x="1618" y="649"/>
                  </a:lnTo>
                  <a:lnTo>
                    <a:pt x="1714" y="599"/>
                  </a:lnTo>
                  <a:lnTo>
                    <a:pt x="1811" y="551"/>
                  </a:lnTo>
                  <a:lnTo>
                    <a:pt x="1910" y="503"/>
                  </a:lnTo>
                  <a:lnTo>
                    <a:pt x="2007" y="457"/>
                  </a:lnTo>
                  <a:lnTo>
                    <a:pt x="2106" y="412"/>
                  </a:lnTo>
                  <a:lnTo>
                    <a:pt x="2206" y="368"/>
                  </a:lnTo>
                  <a:lnTo>
                    <a:pt x="2206" y="368"/>
                  </a:lnTo>
                  <a:lnTo>
                    <a:pt x="2308" y="323"/>
                  </a:lnTo>
                  <a:lnTo>
                    <a:pt x="2411" y="280"/>
                  </a:lnTo>
                  <a:lnTo>
                    <a:pt x="2513" y="239"/>
                  </a:lnTo>
                  <a:lnTo>
                    <a:pt x="2617" y="198"/>
                  </a:lnTo>
                  <a:lnTo>
                    <a:pt x="2617" y="198"/>
                  </a:lnTo>
                  <a:lnTo>
                    <a:pt x="2728" y="157"/>
                  </a:lnTo>
                  <a:lnTo>
                    <a:pt x="2783" y="138"/>
                  </a:lnTo>
                  <a:lnTo>
                    <a:pt x="2839" y="119"/>
                  </a:lnTo>
                  <a:lnTo>
                    <a:pt x="2895" y="100"/>
                  </a:lnTo>
                  <a:lnTo>
                    <a:pt x="2951" y="84"/>
                  </a:lnTo>
                  <a:lnTo>
                    <a:pt x="3009" y="69"/>
                  </a:lnTo>
                  <a:lnTo>
                    <a:pt x="3066" y="55"/>
                  </a:lnTo>
                  <a:lnTo>
                    <a:pt x="3066" y="55"/>
                  </a:lnTo>
                  <a:lnTo>
                    <a:pt x="3119" y="45"/>
                  </a:lnTo>
                  <a:lnTo>
                    <a:pt x="3171" y="37"/>
                  </a:lnTo>
                  <a:lnTo>
                    <a:pt x="3225" y="29"/>
                  </a:lnTo>
                  <a:lnTo>
                    <a:pt x="3277" y="24"/>
                  </a:lnTo>
                  <a:lnTo>
                    <a:pt x="3331" y="20"/>
                  </a:lnTo>
                  <a:lnTo>
                    <a:pt x="3383" y="18"/>
                  </a:lnTo>
                  <a:lnTo>
                    <a:pt x="3437" y="17"/>
                  </a:lnTo>
                  <a:lnTo>
                    <a:pt x="3491" y="17"/>
                  </a:lnTo>
                  <a:lnTo>
                    <a:pt x="3491" y="17"/>
                  </a:lnTo>
                  <a:lnTo>
                    <a:pt x="3596" y="18"/>
                  </a:lnTo>
                  <a:lnTo>
                    <a:pt x="3700" y="20"/>
                  </a:lnTo>
                  <a:lnTo>
                    <a:pt x="3804" y="23"/>
                  </a:lnTo>
                  <a:lnTo>
                    <a:pt x="3909" y="23"/>
                  </a:lnTo>
                  <a:lnTo>
                    <a:pt x="3909" y="23"/>
                  </a:lnTo>
                  <a:lnTo>
                    <a:pt x="3955" y="22"/>
                  </a:lnTo>
                  <a:lnTo>
                    <a:pt x="4001" y="19"/>
                  </a:lnTo>
                  <a:lnTo>
                    <a:pt x="4001" y="19"/>
                  </a:lnTo>
                  <a:lnTo>
                    <a:pt x="4004" y="18"/>
                  </a:lnTo>
                  <a:lnTo>
                    <a:pt x="4006" y="17"/>
                  </a:lnTo>
                  <a:lnTo>
                    <a:pt x="4008" y="14"/>
                  </a:lnTo>
                  <a:lnTo>
                    <a:pt x="4009" y="12"/>
                  </a:lnTo>
                  <a:lnTo>
                    <a:pt x="4008" y="9"/>
                  </a:lnTo>
                  <a:lnTo>
                    <a:pt x="4006" y="7"/>
                  </a:lnTo>
                  <a:lnTo>
                    <a:pt x="4004" y="4"/>
                  </a:lnTo>
                  <a:lnTo>
                    <a:pt x="4001" y="4"/>
                  </a:lnTo>
                  <a:lnTo>
                    <a:pt x="400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8ABD9EB8-5369-27F0-76EC-C97E39333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" y="2431"/>
              <a:ext cx="453" cy="650"/>
            </a:xfrm>
            <a:custGeom>
              <a:avLst/>
              <a:gdLst>
                <a:gd name="T0" fmla="*/ 12 w 1809"/>
                <a:gd name="T1" fmla="*/ 52 h 2600"/>
                <a:gd name="T2" fmla="*/ 55 w 1809"/>
                <a:gd name="T3" fmla="*/ 179 h 2600"/>
                <a:gd name="T4" fmla="*/ 122 w 1809"/>
                <a:gd name="T5" fmla="*/ 342 h 2600"/>
                <a:gd name="T6" fmla="*/ 237 w 1809"/>
                <a:gd name="T7" fmla="*/ 582 h 2600"/>
                <a:gd name="T8" fmla="*/ 362 w 1809"/>
                <a:gd name="T9" fmla="*/ 823 h 2600"/>
                <a:gd name="T10" fmla="*/ 484 w 1809"/>
                <a:gd name="T11" fmla="*/ 1069 h 2600"/>
                <a:gd name="T12" fmla="*/ 592 w 1809"/>
                <a:gd name="T13" fmla="*/ 1320 h 2600"/>
                <a:gd name="T14" fmla="*/ 657 w 1809"/>
                <a:gd name="T15" fmla="*/ 1503 h 2600"/>
                <a:gd name="T16" fmla="*/ 717 w 1809"/>
                <a:gd name="T17" fmla="*/ 1687 h 2600"/>
                <a:gd name="T18" fmla="*/ 964 w 1809"/>
                <a:gd name="T19" fmla="*/ 2448 h 2600"/>
                <a:gd name="T20" fmla="*/ 995 w 1809"/>
                <a:gd name="T21" fmla="*/ 2545 h 2600"/>
                <a:gd name="T22" fmla="*/ 1005 w 1809"/>
                <a:gd name="T23" fmla="*/ 2578 h 2600"/>
                <a:gd name="T24" fmla="*/ 1010 w 1809"/>
                <a:gd name="T25" fmla="*/ 2591 h 2600"/>
                <a:gd name="T26" fmla="*/ 1021 w 1809"/>
                <a:gd name="T27" fmla="*/ 2598 h 2600"/>
                <a:gd name="T28" fmla="*/ 1036 w 1809"/>
                <a:gd name="T29" fmla="*/ 2600 h 2600"/>
                <a:gd name="T30" fmla="*/ 1065 w 1809"/>
                <a:gd name="T31" fmla="*/ 2593 h 2600"/>
                <a:gd name="T32" fmla="*/ 1106 w 1809"/>
                <a:gd name="T33" fmla="*/ 2570 h 2600"/>
                <a:gd name="T34" fmla="*/ 1165 w 1809"/>
                <a:gd name="T35" fmla="*/ 2523 h 2600"/>
                <a:gd name="T36" fmla="*/ 1231 w 1809"/>
                <a:gd name="T37" fmla="*/ 2477 h 2600"/>
                <a:gd name="T38" fmla="*/ 1333 w 1809"/>
                <a:gd name="T39" fmla="*/ 2412 h 2600"/>
                <a:gd name="T40" fmla="*/ 1438 w 1809"/>
                <a:gd name="T41" fmla="*/ 2353 h 2600"/>
                <a:gd name="T42" fmla="*/ 1661 w 1809"/>
                <a:gd name="T43" fmla="*/ 2248 h 2600"/>
                <a:gd name="T44" fmla="*/ 1737 w 1809"/>
                <a:gd name="T45" fmla="*/ 2218 h 2600"/>
                <a:gd name="T46" fmla="*/ 1807 w 1809"/>
                <a:gd name="T47" fmla="*/ 2195 h 2600"/>
                <a:gd name="T48" fmla="*/ 1808 w 1809"/>
                <a:gd name="T49" fmla="*/ 2186 h 2600"/>
                <a:gd name="T50" fmla="*/ 1803 w 1809"/>
                <a:gd name="T51" fmla="*/ 2181 h 2600"/>
                <a:gd name="T52" fmla="*/ 1759 w 1809"/>
                <a:gd name="T53" fmla="*/ 2195 h 2600"/>
                <a:gd name="T54" fmla="*/ 1642 w 1809"/>
                <a:gd name="T55" fmla="*/ 2241 h 2600"/>
                <a:gd name="T56" fmla="*/ 1488 w 1809"/>
                <a:gd name="T57" fmla="*/ 2311 h 2600"/>
                <a:gd name="T58" fmla="*/ 1332 w 1809"/>
                <a:gd name="T59" fmla="*/ 2395 h 2600"/>
                <a:gd name="T60" fmla="*/ 1220 w 1809"/>
                <a:gd name="T61" fmla="*/ 2466 h 2600"/>
                <a:gd name="T62" fmla="*/ 1149 w 1809"/>
                <a:gd name="T63" fmla="*/ 2517 h 2600"/>
                <a:gd name="T64" fmla="*/ 1094 w 1809"/>
                <a:gd name="T65" fmla="*/ 2560 h 2600"/>
                <a:gd name="T66" fmla="*/ 1059 w 1809"/>
                <a:gd name="T67" fmla="*/ 2581 h 2600"/>
                <a:gd name="T68" fmla="*/ 1032 w 1809"/>
                <a:gd name="T69" fmla="*/ 2585 h 2600"/>
                <a:gd name="T70" fmla="*/ 1019 w 1809"/>
                <a:gd name="T71" fmla="*/ 2581 h 2600"/>
                <a:gd name="T72" fmla="*/ 846 w 1809"/>
                <a:gd name="T73" fmla="*/ 2039 h 2600"/>
                <a:gd name="T74" fmla="*/ 715 w 1809"/>
                <a:gd name="T75" fmla="*/ 1632 h 2600"/>
                <a:gd name="T76" fmla="*/ 648 w 1809"/>
                <a:gd name="T77" fmla="*/ 1433 h 2600"/>
                <a:gd name="T78" fmla="*/ 577 w 1809"/>
                <a:gd name="T79" fmla="*/ 1244 h 2600"/>
                <a:gd name="T80" fmla="*/ 497 w 1809"/>
                <a:gd name="T81" fmla="*/ 1059 h 2600"/>
                <a:gd name="T82" fmla="*/ 411 w 1809"/>
                <a:gd name="T83" fmla="*/ 883 h 2600"/>
                <a:gd name="T84" fmla="*/ 232 w 1809"/>
                <a:gd name="T85" fmla="*/ 539 h 2600"/>
                <a:gd name="T86" fmla="*/ 176 w 1809"/>
                <a:gd name="T87" fmla="*/ 424 h 2600"/>
                <a:gd name="T88" fmla="*/ 99 w 1809"/>
                <a:gd name="T89" fmla="*/ 247 h 2600"/>
                <a:gd name="T90" fmla="*/ 32 w 1809"/>
                <a:gd name="T91" fmla="*/ 66 h 2600"/>
                <a:gd name="T92" fmla="*/ 15 w 1809"/>
                <a:gd name="T93" fmla="*/ 5 h 2600"/>
                <a:gd name="T94" fmla="*/ 9 w 1809"/>
                <a:gd name="T95" fmla="*/ 0 h 2600"/>
                <a:gd name="T96" fmla="*/ 1 w 1809"/>
                <a:gd name="T97" fmla="*/ 3 h 2600"/>
                <a:gd name="T98" fmla="*/ 0 w 1809"/>
                <a:gd name="T99" fmla="*/ 10 h 2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09" h="2600">
                  <a:moveTo>
                    <a:pt x="0" y="10"/>
                  </a:moveTo>
                  <a:lnTo>
                    <a:pt x="0" y="10"/>
                  </a:lnTo>
                  <a:lnTo>
                    <a:pt x="12" y="52"/>
                  </a:lnTo>
                  <a:lnTo>
                    <a:pt x="26" y="95"/>
                  </a:lnTo>
                  <a:lnTo>
                    <a:pt x="40" y="136"/>
                  </a:lnTo>
                  <a:lnTo>
                    <a:pt x="55" y="179"/>
                  </a:lnTo>
                  <a:lnTo>
                    <a:pt x="71" y="220"/>
                  </a:lnTo>
                  <a:lnTo>
                    <a:pt x="87" y="261"/>
                  </a:lnTo>
                  <a:lnTo>
                    <a:pt x="122" y="342"/>
                  </a:lnTo>
                  <a:lnTo>
                    <a:pt x="158" y="422"/>
                  </a:lnTo>
                  <a:lnTo>
                    <a:pt x="197" y="502"/>
                  </a:lnTo>
                  <a:lnTo>
                    <a:pt x="237" y="582"/>
                  </a:lnTo>
                  <a:lnTo>
                    <a:pt x="278" y="661"/>
                  </a:lnTo>
                  <a:lnTo>
                    <a:pt x="278" y="661"/>
                  </a:lnTo>
                  <a:lnTo>
                    <a:pt x="362" y="823"/>
                  </a:lnTo>
                  <a:lnTo>
                    <a:pt x="403" y="904"/>
                  </a:lnTo>
                  <a:lnTo>
                    <a:pt x="444" y="986"/>
                  </a:lnTo>
                  <a:lnTo>
                    <a:pt x="484" y="1069"/>
                  </a:lnTo>
                  <a:lnTo>
                    <a:pt x="522" y="1152"/>
                  </a:lnTo>
                  <a:lnTo>
                    <a:pt x="558" y="1235"/>
                  </a:lnTo>
                  <a:lnTo>
                    <a:pt x="592" y="1320"/>
                  </a:lnTo>
                  <a:lnTo>
                    <a:pt x="592" y="1320"/>
                  </a:lnTo>
                  <a:lnTo>
                    <a:pt x="624" y="1412"/>
                  </a:lnTo>
                  <a:lnTo>
                    <a:pt x="657" y="1503"/>
                  </a:lnTo>
                  <a:lnTo>
                    <a:pt x="687" y="1595"/>
                  </a:lnTo>
                  <a:lnTo>
                    <a:pt x="717" y="1687"/>
                  </a:lnTo>
                  <a:lnTo>
                    <a:pt x="717" y="1687"/>
                  </a:lnTo>
                  <a:lnTo>
                    <a:pt x="840" y="2068"/>
                  </a:lnTo>
                  <a:lnTo>
                    <a:pt x="840" y="2068"/>
                  </a:lnTo>
                  <a:lnTo>
                    <a:pt x="964" y="2448"/>
                  </a:lnTo>
                  <a:lnTo>
                    <a:pt x="964" y="2448"/>
                  </a:lnTo>
                  <a:lnTo>
                    <a:pt x="995" y="2545"/>
                  </a:lnTo>
                  <a:lnTo>
                    <a:pt x="995" y="2545"/>
                  </a:lnTo>
                  <a:lnTo>
                    <a:pt x="1001" y="2566"/>
                  </a:lnTo>
                  <a:lnTo>
                    <a:pt x="1001" y="2566"/>
                  </a:lnTo>
                  <a:lnTo>
                    <a:pt x="1005" y="2578"/>
                  </a:lnTo>
                  <a:lnTo>
                    <a:pt x="1008" y="2585"/>
                  </a:lnTo>
                  <a:lnTo>
                    <a:pt x="1010" y="2591"/>
                  </a:lnTo>
                  <a:lnTo>
                    <a:pt x="1010" y="2591"/>
                  </a:lnTo>
                  <a:lnTo>
                    <a:pt x="1011" y="2593"/>
                  </a:lnTo>
                  <a:lnTo>
                    <a:pt x="1015" y="2596"/>
                  </a:lnTo>
                  <a:lnTo>
                    <a:pt x="1021" y="2598"/>
                  </a:lnTo>
                  <a:lnTo>
                    <a:pt x="1029" y="2600"/>
                  </a:lnTo>
                  <a:lnTo>
                    <a:pt x="1036" y="2600"/>
                  </a:lnTo>
                  <a:lnTo>
                    <a:pt x="1036" y="2600"/>
                  </a:lnTo>
                  <a:lnTo>
                    <a:pt x="1046" y="2598"/>
                  </a:lnTo>
                  <a:lnTo>
                    <a:pt x="1056" y="2597"/>
                  </a:lnTo>
                  <a:lnTo>
                    <a:pt x="1065" y="2593"/>
                  </a:lnTo>
                  <a:lnTo>
                    <a:pt x="1074" y="2590"/>
                  </a:lnTo>
                  <a:lnTo>
                    <a:pt x="1091" y="2581"/>
                  </a:lnTo>
                  <a:lnTo>
                    <a:pt x="1106" y="2570"/>
                  </a:lnTo>
                  <a:lnTo>
                    <a:pt x="1106" y="2570"/>
                  </a:lnTo>
                  <a:lnTo>
                    <a:pt x="1136" y="2546"/>
                  </a:lnTo>
                  <a:lnTo>
                    <a:pt x="1165" y="2523"/>
                  </a:lnTo>
                  <a:lnTo>
                    <a:pt x="1165" y="2523"/>
                  </a:lnTo>
                  <a:lnTo>
                    <a:pt x="1197" y="2500"/>
                  </a:lnTo>
                  <a:lnTo>
                    <a:pt x="1231" y="2477"/>
                  </a:lnTo>
                  <a:lnTo>
                    <a:pt x="1263" y="2455"/>
                  </a:lnTo>
                  <a:lnTo>
                    <a:pt x="1298" y="2433"/>
                  </a:lnTo>
                  <a:lnTo>
                    <a:pt x="1333" y="2412"/>
                  </a:lnTo>
                  <a:lnTo>
                    <a:pt x="1367" y="2392"/>
                  </a:lnTo>
                  <a:lnTo>
                    <a:pt x="1438" y="2353"/>
                  </a:lnTo>
                  <a:lnTo>
                    <a:pt x="1438" y="2353"/>
                  </a:lnTo>
                  <a:lnTo>
                    <a:pt x="1512" y="2316"/>
                  </a:lnTo>
                  <a:lnTo>
                    <a:pt x="1586" y="2281"/>
                  </a:lnTo>
                  <a:lnTo>
                    <a:pt x="1661" y="2248"/>
                  </a:lnTo>
                  <a:lnTo>
                    <a:pt x="1699" y="2233"/>
                  </a:lnTo>
                  <a:lnTo>
                    <a:pt x="1737" y="2218"/>
                  </a:lnTo>
                  <a:lnTo>
                    <a:pt x="1737" y="2218"/>
                  </a:lnTo>
                  <a:lnTo>
                    <a:pt x="1804" y="2196"/>
                  </a:lnTo>
                  <a:lnTo>
                    <a:pt x="1804" y="2196"/>
                  </a:lnTo>
                  <a:lnTo>
                    <a:pt x="1807" y="2195"/>
                  </a:lnTo>
                  <a:lnTo>
                    <a:pt x="1808" y="2192"/>
                  </a:lnTo>
                  <a:lnTo>
                    <a:pt x="1809" y="2190"/>
                  </a:lnTo>
                  <a:lnTo>
                    <a:pt x="1808" y="2186"/>
                  </a:lnTo>
                  <a:lnTo>
                    <a:pt x="1808" y="2183"/>
                  </a:lnTo>
                  <a:lnTo>
                    <a:pt x="1805" y="2182"/>
                  </a:lnTo>
                  <a:lnTo>
                    <a:pt x="1803" y="2181"/>
                  </a:lnTo>
                  <a:lnTo>
                    <a:pt x="1799" y="2181"/>
                  </a:lnTo>
                  <a:lnTo>
                    <a:pt x="1799" y="2181"/>
                  </a:lnTo>
                  <a:lnTo>
                    <a:pt x="1759" y="2195"/>
                  </a:lnTo>
                  <a:lnTo>
                    <a:pt x="1720" y="2210"/>
                  </a:lnTo>
                  <a:lnTo>
                    <a:pt x="1680" y="2225"/>
                  </a:lnTo>
                  <a:lnTo>
                    <a:pt x="1642" y="2241"/>
                  </a:lnTo>
                  <a:lnTo>
                    <a:pt x="1564" y="2275"/>
                  </a:lnTo>
                  <a:lnTo>
                    <a:pt x="1488" y="2311"/>
                  </a:lnTo>
                  <a:lnTo>
                    <a:pt x="1488" y="2311"/>
                  </a:lnTo>
                  <a:lnTo>
                    <a:pt x="1410" y="2351"/>
                  </a:lnTo>
                  <a:lnTo>
                    <a:pt x="1371" y="2372"/>
                  </a:lnTo>
                  <a:lnTo>
                    <a:pt x="1332" y="2395"/>
                  </a:lnTo>
                  <a:lnTo>
                    <a:pt x="1295" y="2417"/>
                  </a:lnTo>
                  <a:lnTo>
                    <a:pt x="1257" y="2441"/>
                  </a:lnTo>
                  <a:lnTo>
                    <a:pt x="1220" y="2466"/>
                  </a:lnTo>
                  <a:lnTo>
                    <a:pt x="1184" y="2491"/>
                  </a:lnTo>
                  <a:lnTo>
                    <a:pt x="1184" y="2491"/>
                  </a:lnTo>
                  <a:lnTo>
                    <a:pt x="1149" y="2517"/>
                  </a:lnTo>
                  <a:lnTo>
                    <a:pt x="1115" y="2543"/>
                  </a:lnTo>
                  <a:lnTo>
                    <a:pt x="1115" y="2543"/>
                  </a:lnTo>
                  <a:lnTo>
                    <a:pt x="1094" y="2560"/>
                  </a:lnTo>
                  <a:lnTo>
                    <a:pt x="1082" y="2568"/>
                  </a:lnTo>
                  <a:lnTo>
                    <a:pt x="1071" y="2575"/>
                  </a:lnTo>
                  <a:lnTo>
                    <a:pt x="1059" y="2581"/>
                  </a:lnTo>
                  <a:lnTo>
                    <a:pt x="1046" y="2583"/>
                  </a:lnTo>
                  <a:lnTo>
                    <a:pt x="1039" y="2585"/>
                  </a:lnTo>
                  <a:lnTo>
                    <a:pt x="1032" y="2585"/>
                  </a:lnTo>
                  <a:lnTo>
                    <a:pt x="1026" y="2583"/>
                  </a:lnTo>
                  <a:lnTo>
                    <a:pt x="1019" y="2581"/>
                  </a:lnTo>
                  <a:lnTo>
                    <a:pt x="1019" y="2581"/>
                  </a:lnTo>
                  <a:lnTo>
                    <a:pt x="1024" y="2587"/>
                  </a:lnTo>
                  <a:lnTo>
                    <a:pt x="1024" y="2587"/>
                  </a:lnTo>
                  <a:lnTo>
                    <a:pt x="846" y="2039"/>
                  </a:lnTo>
                  <a:lnTo>
                    <a:pt x="846" y="2039"/>
                  </a:lnTo>
                  <a:lnTo>
                    <a:pt x="759" y="1768"/>
                  </a:lnTo>
                  <a:lnTo>
                    <a:pt x="715" y="1632"/>
                  </a:lnTo>
                  <a:lnTo>
                    <a:pt x="670" y="1497"/>
                  </a:lnTo>
                  <a:lnTo>
                    <a:pt x="670" y="1497"/>
                  </a:lnTo>
                  <a:lnTo>
                    <a:pt x="648" y="1433"/>
                  </a:lnTo>
                  <a:lnTo>
                    <a:pt x="625" y="1370"/>
                  </a:lnTo>
                  <a:lnTo>
                    <a:pt x="602" y="1307"/>
                  </a:lnTo>
                  <a:lnTo>
                    <a:pt x="577" y="1244"/>
                  </a:lnTo>
                  <a:lnTo>
                    <a:pt x="552" y="1183"/>
                  </a:lnTo>
                  <a:lnTo>
                    <a:pt x="524" y="1120"/>
                  </a:lnTo>
                  <a:lnTo>
                    <a:pt x="497" y="1059"/>
                  </a:lnTo>
                  <a:lnTo>
                    <a:pt x="468" y="999"/>
                  </a:lnTo>
                  <a:lnTo>
                    <a:pt x="468" y="999"/>
                  </a:lnTo>
                  <a:lnTo>
                    <a:pt x="411" y="883"/>
                  </a:lnTo>
                  <a:lnTo>
                    <a:pt x="351" y="769"/>
                  </a:lnTo>
                  <a:lnTo>
                    <a:pt x="291" y="654"/>
                  </a:lnTo>
                  <a:lnTo>
                    <a:pt x="232" y="539"/>
                  </a:lnTo>
                  <a:lnTo>
                    <a:pt x="232" y="539"/>
                  </a:lnTo>
                  <a:lnTo>
                    <a:pt x="203" y="481"/>
                  </a:lnTo>
                  <a:lnTo>
                    <a:pt x="176" y="424"/>
                  </a:lnTo>
                  <a:lnTo>
                    <a:pt x="149" y="366"/>
                  </a:lnTo>
                  <a:lnTo>
                    <a:pt x="122" y="307"/>
                  </a:lnTo>
                  <a:lnTo>
                    <a:pt x="99" y="247"/>
                  </a:lnTo>
                  <a:lnTo>
                    <a:pt x="75" y="189"/>
                  </a:lnTo>
                  <a:lnTo>
                    <a:pt x="52" y="127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A6336E0-3237-ACA8-A461-897541129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" y="2382"/>
              <a:ext cx="588" cy="1937"/>
            </a:xfrm>
            <a:custGeom>
              <a:avLst/>
              <a:gdLst>
                <a:gd name="T0" fmla="*/ 2260 w 2353"/>
                <a:gd name="T1" fmla="*/ 192 h 7747"/>
                <a:gd name="T2" fmla="*/ 2018 w 2353"/>
                <a:gd name="T3" fmla="*/ 754 h 7747"/>
                <a:gd name="T4" fmla="*/ 1767 w 2353"/>
                <a:gd name="T5" fmla="*/ 1313 h 7747"/>
                <a:gd name="T6" fmla="*/ 1665 w 2353"/>
                <a:gd name="T7" fmla="*/ 1538 h 7747"/>
                <a:gd name="T8" fmla="*/ 1628 w 2353"/>
                <a:gd name="T9" fmla="*/ 1662 h 7747"/>
                <a:gd name="T10" fmla="*/ 1604 w 2353"/>
                <a:gd name="T11" fmla="*/ 1788 h 7747"/>
                <a:gd name="T12" fmla="*/ 1586 w 2353"/>
                <a:gd name="T13" fmla="*/ 1923 h 7747"/>
                <a:gd name="T14" fmla="*/ 1558 w 2353"/>
                <a:gd name="T15" fmla="*/ 2203 h 7747"/>
                <a:gd name="T16" fmla="*/ 1487 w 2353"/>
                <a:gd name="T17" fmla="*/ 3001 h 7747"/>
                <a:gd name="T18" fmla="*/ 1408 w 2353"/>
                <a:gd name="T19" fmla="*/ 3802 h 7747"/>
                <a:gd name="T20" fmla="*/ 1373 w 2353"/>
                <a:gd name="T21" fmla="*/ 4103 h 7747"/>
                <a:gd name="T22" fmla="*/ 1326 w 2353"/>
                <a:gd name="T23" fmla="*/ 4402 h 7747"/>
                <a:gd name="T24" fmla="*/ 1292 w 2353"/>
                <a:gd name="T25" fmla="*/ 4550 h 7747"/>
                <a:gd name="T26" fmla="*/ 1253 w 2353"/>
                <a:gd name="T27" fmla="*/ 4695 h 7747"/>
                <a:gd name="T28" fmla="*/ 1164 w 2353"/>
                <a:gd name="T29" fmla="*/ 4980 h 7747"/>
                <a:gd name="T30" fmla="*/ 1030 w 2353"/>
                <a:gd name="T31" fmla="*/ 5355 h 7747"/>
                <a:gd name="T32" fmla="*/ 885 w 2353"/>
                <a:gd name="T33" fmla="*/ 5736 h 7747"/>
                <a:gd name="T34" fmla="*/ 769 w 2353"/>
                <a:gd name="T35" fmla="*/ 6019 h 7747"/>
                <a:gd name="T36" fmla="*/ 690 w 2353"/>
                <a:gd name="T37" fmla="*/ 6203 h 7747"/>
                <a:gd name="T38" fmla="*/ 679 w 2353"/>
                <a:gd name="T39" fmla="*/ 6239 h 7747"/>
                <a:gd name="T40" fmla="*/ 669 w 2353"/>
                <a:gd name="T41" fmla="*/ 6274 h 7747"/>
                <a:gd name="T42" fmla="*/ 630 w 2353"/>
                <a:gd name="T43" fmla="*/ 6369 h 7747"/>
                <a:gd name="T44" fmla="*/ 587 w 2353"/>
                <a:gd name="T45" fmla="*/ 6463 h 7747"/>
                <a:gd name="T46" fmla="*/ 342 w 2353"/>
                <a:gd name="T47" fmla="*/ 7015 h 7747"/>
                <a:gd name="T48" fmla="*/ 91 w 2353"/>
                <a:gd name="T49" fmla="*/ 7555 h 7747"/>
                <a:gd name="T50" fmla="*/ 1 w 2353"/>
                <a:gd name="T51" fmla="*/ 7736 h 7747"/>
                <a:gd name="T52" fmla="*/ 1 w 2353"/>
                <a:gd name="T53" fmla="*/ 7741 h 7747"/>
                <a:gd name="T54" fmla="*/ 7 w 2353"/>
                <a:gd name="T55" fmla="*/ 7747 h 7747"/>
                <a:gd name="T56" fmla="*/ 14 w 2353"/>
                <a:gd name="T57" fmla="*/ 7744 h 7747"/>
                <a:gd name="T58" fmla="*/ 104 w 2353"/>
                <a:gd name="T59" fmla="*/ 7564 h 7747"/>
                <a:gd name="T60" fmla="*/ 356 w 2353"/>
                <a:gd name="T61" fmla="*/ 7018 h 7747"/>
                <a:gd name="T62" fmla="*/ 521 w 2353"/>
                <a:gd name="T63" fmla="*/ 6648 h 7747"/>
                <a:gd name="T64" fmla="*/ 645 w 2353"/>
                <a:gd name="T65" fmla="*/ 6377 h 7747"/>
                <a:gd name="T66" fmla="*/ 684 w 2353"/>
                <a:gd name="T67" fmla="*/ 6284 h 7747"/>
                <a:gd name="T68" fmla="*/ 698 w 2353"/>
                <a:gd name="T69" fmla="*/ 6229 h 7747"/>
                <a:gd name="T70" fmla="*/ 724 w 2353"/>
                <a:gd name="T71" fmla="*/ 6162 h 7747"/>
                <a:gd name="T72" fmla="*/ 819 w 2353"/>
                <a:gd name="T73" fmla="*/ 5939 h 7747"/>
                <a:gd name="T74" fmla="*/ 965 w 2353"/>
                <a:gd name="T75" fmla="*/ 5570 h 7747"/>
                <a:gd name="T76" fmla="*/ 1106 w 2353"/>
                <a:gd name="T77" fmla="*/ 5191 h 7747"/>
                <a:gd name="T78" fmla="*/ 1204 w 2353"/>
                <a:gd name="T79" fmla="*/ 4905 h 7747"/>
                <a:gd name="T80" fmla="*/ 1262 w 2353"/>
                <a:gd name="T81" fmla="*/ 4715 h 7747"/>
                <a:gd name="T82" fmla="*/ 1333 w 2353"/>
                <a:gd name="T83" fmla="*/ 4431 h 7747"/>
                <a:gd name="T84" fmla="*/ 1385 w 2353"/>
                <a:gd name="T85" fmla="*/ 4142 h 7747"/>
                <a:gd name="T86" fmla="*/ 1420 w 2353"/>
                <a:gd name="T87" fmla="*/ 3843 h 7747"/>
                <a:gd name="T88" fmla="*/ 1479 w 2353"/>
                <a:gd name="T89" fmla="*/ 3240 h 7747"/>
                <a:gd name="T90" fmla="*/ 1552 w 2353"/>
                <a:gd name="T91" fmla="*/ 2442 h 7747"/>
                <a:gd name="T92" fmla="*/ 1589 w 2353"/>
                <a:gd name="T93" fmla="*/ 2038 h 7747"/>
                <a:gd name="T94" fmla="*/ 1616 w 2353"/>
                <a:gd name="T95" fmla="*/ 1802 h 7747"/>
                <a:gd name="T96" fmla="*/ 1642 w 2353"/>
                <a:gd name="T97" fmla="*/ 1662 h 7747"/>
                <a:gd name="T98" fmla="*/ 1654 w 2353"/>
                <a:gd name="T99" fmla="*/ 1614 h 7747"/>
                <a:gd name="T100" fmla="*/ 1708 w 2353"/>
                <a:gd name="T101" fmla="*/ 1473 h 7747"/>
                <a:gd name="T102" fmla="*/ 1792 w 2353"/>
                <a:gd name="T103" fmla="*/ 1290 h 7747"/>
                <a:gd name="T104" fmla="*/ 1955 w 2353"/>
                <a:gd name="T105" fmla="*/ 925 h 7747"/>
                <a:gd name="T106" fmla="*/ 2279 w 2353"/>
                <a:gd name="T107" fmla="*/ 185 h 7747"/>
                <a:gd name="T108" fmla="*/ 2353 w 2353"/>
                <a:gd name="T109" fmla="*/ 9 h 7747"/>
                <a:gd name="T110" fmla="*/ 2351 w 2353"/>
                <a:gd name="T111" fmla="*/ 1 h 7747"/>
                <a:gd name="T112" fmla="*/ 2343 w 2353"/>
                <a:gd name="T113" fmla="*/ 0 h 7747"/>
                <a:gd name="T114" fmla="*/ 2338 w 2353"/>
                <a:gd name="T115" fmla="*/ 5 h 7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53" h="7747">
                  <a:moveTo>
                    <a:pt x="2338" y="5"/>
                  </a:moveTo>
                  <a:lnTo>
                    <a:pt x="2338" y="5"/>
                  </a:lnTo>
                  <a:lnTo>
                    <a:pt x="2260" y="192"/>
                  </a:lnTo>
                  <a:lnTo>
                    <a:pt x="2180" y="380"/>
                  </a:lnTo>
                  <a:lnTo>
                    <a:pt x="2099" y="568"/>
                  </a:lnTo>
                  <a:lnTo>
                    <a:pt x="2018" y="754"/>
                  </a:lnTo>
                  <a:lnTo>
                    <a:pt x="1935" y="942"/>
                  </a:lnTo>
                  <a:lnTo>
                    <a:pt x="1852" y="1128"/>
                  </a:lnTo>
                  <a:lnTo>
                    <a:pt x="1767" y="1313"/>
                  </a:lnTo>
                  <a:lnTo>
                    <a:pt x="1682" y="1498"/>
                  </a:lnTo>
                  <a:lnTo>
                    <a:pt x="1682" y="1498"/>
                  </a:lnTo>
                  <a:lnTo>
                    <a:pt x="1665" y="1538"/>
                  </a:lnTo>
                  <a:lnTo>
                    <a:pt x="1650" y="1579"/>
                  </a:lnTo>
                  <a:lnTo>
                    <a:pt x="1638" y="1619"/>
                  </a:lnTo>
                  <a:lnTo>
                    <a:pt x="1628" y="1662"/>
                  </a:lnTo>
                  <a:lnTo>
                    <a:pt x="1618" y="1703"/>
                  </a:lnTo>
                  <a:lnTo>
                    <a:pt x="1611" y="1746"/>
                  </a:lnTo>
                  <a:lnTo>
                    <a:pt x="1604" y="1788"/>
                  </a:lnTo>
                  <a:lnTo>
                    <a:pt x="1598" y="1831"/>
                  </a:lnTo>
                  <a:lnTo>
                    <a:pt x="1598" y="1831"/>
                  </a:lnTo>
                  <a:lnTo>
                    <a:pt x="1586" y="1923"/>
                  </a:lnTo>
                  <a:lnTo>
                    <a:pt x="1576" y="2017"/>
                  </a:lnTo>
                  <a:lnTo>
                    <a:pt x="1558" y="2203"/>
                  </a:lnTo>
                  <a:lnTo>
                    <a:pt x="1558" y="2203"/>
                  </a:lnTo>
                  <a:lnTo>
                    <a:pt x="1522" y="2602"/>
                  </a:lnTo>
                  <a:lnTo>
                    <a:pt x="1487" y="3001"/>
                  </a:lnTo>
                  <a:lnTo>
                    <a:pt x="1487" y="3001"/>
                  </a:lnTo>
                  <a:lnTo>
                    <a:pt x="1449" y="3402"/>
                  </a:lnTo>
                  <a:lnTo>
                    <a:pt x="1429" y="3602"/>
                  </a:lnTo>
                  <a:lnTo>
                    <a:pt x="1408" y="3802"/>
                  </a:lnTo>
                  <a:lnTo>
                    <a:pt x="1408" y="3802"/>
                  </a:lnTo>
                  <a:lnTo>
                    <a:pt x="1386" y="4003"/>
                  </a:lnTo>
                  <a:lnTo>
                    <a:pt x="1373" y="4103"/>
                  </a:lnTo>
                  <a:lnTo>
                    <a:pt x="1360" y="4203"/>
                  </a:lnTo>
                  <a:lnTo>
                    <a:pt x="1343" y="4303"/>
                  </a:lnTo>
                  <a:lnTo>
                    <a:pt x="1326" y="4402"/>
                  </a:lnTo>
                  <a:lnTo>
                    <a:pt x="1315" y="4451"/>
                  </a:lnTo>
                  <a:lnTo>
                    <a:pt x="1305" y="4501"/>
                  </a:lnTo>
                  <a:lnTo>
                    <a:pt x="1292" y="4550"/>
                  </a:lnTo>
                  <a:lnTo>
                    <a:pt x="1280" y="4600"/>
                  </a:lnTo>
                  <a:lnTo>
                    <a:pt x="1280" y="4600"/>
                  </a:lnTo>
                  <a:lnTo>
                    <a:pt x="1253" y="4695"/>
                  </a:lnTo>
                  <a:lnTo>
                    <a:pt x="1225" y="4791"/>
                  </a:lnTo>
                  <a:lnTo>
                    <a:pt x="1195" y="4885"/>
                  </a:lnTo>
                  <a:lnTo>
                    <a:pt x="1164" y="4980"/>
                  </a:lnTo>
                  <a:lnTo>
                    <a:pt x="1131" y="5074"/>
                  </a:lnTo>
                  <a:lnTo>
                    <a:pt x="1097" y="5167"/>
                  </a:lnTo>
                  <a:lnTo>
                    <a:pt x="1030" y="5355"/>
                  </a:lnTo>
                  <a:lnTo>
                    <a:pt x="1030" y="5355"/>
                  </a:lnTo>
                  <a:lnTo>
                    <a:pt x="959" y="5546"/>
                  </a:lnTo>
                  <a:lnTo>
                    <a:pt x="885" y="5736"/>
                  </a:lnTo>
                  <a:lnTo>
                    <a:pt x="846" y="5832"/>
                  </a:lnTo>
                  <a:lnTo>
                    <a:pt x="809" y="5925"/>
                  </a:lnTo>
                  <a:lnTo>
                    <a:pt x="769" y="6019"/>
                  </a:lnTo>
                  <a:lnTo>
                    <a:pt x="729" y="6114"/>
                  </a:lnTo>
                  <a:lnTo>
                    <a:pt x="729" y="6114"/>
                  </a:lnTo>
                  <a:lnTo>
                    <a:pt x="690" y="6203"/>
                  </a:lnTo>
                  <a:lnTo>
                    <a:pt x="690" y="6203"/>
                  </a:lnTo>
                  <a:lnTo>
                    <a:pt x="684" y="6222"/>
                  </a:lnTo>
                  <a:lnTo>
                    <a:pt x="679" y="6239"/>
                  </a:lnTo>
                  <a:lnTo>
                    <a:pt x="675" y="6257"/>
                  </a:lnTo>
                  <a:lnTo>
                    <a:pt x="669" y="6274"/>
                  </a:lnTo>
                  <a:lnTo>
                    <a:pt x="669" y="6274"/>
                  </a:lnTo>
                  <a:lnTo>
                    <a:pt x="662" y="6299"/>
                  </a:lnTo>
                  <a:lnTo>
                    <a:pt x="652" y="6323"/>
                  </a:lnTo>
                  <a:lnTo>
                    <a:pt x="630" y="6369"/>
                  </a:lnTo>
                  <a:lnTo>
                    <a:pt x="608" y="6416"/>
                  </a:lnTo>
                  <a:lnTo>
                    <a:pt x="587" y="6463"/>
                  </a:lnTo>
                  <a:lnTo>
                    <a:pt x="587" y="6463"/>
                  </a:lnTo>
                  <a:lnTo>
                    <a:pt x="422" y="6833"/>
                  </a:lnTo>
                  <a:lnTo>
                    <a:pt x="422" y="6833"/>
                  </a:lnTo>
                  <a:lnTo>
                    <a:pt x="342" y="7015"/>
                  </a:lnTo>
                  <a:lnTo>
                    <a:pt x="261" y="7195"/>
                  </a:lnTo>
                  <a:lnTo>
                    <a:pt x="177" y="7375"/>
                  </a:lnTo>
                  <a:lnTo>
                    <a:pt x="91" y="7555"/>
                  </a:lnTo>
                  <a:lnTo>
                    <a:pt x="91" y="7555"/>
                  </a:lnTo>
                  <a:lnTo>
                    <a:pt x="47" y="7645"/>
                  </a:lnTo>
                  <a:lnTo>
                    <a:pt x="1" y="7736"/>
                  </a:lnTo>
                  <a:lnTo>
                    <a:pt x="1" y="7736"/>
                  </a:lnTo>
                  <a:lnTo>
                    <a:pt x="0" y="7739"/>
                  </a:lnTo>
                  <a:lnTo>
                    <a:pt x="1" y="7741"/>
                  </a:lnTo>
                  <a:lnTo>
                    <a:pt x="2" y="7744"/>
                  </a:lnTo>
                  <a:lnTo>
                    <a:pt x="5" y="7746"/>
                  </a:lnTo>
                  <a:lnTo>
                    <a:pt x="7" y="7747"/>
                  </a:lnTo>
                  <a:lnTo>
                    <a:pt x="10" y="7747"/>
                  </a:lnTo>
                  <a:lnTo>
                    <a:pt x="12" y="7746"/>
                  </a:lnTo>
                  <a:lnTo>
                    <a:pt x="14" y="7744"/>
                  </a:lnTo>
                  <a:lnTo>
                    <a:pt x="14" y="7744"/>
                  </a:lnTo>
                  <a:lnTo>
                    <a:pt x="59" y="7654"/>
                  </a:lnTo>
                  <a:lnTo>
                    <a:pt x="104" y="7564"/>
                  </a:lnTo>
                  <a:lnTo>
                    <a:pt x="190" y="7384"/>
                  </a:lnTo>
                  <a:lnTo>
                    <a:pt x="273" y="7201"/>
                  </a:lnTo>
                  <a:lnTo>
                    <a:pt x="356" y="7018"/>
                  </a:lnTo>
                  <a:lnTo>
                    <a:pt x="356" y="7018"/>
                  </a:lnTo>
                  <a:lnTo>
                    <a:pt x="521" y="6648"/>
                  </a:lnTo>
                  <a:lnTo>
                    <a:pt x="521" y="6648"/>
                  </a:lnTo>
                  <a:lnTo>
                    <a:pt x="562" y="6558"/>
                  </a:lnTo>
                  <a:lnTo>
                    <a:pt x="604" y="6468"/>
                  </a:lnTo>
                  <a:lnTo>
                    <a:pt x="645" y="6377"/>
                  </a:lnTo>
                  <a:lnTo>
                    <a:pt x="665" y="6331"/>
                  </a:lnTo>
                  <a:lnTo>
                    <a:pt x="684" y="6284"/>
                  </a:lnTo>
                  <a:lnTo>
                    <a:pt x="684" y="6284"/>
                  </a:lnTo>
                  <a:lnTo>
                    <a:pt x="689" y="6267"/>
                  </a:lnTo>
                  <a:lnTo>
                    <a:pt x="693" y="6248"/>
                  </a:lnTo>
                  <a:lnTo>
                    <a:pt x="698" y="6229"/>
                  </a:lnTo>
                  <a:lnTo>
                    <a:pt x="703" y="6210"/>
                  </a:lnTo>
                  <a:lnTo>
                    <a:pt x="703" y="6210"/>
                  </a:lnTo>
                  <a:lnTo>
                    <a:pt x="724" y="6162"/>
                  </a:lnTo>
                  <a:lnTo>
                    <a:pt x="745" y="6114"/>
                  </a:lnTo>
                  <a:lnTo>
                    <a:pt x="745" y="6114"/>
                  </a:lnTo>
                  <a:lnTo>
                    <a:pt x="819" y="5939"/>
                  </a:lnTo>
                  <a:lnTo>
                    <a:pt x="819" y="5939"/>
                  </a:lnTo>
                  <a:lnTo>
                    <a:pt x="894" y="5755"/>
                  </a:lnTo>
                  <a:lnTo>
                    <a:pt x="965" y="5570"/>
                  </a:lnTo>
                  <a:lnTo>
                    <a:pt x="965" y="5570"/>
                  </a:lnTo>
                  <a:lnTo>
                    <a:pt x="1036" y="5381"/>
                  </a:lnTo>
                  <a:lnTo>
                    <a:pt x="1106" y="5191"/>
                  </a:lnTo>
                  <a:lnTo>
                    <a:pt x="1140" y="5096"/>
                  </a:lnTo>
                  <a:lnTo>
                    <a:pt x="1172" y="5001"/>
                  </a:lnTo>
                  <a:lnTo>
                    <a:pt x="1204" y="4905"/>
                  </a:lnTo>
                  <a:lnTo>
                    <a:pt x="1235" y="4809"/>
                  </a:lnTo>
                  <a:lnTo>
                    <a:pt x="1235" y="4809"/>
                  </a:lnTo>
                  <a:lnTo>
                    <a:pt x="1262" y="4715"/>
                  </a:lnTo>
                  <a:lnTo>
                    <a:pt x="1288" y="4620"/>
                  </a:lnTo>
                  <a:lnTo>
                    <a:pt x="1312" y="4526"/>
                  </a:lnTo>
                  <a:lnTo>
                    <a:pt x="1333" y="4431"/>
                  </a:lnTo>
                  <a:lnTo>
                    <a:pt x="1352" y="4335"/>
                  </a:lnTo>
                  <a:lnTo>
                    <a:pt x="1370" y="4238"/>
                  </a:lnTo>
                  <a:lnTo>
                    <a:pt x="1385" y="4142"/>
                  </a:lnTo>
                  <a:lnTo>
                    <a:pt x="1397" y="4044"/>
                  </a:lnTo>
                  <a:lnTo>
                    <a:pt x="1397" y="4044"/>
                  </a:lnTo>
                  <a:lnTo>
                    <a:pt x="1420" y="3843"/>
                  </a:lnTo>
                  <a:lnTo>
                    <a:pt x="1441" y="3642"/>
                  </a:lnTo>
                  <a:lnTo>
                    <a:pt x="1461" y="3442"/>
                  </a:lnTo>
                  <a:lnTo>
                    <a:pt x="1479" y="3240"/>
                  </a:lnTo>
                  <a:lnTo>
                    <a:pt x="1479" y="3240"/>
                  </a:lnTo>
                  <a:lnTo>
                    <a:pt x="1516" y="2841"/>
                  </a:lnTo>
                  <a:lnTo>
                    <a:pt x="1552" y="2442"/>
                  </a:lnTo>
                  <a:lnTo>
                    <a:pt x="1552" y="2442"/>
                  </a:lnTo>
                  <a:lnTo>
                    <a:pt x="1589" y="2038"/>
                  </a:lnTo>
                  <a:lnTo>
                    <a:pt x="1589" y="2038"/>
                  </a:lnTo>
                  <a:lnTo>
                    <a:pt x="1598" y="1945"/>
                  </a:lnTo>
                  <a:lnTo>
                    <a:pt x="1609" y="1850"/>
                  </a:lnTo>
                  <a:lnTo>
                    <a:pt x="1616" y="1802"/>
                  </a:lnTo>
                  <a:lnTo>
                    <a:pt x="1623" y="1756"/>
                  </a:lnTo>
                  <a:lnTo>
                    <a:pt x="1632" y="1708"/>
                  </a:lnTo>
                  <a:lnTo>
                    <a:pt x="1642" y="1662"/>
                  </a:lnTo>
                  <a:lnTo>
                    <a:pt x="1642" y="1662"/>
                  </a:lnTo>
                  <a:lnTo>
                    <a:pt x="1648" y="1638"/>
                  </a:lnTo>
                  <a:lnTo>
                    <a:pt x="1654" y="1614"/>
                  </a:lnTo>
                  <a:lnTo>
                    <a:pt x="1670" y="1567"/>
                  </a:lnTo>
                  <a:lnTo>
                    <a:pt x="1688" y="1519"/>
                  </a:lnTo>
                  <a:lnTo>
                    <a:pt x="1708" y="1473"/>
                  </a:lnTo>
                  <a:lnTo>
                    <a:pt x="1728" y="1427"/>
                  </a:lnTo>
                  <a:lnTo>
                    <a:pt x="1749" y="1382"/>
                  </a:lnTo>
                  <a:lnTo>
                    <a:pt x="1792" y="1290"/>
                  </a:lnTo>
                  <a:lnTo>
                    <a:pt x="1792" y="1290"/>
                  </a:lnTo>
                  <a:lnTo>
                    <a:pt x="1955" y="925"/>
                  </a:lnTo>
                  <a:lnTo>
                    <a:pt x="1955" y="925"/>
                  </a:lnTo>
                  <a:lnTo>
                    <a:pt x="2119" y="555"/>
                  </a:lnTo>
                  <a:lnTo>
                    <a:pt x="2200" y="370"/>
                  </a:lnTo>
                  <a:lnTo>
                    <a:pt x="2279" y="185"/>
                  </a:lnTo>
                  <a:lnTo>
                    <a:pt x="2279" y="185"/>
                  </a:lnTo>
                  <a:lnTo>
                    <a:pt x="2353" y="9"/>
                  </a:lnTo>
                  <a:lnTo>
                    <a:pt x="2353" y="9"/>
                  </a:lnTo>
                  <a:lnTo>
                    <a:pt x="2353" y="5"/>
                  </a:lnTo>
                  <a:lnTo>
                    <a:pt x="2353" y="2"/>
                  </a:lnTo>
                  <a:lnTo>
                    <a:pt x="2351" y="1"/>
                  </a:lnTo>
                  <a:lnTo>
                    <a:pt x="2348" y="0"/>
                  </a:lnTo>
                  <a:lnTo>
                    <a:pt x="2346" y="0"/>
                  </a:lnTo>
                  <a:lnTo>
                    <a:pt x="2343" y="0"/>
                  </a:lnTo>
                  <a:lnTo>
                    <a:pt x="2341" y="1"/>
                  </a:lnTo>
                  <a:lnTo>
                    <a:pt x="2338" y="5"/>
                  </a:lnTo>
                  <a:lnTo>
                    <a:pt x="233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07952D54-46C5-CAAA-28A2-BF2250A6D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0" y="2740"/>
              <a:ext cx="536" cy="569"/>
            </a:xfrm>
            <a:custGeom>
              <a:avLst/>
              <a:gdLst>
                <a:gd name="T0" fmla="*/ 0 w 2144"/>
                <a:gd name="T1" fmla="*/ 6 h 2276"/>
                <a:gd name="T2" fmla="*/ 25 w 2144"/>
                <a:gd name="T3" fmla="*/ 873 h 2276"/>
                <a:gd name="T4" fmla="*/ 51 w 2144"/>
                <a:gd name="T5" fmla="*/ 1735 h 2276"/>
                <a:gd name="T6" fmla="*/ 64 w 2144"/>
                <a:gd name="T7" fmla="*/ 2167 h 2276"/>
                <a:gd name="T8" fmla="*/ 66 w 2144"/>
                <a:gd name="T9" fmla="*/ 2217 h 2276"/>
                <a:gd name="T10" fmla="*/ 69 w 2144"/>
                <a:gd name="T11" fmla="*/ 2235 h 2276"/>
                <a:gd name="T12" fmla="*/ 76 w 2144"/>
                <a:gd name="T13" fmla="*/ 2252 h 2276"/>
                <a:gd name="T14" fmla="*/ 80 w 2144"/>
                <a:gd name="T15" fmla="*/ 2255 h 2276"/>
                <a:gd name="T16" fmla="*/ 93 w 2144"/>
                <a:gd name="T17" fmla="*/ 2264 h 2276"/>
                <a:gd name="T18" fmla="*/ 114 w 2144"/>
                <a:gd name="T19" fmla="*/ 2267 h 2276"/>
                <a:gd name="T20" fmla="*/ 156 w 2144"/>
                <a:gd name="T21" fmla="*/ 2267 h 2276"/>
                <a:gd name="T22" fmla="*/ 372 w 2144"/>
                <a:gd name="T23" fmla="*/ 2269 h 2276"/>
                <a:gd name="T24" fmla="*/ 794 w 2144"/>
                <a:gd name="T25" fmla="*/ 2275 h 2276"/>
                <a:gd name="T26" fmla="*/ 1110 w 2144"/>
                <a:gd name="T27" fmla="*/ 2276 h 2276"/>
                <a:gd name="T28" fmla="*/ 1215 w 2144"/>
                <a:gd name="T29" fmla="*/ 2275 h 2276"/>
                <a:gd name="T30" fmla="*/ 1422 w 2144"/>
                <a:gd name="T31" fmla="*/ 2269 h 2276"/>
                <a:gd name="T32" fmla="*/ 1630 w 2144"/>
                <a:gd name="T33" fmla="*/ 2256 h 2276"/>
                <a:gd name="T34" fmla="*/ 1837 w 2144"/>
                <a:gd name="T35" fmla="*/ 2234 h 2276"/>
                <a:gd name="T36" fmla="*/ 1939 w 2144"/>
                <a:gd name="T37" fmla="*/ 2217 h 2276"/>
                <a:gd name="T38" fmla="*/ 2040 w 2144"/>
                <a:gd name="T39" fmla="*/ 2199 h 2276"/>
                <a:gd name="T40" fmla="*/ 2090 w 2144"/>
                <a:gd name="T41" fmla="*/ 2189 h 2276"/>
                <a:gd name="T42" fmla="*/ 2139 w 2144"/>
                <a:gd name="T43" fmla="*/ 2177 h 2276"/>
                <a:gd name="T44" fmla="*/ 2143 w 2144"/>
                <a:gd name="T45" fmla="*/ 2175 h 2276"/>
                <a:gd name="T46" fmla="*/ 2144 w 2144"/>
                <a:gd name="T47" fmla="*/ 2169 h 2276"/>
                <a:gd name="T48" fmla="*/ 2140 w 2144"/>
                <a:gd name="T49" fmla="*/ 2165 h 2276"/>
                <a:gd name="T50" fmla="*/ 2134 w 2144"/>
                <a:gd name="T51" fmla="*/ 2164 h 2276"/>
                <a:gd name="T52" fmla="*/ 2084 w 2144"/>
                <a:gd name="T53" fmla="*/ 2175 h 2276"/>
                <a:gd name="T54" fmla="*/ 1983 w 2144"/>
                <a:gd name="T55" fmla="*/ 2195 h 2276"/>
                <a:gd name="T56" fmla="*/ 1882 w 2144"/>
                <a:gd name="T57" fmla="*/ 2211 h 2276"/>
                <a:gd name="T58" fmla="*/ 1729 w 2144"/>
                <a:gd name="T59" fmla="*/ 2231 h 2276"/>
                <a:gd name="T60" fmla="*/ 1525 w 2144"/>
                <a:gd name="T61" fmla="*/ 2249 h 2276"/>
                <a:gd name="T62" fmla="*/ 1320 w 2144"/>
                <a:gd name="T63" fmla="*/ 2257 h 2276"/>
                <a:gd name="T64" fmla="*/ 1216 w 2144"/>
                <a:gd name="T65" fmla="*/ 2260 h 2276"/>
                <a:gd name="T66" fmla="*/ 1008 w 2144"/>
                <a:gd name="T67" fmla="*/ 2261 h 2276"/>
                <a:gd name="T68" fmla="*/ 697 w 2144"/>
                <a:gd name="T69" fmla="*/ 2259 h 2276"/>
                <a:gd name="T70" fmla="*/ 490 w 2144"/>
                <a:gd name="T71" fmla="*/ 2256 h 2276"/>
                <a:gd name="T72" fmla="*/ 277 w 2144"/>
                <a:gd name="T73" fmla="*/ 2254 h 2276"/>
                <a:gd name="T74" fmla="*/ 170 w 2144"/>
                <a:gd name="T75" fmla="*/ 2252 h 2276"/>
                <a:gd name="T76" fmla="*/ 121 w 2144"/>
                <a:gd name="T77" fmla="*/ 2251 h 2276"/>
                <a:gd name="T78" fmla="*/ 99 w 2144"/>
                <a:gd name="T79" fmla="*/ 2249 h 2276"/>
                <a:gd name="T80" fmla="*/ 89 w 2144"/>
                <a:gd name="T81" fmla="*/ 2244 h 2276"/>
                <a:gd name="T82" fmla="*/ 83 w 2144"/>
                <a:gd name="T83" fmla="*/ 2234 h 2276"/>
                <a:gd name="T84" fmla="*/ 81 w 2144"/>
                <a:gd name="T85" fmla="*/ 2222 h 2276"/>
                <a:gd name="T86" fmla="*/ 80 w 2144"/>
                <a:gd name="T87" fmla="*/ 2187 h 2276"/>
                <a:gd name="T88" fmla="*/ 78 w 2144"/>
                <a:gd name="T89" fmla="*/ 2131 h 2276"/>
                <a:gd name="T90" fmla="*/ 75 w 2144"/>
                <a:gd name="T91" fmla="*/ 2027 h 2276"/>
                <a:gd name="T92" fmla="*/ 69 w 2144"/>
                <a:gd name="T93" fmla="*/ 1813 h 2276"/>
                <a:gd name="T94" fmla="*/ 43 w 2144"/>
                <a:gd name="T95" fmla="*/ 963 h 2276"/>
                <a:gd name="T96" fmla="*/ 18 w 2144"/>
                <a:gd name="T97" fmla="*/ 110 h 2276"/>
                <a:gd name="T98" fmla="*/ 15 w 2144"/>
                <a:gd name="T99" fmla="*/ 6 h 2276"/>
                <a:gd name="T100" fmla="*/ 14 w 2144"/>
                <a:gd name="T101" fmla="*/ 4 h 2276"/>
                <a:gd name="T102" fmla="*/ 10 w 2144"/>
                <a:gd name="T103" fmla="*/ 0 h 2276"/>
                <a:gd name="T104" fmla="*/ 4 w 2144"/>
                <a:gd name="T105" fmla="*/ 0 h 2276"/>
                <a:gd name="T106" fmla="*/ 0 w 2144"/>
                <a:gd name="T107" fmla="*/ 4 h 2276"/>
                <a:gd name="T108" fmla="*/ 0 w 2144"/>
                <a:gd name="T109" fmla="*/ 6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44" h="2276">
                  <a:moveTo>
                    <a:pt x="0" y="6"/>
                  </a:moveTo>
                  <a:lnTo>
                    <a:pt x="0" y="6"/>
                  </a:lnTo>
                  <a:lnTo>
                    <a:pt x="25" y="873"/>
                  </a:lnTo>
                  <a:lnTo>
                    <a:pt x="25" y="873"/>
                  </a:lnTo>
                  <a:lnTo>
                    <a:pt x="51" y="1735"/>
                  </a:lnTo>
                  <a:lnTo>
                    <a:pt x="51" y="1735"/>
                  </a:lnTo>
                  <a:lnTo>
                    <a:pt x="64" y="2167"/>
                  </a:lnTo>
                  <a:lnTo>
                    <a:pt x="64" y="2167"/>
                  </a:lnTo>
                  <a:lnTo>
                    <a:pt x="66" y="2217"/>
                  </a:lnTo>
                  <a:lnTo>
                    <a:pt x="66" y="2217"/>
                  </a:lnTo>
                  <a:lnTo>
                    <a:pt x="66" y="2226"/>
                  </a:lnTo>
                  <a:lnTo>
                    <a:pt x="69" y="2235"/>
                  </a:lnTo>
                  <a:lnTo>
                    <a:pt x="71" y="2244"/>
                  </a:lnTo>
                  <a:lnTo>
                    <a:pt x="76" y="2252"/>
                  </a:lnTo>
                  <a:lnTo>
                    <a:pt x="76" y="2252"/>
                  </a:lnTo>
                  <a:lnTo>
                    <a:pt x="80" y="2255"/>
                  </a:lnTo>
                  <a:lnTo>
                    <a:pt x="84" y="2259"/>
                  </a:lnTo>
                  <a:lnTo>
                    <a:pt x="93" y="2264"/>
                  </a:lnTo>
                  <a:lnTo>
                    <a:pt x="104" y="2266"/>
                  </a:lnTo>
                  <a:lnTo>
                    <a:pt x="114" y="2267"/>
                  </a:lnTo>
                  <a:lnTo>
                    <a:pt x="136" y="2267"/>
                  </a:lnTo>
                  <a:lnTo>
                    <a:pt x="156" y="2267"/>
                  </a:lnTo>
                  <a:lnTo>
                    <a:pt x="156" y="2267"/>
                  </a:lnTo>
                  <a:lnTo>
                    <a:pt x="372" y="2269"/>
                  </a:lnTo>
                  <a:lnTo>
                    <a:pt x="372" y="2269"/>
                  </a:lnTo>
                  <a:lnTo>
                    <a:pt x="794" y="2275"/>
                  </a:lnTo>
                  <a:lnTo>
                    <a:pt x="1004" y="2276"/>
                  </a:lnTo>
                  <a:lnTo>
                    <a:pt x="1110" y="2276"/>
                  </a:lnTo>
                  <a:lnTo>
                    <a:pt x="1215" y="2275"/>
                  </a:lnTo>
                  <a:lnTo>
                    <a:pt x="1215" y="2275"/>
                  </a:lnTo>
                  <a:lnTo>
                    <a:pt x="1319" y="2272"/>
                  </a:lnTo>
                  <a:lnTo>
                    <a:pt x="1422" y="2269"/>
                  </a:lnTo>
                  <a:lnTo>
                    <a:pt x="1526" y="2264"/>
                  </a:lnTo>
                  <a:lnTo>
                    <a:pt x="1630" y="2256"/>
                  </a:lnTo>
                  <a:lnTo>
                    <a:pt x="1733" y="2246"/>
                  </a:lnTo>
                  <a:lnTo>
                    <a:pt x="1837" y="2234"/>
                  </a:lnTo>
                  <a:lnTo>
                    <a:pt x="1888" y="2226"/>
                  </a:lnTo>
                  <a:lnTo>
                    <a:pt x="1939" y="2217"/>
                  </a:lnTo>
                  <a:lnTo>
                    <a:pt x="1990" y="2209"/>
                  </a:lnTo>
                  <a:lnTo>
                    <a:pt x="2040" y="2199"/>
                  </a:lnTo>
                  <a:lnTo>
                    <a:pt x="2040" y="2199"/>
                  </a:lnTo>
                  <a:lnTo>
                    <a:pt x="2090" y="2189"/>
                  </a:lnTo>
                  <a:lnTo>
                    <a:pt x="2139" y="2177"/>
                  </a:lnTo>
                  <a:lnTo>
                    <a:pt x="2139" y="2177"/>
                  </a:lnTo>
                  <a:lnTo>
                    <a:pt x="2141" y="2176"/>
                  </a:lnTo>
                  <a:lnTo>
                    <a:pt x="2143" y="2175"/>
                  </a:lnTo>
                  <a:lnTo>
                    <a:pt x="2144" y="2172"/>
                  </a:lnTo>
                  <a:lnTo>
                    <a:pt x="2144" y="2169"/>
                  </a:lnTo>
                  <a:lnTo>
                    <a:pt x="2143" y="2166"/>
                  </a:lnTo>
                  <a:lnTo>
                    <a:pt x="2140" y="2165"/>
                  </a:lnTo>
                  <a:lnTo>
                    <a:pt x="2138" y="2164"/>
                  </a:lnTo>
                  <a:lnTo>
                    <a:pt x="2134" y="2164"/>
                  </a:lnTo>
                  <a:lnTo>
                    <a:pt x="2134" y="2164"/>
                  </a:lnTo>
                  <a:lnTo>
                    <a:pt x="2084" y="2175"/>
                  </a:lnTo>
                  <a:lnTo>
                    <a:pt x="2034" y="2185"/>
                  </a:lnTo>
                  <a:lnTo>
                    <a:pt x="1983" y="2195"/>
                  </a:lnTo>
                  <a:lnTo>
                    <a:pt x="1933" y="2204"/>
                  </a:lnTo>
                  <a:lnTo>
                    <a:pt x="1882" y="2211"/>
                  </a:lnTo>
                  <a:lnTo>
                    <a:pt x="1832" y="2219"/>
                  </a:lnTo>
                  <a:lnTo>
                    <a:pt x="1729" y="2231"/>
                  </a:lnTo>
                  <a:lnTo>
                    <a:pt x="1627" y="2241"/>
                  </a:lnTo>
                  <a:lnTo>
                    <a:pt x="1525" y="2249"/>
                  </a:lnTo>
                  <a:lnTo>
                    <a:pt x="1422" y="2254"/>
                  </a:lnTo>
                  <a:lnTo>
                    <a:pt x="1320" y="2257"/>
                  </a:lnTo>
                  <a:lnTo>
                    <a:pt x="1320" y="2257"/>
                  </a:lnTo>
                  <a:lnTo>
                    <a:pt x="1216" y="2260"/>
                  </a:lnTo>
                  <a:lnTo>
                    <a:pt x="1111" y="2261"/>
                  </a:lnTo>
                  <a:lnTo>
                    <a:pt x="1008" y="2261"/>
                  </a:lnTo>
                  <a:lnTo>
                    <a:pt x="904" y="2261"/>
                  </a:lnTo>
                  <a:lnTo>
                    <a:pt x="697" y="2259"/>
                  </a:lnTo>
                  <a:lnTo>
                    <a:pt x="490" y="2256"/>
                  </a:lnTo>
                  <a:lnTo>
                    <a:pt x="490" y="2256"/>
                  </a:lnTo>
                  <a:lnTo>
                    <a:pt x="277" y="2254"/>
                  </a:lnTo>
                  <a:lnTo>
                    <a:pt x="277" y="2254"/>
                  </a:lnTo>
                  <a:lnTo>
                    <a:pt x="170" y="2252"/>
                  </a:lnTo>
                  <a:lnTo>
                    <a:pt x="170" y="2252"/>
                  </a:lnTo>
                  <a:lnTo>
                    <a:pt x="121" y="2251"/>
                  </a:lnTo>
                  <a:lnTo>
                    <a:pt x="121" y="2251"/>
                  </a:lnTo>
                  <a:lnTo>
                    <a:pt x="109" y="2251"/>
                  </a:lnTo>
                  <a:lnTo>
                    <a:pt x="99" y="2249"/>
                  </a:lnTo>
                  <a:lnTo>
                    <a:pt x="94" y="2246"/>
                  </a:lnTo>
                  <a:lnTo>
                    <a:pt x="89" y="2244"/>
                  </a:lnTo>
                  <a:lnTo>
                    <a:pt x="86" y="2239"/>
                  </a:lnTo>
                  <a:lnTo>
                    <a:pt x="83" y="2234"/>
                  </a:lnTo>
                  <a:lnTo>
                    <a:pt x="83" y="2234"/>
                  </a:lnTo>
                  <a:lnTo>
                    <a:pt x="81" y="2222"/>
                  </a:lnTo>
                  <a:lnTo>
                    <a:pt x="80" y="2210"/>
                  </a:lnTo>
                  <a:lnTo>
                    <a:pt x="80" y="2187"/>
                  </a:lnTo>
                  <a:lnTo>
                    <a:pt x="80" y="2187"/>
                  </a:lnTo>
                  <a:lnTo>
                    <a:pt x="78" y="2131"/>
                  </a:lnTo>
                  <a:lnTo>
                    <a:pt x="78" y="2131"/>
                  </a:lnTo>
                  <a:lnTo>
                    <a:pt x="75" y="2027"/>
                  </a:lnTo>
                  <a:lnTo>
                    <a:pt x="75" y="2027"/>
                  </a:lnTo>
                  <a:lnTo>
                    <a:pt x="69" y="1813"/>
                  </a:lnTo>
                  <a:lnTo>
                    <a:pt x="69" y="1813"/>
                  </a:lnTo>
                  <a:lnTo>
                    <a:pt x="43" y="963"/>
                  </a:lnTo>
                  <a:lnTo>
                    <a:pt x="43" y="963"/>
                  </a:lnTo>
                  <a:lnTo>
                    <a:pt x="18" y="110"/>
                  </a:lnTo>
                  <a:lnTo>
                    <a:pt x="18" y="110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4B1B272-56F9-E8FD-4E6D-4FD209C20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3" y="3304"/>
              <a:ext cx="155" cy="760"/>
            </a:xfrm>
            <a:custGeom>
              <a:avLst/>
              <a:gdLst>
                <a:gd name="T0" fmla="*/ 325 w 618"/>
                <a:gd name="T1" fmla="*/ 45 h 3039"/>
                <a:gd name="T2" fmla="*/ 299 w 618"/>
                <a:gd name="T3" fmla="*/ 161 h 3039"/>
                <a:gd name="T4" fmla="*/ 254 w 618"/>
                <a:gd name="T5" fmla="*/ 314 h 3039"/>
                <a:gd name="T6" fmla="*/ 146 w 618"/>
                <a:gd name="T7" fmla="*/ 614 h 3039"/>
                <a:gd name="T8" fmla="*/ 93 w 618"/>
                <a:gd name="T9" fmla="*/ 761 h 3039"/>
                <a:gd name="T10" fmla="*/ 49 w 618"/>
                <a:gd name="T11" fmla="*/ 910 h 3039"/>
                <a:gd name="T12" fmla="*/ 33 w 618"/>
                <a:gd name="T13" fmla="*/ 980 h 3039"/>
                <a:gd name="T14" fmla="*/ 15 w 618"/>
                <a:gd name="T15" fmla="*/ 1088 h 3039"/>
                <a:gd name="T16" fmla="*/ 3 w 618"/>
                <a:gd name="T17" fmla="*/ 1195 h 3039"/>
                <a:gd name="T18" fmla="*/ 0 w 618"/>
                <a:gd name="T19" fmla="*/ 1268 h 3039"/>
                <a:gd name="T20" fmla="*/ 1 w 618"/>
                <a:gd name="T21" fmla="*/ 1375 h 3039"/>
                <a:gd name="T22" fmla="*/ 11 w 618"/>
                <a:gd name="T23" fmla="*/ 1483 h 3039"/>
                <a:gd name="T24" fmla="*/ 29 w 618"/>
                <a:gd name="T25" fmla="*/ 1590 h 3039"/>
                <a:gd name="T26" fmla="*/ 57 w 618"/>
                <a:gd name="T27" fmla="*/ 1694 h 3039"/>
                <a:gd name="T28" fmla="*/ 81 w 618"/>
                <a:gd name="T29" fmla="*/ 1763 h 3039"/>
                <a:gd name="T30" fmla="*/ 124 w 618"/>
                <a:gd name="T31" fmla="*/ 1862 h 3039"/>
                <a:gd name="T32" fmla="*/ 177 w 618"/>
                <a:gd name="T33" fmla="*/ 1957 h 3039"/>
                <a:gd name="T34" fmla="*/ 217 w 618"/>
                <a:gd name="T35" fmla="*/ 2017 h 3039"/>
                <a:gd name="T36" fmla="*/ 309 w 618"/>
                <a:gd name="T37" fmla="*/ 2151 h 3039"/>
                <a:gd name="T38" fmla="*/ 349 w 618"/>
                <a:gd name="T39" fmla="*/ 2222 h 3039"/>
                <a:gd name="T40" fmla="*/ 383 w 618"/>
                <a:gd name="T41" fmla="*/ 2297 h 3039"/>
                <a:gd name="T42" fmla="*/ 424 w 618"/>
                <a:gd name="T43" fmla="*/ 2413 h 3039"/>
                <a:gd name="T44" fmla="*/ 481 w 618"/>
                <a:gd name="T45" fmla="*/ 2614 h 3039"/>
                <a:gd name="T46" fmla="*/ 579 w 618"/>
                <a:gd name="T47" fmla="*/ 2950 h 3039"/>
                <a:gd name="T48" fmla="*/ 605 w 618"/>
                <a:gd name="T49" fmla="*/ 3036 h 3039"/>
                <a:gd name="T50" fmla="*/ 613 w 618"/>
                <a:gd name="T51" fmla="*/ 3037 h 3039"/>
                <a:gd name="T52" fmla="*/ 618 w 618"/>
                <a:gd name="T53" fmla="*/ 3032 h 3039"/>
                <a:gd name="T54" fmla="*/ 521 w 618"/>
                <a:gd name="T55" fmla="*/ 2695 h 3039"/>
                <a:gd name="T56" fmla="*/ 452 w 618"/>
                <a:gd name="T57" fmla="*/ 2453 h 3039"/>
                <a:gd name="T58" fmla="*/ 414 w 618"/>
                <a:gd name="T59" fmla="*/ 2336 h 3039"/>
                <a:gd name="T60" fmla="*/ 369 w 618"/>
                <a:gd name="T61" fmla="*/ 2228 h 3039"/>
                <a:gd name="T62" fmla="*/ 330 w 618"/>
                <a:gd name="T63" fmla="*/ 2158 h 3039"/>
                <a:gd name="T64" fmla="*/ 287 w 618"/>
                <a:gd name="T65" fmla="*/ 2091 h 3039"/>
                <a:gd name="T66" fmla="*/ 181 w 618"/>
                <a:gd name="T67" fmla="*/ 1934 h 3039"/>
                <a:gd name="T68" fmla="*/ 127 w 618"/>
                <a:gd name="T69" fmla="*/ 1834 h 3039"/>
                <a:gd name="T70" fmla="*/ 98 w 618"/>
                <a:gd name="T71" fmla="*/ 1767 h 3039"/>
                <a:gd name="T72" fmla="*/ 63 w 618"/>
                <a:gd name="T73" fmla="*/ 1664 h 3039"/>
                <a:gd name="T74" fmla="*/ 38 w 618"/>
                <a:gd name="T75" fmla="*/ 1558 h 3039"/>
                <a:gd name="T76" fmla="*/ 22 w 618"/>
                <a:gd name="T77" fmla="*/ 1449 h 3039"/>
                <a:gd name="T78" fmla="*/ 15 w 618"/>
                <a:gd name="T79" fmla="*/ 1340 h 3039"/>
                <a:gd name="T80" fmla="*/ 15 w 618"/>
                <a:gd name="T81" fmla="*/ 1268 h 3039"/>
                <a:gd name="T82" fmla="*/ 21 w 618"/>
                <a:gd name="T83" fmla="*/ 1158 h 3039"/>
                <a:gd name="T84" fmla="*/ 34 w 618"/>
                <a:gd name="T85" fmla="*/ 1049 h 3039"/>
                <a:gd name="T86" fmla="*/ 48 w 618"/>
                <a:gd name="T87" fmla="*/ 978 h 3039"/>
                <a:gd name="T88" fmla="*/ 87 w 618"/>
                <a:gd name="T89" fmla="*/ 831 h 3039"/>
                <a:gd name="T90" fmla="*/ 134 w 618"/>
                <a:gd name="T91" fmla="*/ 688 h 3039"/>
                <a:gd name="T92" fmla="*/ 217 w 618"/>
                <a:gd name="T93" fmla="*/ 464 h 3039"/>
                <a:gd name="T94" fmla="*/ 293 w 618"/>
                <a:gd name="T95" fmla="*/ 237 h 3039"/>
                <a:gd name="T96" fmla="*/ 324 w 618"/>
                <a:gd name="T97" fmla="*/ 122 h 3039"/>
                <a:gd name="T98" fmla="*/ 339 w 618"/>
                <a:gd name="T99" fmla="*/ 47 h 3039"/>
                <a:gd name="T100" fmla="*/ 345 w 618"/>
                <a:gd name="T101" fmla="*/ 6 h 3039"/>
                <a:gd name="T102" fmla="*/ 339 w 618"/>
                <a:gd name="T103" fmla="*/ 0 h 3039"/>
                <a:gd name="T104" fmla="*/ 333 w 618"/>
                <a:gd name="T105" fmla="*/ 2 h 3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8" h="3039">
                  <a:moveTo>
                    <a:pt x="332" y="5"/>
                  </a:moveTo>
                  <a:lnTo>
                    <a:pt x="332" y="5"/>
                  </a:lnTo>
                  <a:lnTo>
                    <a:pt x="325" y="45"/>
                  </a:lnTo>
                  <a:lnTo>
                    <a:pt x="317" y="83"/>
                  </a:lnTo>
                  <a:lnTo>
                    <a:pt x="309" y="122"/>
                  </a:lnTo>
                  <a:lnTo>
                    <a:pt x="299" y="161"/>
                  </a:lnTo>
                  <a:lnTo>
                    <a:pt x="289" y="200"/>
                  </a:lnTo>
                  <a:lnTo>
                    <a:pt x="278" y="239"/>
                  </a:lnTo>
                  <a:lnTo>
                    <a:pt x="254" y="314"/>
                  </a:lnTo>
                  <a:lnTo>
                    <a:pt x="228" y="390"/>
                  </a:lnTo>
                  <a:lnTo>
                    <a:pt x="201" y="465"/>
                  </a:lnTo>
                  <a:lnTo>
                    <a:pt x="146" y="614"/>
                  </a:lnTo>
                  <a:lnTo>
                    <a:pt x="146" y="614"/>
                  </a:lnTo>
                  <a:lnTo>
                    <a:pt x="119" y="688"/>
                  </a:lnTo>
                  <a:lnTo>
                    <a:pt x="93" y="761"/>
                  </a:lnTo>
                  <a:lnTo>
                    <a:pt x="71" y="835"/>
                  </a:lnTo>
                  <a:lnTo>
                    <a:pt x="59" y="873"/>
                  </a:lnTo>
                  <a:lnTo>
                    <a:pt x="49" y="910"/>
                  </a:lnTo>
                  <a:lnTo>
                    <a:pt x="49" y="910"/>
                  </a:lnTo>
                  <a:lnTo>
                    <a:pt x="41" y="945"/>
                  </a:lnTo>
                  <a:lnTo>
                    <a:pt x="33" y="980"/>
                  </a:lnTo>
                  <a:lnTo>
                    <a:pt x="26" y="1016"/>
                  </a:lnTo>
                  <a:lnTo>
                    <a:pt x="20" y="1051"/>
                  </a:lnTo>
                  <a:lnTo>
                    <a:pt x="15" y="1088"/>
                  </a:lnTo>
                  <a:lnTo>
                    <a:pt x="10" y="1123"/>
                  </a:lnTo>
                  <a:lnTo>
                    <a:pt x="6" y="1159"/>
                  </a:lnTo>
                  <a:lnTo>
                    <a:pt x="3" y="1195"/>
                  </a:lnTo>
                  <a:lnTo>
                    <a:pt x="3" y="1195"/>
                  </a:lnTo>
                  <a:lnTo>
                    <a:pt x="1" y="1232"/>
                  </a:lnTo>
                  <a:lnTo>
                    <a:pt x="0" y="1268"/>
                  </a:lnTo>
                  <a:lnTo>
                    <a:pt x="0" y="1303"/>
                  </a:lnTo>
                  <a:lnTo>
                    <a:pt x="0" y="1339"/>
                  </a:lnTo>
                  <a:lnTo>
                    <a:pt x="1" y="1375"/>
                  </a:lnTo>
                  <a:lnTo>
                    <a:pt x="3" y="1412"/>
                  </a:lnTo>
                  <a:lnTo>
                    <a:pt x="7" y="1448"/>
                  </a:lnTo>
                  <a:lnTo>
                    <a:pt x="11" y="1483"/>
                  </a:lnTo>
                  <a:lnTo>
                    <a:pt x="16" y="1519"/>
                  </a:lnTo>
                  <a:lnTo>
                    <a:pt x="22" y="1554"/>
                  </a:lnTo>
                  <a:lnTo>
                    <a:pt x="29" y="1590"/>
                  </a:lnTo>
                  <a:lnTo>
                    <a:pt x="38" y="1626"/>
                  </a:lnTo>
                  <a:lnTo>
                    <a:pt x="47" y="1661"/>
                  </a:lnTo>
                  <a:lnTo>
                    <a:pt x="57" y="1694"/>
                  </a:lnTo>
                  <a:lnTo>
                    <a:pt x="68" y="1729"/>
                  </a:lnTo>
                  <a:lnTo>
                    <a:pt x="81" y="1763"/>
                  </a:lnTo>
                  <a:lnTo>
                    <a:pt x="81" y="1763"/>
                  </a:lnTo>
                  <a:lnTo>
                    <a:pt x="94" y="1797"/>
                  </a:lnTo>
                  <a:lnTo>
                    <a:pt x="108" y="1829"/>
                  </a:lnTo>
                  <a:lnTo>
                    <a:pt x="124" y="1862"/>
                  </a:lnTo>
                  <a:lnTo>
                    <a:pt x="141" y="1894"/>
                  </a:lnTo>
                  <a:lnTo>
                    <a:pt x="158" y="1926"/>
                  </a:lnTo>
                  <a:lnTo>
                    <a:pt x="177" y="1957"/>
                  </a:lnTo>
                  <a:lnTo>
                    <a:pt x="196" y="1987"/>
                  </a:lnTo>
                  <a:lnTo>
                    <a:pt x="217" y="2017"/>
                  </a:lnTo>
                  <a:lnTo>
                    <a:pt x="217" y="2017"/>
                  </a:lnTo>
                  <a:lnTo>
                    <a:pt x="264" y="2083"/>
                  </a:lnTo>
                  <a:lnTo>
                    <a:pt x="287" y="2117"/>
                  </a:lnTo>
                  <a:lnTo>
                    <a:pt x="309" y="2151"/>
                  </a:lnTo>
                  <a:lnTo>
                    <a:pt x="309" y="2151"/>
                  </a:lnTo>
                  <a:lnTo>
                    <a:pt x="330" y="2186"/>
                  </a:lnTo>
                  <a:lnTo>
                    <a:pt x="349" y="2222"/>
                  </a:lnTo>
                  <a:lnTo>
                    <a:pt x="367" y="2260"/>
                  </a:lnTo>
                  <a:lnTo>
                    <a:pt x="383" y="2297"/>
                  </a:lnTo>
                  <a:lnTo>
                    <a:pt x="383" y="2297"/>
                  </a:lnTo>
                  <a:lnTo>
                    <a:pt x="398" y="2336"/>
                  </a:lnTo>
                  <a:lnTo>
                    <a:pt x="412" y="2375"/>
                  </a:lnTo>
                  <a:lnTo>
                    <a:pt x="424" y="2413"/>
                  </a:lnTo>
                  <a:lnTo>
                    <a:pt x="437" y="2453"/>
                  </a:lnTo>
                  <a:lnTo>
                    <a:pt x="459" y="2533"/>
                  </a:lnTo>
                  <a:lnTo>
                    <a:pt x="481" y="2614"/>
                  </a:lnTo>
                  <a:lnTo>
                    <a:pt x="481" y="2614"/>
                  </a:lnTo>
                  <a:lnTo>
                    <a:pt x="579" y="2950"/>
                  </a:lnTo>
                  <a:lnTo>
                    <a:pt x="579" y="2950"/>
                  </a:lnTo>
                  <a:lnTo>
                    <a:pt x="604" y="3032"/>
                  </a:lnTo>
                  <a:lnTo>
                    <a:pt x="604" y="3032"/>
                  </a:lnTo>
                  <a:lnTo>
                    <a:pt x="605" y="3036"/>
                  </a:lnTo>
                  <a:lnTo>
                    <a:pt x="608" y="3037"/>
                  </a:lnTo>
                  <a:lnTo>
                    <a:pt x="610" y="3039"/>
                  </a:lnTo>
                  <a:lnTo>
                    <a:pt x="613" y="3037"/>
                  </a:lnTo>
                  <a:lnTo>
                    <a:pt x="615" y="3037"/>
                  </a:lnTo>
                  <a:lnTo>
                    <a:pt x="618" y="3035"/>
                  </a:lnTo>
                  <a:lnTo>
                    <a:pt x="618" y="3032"/>
                  </a:lnTo>
                  <a:lnTo>
                    <a:pt x="618" y="3029"/>
                  </a:lnTo>
                  <a:lnTo>
                    <a:pt x="618" y="3029"/>
                  </a:lnTo>
                  <a:lnTo>
                    <a:pt x="521" y="2695"/>
                  </a:lnTo>
                  <a:lnTo>
                    <a:pt x="521" y="2695"/>
                  </a:lnTo>
                  <a:lnTo>
                    <a:pt x="475" y="2533"/>
                  </a:lnTo>
                  <a:lnTo>
                    <a:pt x="452" y="2453"/>
                  </a:lnTo>
                  <a:lnTo>
                    <a:pt x="427" y="2373"/>
                  </a:lnTo>
                  <a:lnTo>
                    <a:pt x="427" y="2373"/>
                  </a:lnTo>
                  <a:lnTo>
                    <a:pt x="414" y="2336"/>
                  </a:lnTo>
                  <a:lnTo>
                    <a:pt x="400" y="2300"/>
                  </a:lnTo>
                  <a:lnTo>
                    <a:pt x="385" y="2263"/>
                  </a:lnTo>
                  <a:lnTo>
                    <a:pt x="369" y="2228"/>
                  </a:lnTo>
                  <a:lnTo>
                    <a:pt x="369" y="2228"/>
                  </a:lnTo>
                  <a:lnTo>
                    <a:pt x="350" y="2192"/>
                  </a:lnTo>
                  <a:lnTo>
                    <a:pt x="330" y="2158"/>
                  </a:lnTo>
                  <a:lnTo>
                    <a:pt x="309" y="2125"/>
                  </a:lnTo>
                  <a:lnTo>
                    <a:pt x="287" y="2091"/>
                  </a:lnTo>
                  <a:lnTo>
                    <a:pt x="287" y="2091"/>
                  </a:lnTo>
                  <a:lnTo>
                    <a:pt x="243" y="2028"/>
                  </a:lnTo>
                  <a:lnTo>
                    <a:pt x="202" y="1966"/>
                  </a:lnTo>
                  <a:lnTo>
                    <a:pt x="181" y="1934"/>
                  </a:lnTo>
                  <a:lnTo>
                    <a:pt x="162" y="1902"/>
                  </a:lnTo>
                  <a:lnTo>
                    <a:pt x="144" y="1868"/>
                  </a:lnTo>
                  <a:lnTo>
                    <a:pt x="127" y="1834"/>
                  </a:lnTo>
                  <a:lnTo>
                    <a:pt x="127" y="1834"/>
                  </a:lnTo>
                  <a:lnTo>
                    <a:pt x="112" y="1801"/>
                  </a:lnTo>
                  <a:lnTo>
                    <a:pt x="98" y="1767"/>
                  </a:lnTo>
                  <a:lnTo>
                    <a:pt x="86" y="1733"/>
                  </a:lnTo>
                  <a:lnTo>
                    <a:pt x="74" y="1699"/>
                  </a:lnTo>
                  <a:lnTo>
                    <a:pt x="63" y="1664"/>
                  </a:lnTo>
                  <a:lnTo>
                    <a:pt x="54" y="1629"/>
                  </a:lnTo>
                  <a:lnTo>
                    <a:pt x="46" y="1593"/>
                  </a:lnTo>
                  <a:lnTo>
                    <a:pt x="38" y="1558"/>
                  </a:lnTo>
                  <a:lnTo>
                    <a:pt x="32" y="1522"/>
                  </a:lnTo>
                  <a:lnTo>
                    <a:pt x="27" y="1485"/>
                  </a:lnTo>
                  <a:lnTo>
                    <a:pt x="22" y="1449"/>
                  </a:lnTo>
                  <a:lnTo>
                    <a:pt x="18" y="1413"/>
                  </a:lnTo>
                  <a:lnTo>
                    <a:pt x="16" y="1377"/>
                  </a:lnTo>
                  <a:lnTo>
                    <a:pt x="15" y="1340"/>
                  </a:lnTo>
                  <a:lnTo>
                    <a:pt x="15" y="1304"/>
                  </a:lnTo>
                  <a:lnTo>
                    <a:pt x="15" y="1268"/>
                  </a:lnTo>
                  <a:lnTo>
                    <a:pt x="15" y="1268"/>
                  </a:lnTo>
                  <a:lnTo>
                    <a:pt x="16" y="1232"/>
                  </a:lnTo>
                  <a:lnTo>
                    <a:pt x="18" y="1194"/>
                  </a:lnTo>
                  <a:lnTo>
                    <a:pt x="21" y="1158"/>
                  </a:lnTo>
                  <a:lnTo>
                    <a:pt x="25" y="1122"/>
                  </a:lnTo>
                  <a:lnTo>
                    <a:pt x="29" y="1085"/>
                  </a:lnTo>
                  <a:lnTo>
                    <a:pt x="34" y="1049"/>
                  </a:lnTo>
                  <a:lnTo>
                    <a:pt x="42" y="1013"/>
                  </a:lnTo>
                  <a:lnTo>
                    <a:pt x="48" y="978"/>
                  </a:lnTo>
                  <a:lnTo>
                    <a:pt x="48" y="978"/>
                  </a:lnTo>
                  <a:lnTo>
                    <a:pt x="57" y="940"/>
                  </a:lnTo>
                  <a:lnTo>
                    <a:pt x="66" y="904"/>
                  </a:lnTo>
                  <a:lnTo>
                    <a:pt x="87" y="831"/>
                  </a:lnTo>
                  <a:lnTo>
                    <a:pt x="111" y="759"/>
                  </a:lnTo>
                  <a:lnTo>
                    <a:pt x="134" y="688"/>
                  </a:lnTo>
                  <a:lnTo>
                    <a:pt x="134" y="688"/>
                  </a:lnTo>
                  <a:lnTo>
                    <a:pt x="162" y="613"/>
                  </a:lnTo>
                  <a:lnTo>
                    <a:pt x="189" y="539"/>
                  </a:lnTo>
                  <a:lnTo>
                    <a:pt x="217" y="464"/>
                  </a:lnTo>
                  <a:lnTo>
                    <a:pt x="244" y="389"/>
                  </a:lnTo>
                  <a:lnTo>
                    <a:pt x="269" y="314"/>
                  </a:lnTo>
                  <a:lnTo>
                    <a:pt x="293" y="237"/>
                  </a:lnTo>
                  <a:lnTo>
                    <a:pt x="304" y="200"/>
                  </a:lnTo>
                  <a:lnTo>
                    <a:pt x="314" y="161"/>
                  </a:lnTo>
                  <a:lnTo>
                    <a:pt x="324" y="122"/>
                  </a:lnTo>
                  <a:lnTo>
                    <a:pt x="333" y="83"/>
                  </a:lnTo>
                  <a:lnTo>
                    <a:pt x="333" y="83"/>
                  </a:lnTo>
                  <a:lnTo>
                    <a:pt x="339" y="47"/>
                  </a:lnTo>
                  <a:lnTo>
                    <a:pt x="345" y="10"/>
                  </a:lnTo>
                  <a:lnTo>
                    <a:pt x="345" y="10"/>
                  </a:lnTo>
                  <a:lnTo>
                    <a:pt x="345" y="6"/>
                  </a:lnTo>
                  <a:lnTo>
                    <a:pt x="344" y="3"/>
                  </a:lnTo>
                  <a:lnTo>
                    <a:pt x="343" y="1"/>
                  </a:lnTo>
                  <a:lnTo>
                    <a:pt x="339" y="0"/>
                  </a:lnTo>
                  <a:lnTo>
                    <a:pt x="337" y="0"/>
                  </a:lnTo>
                  <a:lnTo>
                    <a:pt x="334" y="1"/>
                  </a:lnTo>
                  <a:lnTo>
                    <a:pt x="333" y="2"/>
                  </a:lnTo>
                  <a:lnTo>
                    <a:pt x="332" y="5"/>
                  </a:lnTo>
                  <a:lnTo>
                    <a:pt x="33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108C00A3-EBA2-D2A8-DCD8-18F1A69E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" y="3304"/>
              <a:ext cx="53" cy="1015"/>
            </a:xfrm>
            <a:custGeom>
              <a:avLst/>
              <a:gdLst>
                <a:gd name="T0" fmla="*/ 0 w 212"/>
                <a:gd name="T1" fmla="*/ 7 h 4058"/>
                <a:gd name="T2" fmla="*/ 0 w 212"/>
                <a:gd name="T3" fmla="*/ 7 h 4058"/>
                <a:gd name="T4" fmla="*/ 2 w 212"/>
                <a:gd name="T5" fmla="*/ 205 h 4058"/>
                <a:gd name="T6" fmla="*/ 6 w 212"/>
                <a:gd name="T7" fmla="*/ 402 h 4058"/>
                <a:gd name="T8" fmla="*/ 12 w 212"/>
                <a:gd name="T9" fmla="*/ 599 h 4058"/>
                <a:gd name="T10" fmla="*/ 20 w 212"/>
                <a:gd name="T11" fmla="*/ 796 h 4058"/>
                <a:gd name="T12" fmla="*/ 28 w 212"/>
                <a:gd name="T13" fmla="*/ 994 h 4058"/>
                <a:gd name="T14" fmla="*/ 38 w 212"/>
                <a:gd name="T15" fmla="*/ 1192 h 4058"/>
                <a:gd name="T16" fmla="*/ 48 w 212"/>
                <a:gd name="T17" fmla="*/ 1388 h 4058"/>
                <a:gd name="T18" fmla="*/ 61 w 212"/>
                <a:gd name="T19" fmla="*/ 1585 h 4058"/>
                <a:gd name="T20" fmla="*/ 61 w 212"/>
                <a:gd name="T21" fmla="*/ 1585 h 4058"/>
                <a:gd name="T22" fmla="*/ 86 w 212"/>
                <a:gd name="T23" fmla="*/ 1978 h 4058"/>
                <a:gd name="T24" fmla="*/ 113 w 212"/>
                <a:gd name="T25" fmla="*/ 2371 h 4058"/>
                <a:gd name="T26" fmla="*/ 113 w 212"/>
                <a:gd name="T27" fmla="*/ 2371 h 4058"/>
                <a:gd name="T28" fmla="*/ 141 w 212"/>
                <a:gd name="T29" fmla="*/ 2765 h 4058"/>
                <a:gd name="T30" fmla="*/ 155 w 212"/>
                <a:gd name="T31" fmla="*/ 2961 h 4058"/>
                <a:gd name="T32" fmla="*/ 166 w 212"/>
                <a:gd name="T33" fmla="*/ 3159 h 4058"/>
                <a:gd name="T34" fmla="*/ 166 w 212"/>
                <a:gd name="T35" fmla="*/ 3159 h 4058"/>
                <a:gd name="T36" fmla="*/ 175 w 212"/>
                <a:gd name="T37" fmla="*/ 3381 h 4058"/>
                <a:gd name="T38" fmla="*/ 182 w 212"/>
                <a:gd name="T39" fmla="*/ 3605 h 4058"/>
                <a:gd name="T40" fmla="*/ 197 w 212"/>
                <a:gd name="T41" fmla="*/ 4050 h 4058"/>
                <a:gd name="T42" fmla="*/ 197 w 212"/>
                <a:gd name="T43" fmla="*/ 4050 h 4058"/>
                <a:gd name="T44" fmla="*/ 198 w 212"/>
                <a:gd name="T45" fmla="*/ 4054 h 4058"/>
                <a:gd name="T46" fmla="*/ 200 w 212"/>
                <a:gd name="T47" fmla="*/ 4057 h 4058"/>
                <a:gd name="T48" fmla="*/ 202 w 212"/>
                <a:gd name="T49" fmla="*/ 4058 h 4058"/>
                <a:gd name="T50" fmla="*/ 205 w 212"/>
                <a:gd name="T51" fmla="*/ 4058 h 4058"/>
                <a:gd name="T52" fmla="*/ 208 w 212"/>
                <a:gd name="T53" fmla="*/ 4058 h 4058"/>
                <a:gd name="T54" fmla="*/ 210 w 212"/>
                <a:gd name="T55" fmla="*/ 4057 h 4058"/>
                <a:gd name="T56" fmla="*/ 212 w 212"/>
                <a:gd name="T57" fmla="*/ 4054 h 4058"/>
                <a:gd name="T58" fmla="*/ 212 w 212"/>
                <a:gd name="T59" fmla="*/ 4050 h 4058"/>
                <a:gd name="T60" fmla="*/ 212 w 212"/>
                <a:gd name="T61" fmla="*/ 4050 h 4058"/>
                <a:gd name="T62" fmla="*/ 183 w 212"/>
                <a:gd name="T63" fmla="*/ 3256 h 4058"/>
                <a:gd name="T64" fmla="*/ 183 w 212"/>
                <a:gd name="T65" fmla="*/ 3256 h 4058"/>
                <a:gd name="T66" fmla="*/ 180 w 212"/>
                <a:gd name="T67" fmla="*/ 3158 h 4058"/>
                <a:gd name="T68" fmla="*/ 175 w 212"/>
                <a:gd name="T69" fmla="*/ 3059 h 4058"/>
                <a:gd name="T70" fmla="*/ 162 w 212"/>
                <a:gd name="T71" fmla="*/ 2861 h 4058"/>
                <a:gd name="T72" fmla="*/ 135 w 212"/>
                <a:gd name="T73" fmla="*/ 2466 h 4058"/>
                <a:gd name="T74" fmla="*/ 135 w 212"/>
                <a:gd name="T75" fmla="*/ 2466 h 4058"/>
                <a:gd name="T76" fmla="*/ 108 w 212"/>
                <a:gd name="T77" fmla="*/ 2073 h 4058"/>
                <a:gd name="T78" fmla="*/ 82 w 212"/>
                <a:gd name="T79" fmla="*/ 1681 h 4058"/>
                <a:gd name="T80" fmla="*/ 70 w 212"/>
                <a:gd name="T81" fmla="*/ 1484 h 4058"/>
                <a:gd name="T82" fmla="*/ 58 w 212"/>
                <a:gd name="T83" fmla="*/ 1288 h 4058"/>
                <a:gd name="T84" fmla="*/ 47 w 212"/>
                <a:gd name="T85" fmla="*/ 1091 h 4058"/>
                <a:gd name="T86" fmla="*/ 38 w 212"/>
                <a:gd name="T87" fmla="*/ 894 h 4058"/>
                <a:gd name="T88" fmla="*/ 38 w 212"/>
                <a:gd name="T89" fmla="*/ 894 h 4058"/>
                <a:gd name="T90" fmla="*/ 30 w 212"/>
                <a:gd name="T91" fmla="*/ 673 h 4058"/>
                <a:gd name="T92" fmla="*/ 22 w 212"/>
                <a:gd name="T93" fmla="*/ 451 h 4058"/>
                <a:gd name="T94" fmla="*/ 17 w 212"/>
                <a:gd name="T95" fmla="*/ 229 h 4058"/>
                <a:gd name="T96" fmla="*/ 15 w 212"/>
                <a:gd name="T97" fmla="*/ 7 h 4058"/>
                <a:gd name="T98" fmla="*/ 15 w 212"/>
                <a:gd name="T99" fmla="*/ 7 h 4058"/>
                <a:gd name="T100" fmla="*/ 15 w 212"/>
                <a:gd name="T101" fmla="*/ 3 h 4058"/>
                <a:gd name="T102" fmla="*/ 12 w 212"/>
                <a:gd name="T103" fmla="*/ 2 h 4058"/>
                <a:gd name="T104" fmla="*/ 11 w 212"/>
                <a:gd name="T105" fmla="*/ 1 h 4058"/>
                <a:gd name="T106" fmla="*/ 7 w 212"/>
                <a:gd name="T107" fmla="*/ 0 h 4058"/>
                <a:gd name="T108" fmla="*/ 5 w 212"/>
                <a:gd name="T109" fmla="*/ 1 h 4058"/>
                <a:gd name="T110" fmla="*/ 2 w 212"/>
                <a:gd name="T111" fmla="*/ 2 h 4058"/>
                <a:gd name="T112" fmla="*/ 1 w 212"/>
                <a:gd name="T113" fmla="*/ 3 h 4058"/>
                <a:gd name="T114" fmla="*/ 0 w 212"/>
                <a:gd name="T115" fmla="*/ 7 h 4058"/>
                <a:gd name="T116" fmla="*/ 0 w 212"/>
                <a:gd name="T117" fmla="*/ 7 h 4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2" h="4058">
                  <a:moveTo>
                    <a:pt x="0" y="7"/>
                  </a:moveTo>
                  <a:lnTo>
                    <a:pt x="0" y="7"/>
                  </a:lnTo>
                  <a:lnTo>
                    <a:pt x="2" y="205"/>
                  </a:lnTo>
                  <a:lnTo>
                    <a:pt x="6" y="402"/>
                  </a:lnTo>
                  <a:lnTo>
                    <a:pt x="12" y="599"/>
                  </a:lnTo>
                  <a:lnTo>
                    <a:pt x="20" y="796"/>
                  </a:lnTo>
                  <a:lnTo>
                    <a:pt x="28" y="994"/>
                  </a:lnTo>
                  <a:lnTo>
                    <a:pt x="38" y="1192"/>
                  </a:lnTo>
                  <a:lnTo>
                    <a:pt x="48" y="1388"/>
                  </a:lnTo>
                  <a:lnTo>
                    <a:pt x="61" y="1585"/>
                  </a:lnTo>
                  <a:lnTo>
                    <a:pt x="61" y="1585"/>
                  </a:lnTo>
                  <a:lnTo>
                    <a:pt x="86" y="1978"/>
                  </a:lnTo>
                  <a:lnTo>
                    <a:pt x="113" y="2371"/>
                  </a:lnTo>
                  <a:lnTo>
                    <a:pt x="113" y="2371"/>
                  </a:lnTo>
                  <a:lnTo>
                    <a:pt x="141" y="2765"/>
                  </a:lnTo>
                  <a:lnTo>
                    <a:pt x="155" y="2961"/>
                  </a:lnTo>
                  <a:lnTo>
                    <a:pt x="166" y="3159"/>
                  </a:lnTo>
                  <a:lnTo>
                    <a:pt x="166" y="3159"/>
                  </a:lnTo>
                  <a:lnTo>
                    <a:pt x="175" y="3381"/>
                  </a:lnTo>
                  <a:lnTo>
                    <a:pt x="182" y="3605"/>
                  </a:lnTo>
                  <a:lnTo>
                    <a:pt x="197" y="4050"/>
                  </a:lnTo>
                  <a:lnTo>
                    <a:pt x="197" y="4050"/>
                  </a:lnTo>
                  <a:lnTo>
                    <a:pt x="198" y="4054"/>
                  </a:lnTo>
                  <a:lnTo>
                    <a:pt x="200" y="4057"/>
                  </a:lnTo>
                  <a:lnTo>
                    <a:pt x="202" y="4058"/>
                  </a:lnTo>
                  <a:lnTo>
                    <a:pt x="205" y="4058"/>
                  </a:lnTo>
                  <a:lnTo>
                    <a:pt x="208" y="4058"/>
                  </a:lnTo>
                  <a:lnTo>
                    <a:pt x="210" y="4057"/>
                  </a:lnTo>
                  <a:lnTo>
                    <a:pt x="212" y="4054"/>
                  </a:lnTo>
                  <a:lnTo>
                    <a:pt x="212" y="4050"/>
                  </a:lnTo>
                  <a:lnTo>
                    <a:pt x="212" y="4050"/>
                  </a:lnTo>
                  <a:lnTo>
                    <a:pt x="183" y="3256"/>
                  </a:lnTo>
                  <a:lnTo>
                    <a:pt x="183" y="3256"/>
                  </a:lnTo>
                  <a:lnTo>
                    <a:pt x="180" y="3158"/>
                  </a:lnTo>
                  <a:lnTo>
                    <a:pt x="175" y="3059"/>
                  </a:lnTo>
                  <a:lnTo>
                    <a:pt x="162" y="2861"/>
                  </a:lnTo>
                  <a:lnTo>
                    <a:pt x="135" y="2466"/>
                  </a:lnTo>
                  <a:lnTo>
                    <a:pt x="135" y="2466"/>
                  </a:lnTo>
                  <a:lnTo>
                    <a:pt x="108" y="2073"/>
                  </a:lnTo>
                  <a:lnTo>
                    <a:pt x="82" y="1681"/>
                  </a:lnTo>
                  <a:lnTo>
                    <a:pt x="70" y="1484"/>
                  </a:lnTo>
                  <a:lnTo>
                    <a:pt x="58" y="1288"/>
                  </a:lnTo>
                  <a:lnTo>
                    <a:pt x="47" y="1091"/>
                  </a:lnTo>
                  <a:lnTo>
                    <a:pt x="38" y="894"/>
                  </a:lnTo>
                  <a:lnTo>
                    <a:pt x="38" y="894"/>
                  </a:lnTo>
                  <a:lnTo>
                    <a:pt x="30" y="673"/>
                  </a:lnTo>
                  <a:lnTo>
                    <a:pt x="22" y="451"/>
                  </a:lnTo>
                  <a:lnTo>
                    <a:pt x="17" y="22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C76C59E1-9D18-B6C7-24FB-36C5D3213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5" y="3293"/>
              <a:ext cx="4" cy="1027"/>
            </a:xfrm>
            <a:custGeom>
              <a:avLst/>
              <a:gdLst>
                <a:gd name="T0" fmla="*/ 3 w 17"/>
                <a:gd name="T1" fmla="*/ 7 h 4108"/>
                <a:gd name="T2" fmla="*/ 3 w 17"/>
                <a:gd name="T3" fmla="*/ 7 h 4108"/>
                <a:gd name="T4" fmla="*/ 0 w 17"/>
                <a:gd name="T5" fmla="*/ 1607 h 4108"/>
                <a:gd name="T6" fmla="*/ 0 w 17"/>
                <a:gd name="T7" fmla="*/ 1607 h 4108"/>
                <a:gd name="T8" fmla="*/ 1 w 17"/>
                <a:gd name="T9" fmla="*/ 3201 h 4108"/>
                <a:gd name="T10" fmla="*/ 1 w 17"/>
                <a:gd name="T11" fmla="*/ 3201 h 4108"/>
                <a:gd name="T12" fmla="*/ 3 w 17"/>
                <a:gd name="T13" fmla="*/ 4100 h 4108"/>
                <a:gd name="T14" fmla="*/ 3 w 17"/>
                <a:gd name="T15" fmla="*/ 4100 h 4108"/>
                <a:gd name="T16" fmla="*/ 4 w 17"/>
                <a:gd name="T17" fmla="*/ 4104 h 4108"/>
                <a:gd name="T18" fmla="*/ 5 w 17"/>
                <a:gd name="T19" fmla="*/ 4107 h 4108"/>
                <a:gd name="T20" fmla="*/ 8 w 17"/>
                <a:gd name="T21" fmla="*/ 4108 h 4108"/>
                <a:gd name="T22" fmla="*/ 10 w 17"/>
                <a:gd name="T23" fmla="*/ 4108 h 4108"/>
                <a:gd name="T24" fmla="*/ 13 w 17"/>
                <a:gd name="T25" fmla="*/ 4108 h 4108"/>
                <a:gd name="T26" fmla="*/ 15 w 17"/>
                <a:gd name="T27" fmla="*/ 4107 h 4108"/>
                <a:gd name="T28" fmla="*/ 17 w 17"/>
                <a:gd name="T29" fmla="*/ 4104 h 4108"/>
                <a:gd name="T30" fmla="*/ 17 w 17"/>
                <a:gd name="T31" fmla="*/ 4100 h 4108"/>
                <a:gd name="T32" fmla="*/ 17 w 17"/>
                <a:gd name="T33" fmla="*/ 4100 h 4108"/>
                <a:gd name="T34" fmla="*/ 15 w 17"/>
                <a:gd name="T35" fmla="*/ 2498 h 4108"/>
                <a:gd name="T36" fmla="*/ 15 w 17"/>
                <a:gd name="T37" fmla="*/ 2498 h 4108"/>
                <a:gd name="T38" fmla="*/ 16 w 17"/>
                <a:gd name="T39" fmla="*/ 905 h 4108"/>
                <a:gd name="T40" fmla="*/ 16 w 17"/>
                <a:gd name="T41" fmla="*/ 905 h 4108"/>
                <a:gd name="T42" fmla="*/ 17 w 17"/>
                <a:gd name="T43" fmla="*/ 7 h 4108"/>
                <a:gd name="T44" fmla="*/ 17 w 17"/>
                <a:gd name="T45" fmla="*/ 7 h 4108"/>
                <a:gd name="T46" fmla="*/ 17 w 17"/>
                <a:gd name="T47" fmla="*/ 3 h 4108"/>
                <a:gd name="T48" fmla="*/ 15 w 17"/>
                <a:gd name="T49" fmla="*/ 2 h 4108"/>
                <a:gd name="T50" fmla="*/ 13 w 17"/>
                <a:gd name="T51" fmla="*/ 0 h 4108"/>
                <a:gd name="T52" fmla="*/ 10 w 17"/>
                <a:gd name="T53" fmla="*/ 0 h 4108"/>
                <a:gd name="T54" fmla="*/ 8 w 17"/>
                <a:gd name="T55" fmla="*/ 0 h 4108"/>
                <a:gd name="T56" fmla="*/ 5 w 17"/>
                <a:gd name="T57" fmla="*/ 2 h 4108"/>
                <a:gd name="T58" fmla="*/ 4 w 17"/>
                <a:gd name="T59" fmla="*/ 3 h 4108"/>
                <a:gd name="T60" fmla="*/ 3 w 17"/>
                <a:gd name="T61" fmla="*/ 7 h 4108"/>
                <a:gd name="T62" fmla="*/ 3 w 17"/>
                <a:gd name="T63" fmla="*/ 7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" h="4108">
                  <a:moveTo>
                    <a:pt x="3" y="7"/>
                  </a:moveTo>
                  <a:lnTo>
                    <a:pt x="3" y="7"/>
                  </a:lnTo>
                  <a:lnTo>
                    <a:pt x="0" y="1607"/>
                  </a:lnTo>
                  <a:lnTo>
                    <a:pt x="0" y="1607"/>
                  </a:lnTo>
                  <a:lnTo>
                    <a:pt x="1" y="3201"/>
                  </a:lnTo>
                  <a:lnTo>
                    <a:pt x="1" y="3201"/>
                  </a:lnTo>
                  <a:lnTo>
                    <a:pt x="3" y="4100"/>
                  </a:lnTo>
                  <a:lnTo>
                    <a:pt x="3" y="4100"/>
                  </a:lnTo>
                  <a:lnTo>
                    <a:pt x="4" y="4104"/>
                  </a:lnTo>
                  <a:lnTo>
                    <a:pt x="5" y="4107"/>
                  </a:lnTo>
                  <a:lnTo>
                    <a:pt x="8" y="4108"/>
                  </a:lnTo>
                  <a:lnTo>
                    <a:pt x="10" y="4108"/>
                  </a:lnTo>
                  <a:lnTo>
                    <a:pt x="13" y="4108"/>
                  </a:lnTo>
                  <a:lnTo>
                    <a:pt x="15" y="4107"/>
                  </a:lnTo>
                  <a:lnTo>
                    <a:pt x="17" y="4104"/>
                  </a:lnTo>
                  <a:lnTo>
                    <a:pt x="17" y="4100"/>
                  </a:lnTo>
                  <a:lnTo>
                    <a:pt x="17" y="4100"/>
                  </a:lnTo>
                  <a:lnTo>
                    <a:pt x="15" y="2498"/>
                  </a:lnTo>
                  <a:lnTo>
                    <a:pt x="15" y="2498"/>
                  </a:lnTo>
                  <a:lnTo>
                    <a:pt x="16" y="905"/>
                  </a:lnTo>
                  <a:lnTo>
                    <a:pt x="16" y="905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F52D7C2-E9D6-DDE1-856E-5AF84AE65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1" y="2004"/>
              <a:ext cx="2597" cy="824"/>
            </a:xfrm>
            <a:custGeom>
              <a:avLst/>
              <a:gdLst>
                <a:gd name="T0" fmla="*/ 1809 w 10387"/>
                <a:gd name="T1" fmla="*/ 595 h 3294"/>
                <a:gd name="T2" fmla="*/ 1649 w 10387"/>
                <a:gd name="T3" fmla="*/ 569 h 3294"/>
                <a:gd name="T4" fmla="*/ 702 w 10387"/>
                <a:gd name="T5" fmla="*/ 501 h 3294"/>
                <a:gd name="T6" fmla="*/ 385 w 10387"/>
                <a:gd name="T7" fmla="*/ 466 h 3294"/>
                <a:gd name="T8" fmla="*/ 179 w 10387"/>
                <a:gd name="T9" fmla="*/ 413 h 3294"/>
                <a:gd name="T10" fmla="*/ 60 w 10387"/>
                <a:gd name="T11" fmla="*/ 347 h 3294"/>
                <a:gd name="T12" fmla="*/ 20 w 10387"/>
                <a:gd name="T13" fmla="*/ 289 h 3294"/>
                <a:gd name="T14" fmla="*/ 24 w 10387"/>
                <a:gd name="T15" fmla="*/ 212 h 3294"/>
                <a:gd name="T16" fmla="*/ 84 w 10387"/>
                <a:gd name="T17" fmla="*/ 122 h 3294"/>
                <a:gd name="T18" fmla="*/ 216 w 10387"/>
                <a:gd name="T19" fmla="*/ 51 h 3294"/>
                <a:gd name="T20" fmla="*/ 391 w 10387"/>
                <a:gd name="T21" fmla="*/ 24 h 3294"/>
                <a:gd name="T22" fmla="*/ 1020 w 10387"/>
                <a:gd name="T23" fmla="*/ 16 h 3294"/>
                <a:gd name="T24" fmla="*/ 1778 w 10387"/>
                <a:gd name="T25" fmla="*/ 17 h 3294"/>
                <a:gd name="T26" fmla="*/ 2322 w 10387"/>
                <a:gd name="T27" fmla="*/ 37 h 3294"/>
                <a:gd name="T28" fmla="*/ 2806 w 10387"/>
                <a:gd name="T29" fmla="*/ 91 h 3294"/>
                <a:gd name="T30" fmla="*/ 3059 w 10387"/>
                <a:gd name="T31" fmla="*/ 150 h 3294"/>
                <a:gd name="T32" fmla="*/ 3334 w 10387"/>
                <a:gd name="T33" fmla="*/ 255 h 3294"/>
                <a:gd name="T34" fmla="*/ 3591 w 10387"/>
                <a:gd name="T35" fmla="*/ 400 h 3294"/>
                <a:gd name="T36" fmla="*/ 3792 w 10387"/>
                <a:gd name="T37" fmla="*/ 548 h 3294"/>
                <a:gd name="T38" fmla="*/ 4040 w 10387"/>
                <a:gd name="T39" fmla="*/ 766 h 3294"/>
                <a:gd name="T40" fmla="*/ 4213 w 10387"/>
                <a:gd name="T41" fmla="*/ 934 h 3294"/>
                <a:gd name="T42" fmla="*/ 4611 w 10387"/>
                <a:gd name="T43" fmla="*/ 1219 h 3294"/>
                <a:gd name="T44" fmla="*/ 5378 w 10387"/>
                <a:gd name="T45" fmla="*/ 1756 h 3294"/>
                <a:gd name="T46" fmla="*/ 5896 w 10387"/>
                <a:gd name="T47" fmla="*/ 2098 h 3294"/>
                <a:gd name="T48" fmla="*/ 6252 w 10387"/>
                <a:gd name="T49" fmla="*/ 2278 h 3294"/>
                <a:gd name="T50" fmla="*/ 7193 w 10387"/>
                <a:gd name="T51" fmla="*/ 2744 h 3294"/>
                <a:gd name="T52" fmla="*/ 7826 w 10387"/>
                <a:gd name="T53" fmla="*/ 3080 h 3294"/>
                <a:gd name="T54" fmla="*/ 8061 w 10387"/>
                <a:gd name="T55" fmla="*/ 3235 h 3294"/>
                <a:gd name="T56" fmla="*/ 8122 w 10387"/>
                <a:gd name="T57" fmla="*/ 3290 h 3294"/>
                <a:gd name="T58" fmla="*/ 8892 w 10387"/>
                <a:gd name="T59" fmla="*/ 2853 h 3294"/>
                <a:gd name="T60" fmla="*/ 10386 w 10387"/>
                <a:gd name="T61" fmla="*/ 1986 h 3294"/>
                <a:gd name="T62" fmla="*/ 10379 w 10387"/>
                <a:gd name="T63" fmla="*/ 1973 h 3294"/>
                <a:gd name="T64" fmla="*/ 8711 w 10387"/>
                <a:gd name="T65" fmla="*/ 2940 h 3294"/>
                <a:gd name="T66" fmla="*/ 8143 w 10387"/>
                <a:gd name="T67" fmla="*/ 3268 h 3294"/>
                <a:gd name="T68" fmla="*/ 8133 w 10387"/>
                <a:gd name="T69" fmla="*/ 3280 h 3294"/>
                <a:gd name="T70" fmla="*/ 8097 w 10387"/>
                <a:gd name="T71" fmla="*/ 3245 h 3294"/>
                <a:gd name="T72" fmla="*/ 7942 w 10387"/>
                <a:gd name="T73" fmla="*/ 3136 h 3294"/>
                <a:gd name="T74" fmla="*/ 7560 w 10387"/>
                <a:gd name="T75" fmla="*/ 2919 h 3294"/>
                <a:gd name="T76" fmla="*/ 6697 w 10387"/>
                <a:gd name="T77" fmla="*/ 2477 h 3294"/>
                <a:gd name="T78" fmla="*/ 5963 w 10387"/>
                <a:gd name="T79" fmla="*/ 2113 h 3294"/>
                <a:gd name="T80" fmla="*/ 5516 w 10387"/>
                <a:gd name="T81" fmla="*/ 1833 h 3294"/>
                <a:gd name="T82" fmla="*/ 4320 w 10387"/>
                <a:gd name="T83" fmla="*/ 993 h 3294"/>
                <a:gd name="T84" fmla="*/ 4206 w 10387"/>
                <a:gd name="T85" fmla="*/ 908 h 3294"/>
                <a:gd name="T86" fmla="*/ 3999 w 10387"/>
                <a:gd name="T87" fmla="*/ 705 h 3294"/>
                <a:gd name="T88" fmla="*/ 3737 w 10387"/>
                <a:gd name="T89" fmla="*/ 486 h 3294"/>
                <a:gd name="T90" fmla="*/ 3394 w 10387"/>
                <a:gd name="T91" fmla="*/ 269 h 3294"/>
                <a:gd name="T92" fmla="*/ 3014 w 10387"/>
                <a:gd name="T93" fmla="*/ 121 h 3294"/>
                <a:gd name="T94" fmla="*/ 2641 w 10387"/>
                <a:gd name="T95" fmla="*/ 50 h 3294"/>
                <a:gd name="T96" fmla="*/ 2182 w 10387"/>
                <a:gd name="T97" fmla="*/ 12 h 3294"/>
                <a:gd name="T98" fmla="*/ 1482 w 10387"/>
                <a:gd name="T99" fmla="*/ 0 h 3294"/>
                <a:gd name="T100" fmla="*/ 381 w 10387"/>
                <a:gd name="T101" fmla="*/ 9 h 3294"/>
                <a:gd name="T102" fmla="*/ 209 w 10387"/>
                <a:gd name="T103" fmla="*/ 37 h 3294"/>
                <a:gd name="T104" fmla="*/ 82 w 10387"/>
                <a:gd name="T105" fmla="*/ 105 h 3294"/>
                <a:gd name="T106" fmla="*/ 7 w 10387"/>
                <a:gd name="T107" fmla="*/ 214 h 3294"/>
                <a:gd name="T108" fmla="*/ 0 w 10387"/>
                <a:gd name="T109" fmla="*/ 274 h 3294"/>
                <a:gd name="T110" fmla="*/ 24 w 10387"/>
                <a:gd name="T111" fmla="*/ 335 h 3294"/>
                <a:gd name="T112" fmla="*/ 111 w 10387"/>
                <a:gd name="T113" fmla="*/ 400 h 3294"/>
                <a:gd name="T114" fmla="*/ 272 w 10387"/>
                <a:gd name="T115" fmla="*/ 458 h 3294"/>
                <a:gd name="T116" fmla="*/ 578 w 10387"/>
                <a:gd name="T117" fmla="*/ 506 h 3294"/>
                <a:gd name="T118" fmla="*/ 1581 w 10387"/>
                <a:gd name="T119" fmla="*/ 581 h 3294"/>
                <a:gd name="T120" fmla="*/ 1749 w 10387"/>
                <a:gd name="T121" fmla="*/ 593 h 3294"/>
                <a:gd name="T122" fmla="*/ 1850 w 10387"/>
                <a:gd name="T123" fmla="*/ 635 h 3294"/>
                <a:gd name="T124" fmla="*/ 1874 w 10387"/>
                <a:gd name="T125" fmla="*/ 648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387" h="3294">
                  <a:moveTo>
                    <a:pt x="1874" y="638"/>
                  </a:moveTo>
                  <a:lnTo>
                    <a:pt x="1874" y="638"/>
                  </a:lnTo>
                  <a:lnTo>
                    <a:pt x="1859" y="624"/>
                  </a:lnTo>
                  <a:lnTo>
                    <a:pt x="1844" y="613"/>
                  </a:lnTo>
                  <a:lnTo>
                    <a:pt x="1827" y="603"/>
                  </a:lnTo>
                  <a:lnTo>
                    <a:pt x="1809" y="595"/>
                  </a:lnTo>
                  <a:lnTo>
                    <a:pt x="1790" y="588"/>
                  </a:lnTo>
                  <a:lnTo>
                    <a:pt x="1772" y="583"/>
                  </a:lnTo>
                  <a:lnTo>
                    <a:pt x="1752" y="579"/>
                  </a:lnTo>
                  <a:lnTo>
                    <a:pt x="1732" y="575"/>
                  </a:lnTo>
                  <a:lnTo>
                    <a:pt x="1691" y="571"/>
                  </a:lnTo>
                  <a:lnTo>
                    <a:pt x="1649" y="569"/>
                  </a:lnTo>
                  <a:lnTo>
                    <a:pt x="1609" y="568"/>
                  </a:lnTo>
                  <a:lnTo>
                    <a:pt x="1571" y="565"/>
                  </a:lnTo>
                  <a:lnTo>
                    <a:pt x="1571" y="565"/>
                  </a:lnTo>
                  <a:lnTo>
                    <a:pt x="1136" y="533"/>
                  </a:lnTo>
                  <a:lnTo>
                    <a:pt x="1136" y="533"/>
                  </a:lnTo>
                  <a:lnTo>
                    <a:pt x="702" y="501"/>
                  </a:lnTo>
                  <a:lnTo>
                    <a:pt x="702" y="501"/>
                  </a:lnTo>
                  <a:lnTo>
                    <a:pt x="596" y="493"/>
                  </a:lnTo>
                  <a:lnTo>
                    <a:pt x="543" y="488"/>
                  </a:lnTo>
                  <a:lnTo>
                    <a:pt x="489" y="481"/>
                  </a:lnTo>
                  <a:lnTo>
                    <a:pt x="437" y="475"/>
                  </a:lnTo>
                  <a:lnTo>
                    <a:pt x="385" y="466"/>
                  </a:lnTo>
                  <a:lnTo>
                    <a:pt x="332" y="455"/>
                  </a:lnTo>
                  <a:lnTo>
                    <a:pt x="281" y="444"/>
                  </a:lnTo>
                  <a:lnTo>
                    <a:pt x="281" y="444"/>
                  </a:lnTo>
                  <a:lnTo>
                    <a:pt x="231" y="430"/>
                  </a:lnTo>
                  <a:lnTo>
                    <a:pt x="205" y="421"/>
                  </a:lnTo>
                  <a:lnTo>
                    <a:pt x="179" y="413"/>
                  </a:lnTo>
                  <a:lnTo>
                    <a:pt x="152" y="403"/>
                  </a:lnTo>
                  <a:lnTo>
                    <a:pt x="126" y="391"/>
                  </a:lnTo>
                  <a:lnTo>
                    <a:pt x="102" y="378"/>
                  </a:lnTo>
                  <a:lnTo>
                    <a:pt x="80" y="364"/>
                  </a:lnTo>
                  <a:lnTo>
                    <a:pt x="69" y="356"/>
                  </a:lnTo>
                  <a:lnTo>
                    <a:pt x="60" y="347"/>
                  </a:lnTo>
                  <a:lnTo>
                    <a:pt x="51" y="339"/>
                  </a:lnTo>
                  <a:lnTo>
                    <a:pt x="42" y="330"/>
                  </a:lnTo>
                  <a:lnTo>
                    <a:pt x="36" y="320"/>
                  </a:lnTo>
                  <a:lnTo>
                    <a:pt x="30" y="310"/>
                  </a:lnTo>
                  <a:lnTo>
                    <a:pt x="25" y="300"/>
                  </a:lnTo>
                  <a:lnTo>
                    <a:pt x="20" y="289"/>
                  </a:lnTo>
                  <a:lnTo>
                    <a:pt x="17" y="277"/>
                  </a:lnTo>
                  <a:lnTo>
                    <a:pt x="16" y="266"/>
                  </a:lnTo>
                  <a:lnTo>
                    <a:pt x="16" y="252"/>
                  </a:lnTo>
                  <a:lnTo>
                    <a:pt x="17" y="240"/>
                  </a:lnTo>
                  <a:lnTo>
                    <a:pt x="20" y="226"/>
                  </a:lnTo>
                  <a:lnTo>
                    <a:pt x="24" y="212"/>
                  </a:lnTo>
                  <a:lnTo>
                    <a:pt x="30" y="197"/>
                  </a:lnTo>
                  <a:lnTo>
                    <a:pt x="37" y="182"/>
                  </a:lnTo>
                  <a:lnTo>
                    <a:pt x="37" y="182"/>
                  </a:lnTo>
                  <a:lnTo>
                    <a:pt x="51" y="160"/>
                  </a:lnTo>
                  <a:lnTo>
                    <a:pt x="66" y="140"/>
                  </a:lnTo>
                  <a:lnTo>
                    <a:pt x="84" y="122"/>
                  </a:lnTo>
                  <a:lnTo>
                    <a:pt x="102" y="106"/>
                  </a:lnTo>
                  <a:lnTo>
                    <a:pt x="124" y="92"/>
                  </a:lnTo>
                  <a:lnTo>
                    <a:pt x="145" y="80"/>
                  </a:lnTo>
                  <a:lnTo>
                    <a:pt x="169" y="69"/>
                  </a:lnTo>
                  <a:lnTo>
                    <a:pt x="192" y="60"/>
                  </a:lnTo>
                  <a:lnTo>
                    <a:pt x="216" y="51"/>
                  </a:lnTo>
                  <a:lnTo>
                    <a:pt x="241" y="45"/>
                  </a:lnTo>
                  <a:lnTo>
                    <a:pt x="266" y="39"/>
                  </a:lnTo>
                  <a:lnTo>
                    <a:pt x="292" y="34"/>
                  </a:lnTo>
                  <a:lnTo>
                    <a:pt x="317" y="30"/>
                  </a:lnTo>
                  <a:lnTo>
                    <a:pt x="342" y="27"/>
                  </a:lnTo>
                  <a:lnTo>
                    <a:pt x="391" y="24"/>
                  </a:lnTo>
                  <a:lnTo>
                    <a:pt x="391" y="24"/>
                  </a:lnTo>
                  <a:lnTo>
                    <a:pt x="494" y="19"/>
                  </a:lnTo>
                  <a:lnTo>
                    <a:pt x="599" y="16"/>
                  </a:lnTo>
                  <a:lnTo>
                    <a:pt x="704" y="15"/>
                  </a:lnTo>
                  <a:lnTo>
                    <a:pt x="810" y="15"/>
                  </a:lnTo>
                  <a:lnTo>
                    <a:pt x="1020" y="16"/>
                  </a:lnTo>
                  <a:lnTo>
                    <a:pt x="1125" y="16"/>
                  </a:lnTo>
                  <a:lnTo>
                    <a:pt x="1230" y="16"/>
                  </a:lnTo>
                  <a:lnTo>
                    <a:pt x="1230" y="16"/>
                  </a:lnTo>
                  <a:lnTo>
                    <a:pt x="1448" y="16"/>
                  </a:lnTo>
                  <a:lnTo>
                    <a:pt x="1668" y="16"/>
                  </a:lnTo>
                  <a:lnTo>
                    <a:pt x="1778" y="17"/>
                  </a:lnTo>
                  <a:lnTo>
                    <a:pt x="1888" y="20"/>
                  </a:lnTo>
                  <a:lnTo>
                    <a:pt x="1998" y="22"/>
                  </a:lnTo>
                  <a:lnTo>
                    <a:pt x="2108" y="27"/>
                  </a:lnTo>
                  <a:lnTo>
                    <a:pt x="2108" y="27"/>
                  </a:lnTo>
                  <a:lnTo>
                    <a:pt x="2215" y="32"/>
                  </a:lnTo>
                  <a:lnTo>
                    <a:pt x="2322" y="37"/>
                  </a:lnTo>
                  <a:lnTo>
                    <a:pt x="2430" y="45"/>
                  </a:lnTo>
                  <a:lnTo>
                    <a:pt x="2538" y="55"/>
                  </a:lnTo>
                  <a:lnTo>
                    <a:pt x="2646" y="67"/>
                  </a:lnTo>
                  <a:lnTo>
                    <a:pt x="2699" y="75"/>
                  </a:lnTo>
                  <a:lnTo>
                    <a:pt x="2752" y="82"/>
                  </a:lnTo>
                  <a:lnTo>
                    <a:pt x="2806" y="91"/>
                  </a:lnTo>
                  <a:lnTo>
                    <a:pt x="2858" y="101"/>
                  </a:lnTo>
                  <a:lnTo>
                    <a:pt x="2912" y="112"/>
                  </a:lnTo>
                  <a:lnTo>
                    <a:pt x="2964" y="124"/>
                  </a:lnTo>
                  <a:lnTo>
                    <a:pt x="2964" y="124"/>
                  </a:lnTo>
                  <a:lnTo>
                    <a:pt x="3012" y="136"/>
                  </a:lnTo>
                  <a:lnTo>
                    <a:pt x="3059" y="150"/>
                  </a:lnTo>
                  <a:lnTo>
                    <a:pt x="3106" y="165"/>
                  </a:lnTo>
                  <a:lnTo>
                    <a:pt x="3153" y="180"/>
                  </a:lnTo>
                  <a:lnTo>
                    <a:pt x="3199" y="197"/>
                  </a:lnTo>
                  <a:lnTo>
                    <a:pt x="3244" y="216"/>
                  </a:lnTo>
                  <a:lnTo>
                    <a:pt x="3289" y="235"/>
                  </a:lnTo>
                  <a:lnTo>
                    <a:pt x="3334" y="255"/>
                  </a:lnTo>
                  <a:lnTo>
                    <a:pt x="3377" y="277"/>
                  </a:lnTo>
                  <a:lnTo>
                    <a:pt x="3421" y="300"/>
                  </a:lnTo>
                  <a:lnTo>
                    <a:pt x="3465" y="324"/>
                  </a:lnTo>
                  <a:lnTo>
                    <a:pt x="3507" y="347"/>
                  </a:lnTo>
                  <a:lnTo>
                    <a:pt x="3548" y="374"/>
                  </a:lnTo>
                  <a:lnTo>
                    <a:pt x="3591" y="400"/>
                  </a:lnTo>
                  <a:lnTo>
                    <a:pt x="3631" y="428"/>
                  </a:lnTo>
                  <a:lnTo>
                    <a:pt x="3672" y="456"/>
                  </a:lnTo>
                  <a:lnTo>
                    <a:pt x="3672" y="456"/>
                  </a:lnTo>
                  <a:lnTo>
                    <a:pt x="3712" y="485"/>
                  </a:lnTo>
                  <a:lnTo>
                    <a:pt x="3753" y="516"/>
                  </a:lnTo>
                  <a:lnTo>
                    <a:pt x="3792" y="548"/>
                  </a:lnTo>
                  <a:lnTo>
                    <a:pt x="3832" y="579"/>
                  </a:lnTo>
                  <a:lnTo>
                    <a:pt x="3908" y="644"/>
                  </a:lnTo>
                  <a:lnTo>
                    <a:pt x="3983" y="711"/>
                  </a:lnTo>
                  <a:lnTo>
                    <a:pt x="3983" y="711"/>
                  </a:lnTo>
                  <a:lnTo>
                    <a:pt x="4012" y="739"/>
                  </a:lnTo>
                  <a:lnTo>
                    <a:pt x="4040" y="766"/>
                  </a:lnTo>
                  <a:lnTo>
                    <a:pt x="4097" y="824"/>
                  </a:lnTo>
                  <a:lnTo>
                    <a:pt x="4125" y="853"/>
                  </a:lnTo>
                  <a:lnTo>
                    <a:pt x="4154" y="882"/>
                  </a:lnTo>
                  <a:lnTo>
                    <a:pt x="4183" y="908"/>
                  </a:lnTo>
                  <a:lnTo>
                    <a:pt x="4213" y="934"/>
                  </a:lnTo>
                  <a:lnTo>
                    <a:pt x="4213" y="934"/>
                  </a:lnTo>
                  <a:lnTo>
                    <a:pt x="4260" y="972"/>
                  </a:lnTo>
                  <a:lnTo>
                    <a:pt x="4309" y="1009"/>
                  </a:lnTo>
                  <a:lnTo>
                    <a:pt x="4359" y="1044"/>
                  </a:lnTo>
                  <a:lnTo>
                    <a:pt x="4409" y="1080"/>
                  </a:lnTo>
                  <a:lnTo>
                    <a:pt x="4510" y="1149"/>
                  </a:lnTo>
                  <a:lnTo>
                    <a:pt x="4611" y="1219"/>
                  </a:lnTo>
                  <a:lnTo>
                    <a:pt x="4611" y="1219"/>
                  </a:lnTo>
                  <a:lnTo>
                    <a:pt x="4802" y="1354"/>
                  </a:lnTo>
                  <a:lnTo>
                    <a:pt x="4993" y="1489"/>
                  </a:lnTo>
                  <a:lnTo>
                    <a:pt x="5185" y="1623"/>
                  </a:lnTo>
                  <a:lnTo>
                    <a:pt x="5378" y="1756"/>
                  </a:lnTo>
                  <a:lnTo>
                    <a:pt x="5378" y="1756"/>
                  </a:lnTo>
                  <a:lnTo>
                    <a:pt x="5524" y="1857"/>
                  </a:lnTo>
                  <a:lnTo>
                    <a:pt x="5596" y="1907"/>
                  </a:lnTo>
                  <a:lnTo>
                    <a:pt x="5670" y="1957"/>
                  </a:lnTo>
                  <a:lnTo>
                    <a:pt x="5745" y="2006"/>
                  </a:lnTo>
                  <a:lnTo>
                    <a:pt x="5820" y="2053"/>
                  </a:lnTo>
                  <a:lnTo>
                    <a:pt x="5896" y="2098"/>
                  </a:lnTo>
                  <a:lnTo>
                    <a:pt x="5934" y="2120"/>
                  </a:lnTo>
                  <a:lnTo>
                    <a:pt x="5973" y="2141"/>
                  </a:lnTo>
                  <a:lnTo>
                    <a:pt x="5973" y="2141"/>
                  </a:lnTo>
                  <a:lnTo>
                    <a:pt x="6042" y="2176"/>
                  </a:lnTo>
                  <a:lnTo>
                    <a:pt x="6112" y="2211"/>
                  </a:lnTo>
                  <a:lnTo>
                    <a:pt x="6252" y="2278"/>
                  </a:lnTo>
                  <a:lnTo>
                    <a:pt x="6391" y="2345"/>
                  </a:lnTo>
                  <a:lnTo>
                    <a:pt x="6531" y="2412"/>
                  </a:lnTo>
                  <a:lnTo>
                    <a:pt x="6531" y="2412"/>
                  </a:lnTo>
                  <a:lnTo>
                    <a:pt x="6752" y="2521"/>
                  </a:lnTo>
                  <a:lnTo>
                    <a:pt x="6973" y="2631"/>
                  </a:lnTo>
                  <a:lnTo>
                    <a:pt x="7193" y="2744"/>
                  </a:lnTo>
                  <a:lnTo>
                    <a:pt x="7411" y="2858"/>
                  </a:lnTo>
                  <a:lnTo>
                    <a:pt x="7411" y="2858"/>
                  </a:lnTo>
                  <a:lnTo>
                    <a:pt x="7578" y="2944"/>
                  </a:lnTo>
                  <a:lnTo>
                    <a:pt x="7661" y="2988"/>
                  </a:lnTo>
                  <a:lnTo>
                    <a:pt x="7744" y="3034"/>
                  </a:lnTo>
                  <a:lnTo>
                    <a:pt x="7826" y="3080"/>
                  </a:lnTo>
                  <a:lnTo>
                    <a:pt x="7866" y="3104"/>
                  </a:lnTo>
                  <a:lnTo>
                    <a:pt x="7906" y="3129"/>
                  </a:lnTo>
                  <a:lnTo>
                    <a:pt x="7946" y="3154"/>
                  </a:lnTo>
                  <a:lnTo>
                    <a:pt x="7985" y="3180"/>
                  </a:lnTo>
                  <a:lnTo>
                    <a:pt x="8023" y="3208"/>
                  </a:lnTo>
                  <a:lnTo>
                    <a:pt x="8061" y="3235"/>
                  </a:lnTo>
                  <a:lnTo>
                    <a:pt x="8061" y="3235"/>
                  </a:lnTo>
                  <a:lnTo>
                    <a:pt x="8077" y="3248"/>
                  </a:lnTo>
                  <a:lnTo>
                    <a:pt x="8093" y="3260"/>
                  </a:lnTo>
                  <a:lnTo>
                    <a:pt x="8108" y="3274"/>
                  </a:lnTo>
                  <a:lnTo>
                    <a:pt x="8122" y="3290"/>
                  </a:lnTo>
                  <a:lnTo>
                    <a:pt x="8122" y="3290"/>
                  </a:lnTo>
                  <a:lnTo>
                    <a:pt x="8123" y="3293"/>
                  </a:lnTo>
                  <a:lnTo>
                    <a:pt x="8126" y="3294"/>
                  </a:lnTo>
                  <a:lnTo>
                    <a:pt x="8129" y="3294"/>
                  </a:lnTo>
                  <a:lnTo>
                    <a:pt x="8132" y="3293"/>
                  </a:lnTo>
                  <a:lnTo>
                    <a:pt x="8132" y="3293"/>
                  </a:lnTo>
                  <a:lnTo>
                    <a:pt x="8892" y="2853"/>
                  </a:lnTo>
                  <a:lnTo>
                    <a:pt x="8892" y="2853"/>
                  </a:lnTo>
                  <a:lnTo>
                    <a:pt x="10105" y="2150"/>
                  </a:lnTo>
                  <a:lnTo>
                    <a:pt x="10105" y="2150"/>
                  </a:lnTo>
                  <a:lnTo>
                    <a:pt x="10383" y="1988"/>
                  </a:lnTo>
                  <a:lnTo>
                    <a:pt x="10383" y="1988"/>
                  </a:lnTo>
                  <a:lnTo>
                    <a:pt x="10386" y="1986"/>
                  </a:lnTo>
                  <a:lnTo>
                    <a:pt x="10387" y="1983"/>
                  </a:lnTo>
                  <a:lnTo>
                    <a:pt x="10387" y="1981"/>
                  </a:lnTo>
                  <a:lnTo>
                    <a:pt x="10386" y="1977"/>
                  </a:lnTo>
                  <a:lnTo>
                    <a:pt x="10384" y="1976"/>
                  </a:lnTo>
                  <a:lnTo>
                    <a:pt x="10382" y="1975"/>
                  </a:lnTo>
                  <a:lnTo>
                    <a:pt x="10379" y="1973"/>
                  </a:lnTo>
                  <a:lnTo>
                    <a:pt x="10376" y="1975"/>
                  </a:lnTo>
                  <a:lnTo>
                    <a:pt x="10376" y="1975"/>
                  </a:lnTo>
                  <a:lnTo>
                    <a:pt x="9794" y="2312"/>
                  </a:lnTo>
                  <a:lnTo>
                    <a:pt x="9794" y="2312"/>
                  </a:lnTo>
                  <a:lnTo>
                    <a:pt x="8711" y="2940"/>
                  </a:lnTo>
                  <a:lnTo>
                    <a:pt x="8711" y="2940"/>
                  </a:lnTo>
                  <a:lnTo>
                    <a:pt x="8292" y="3183"/>
                  </a:lnTo>
                  <a:lnTo>
                    <a:pt x="8292" y="3183"/>
                  </a:lnTo>
                  <a:lnTo>
                    <a:pt x="8169" y="3254"/>
                  </a:lnTo>
                  <a:lnTo>
                    <a:pt x="8169" y="3254"/>
                  </a:lnTo>
                  <a:lnTo>
                    <a:pt x="8152" y="3263"/>
                  </a:lnTo>
                  <a:lnTo>
                    <a:pt x="8143" y="3268"/>
                  </a:lnTo>
                  <a:lnTo>
                    <a:pt x="8136" y="3273"/>
                  </a:lnTo>
                  <a:lnTo>
                    <a:pt x="8136" y="3273"/>
                  </a:lnTo>
                  <a:lnTo>
                    <a:pt x="8129" y="3276"/>
                  </a:lnTo>
                  <a:lnTo>
                    <a:pt x="8127" y="3278"/>
                  </a:lnTo>
                  <a:lnTo>
                    <a:pt x="8127" y="3278"/>
                  </a:lnTo>
                  <a:lnTo>
                    <a:pt x="8133" y="3280"/>
                  </a:lnTo>
                  <a:lnTo>
                    <a:pt x="8133" y="3280"/>
                  </a:lnTo>
                  <a:lnTo>
                    <a:pt x="8128" y="3278"/>
                  </a:lnTo>
                  <a:lnTo>
                    <a:pt x="8124" y="3274"/>
                  </a:lnTo>
                  <a:lnTo>
                    <a:pt x="8114" y="3264"/>
                  </a:lnTo>
                  <a:lnTo>
                    <a:pt x="8106" y="3253"/>
                  </a:lnTo>
                  <a:lnTo>
                    <a:pt x="8097" y="3245"/>
                  </a:lnTo>
                  <a:lnTo>
                    <a:pt x="8097" y="3245"/>
                  </a:lnTo>
                  <a:lnTo>
                    <a:pt x="8068" y="3221"/>
                  </a:lnTo>
                  <a:lnTo>
                    <a:pt x="8038" y="3200"/>
                  </a:lnTo>
                  <a:lnTo>
                    <a:pt x="8038" y="3200"/>
                  </a:lnTo>
                  <a:lnTo>
                    <a:pt x="7991" y="3168"/>
                  </a:lnTo>
                  <a:lnTo>
                    <a:pt x="7942" y="3136"/>
                  </a:lnTo>
                  <a:lnTo>
                    <a:pt x="7892" y="3108"/>
                  </a:lnTo>
                  <a:lnTo>
                    <a:pt x="7843" y="3078"/>
                  </a:lnTo>
                  <a:lnTo>
                    <a:pt x="7843" y="3078"/>
                  </a:lnTo>
                  <a:lnTo>
                    <a:pt x="7774" y="3038"/>
                  </a:lnTo>
                  <a:lnTo>
                    <a:pt x="7702" y="2998"/>
                  </a:lnTo>
                  <a:lnTo>
                    <a:pt x="7560" y="2919"/>
                  </a:lnTo>
                  <a:lnTo>
                    <a:pt x="7416" y="2842"/>
                  </a:lnTo>
                  <a:lnTo>
                    <a:pt x="7272" y="2767"/>
                  </a:lnTo>
                  <a:lnTo>
                    <a:pt x="7272" y="2767"/>
                  </a:lnTo>
                  <a:lnTo>
                    <a:pt x="7129" y="2694"/>
                  </a:lnTo>
                  <a:lnTo>
                    <a:pt x="6986" y="2621"/>
                  </a:lnTo>
                  <a:lnTo>
                    <a:pt x="6697" y="2477"/>
                  </a:lnTo>
                  <a:lnTo>
                    <a:pt x="6409" y="2335"/>
                  </a:lnTo>
                  <a:lnTo>
                    <a:pt x="6119" y="2195"/>
                  </a:lnTo>
                  <a:lnTo>
                    <a:pt x="6119" y="2195"/>
                  </a:lnTo>
                  <a:lnTo>
                    <a:pt x="6067" y="2168"/>
                  </a:lnTo>
                  <a:lnTo>
                    <a:pt x="6014" y="2142"/>
                  </a:lnTo>
                  <a:lnTo>
                    <a:pt x="5963" y="2113"/>
                  </a:lnTo>
                  <a:lnTo>
                    <a:pt x="5912" y="2085"/>
                  </a:lnTo>
                  <a:lnTo>
                    <a:pt x="5861" y="2056"/>
                  </a:lnTo>
                  <a:lnTo>
                    <a:pt x="5811" y="2025"/>
                  </a:lnTo>
                  <a:lnTo>
                    <a:pt x="5711" y="1962"/>
                  </a:lnTo>
                  <a:lnTo>
                    <a:pt x="5614" y="1898"/>
                  </a:lnTo>
                  <a:lnTo>
                    <a:pt x="5516" y="1833"/>
                  </a:lnTo>
                  <a:lnTo>
                    <a:pt x="5323" y="1699"/>
                  </a:lnTo>
                  <a:lnTo>
                    <a:pt x="5323" y="1699"/>
                  </a:lnTo>
                  <a:lnTo>
                    <a:pt x="5070" y="1524"/>
                  </a:lnTo>
                  <a:lnTo>
                    <a:pt x="4819" y="1349"/>
                  </a:lnTo>
                  <a:lnTo>
                    <a:pt x="4570" y="1172"/>
                  </a:lnTo>
                  <a:lnTo>
                    <a:pt x="4320" y="993"/>
                  </a:lnTo>
                  <a:lnTo>
                    <a:pt x="4320" y="993"/>
                  </a:lnTo>
                  <a:lnTo>
                    <a:pt x="4274" y="960"/>
                  </a:lnTo>
                  <a:lnTo>
                    <a:pt x="4250" y="944"/>
                  </a:lnTo>
                  <a:lnTo>
                    <a:pt x="4228" y="927"/>
                  </a:lnTo>
                  <a:lnTo>
                    <a:pt x="4228" y="927"/>
                  </a:lnTo>
                  <a:lnTo>
                    <a:pt x="4206" y="908"/>
                  </a:lnTo>
                  <a:lnTo>
                    <a:pt x="4186" y="888"/>
                  </a:lnTo>
                  <a:lnTo>
                    <a:pt x="4148" y="848"/>
                  </a:lnTo>
                  <a:lnTo>
                    <a:pt x="4148" y="848"/>
                  </a:lnTo>
                  <a:lnTo>
                    <a:pt x="4098" y="799"/>
                  </a:lnTo>
                  <a:lnTo>
                    <a:pt x="4049" y="751"/>
                  </a:lnTo>
                  <a:lnTo>
                    <a:pt x="3999" y="705"/>
                  </a:lnTo>
                  <a:lnTo>
                    <a:pt x="3948" y="659"/>
                  </a:lnTo>
                  <a:lnTo>
                    <a:pt x="3948" y="659"/>
                  </a:lnTo>
                  <a:lnTo>
                    <a:pt x="3897" y="614"/>
                  </a:lnTo>
                  <a:lnTo>
                    <a:pt x="3844" y="570"/>
                  </a:lnTo>
                  <a:lnTo>
                    <a:pt x="3792" y="528"/>
                  </a:lnTo>
                  <a:lnTo>
                    <a:pt x="3737" y="486"/>
                  </a:lnTo>
                  <a:lnTo>
                    <a:pt x="3682" y="446"/>
                  </a:lnTo>
                  <a:lnTo>
                    <a:pt x="3627" y="408"/>
                  </a:lnTo>
                  <a:lnTo>
                    <a:pt x="3570" y="370"/>
                  </a:lnTo>
                  <a:lnTo>
                    <a:pt x="3512" y="335"/>
                  </a:lnTo>
                  <a:lnTo>
                    <a:pt x="3454" y="301"/>
                  </a:lnTo>
                  <a:lnTo>
                    <a:pt x="3394" y="269"/>
                  </a:lnTo>
                  <a:lnTo>
                    <a:pt x="3334" y="239"/>
                  </a:lnTo>
                  <a:lnTo>
                    <a:pt x="3271" y="211"/>
                  </a:lnTo>
                  <a:lnTo>
                    <a:pt x="3209" y="185"/>
                  </a:lnTo>
                  <a:lnTo>
                    <a:pt x="3145" y="161"/>
                  </a:lnTo>
                  <a:lnTo>
                    <a:pt x="3080" y="140"/>
                  </a:lnTo>
                  <a:lnTo>
                    <a:pt x="3014" y="121"/>
                  </a:lnTo>
                  <a:lnTo>
                    <a:pt x="3014" y="121"/>
                  </a:lnTo>
                  <a:lnTo>
                    <a:pt x="2940" y="104"/>
                  </a:lnTo>
                  <a:lnTo>
                    <a:pt x="2867" y="87"/>
                  </a:lnTo>
                  <a:lnTo>
                    <a:pt x="2792" y="72"/>
                  </a:lnTo>
                  <a:lnTo>
                    <a:pt x="2716" y="60"/>
                  </a:lnTo>
                  <a:lnTo>
                    <a:pt x="2641" y="50"/>
                  </a:lnTo>
                  <a:lnTo>
                    <a:pt x="2565" y="40"/>
                  </a:lnTo>
                  <a:lnTo>
                    <a:pt x="2488" y="32"/>
                  </a:lnTo>
                  <a:lnTo>
                    <a:pt x="2412" y="26"/>
                  </a:lnTo>
                  <a:lnTo>
                    <a:pt x="2335" y="21"/>
                  </a:lnTo>
                  <a:lnTo>
                    <a:pt x="2259" y="16"/>
                  </a:lnTo>
                  <a:lnTo>
                    <a:pt x="2182" y="12"/>
                  </a:lnTo>
                  <a:lnTo>
                    <a:pt x="2105" y="10"/>
                  </a:lnTo>
                  <a:lnTo>
                    <a:pt x="1953" y="6"/>
                  </a:lnTo>
                  <a:lnTo>
                    <a:pt x="1800" y="4"/>
                  </a:lnTo>
                  <a:lnTo>
                    <a:pt x="1800" y="4"/>
                  </a:lnTo>
                  <a:lnTo>
                    <a:pt x="1642" y="1"/>
                  </a:lnTo>
                  <a:lnTo>
                    <a:pt x="1482" y="0"/>
                  </a:lnTo>
                  <a:lnTo>
                    <a:pt x="1164" y="1"/>
                  </a:lnTo>
                  <a:lnTo>
                    <a:pt x="526" y="5"/>
                  </a:lnTo>
                  <a:lnTo>
                    <a:pt x="526" y="5"/>
                  </a:lnTo>
                  <a:lnTo>
                    <a:pt x="468" y="6"/>
                  </a:lnTo>
                  <a:lnTo>
                    <a:pt x="411" y="7"/>
                  </a:lnTo>
                  <a:lnTo>
                    <a:pt x="381" y="9"/>
                  </a:lnTo>
                  <a:lnTo>
                    <a:pt x="352" y="11"/>
                  </a:lnTo>
                  <a:lnTo>
                    <a:pt x="322" y="14"/>
                  </a:lnTo>
                  <a:lnTo>
                    <a:pt x="293" y="17"/>
                  </a:lnTo>
                  <a:lnTo>
                    <a:pt x="265" y="22"/>
                  </a:lnTo>
                  <a:lnTo>
                    <a:pt x="237" y="30"/>
                  </a:lnTo>
                  <a:lnTo>
                    <a:pt x="209" y="37"/>
                  </a:lnTo>
                  <a:lnTo>
                    <a:pt x="182" y="47"/>
                  </a:lnTo>
                  <a:lnTo>
                    <a:pt x="156" y="59"/>
                  </a:lnTo>
                  <a:lnTo>
                    <a:pt x="130" y="72"/>
                  </a:lnTo>
                  <a:lnTo>
                    <a:pt x="106" y="87"/>
                  </a:lnTo>
                  <a:lnTo>
                    <a:pt x="82" y="105"/>
                  </a:lnTo>
                  <a:lnTo>
                    <a:pt x="82" y="105"/>
                  </a:lnTo>
                  <a:lnTo>
                    <a:pt x="65" y="121"/>
                  </a:lnTo>
                  <a:lnTo>
                    <a:pt x="49" y="139"/>
                  </a:lnTo>
                  <a:lnTo>
                    <a:pt x="34" y="159"/>
                  </a:lnTo>
                  <a:lnTo>
                    <a:pt x="21" y="180"/>
                  </a:lnTo>
                  <a:lnTo>
                    <a:pt x="11" y="202"/>
                  </a:lnTo>
                  <a:lnTo>
                    <a:pt x="7" y="214"/>
                  </a:lnTo>
                  <a:lnTo>
                    <a:pt x="4" y="226"/>
                  </a:lnTo>
                  <a:lnTo>
                    <a:pt x="1" y="237"/>
                  </a:lnTo>
                  <a:lnTo>
                    <a:pt x="0" y="250"/>
                  </a:lnTo>
                  <a:lnTo>
                    <a:pt x="0" y="261"/>
                  </a:lnTo>
                  <a:lnTo>
                    <a:pt x="0" y="274"/>
                  </a:lnTo>
                  <a:lnTo>
                    <a:pt x="0" y="274"/>
                  </a:lnTo>
                  <a:lnTo>
                    <a:pt x="2" y="285"/>
                  </a:lnTo>
                  <a:lnTo>
                    <a:pt x="5" y="296"/>
                  </a:lnTo>
                  <a:lnTo>
                    <a:pt x="7" y="307"/>
                  </a:lnTo>
                  <a:lnTo>
                    <a:pt x="12" y="317"/>
                  </a:lnTo>
                  <a:lnTo>
                    <a:pt x="17" y="326"/>
                  </a:lnTo>
                  <a:lnTo>
                    <a:pt x="24" y="335"/>
                  </a:lnTo>
                  <a:lnTo>
                    <a:pt x="30" y="344"/>
                  </a:lnTo>
                  <a:lnTo>
                    <a:pt x="37" y="351"/>
                  </a:lnTo>
                  <a:lnTo>
                    <a:pt x="54" y="366"/>
                  </a:lnTo>
                  <a:lnTo>
                    <a:pt x="71" y="379"/>
                  </a:lnTo>
                  <a:lnTo>
                    <a:pt x="91" y="390"/>
                  </a:lnTo>
                  <a:lnTo>
                    <a:pt x="111" y="400"/>
                  </a:lnTo>
                  <a:lnTo>
                    <a:pt x="111" y="400"/>
                  </a:lnTo>
                  <a:lnTo>
                    <a:pt x="142" y="414"/>
                  </a:lnTo>
                  <a:lnTo>
                    <a:pt x="175" y="426"/>
                  </a:lnTo>
                  <a:lnTo>
                    <a:pt x="207" y="438"/>
                  </a:lnTo>
                  <a:lnTo>
                    <a:pt x="240" y="448"/>
                  </a:lnTo>
                  <a:lnTo>
                    <a:pt x="272" y="458"/>
                  </a:lnTo>
                  <a:lnTo>
                    <a:pt x="306" y="465"/>
                  </a:lnTo>
                  <a:lnTo>
                    <a:pt x="340" y="473"/>
                  </a:lnTo>
                  <a:lnTo>
                    <a:pt x="373" y="479"/>
                  </a:lnTo>
                  <a:lnTo>
                    <a:pt x="441" y="490"/>
                  </a:lnTo>
                  <a:lnTo>
                    <a:pt x="509" y="499"/>
                  </a:lnTo>
                  <a:lnTo>
                    <a:pt x="578" y="506"/>
                  </a:lnTo>
                  <a:lnTo>
                    <a:pt x="646" y="511"/>
                  </a:lnTo>
                  <a:lnTo>
                    <a:pt x="646" y="511"/>
                  </a:lnTo>
                  <a:lnTo>
                    <a:pt x="961" y="535"/>
                  </a:lnTo>
                  <a:lnTo>
                    <a:pt x="1277" y="559"/>
                  </a:lnTo>
                  <a:lnTo>
                    <a:pt x="1277" y="559"/>
                  </a:lnTo>
                  <a:lnTo>
                    <a:pt x="1581" y="581"/>
                  </a:lnTo>
                  <a:lnTo>
                    <a:pt x="1581" y="581"/>
                  </a:lnTo>
                  <a:lnTo>
                    <a:pt x="1617" y="583"/>
                  </a:lnTo>
                  <a:lnTo>
                    <a:pt x="1654" y="584"/>
                  </a:lnTo>
                  <a:lnTo>
                    <a:pt x="1693" y="586"/>
                  </a:lnTo>
                  <a:lnTo>
                    <a:pt x="1731" y="590"/>
                  </a:lnTo>
                  <a:lnTo>
                    <a:pt x="1749" y="593"/>
                  </a:lnTo>
                  <a:lnTo>
                    <a:pt x="1768" y="598"/>
                  </a:lnTo>
                  <a:lnTo>
                    <a:pt x="1785" y="603"/>
                  </a:lnTo>
                  <a:lnTo>
                    <a:pt x="1803" y="609"/>
                  </a:lnTo>
                  <a:lnTo>
                    <a:pt x="1820" y="616"/>
                  </a:lnTo>
                  <a:lnTo>
                    <a:pt x="1835" y="625"/>
                  </a:lnTo>
                  <a:lnTo>
                    <a:pt x="1850" y="635"/>
                  </a:lnTo>
                  <a:lnTo>
                    <a:pt x="1864" y="648"/>
                  </a:lnTo>
                  <a:lnTo>
                    <a:pt x="1864" y="648"/>
                  </a:lnTo>
                  <a:lnTo>
                    <a:pt x="1867" y="649"/>
                  </a:lnTo>
                  <a:lnTo>
                    <a:pt x="1869" y="650"/>
                  </a:lnTo>
                  <a:lnTo>
                    <a:pt x="1872" y="649"/>
                  </a:lnTo>
                  <a:lnTo>
                    <a:pt x="1874" y="648"/>
                  </a:lnTo>
                  <a:lnTo>
                    <a:pt x="1875" y="645"/>
                  </a:lnTo>
                  <a:lnTo>
                    <a:pt x="1877" y="643"/>
                  </a:lnTo>
                  <a:lnTo>
                    <a:pt x="1877" y="640"/>
                  </a:lnTo>
                  <a:lnTo>
                    <a:pt x="1874" y="638"/>
                  </a:lnTo>
                  <a:lnTo>
                    <a:pt x="1874" y="6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13B587C7-7F71-1E74-A203-3B7C7EB7D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2080"/>
              <a:ext cx="193" cy="261"/>
            </a:xfrm>
            <a:custGeom>
              <a:avLst/>
              <a:gdLst>
                <a:gd name="T0" fmla="*/ 548 w 774"/>
                <a:gd name="T1" fmla="*/ 10 h 1046"/>
                <a:gd name="T2" fmla="*/ 475 w 774"/>
                <a:gd name="T3" fmla="*/ 44 h 1046"/>
                <a:gd name="T4" fmla="*/ 410 w 774"/>
                <a:gd name="T5" fmla="*/ 90 h 1046"/>
                <a:gd name="T6" fmla="*/ 370 w 774"/>
                <a:gd name="T7" fmla="*/ 127 h 1046"/>
                <a:gd name="T8" fmla="*/ 314 w 774"/>
                <a:gd name="T9" fmla="*/ 188 h 1046"/>
                <a:gd name="T10" fmla="*/ 267 w 774"/>
                <a:gd name="T11" fmla="*/ 257 h 1046"/>
                <a:gd name="T12" fmla="*/ 237 w 774"/>
                <a:gd name="T13" fmla="*/ 307 h 1046"/>
                <a:gd name="T14" fmla="*/ 171 w 774"/>
                <a:gd name="T15" fmla="*/ 447 h 1046"/>
                <a:gd name="T16" fmla="*/ 101 w 774"/>
                <a:gd name="T17" fmla="*/ 623 h 1046"/>
                <a:gd name="T18" fmla="*/ 58 w 774"/>
                <a:gd name="T19" fmla="*/ 743 h 1046"/>
                <a:gd name="T20" fmla="*/ 23 w 774"/>
                <a:gd name="T21" fmla="*/ 867 h 1046"/>
                <a:gd name="T22" fmla="*/ 6 w 774"/>
                <a:gd name="T23" fmla="*/ 961 h 1046"/>
                <a:gd name="T24" fmla="*/ 0 w 774"/>
                <a:gd name="T25" fmla="*/ 1024 h 1046"/>
                <a:gd name="T26" fmla="*/ 1 w 774"/>
                <a:gd name="T27" fmla="*/ 1028 h 1046"/>
                <a:gd name="T28" fmla="*/ 26 w 774"/>
                <a:gd name="T29" fmla="*/ 1038 h 1046"/>
                <a:gd name="T30" fmla="*/ 92 w 774"/>
                <a:gd name="T31" fmla="*/ 1046 h 1046"/>
                <a:gd name="T32" fmla="*/ 158 w 774"/>
                <a:gd name="T33" fmla="*/ 1038 h 1046"/>
                <a:gd name="T34" fmla="*/ 202 w 774"/>
                <a:gd name="T35" fmla="*/ 1024 h 1046"/>
                <a:gd name="T36" fmla="*/ 263 w 774"/>
                <a:gd name="T37" fmla="*/ 994 h 1046"/>
                <a:gd name="T38" fmla="*/ 319 w 774"/>
                <a:gd name="T39" fmla="*/ 954 h 1046"/>
                <a:gd name="T40" fmla="*/ 372 w 774"/>
                <a:gd name="T41" fmla="*/ 908 h 1046"/>
                <a:gd name="T42" fmla="*/ 469 w 774"/>
                <a:gd name="T43" fmla="*/ 804 h 1046"/>
                <a:gd name="T44" fmla="*/ 611 w 774"/>
                <a:gd name="T45" fmla="*/ 646 h 1046"/>
                <a:gd name="T46" fmla="*/ 774 w 774"/>
                <a:gd name="T47" fmla="*/ 464 h 1046"/>
                <a:gd name="T48" fmla="*/ 771 w 774"/>
                <a:gd name="T49" fmla="*/ 457 h 1046"/>
                <a:gd name="T50" fmla="*/ 764 w 774"/>
                <a:gd name="T51" fmla="*/ 455 h 1046"/>
                <a:gd name="T52" fmla="*/ 479 w 774"/>
                <a:gd name="T53" fmla="*/ 769 h 1046"/>
                <a:gd name="T54" fmla="*/ 384 w 774"/>
                <a:gd name="T55" fmla="*/ 874 h 1046"/>
                <a:gd name="T56" fmla="*/ 317 w 774"/>
                <a:gd name="T57" fmla="*/ 938 h 1046"/>
                <a:gd name="T58" fmla="*/ 262 w 774"/>
                <a:gd name="T59" fmla="*/ 978 h 1046"/>
                <a:gd name="T60" fmla="*/ 202 w 774"/>
                <a:gd name="T61" fmla="*/ 1008 h 1046"/>
                <a:gd name="T62" fmla="*/ 154 w 774"/>
                <a:gd name="T63" fmla="*/ 1023 h 1046"/>
                <a:gd name="T64" fmla="*/ 81 w 774"/>
                <a:gd name="T65" fmla="*/ 1031 h 1046"/>
                <a:gd name="T66" fmla="*/ 8 w 774"/>
                <a:gd name="T67" fmla="*/ 1017 h 1046"/>
                <a:gd name="T68" fmla="*/ 15 w 774"/>
                <a:gd name="T69" fmla="*/ 1024 h 1046"/>
                <a:gd name="T70" fmla="*/ 26 w 774"/>
                <a:gd name="T71" fmla="*/ 931 h 1046"/>
                <a:gd name="T72" fmla="*/ 46 w 774"/>
                <a:gd name="T73" fmla="*/ 838 h 1046"/>
                <a:gd name="T74" fmla="*/ 83 w 774"/>
                <a:gd name="T75" fmla="*/ 718 h 1046"/>
                <a:gd name="T76" fmla="*/ 148 w 774"/>
                <a:gd name="T77" fmla="*/ 540 h 1046"/>
                <a:gd name="T78" fmla="*/ 219 w 774"/>
                <a:gd name="T79" fmla="*/ 372 h 1046"/>
                <a:gd name="T80" fmla="*/ 248 w 774"/>
                <a:gd name="T81" fmla="*/ 318 h 1046"/>
                <a:gd name="T82" fmla="*/ 290 w 774"/>
                <a:gd name="T83" fmla="*/ 247 h 1046"/>
                <a:gd name="T84" fmla="*/ 340 w 774"/>
                <a:gd name="T85" fmla="*/ 180 h 1046"/>
                <a:gd name="T86" fmla="*/ 378 w 774"/>
                <a:gd name="T87" fmla="*/ 139 h 1046"/>
                <a:gd name="T88" fmla="*/ 438 w 774"/>
                <a:gd name="T89" fmla="*/ 88 h 1046"/>
                <a:gd name="T90" fmla="*/ 504 w 774"/>
                <a:gd name="T91" fmla="*/ 45 h 1046"/>
                <a:gd name="T92" fmla="*/ 551 w 774"/>
                <a:gd name="T93" fmla="*/ 24 h 1046"/>
                <a:gd name="T94" fmla="*/ 580 w 774"/>
                <a:gd name="T95" fmla="*/ 14 h 1046"/>
                <a:gd name="T96" fmla="*/ 581 w 774"/>
                <a:gd name="T97" fmla="*/ 6 h 1046"/>
                <a:gd name="T98" fmla="*/ 576 w 774"/>
                <a:gd name="T99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74" h="1046">
                  <a:moveTo>
                    <a:pt x="573" y="1"/>
                  </a:moveTo>
                  <a:lnTo>
                    <a:pt x="573" y="1"/>
                  </a:lnTo>
                  <a:lnTo>
                    <a:pt x="548" y="10"/>
                  </a:lnTo>
                  <a:lnTo>
                    <a:pt x="523" y="20"/>
                  </a:lnTo>
                  <a:lnTo>
                    <a:pt x="499" y="31"/>
                  </a:lnTo>
                  <a:lnTo>
                    <a:pt x="475" y="44"/>
                  </a:lnTo>
                  <a:lnTo>
                    <a:pt x="453" y="59"/>
                  </a:lnTo>
                  <a:lnTo>
                    <a:pt x="432" y="74"/>
                  </a:lnTo>
                  <a:lnTo>
                    <a:pt x="410" y="90"/>
                  </a:lnTo>
                  <a:lnTo>
                    <a:pt x="390" y="108"/>
                  </a:lnTo>
                  <a:lnTo>
                    <a:pt x="390" y="108"/>
                  </a:lnTo>
                  <a:lnTo>
                    <a:pt x="370" y="127"/>
                  </a:lnTo>
                  <a:lnTo>
                    <a:pt x="350" y="147"/>
                  </a:lnTo>
                  <a:lnTo>
                    <a:pt x="332" y="167"/>
                  </a:lnTo>
                  <a:lnTo>
                    <a:pt x="314" y="188"/>
                  </a:lnTo>
                  <a:lnTo>
                    <a:pt x="298" y="210"/>
                  </a:lnTo>
                  <a:lnTo>
                    <a:pt x="282" y="233"/>
                  </a:lnTo>
                  <a:lnTo>
                    <a:pt x="267" y="257"/>
                  </a:lnTo>
                  <a:lnTo>
                    <a:pt x="252" y="280"/>
                  </a:lnTo>
                  <a:lnTo>
                    <a:pt x="252" y="280"/>
                  </a:lnTo>
                  <a:lnTo>
                    <a:pt x="237" y="307"/>
                  </a:lnTo>
                  <a:lnTo>
                    <a:pt x="222" y="334"/>
                  </a:lnTo>
                  <a:lnTo>
                    <a:pt x="194" y="389"/>
                  </a:lnTo>
                  <a:lnTo>
                    <a:pt x="171" y="447"/>
                  </a:lnTo>
                  <a:lnTo>
                    <a:pt x="147" y="504"/>
                  </a:lnTo>
                  <a:lnTo>
                    <a:pt x="147" y="504"/>
                  </a:lnTo>
                  <a:lnTo>
                    <a:pt x="101" y="623"/>
                  </a:lnTo>
                  <a:lnTo>
                    <a:pt x="79" y="683"/>
                  </a:lnTo>
                  <a:lnTo>
                    <a:pt x="58" y="743"/>
                  </a:lnTo>
                  <a:lnTo>
                    <a:pt x="58" y="743"/>
                  </a:lnTo>
                  <a:lnTo>
                    <a:pt x="40" y="804"/>
                  </a:lnTo>
                  <a:lnTo>
                    <a:pt x="31" y="836"/>
                  </a:lnTo>
                  <a:lnTo>
                    <a:pt x="23" y="867"/>
                  </a:lnTo>
                  <a:lnTo>
                    <a:pt x="16" y="898"/>
                  </a:lnTo>
                  <a:lnTo>
                    <a:pt x="11" y="929"/>
                  </a:lnTo>
                  <a:lnTo>
                    <a:pt x="6" y="961"/>
                  </a:lnTo>
                  <a:lnTo>
                    <a:pt x="2" y="992"/>
                  </a:lnTo>
                  <a:lnTo>
                    <a:pt x="2" y="992"/>
                  </a:lnTo>
                  <a:lnTo>
                    <a:pt x="0" y="1024"/>
                  </a:lnTo>
                  <a:lnTo>
                    <a:pt x="0" y="1024"/>
                  </a:lnTo>
                  <a:lnTo>
                    <a:pt x="0" y="1027"/>
                  </a:lnTo>
                  <a:lnTo>
                    <a:pt x="1" y="1028"/>
                  </a:lnTo>
                  <a:lnTo>
                    <a:pt x="5" y="1032"/>
                  </a:lnTo>
                  <a:lnTo>
                    <a:pt x="5" y="1032"/>
                  </a:lnTo>
                  <a:lnTo>
                    <a:pt x="26" y="1038"/>
                  </a:lnTo>
                  <a:lnTo>
                    <a:pt x="48" y="1043"/>
                  </a:lnTo>
                  <a:lnTo>
                    <a:pt x="69" y="1046"/>
                  </a:lnTo>
                  <a:lnTo>
                    <a:pt x="92" y="1046"/>
                  </a:lnTo>
                  <a:lnTo>
                    <a:pt x="114" y="1046"/>
                  </a:lnTo>
                  <a:lnTo>
                    <a:pt x="136" y="1042"/>
                  </a:lnTo>
                  <a:lnTo>
                    <a:pt x="158" y="1038"/>
                  </a:lnTo>
                  <a:lnTo>
                    <a:pt x="179" y="1032"/>
                  </a:lnTo>
                  <a:lnTo>
                    <a:pt x="179" y="1032"/>
                  </a:lnTo>
                  <a:lnTo>
                    <a:pt x="202" y="1024"/>
                  </a:lnTo>
                  <a:lnTo>
                    <a:pt x="222" y="1016"/>
                  </a:lnTo>
                  <a:lnTo>
                    <a:pt x="243" y="1006"/>
                  </a:lnTo>
                  <a:lnTo>
                    <a:pt x="263" y="994"/>
                  </a:lnTo>
                  <a:lnTo>
                    <a:pt x="282" y="982"/>
                  </a:lnTo>
                  <a:lnTo>
                    <a:pt x="300" y="969"/>
                  </a:lnTo>
                  <a:lnTo>
                    <a:pt x="319" y="954"/>
                  </a:lnTo>
                  <a:lnTo>
                    <a:pt x="337" y="941"/>
                  </a:lnTo>
                  <a:lnTo>
                    <a:pt x="337" y="941"/>
                  </a:lnTo>
                  <a:lnTo>
                    <a:pt x="372" y="908"/>
                  </a:lnTo>
                  <a:lnTo>
                    <a:pt x="404" y="874"/>
                  </a:lnTo>
                  <a:lnTo>
                    <a:pt x="437" y="839"/>
                  </a:lnTo>
                  <a:lnTo>
                    <a:pt x="469" y="804"/>
                  </a:lnTo>
                  <a:lnTo>
                    <a:pt x="469" y="804"/>
                  </a:lnTo>
                  <a:lnTo>
                    <a:pt x="611" y="646"/>
                  </a:lnTo>
                  <a:lnTo>
                    <a:pt x="611" y="646"/>
                  </a:lnTo>
                  <a:lnTo>
                    <a:pt x="772" y="468"/>
                  </a:lnTo>
                  <a:lnTo>
                    <a:pt x="772" y="468"/>
                  </a:lnTo>
                  <a:lnTo>
                    <a:pt x="774" y="464"/>
                  </a:lnTo>
                  <a:lnTo>
                    <a:pt x="774" y="462"/>
                  </a:lnTo>
                  <a:lnTo>
                    <a:pt x="774" y="459"/>
                  </a:lnTo>
                  <a:lnTo>
                    <a:pt x="771" y="457"/>
                  </a:lnTo>
                  <a:lnTo>
                    <a:pt x="770" y="455"/>
                  </a:lnTo>
                  <a:lnTo>
                    <a:pt x="766" y="454"/>
                  </a:lnTo>
                  <a:lnTo>
                    <a:pt x="764" y="455"/>
                  </a:lnTo>
                  <a:lnTo>
                    <a:pt x="761" y="457"/>
                  </a:lnTo>
                  <a:lnTo>
                    <a:pt x="761" y="457"/>
                  </a:lnTo>
                  <a:lnTo>
                    <a:pt x="479" y="769"/>
                  </a:lnTo>
                  <a:lnTo>
                    <a:pt x="479" y="769"/>
                  </a:lnTo>
                  <a:lnTo>
                    <a:pt x="417" y="839"/>
                  </a:lnTo>
                  <a:lnTo>
                    <a:pt x="384" y="874"/>
                  </a:lnTo>
                  <a:lnTo>
                    <a:pt x="350" y="908"/>
                  </a:lnTo>
                  <a:lnTo>
                    <a:pt x="350" y="908"/>
                  </a:lnTo>
                  <a:lnTo>
                    <a:pt x="317" y="938"/>
                  </a:lnTo>
                  <a:lnTo>
                    <a:pt x="298" y="952"/>
                  </a:lnTo>
                  <a:lnTo>
                    <a:pt x="281" y="966"/>
                  </a:lnTo>
                  <a:lnTo>
                    <a:pt x="262" y="978"/>
                  </a:lnTo>
                  <a:lnTo>
                    <a:pt x="242" y="989"/>
                  </a:lnTo>
                  <a:lnTo>
                    <a:pt x="222" y="999"/>
                  </a:lnTo>
                  <a:lnTo>
                    <a:pt x="202" y="1008"/>
                  </a:lnTo>
                  <a:lnTo>
                    <a:pt x="202" y="1008"/>
                  </a:lnTo>
                  <a:lnTo>
                    <a:pt x="178" y="1017"/>
                  </a:lnTo>
                  <a:lnTo>
                    <a:pt x="154" y="1023"/>
                  </a:lnTo>
                  <a:lnTo>
                    <a:pt x="131" y="1028"/>
                  </a:lnTo>
                  <a:lnTo>
                    <a:pt x="106" y="1031"/>
                  </a:lnTo>
                  <a:lnTo>
                    <a:pt x="81" y="1031"/>
                  </a:lnTo>
                  <a:lnTo>
                    <a:pt x="57" y="1029"/>
                  </a:lnTo>
                  <a:lnTo>
                    <a:pt x="32" y="1024"/>
                  </a:lnTo>
                  <a:lnTo>
                    <a:pt x="8" y="1017"/>
                  </a:lnTo>
                  <a:lnTo>
                    <a:pt x="8" y="1017"/>
                  </a:lnTo>
                  <a:lnTo>
                    <a:pt x="15" y="1024"/>
                  </a:lnTo>
                  <a:lnTo>
                    <a:pt x="15" y="1024"/>
                  </a:lnTo>
                  <a:lnTo>
                    <a:pt x="17" y="993"/>
                  </a:lnTo>
                  <a:lnTo>
                    <a:pt x="21" y="962"/>
                  </a:lnTo>
                  <a:lnTo>
                    <a:pt x="26" y="931"/>
                  </a:lnTo>
                  <a:lnTo>
                    <a:pt x="31" y="899"/>
                  </a:lnTo>
                  <a:lnTo>
                    <a:pt x="38" y="869"/>
                  </a:lnTo>
                  <a:lnTo>
                    <a:pt x="46" y="838"/>
                  </a:lnTo>
                  <a:lnTo>
                    <a:pt x="63" y="778"/>
                  </a:lnTo>
                  <a:lnTo>
                    <a:pt x="63" y="778"/>
                  </a:lnTo>
                  <a:lnTo>
                    <a:pt x="83" y="718"/>
                  </a:lnTo>
                  <a:lnTo>
                    <a:pt x="104" y="658"/>
                  </a:lnTo>
                  <a:lnTo>
                    <a:pt x="148" y="540"/>
                  </a:lnTo>
                  <a:lnTo>
                    <a:pt x="148" y="540"/>
                  </a:lnTo>
                  <a:lnTo>
                    <a:pt x="171" y="484"/>
                  </a:lnTo>
                  <a:lnTo>
                    <a:pt x="194" y="428"/>
                  </a:lnTo>
                  <a:lnTo>
                    <a:pt x="219" y="372"/>
                  </a:lnTo>
                  <a:lnTo>
                    <a:pt x="233" y="345"/>
                  </a:lnTo>
                  <a:lnTo>
                    <a:pt x="248" y="318"/>
                  </a:lnTo>
                  <a:lnTo>
                    <a:pt x="248" y="318"/>
                  </a:lnTo>
                  <a:lnTo>
                    <a:pt x="261" y="294"/>
                  </a:lnTo>
                  <a:lnTo>
                    <a:pt x="276" y="270"/>
                  </a:lnTo>
                  <a:lnTo>
                    <a:pt x="290" y="247"/>
                  </a:lnTo>
                  <a:lnTo>
                    <a:pt x="307" y="224"/>
                  </a:lnTo>
                  <a:lnTo>
                    <a:pt x="323" y="202"/>
                  </a:lnTo>
                  <a:lnTo>
                    <a:pt x="340" y="180"/>
                  </a:lnTo>
                  <a:lnTo>
                    <a:pt x="359" y="159"/>
                  </a:lnTo>
                  <a:lnTo>
                    <a:pt x="378" y="139"/>
                  </a:lnTo>
                  <a:lnTo>
                    <a:pt x="378" y="139"/>
                  </a:lnTo>
                  <a:lnTo>
                    <a:pt x="398" y="122"/>
                  </a:lnTo>
                  <a:lnTo>
                    <a:pt x="418" y="104"/>
                  </a:lnTo>
                  <a:lnTo>
                    <a:pt x="438" y="88"/>
                  </a:lnTo>
                  <a:lnTo>
                    <a:pt x="459" y="73"/>
                  </a:lnTo>
                  <a:lnTo>
                    <a:pt x="482" y="58"/>
                  </a:lnTo>
                  <a:lnTo>
                    <a:pt x="504" y="45"/>
                  </a:lnTo>
                  <a:lnTo>
                    <a:pt x="528" y="34"/>
                  </a:lnTo>
                  <a:lnTo>
                    <a:pt x="551" y="24"/>
                  </a:lnTo>
                  <a:lnTo>
                    <a:pt x="551" y="24"/>
                  </a:lnTo>
                  <a:lnTo>
                    <a:pt x="576" y="15"/>
                  </a:lnTo>
                  <a:lnTo>
                    <a:pt x="576" y="15"/>
                  </a:lnTo>
                  <a:lnTo>
                    <a:pt x="580" y="14"/>
                  </a:lnTo>
                  <a:lnTo>
                    <a:pt x="581" y="11"/>
                  </a:lnTo>
                  <a:lnTo>
                    <a:pt x="583" y="9"/>
                  </a:lnTo>
                  <a:lnTo>
                    <a:pt x="581" y="6"/>
                  </a:lnTo>
                  <a:lnTo>
                    <a:pt x="580" y="4"/>
                  </a:lnTo>
                  <a:lnTo>
                    <a:pt x="579" y="1"/>
                  </a:lnTo>
                  <a:lnTo>
                    <a:pt x="576" y="0"/>
                  </a:lnTo>
                  <a:lnTo>
                    <a:pt x="573" y="1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58074196-FB46-58CD-C272-8F1638843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6" y="2213"/>
              <a:ext cx="214" cy="92"/>
            </a:xfrm>
            <a:custGeom>
              <a:avLst/>
              <a:gdLst>
                <a:gd name="T0" fmla="*/ 0 w 854"/>
                <a:gd name="T1" fmla="*/ 10 h 367"/>
                <a:gd name="T2" fmla="*/ 14 w 854"/>
                <a:gd name="T3" fmla="*/ 53 h 367"/>
                <a:gd name="T4" fmla="*/ 36 w 854"/>
                <a:gd name="T5" fmla="*/ 90 h 367"/>
                <a:gd name="T6" fmla="*/ 66 w 854"/>
                <a:gd name="T7" fmla="*/ 124 h 367"/>
                <a:gd name="T8" fmla="*/ 100 w 854"/>
                <a:gd name="T9" fmla="*/ 153 h 367"/>
                <a:gd name="T10" fmla="*/ 119 w 854"/>
                <a:gd name="T11" fmla="*/ 167 h 367"/>
                <a:gd name="T12" fmla="*/ 157 w 854"/>
                <a:gd name="T13" fmla="*/ 193 h 367"/>
                <a:gd name="T14" fmla="*/ 218 w 854"/>
                <a:gd name="T15" fmla="*/ 227 h 367"/>
                <a:gd name="T16" fmla="*/ 261 w 854"/>
                <a:gd name="T17" fmla="*/ 247 h 367"/>
                <a:gd name="T18" fmla="*/ 351 w 854"/>
                <a:gd name="T19" fmla="*/ 280 h 367"/>
                <a:gd name="T20" fmla="*/ 442 w 854"/>
                <a:gd name="T21" fmla="*/ 308 h 367"/>
                <a:gd name="T22" fmla="*/ 536 w 854"/>
                <a:gd name="T23" fmla="*/ 328 h 367"/>
                <a:gd name="T24" fmla="*/ 631 w 854"/>
                <a:gd name="T25" fmla="*/ 343 h 367"/>
                <a:gd name="T26" fmla="*/ 684 w 854"/>
                <a:gd name="T27" fmla="*/ 349 h 367"/>
                <a:gd name="T28" fmla="*/ 847 w 854"/>
                <a:gd name="T29" fmla="*/ 367 h 367"/>
                <a:gd name="T30" fmla="*/ 850 w 854"/>
                <a:gd name="T31" fmla="*/ 365 h 367"/>
                <a:gd name="T32" fmla="*/ 854 w 854"/>
                <a:gd name="T33" fmla="*/ 362 h 367"/>
                <a:gd name="T34" fmla="*/ 854 w 854"/>
                <a:gd name="T35" fmla="*/ 357 h 367"/>
                <a:gd name="T36" fmla="*/ 850 w 854"/>
                <a:gd name="T37" fmla="*/ 352 h 367"/>
                <a:gd name="T38" fmla="*/ 847 w 854"/>
                <a:gd name="T39" fmla="*/ 352 h 367"/>
                <a:gd name="T40" fmla="*/ 659 w 854"/>
                <a:gd name="T41" fmla="*/ 332 h 367"/>
                <a:gd name="T42" fmla="*/ 566 w 854"/>
                <a:gd name="T43" fmla="*/ 318 h 367"/>
                <a:gd name="T44" fmla="*/ 472 w 854"/>
                <a:gd name="T45" fmla="*/ 299 h 367"/>
                <a:gd name="T46" fmla="*/ 427 w 854"/>
                <a:gd name="T47" fmla="*/ 288 h 367"/>
                <a:gd name="T48" fmla="*/ 338 w 854"/>
                <a:gd name="T49" fmla="*/ 260 h 367"/>
                <a:gd name="T50" fmla="*/ 252 w 854"/>
                <a:gd name="T51" fmla="*/ 227 h 367"/>
                <a:gd name="T52" fmla="*/ 170 w 854"/>
                <a:gd name="T53" fmla="*/ 183 h 367"/>
                <a:gd name="T54" fmla="*/ 131 w 854"/>
                <a:gd name="T55" fmla="*/ 158 h 367"/>
                <a:gd name="T56" fmla="*/ 92 w 854"/>
                <a:gd name="T57" fmla="*/ 128 h 367"/>
                <a:gd name="T58" fmla="*/ 57 w 854"/>
                <a:gd name="T59" fmla="*/ 93 h 367"/>
                <a:gd name="T60" fmla="*/ 30 w 854"/>
                <a:gd name="T61" fmla="*/ 53 h 367"/>
                <a:gd name="T62" fmla="*/ 21 w 854"/>
                <a:gd name="T63" fmla="*/ 30 h 367"/>
                <a:gd name="T64" fmla="*/ 15 w 854"/>
                <a:gd name="T65" fmla="*/ 6 h 367"/>
                <a:gd name="T66" fmla="*/ 14 w 854"/>
                <a:gd name="T67" fmla="*/ 3 h 367"/>
                <a:gd name="T68" fmla="*/ 9 w 854"/>
                <a:gd name="T69" fmla="*/ 0 h 367"/>
                <a:gd name="T70" fmla="*/ 4 w 854"/>
                <a:gd name="T71" fmla="*/ 1 h 367"/>
                <a:gd name="T72" fmla="*/ 0 w 854"/>
                <a:gd name="T73" fmla="*/ 6 h 367"/>
                <a:gd name="T74" fmla="*/ 0 w 854"/>
                <a:gd name="T75" fmla="*/ 1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54" h="367">
                  <a:moveTo>
                    <a:pt x="0" y="10"/>
                  </a:moveTo>
                  <a:lnTo>
                    <a:pt x="0" y="10"/>
                  </a:lnTo>
                  <a:lnTo>
                    <a:pt x="6" y="31"/>
                  </a:lnTo>
                  <a:lnTo>
                    <a:pt x="14" y="53"/>
                  </a:lnTo>
                  <a:lnTo>
                    <a:pt x="25" y="72"/>
                  </a:lnTo>
                  <a:lnTo>
                    <a:pt x="36" y="90"/>
                  </a:lnTo>
                  <a:lnTo>
                    <a:pt x="51" y="108"/>
                  </a:lnTo>
                  <a:lnTo>
                    <a:pt x="66" y="124"/>
                  </a:lnTo>
                  <a:lnTo>
                    <a:pt x="82" y="139"/>
                  </a:lnTo>
                  <a:lnTo>
                    <a:pt x="100" y="153"/>
                  </a:lnTo>
                  <a:lnTo>
                    <a:pt x="100" y="153"/>
                  </a:lnTo>
                  <a:lnTo>
                    <a:pt x="119" y="167"/>
                  </a:lnTo>
                  <a:lnTo>
                    <a:pt x="137" y="180"/>
                  </a:lnTo>
                  <a:lnTo>
                    <a:pt x="157" y="193"/>
                  </a:lnTo>
                  <a:lnTo>
                    <a:pt x="177" y="205"/>
                  </a:lnTo>
                  <a:lnTo>
                    <a:pt x="218" y="227"/>
                  </a:lnTo>
                  <a:lnTo>
                    <a:pt x="261" y="247"/>
                  </a:lnTo>
                  <a:lnTo>
                    <a:pt x="261" y="247"/>
                  </a:lnTo>
                  <a:lnTo>
                    <a:pt x="305" y="265"/>
                  </a:lnTo>
                  <a:lnTo>
                    <a:pt x="351" y="280"/>
                  </a:lnTo>
                  <a:lnTo>
                    <a:pt x="396" y="295"/>
                  </a:lnTo>
                  <a:lnTo>
                    <a:pt x="442" y="308"/>
                  </a:lnTo>
                  <a:lnTo>
                    <a:pt x="489" y="318"/>
                  </a:lnTo>
                  <a:lnTo>
                    <a:pt x="536" y="328"/>
                  </a:lnTo>
                  <a:lnTo>
                    <a:pt x="583" y="335"/>
                  </a:lnTo>
                  <a:lnTo>
                    <a:pt x="631" y="343"/>
                  </a:lnTo>
                  <a:lnTo>
                    <a:pt x="631" y="343"/>
                  </a:lnTo>
                  <a:lnTo>
                    <a:pt x="684" y="349"/>
                  </a:lnTo>
                  <a:lnTo>
                    <a:pt x="739" y="355"/>
                  </a:lnTo>
                  <a:lnTo>
                    <a:pt x="847" y="367"/>
                  </a:lnTo>
                  <a:lnTo>
                    <a:pt x="847" y="367"/>
                  </a:lnTo>
                  <a:lnTo>
                    <a:pt x="850" y="365"/>
                  </a:lnTo>
                  <a:lnTo>
                    <a:pt x="853" y="364"/>
                  </a:lnTo>
                  <a:lnTo>
                    <a:pt x="854" y="362"/>
                  </a:lnTo>
                  <a:lnTo>
                    <a:pt x="854" y="359"/>
                  </a:lnTo>
                  <a:lnTo>
                    <a:pt x="854" y="357"/>
                  </a:lnTo>
                  <a:lnTo>
                    <a:pt x="853" y="354"/>
                  </a:lnTo>
                  <a:lnTo>
                    <a:pt x="850" y="352"/>
                  </a:lnTo>
                  <a:lnTo>
                    <a:pt x="847" y="352"/>
                  </a:lnTo>
                  <a:lnTo>
                    <a:pt x="847" y="352"/>
                  </a:lnTo>
                  <a:lnTo>
                    <a:pt x="753" y="342"/>
                  </a:lnTo>
                  <a:lnTo>
                    <a:pt x="659" y="332"/>
                  </a:lnTo>
                  <a:lnTo>
                    <a:pt x="612" y="324"/>
                  </a:lnTo>
                  <a:lnTo>
                    <a:pt x="566" y="318"/>
                  </a:lnTo>
                  <a:lnTo>
                    <a:pt x="518" y="309"/>
                  </a:lnTo>
                  <a:lnTo>
                    <a:pt x="472" y="299"/>
                  </a:lnTo>
                  <a:lnTo>
                    <a:pt x="472" y="299"/>
                  </a:lnTo>
                  <a:lnTo>
                    <a:pt x="427" y="288"/>
                  </a:lnTo>
                  <a:lnTo>
                    <a:pt x="382" y="275"/>
                  </a:lnTo>
                  <a:lnTo>
                    <a:pt x="338" y="260"/>
                  </a:lnTo>
                  <a:lnTo>
                    <a:pt x="295" y="244"/>
                  </a:lnTo>
                  <a:lnTo>
                    <a:pt x="252" y="227"/>
                  </a:lnTo>
                  <a:lnTo>
                    <a:pt x="210" y="205"/>
                  </a:lnTo>
                  <a:lnTo>
                    <a:pt x="170" y="183"/>
                  </a:lnTo>
                  <a:lnTo>
                    <a:pt x="131" y="158"/>
                  </a:lnTo>
                  <a:lnTo>
                    <a:pt x="131" y="158"/>
                  </a:lnTo>
                  <a:lnTo>
                    <a:pt x="111" y="143"/>
                  </a:lnTo>
                  <a:lnTo>
                    <a:pt x="92" y="128"/>
                  </a:lnTo>
                  <a:lnTo>
                    <a:pt x="74" y="110"/>
                  </a:lnTo>
                  <a:lnTo>
                    <a:pt x="57" y="93"/>
                  </a:lnTo>
                  <a:lnTo>
                    <a:pt x="42" y="73"/>
                  </a:lnTo>
                  <a:lnTo>
                    <a:pt x="30" y="53"/>
                  </a:lnTo>
                  <a:lnTo>
                    <a:pt x="25" y="42"/>
                  </a:lnTo>
                  <a:lnTo>
                    <a:pt x="21" y="30"/>
                  </a:lnTo>
                  <a:lnTo>
                    <a:pt x="17" y="18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1E44EC3-086C-D8EC-F78A-3B436FB63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429"/>
              <a:ext cx="2366" cy="850"/>
            </a:xfrm>
            <a:custGeom>
              <a:avLst/>
              <a:gdLst>
                <a:gd name="T0" fmla="*/ 997 w 9464"/>
                <a:gd name="T1" fmla="*/ 172 h 3398"/>
                <a:gd name="T2" fmla="*/ 1005 w 9464"/>
                <a:gd name="T3" fmla="*/ 110 h 3398"/>
                <a:gd name="T4" fmla="*/ 959 w 9464"/>
                <a:gd name="T5" fmla="*/ 75 h 3398"/>
                <a:gd name="T6" fmla="*/ 774 w 9464"/>
                <a:gd name="T7" fmla="*/ 68 h 3398"/>
                <a:gd name="T8" fmla="*/ 238 w 9464"/>
                <a:gd name="T9" fmla="*/ 9 h 3398"/>
                <a:gd name="T10" fmla="*/ 108 w 9464"/>
                <a:gd name="T11" fmla="*/ 5 h 3398"/>
                <a:gd name="T12" fmla="*/ 39 w 9464"/>
                <a:gd name="T13" fmla="*/ 39 h 3398"/>
                <a:gd name="T14" fmla="*/ 0 w 9464"/>
                <a:gd name="T15" fmla="*/ 114 h 3398"/>
                <a:gd name="T16" fmla="*/ 18 w 9464"/>
                <a:gd name="T17" fmla="*/ 178 h 3398"/>
                <a:gd name="T18" fmla="*/ 80 w 9464"/>
                <a:gd name="T19" fmla="*/ 229 h 3398"/>
                <a:gd name="T20" fmla="*/ 274 w 9464"/>
                <a:gd name="T21" fmla="*/ 302 h 3398"/>
                <a:gd name="T22" fmla="*/ 472 w 9464"/>
                <a:gd name="T23" fmla="*/ 339 h 3398"/>
                <a:gd name="T24" fmla="*/ 702 w 9464"/>
                <a:gd name="T25" fmla="*/ 331 h 3398"/>
                <a:gd name="T26" fmla="*/ 948 w 9464"/>
                <a:gd name="T27" fmla="*/ 266 h 3398"/>
                <a:gd name="T28" fmla="*/ 1290 w 9464"/>
                <a:gd name="T29" fmla="*/ 254 h 3398"/>
                <a:gd name="T30" fmla="*/ 1556 w 9464"/>
                <a:gd name="T31" fmla="*/ 227 h 3398"/>
                <a:gd name="T32" fmla="*/ 1731 w 9464"/>
                <a:gd name="T33" fmla="*/ 164 h 3398"/>
                <a:gd name="T34" fmla="*/ 1888 w 9464"/>
                <a:gd name="T35" fmla="*/ 72 h 3398"/>
                <a:gd name="T36" fmla="*/ 1923 w 9464"/>
                <a:gd name="T37" fmla="*/ 45 h 3398"/>
                <a:gd name="T38" fmla="*/ 2506 w 9464"/>
                <a:gd name="T39" fmla="*/ 599 h 3398"/>
                <a:gd name="T40" fmla="*/ 3605 w 9464"/>
                <a:gd name="T41" fmla="*/ 1600 h 3398"/>
                <a:gd name="T42" fmla="*/ 4176 w 9464"/>
                <a:gd name="T43" fmla="*/ 2075 h 3398"/>
                <a:gd name="T44" fmla="*/ 4815 w 9464"/>
                <a:gd name="T45" fmla="*/ 2530 h 3398"/>
                <a:gd name="T46" fmla="*/ 5861 w 9464"/>
                <a:gd name="T47" fmla="*/ 3258 h 3398"/>
                <a:gd name="T48" fmla="*/ 6116 w 9464"/>
                <a:gd name="T49" fmla="*/ 3351 h 3398"/>
                <a:gd name="T50" fmla="*/ 6408 w 9464"/>
                <a:gd name="T51" fmla="*/ 3398 h 3398"/>
                <a:gd name="T52" fmla="*/ 6638 w 9464"/>
                <a:gd name="T53" fmla="*/ 3375 h 3398"/>
                <a:gd name="T54" fmla="*/ 7010 w 9464"/>
                <a:gd name="T55" fmla="*/ 3261 h 3398"/>
                <a:gd name="T56" fmla="*/ 7585 w 9464"/>
                <a:gd name="T57" fmla="*/ 3022 h 3398"/>
                <a:gd name="T58" fmla="*/ 8192 w 9464"/>
                <a:gd name="T59" fmla="*/ 2717 h 3398"/>
                <a:gd name="T60" fmla="*/ 9462 w 9464"/>
                <a:gd name="T61" fmla="*/ 1945 h 3398"/>
                <a:gd name="T62" fmla="*/ 9459 w 9464"/>
                <a:gd name="T63" fmla="*/ 1931 h 3398"/>
                <a:gd name="T64" fmla="*/ 8191 w 9464"/>
                <a:gd name="T65" fmla="*/ 2702 h 3398"/>
                <a:gd name="T66" fmla="*/ 7790 w 9464"/>
                <a:gd name="T67" fmla="*/ 2908 h 3398"/>
                <a:gd name="T68" fmla="*/ 7093 w 9464"/>
                <a:gd name="T69" fmla="*/ 3215 h 3398"/>
                <a:gd name="T70" fmla="*/ 6710 w 9464"/>
                <a:gd name="T71" fmla="*/ 3340 h 3398"/>
                <a:gd name="T72" fmla="*/ 6432 w 9464"/>
                <a:gd name="T73" fmla="*/ 3382 h 3398"/>
                <a:gd name="T74" fmla="*/ 6181 w 9464"/>
                <a:gd name="T75" fmla="*/ 3350 h 3398"/>
                <a:gd name="T76" fmla="*/ 5910 w 9464"/>
                <a:gd name="T77" fmla="*/ 3265 h 3398"/>
                <a:gd name="T78" fmla="*/ 5630 w 9464"/>
                <a:gd name="T79" fmla="*/ 3092 h 3398"/>
                <a:gd name="T80" fmla="*/ 4535 w 9464"/>
                <a:gd name="T81" fmla="*/ 2314 h 3398"/>
                <a:gd name="T82" fmla="*/ 3997 w 9464"/>
                <a:gd name="T83" fmla="*/ 1914 h 3398"/>
                <a:gd name="T84" fmla="*/ 3289 w 9464"/>
                <a:gd name="T85" fmla="*/ 1299 h 3398"/>
                <a:gd name="T86" fmla="*/ 1952 w 9464"/>
                <a:gd name="T87" fmla="*/ 54 h 3398"/>
                <a:gd name="T88" fmla="*/ 1917 w 9464"/>
                <a:gd name="T89" fmla="*/ 32 h 3398"/>
                <a:gd name="T90" fmla="*/ 1731 w 9464"/>
                <a:gd name="T91" fmla="*/ 147 h 3398"/>
                <a:gd name="T92" fmla="*/ 1489 w 9464"/>
                <a:gd name="T93" fmla="*/ 226 h 3398"/>
                <a:gd name="T94" fmla="*/ 1235 w 9464"/>
                <a:gd name="T95" fmla="*/ 243 h 3398"/>
                <a:gd name="T96" fmla="*/ 916 w 9464"/>
                <a:gd name="T97" fmla="*/ 258 h 3398"/>
                <a:gd name="T98" fmla="*/ 697 w 9464"/>
                <a:gd name="T99" fmla="*/ 312 h 3398"/>
                <a:gd name="T100" fmla="*/ 431 w 9464"/>
                <a:gd name="T101" fmla="*/ 319 h 3398"/>
                <a:gd name="T102" fmla="*/ 205 w 9464"/>
                <a:gd name="T103" fmla="*/ 263 h 3398"/>
                <a:gd name="T104" fmla="*/ 60 w 9464"/>
                <a:gd name="T105" fmla="*/ 196 h 3398"/>
                <a:gd name="T106" fmla="*/ 18 w 9464"/>
                <a:gd name="T107" fmla="*/ 125 h 3398"/>
                <a:gd name="T108" fmla="*/ 49 w 9464"/>
                <a:gd name="T109" fmla="*/ 52 h 3398"/>
                <a:gd name="T110" fmla="*/ 114 w 9464"/>
                <a:gd name="T111" fmla="*/ 19 h 3398"/>
                <a:gd name="T112" fmla="*/ 243 w 9464"/>
                <a:gd name="T113" fmla="*/ 24 h 3398"/>
                <a:gd name="T114" fmla="*/ 732 w 9464"/>
                <a:gd name="T115" fmla="*/ 82 h 3398"/>
                <a:gd name="T116" fmla="*/ 939 w 9464"/>
                <a:gd name="T117" fmla="*/ 88 h 3398"/>
                <a:gd name="T118" fmla="*/ 993 w 9464"/>
                <a:gd name="T119" fmla="*/ 117 h 3398"/>
                <a:gd name="T120" fmla="*/ 978 w 9464"/>
                <a:gd name="T121" fmla="*/ 172 h 3398"/>
                <a:gd name="T122" fmla="*/ 918 w 9464"/>
                <a:gd name="T123" fmla="*/ 214 h 3398"/>
                <a:gd name="T124" fmla="*/ 929 w 9464"/>
                <a:gd name="T125" fmla="*/ 223 h 3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64" h="3398">
                  <a:moveTo>
                    <a:pt x="929" y="223"/>
                  </a:moveTo>
                  <a:lnTo>
                    <a:pt x="929" y="223"/>
                  </a:lnTo>
                  <a:lnTo>
                    <a:pt x="946" y="214"/>
                  </a:lnTo>
                  <a:lnTo>
                    <a:pt x="961" y="204"/>
                  </a:lnTo>
                  <a:lnTo>
                    <a:pt x="977" y="192"/>
                  </a:lnTo>
                  <a:lnTo>
                    <a:pt x="990" y="179"/>
                  </a:lnTo>
                  <a:lnTo>
                    <a:pt x="997" y="172"/>
                  </a:lnTo>
                  <a:lnTo>
                    <a:pt x="1002" y="164"/>
                  </a:lnTo>
                  <a:lnTo>
                    <a:pt x="1007" y="155"/>
                  </a:lnTo>
                  <a:lnTo>
                    <a:pt x="1009" y="148"/>
                  </a:lnTo>
                  <a:lnTo>
                    <a:pt x="1010" y="139"/>
                  </a:lnTo>
                  <a:lnTo>
                    <a:pt x="1010" y="129"/>
                  </a:lnTo>
                  <a:lnTo>
                    <a:pt x="1009" y="120"/>
                  </a:lnTo>
                  <a:lnTo>
                    <a:pt x="1005" y="110"/>
                  </a:lnTo>
                  <a:lnTo>
                    <a:pt x="1005" y="110"/>
                  </a:lnTo>
                  <a:lnTo>
                    <a:pt x="1000" y="102"/>
                  </a:lnTo>
                  <a:lnTo>
                    <a:pt x="994" y="94"/>
                  </a:lnTo>
                  <a:lnTo>
                    <a:pt x="987" y="88"/>
                  </a:lnTo>
                  <a:lnTo>
                    <a:pt x="978" y="83"/>
                  </a:lnTo>
                  <a:lnTo>
                    <a:pt x="969" y="78"/>
                  </a:lnTo>
                  <a:lnTo>
                    <a:pt x="959" y="75"/>
                  </a:lnTo>
                  <a:lnTo>
                    <a:pt x="948" y="73"/>
                  </a:lnTo>
                  <a:lnTo>
                    <a:pt x="937" y="72"/>
                  </a:lnTo>
                  <a:lnTo>
                    <a:pt x="914" y="69"/>
                  </a:lnTo>
                  <a:lnTo>
                    <a:pt x="892" y="69"/>
                  </a:lnTo>
                  <a:lnTo>
                    <a:pt x="853" y="70"/>
                  </a:lnTo>
                  <a:lnTo>
                    <a:pt x="853" y="70"/>
                  </a:lnTo>
                  <a:lnTo>
                    <a:pt x="774" y="68"/>
                  </a:lnTo>
                  <a:lnTo>
                    <a:pt x="698" y="64"/>
                  </a:lnTo>
                  <a:lnTo>
                    <a:pt x="621" y="58"/>
                  </a:lnTo>
                  <a:lnTo>
                    <a:pt x="544" y="50"/>
                  </a:lnTo>
                  <a:lnTo>
                    <a:pt x="467" y="42"/>
                  </a:lnTo>
                  <a:lnTo>
                    <a:pt x="391" y="32"/>
                  </a:lnTo>
                  <a:lnTo>
                    <a:pt x="314" y="20"/>
                  </a:lnTo>
                  <a:lnTo>
                    <a:pt x="238" y="9"/>
                  </a:lnTo>
                  <a:lnTo>
                    <a:pt x="238" y="9"/>
                  </a:lnTo>
                  <a:lnTo>
                    <a:pt x="213" y="4"/>
                  </a:lnTo>
                  <a:lnTo>
                    <a:pt x="186" y="2"/>
                  </a:lnTo>
                  <a:lnTo>
                    <a:pt x="160" y="0"/>
                  </a:lnTo>
                  <a:lnTo>
                    <a:pt x="134" y="2"/>
                  </a:lnTo>
                  <a:lnTo>
                    <a:pt x="121" y="3"/>
                  </a:lnTo>
                  <a:lnTo>
                    <a:pt x="108" y="5"/>
                  </a:lnTo>
                  <a:lnTo>
                    <a:pt x="97" y="8"/>
                  </a:lnTo>
                  <a:lnTo>
                    <a:pt x="84" y="12"/>
                  </a:lnTo>
                  <a:lnTo>
                    <a:pt x="72" y="18"/>
                  </a:lnTo>
                  <a:lnTo>
                    <a:pt x="60" y="23"/>
                  </a:lnTo>
                  <a:lnTo>
                    <a:pt x="50" y="30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27" y="54"/>
                  </a:lnTo>
                  <a:lnTo>
                    <a:pt x="15" y="70"/>
                  </a:lnTo>
                  <a:lnTo>
                    <a:pt x="10" y="78"/>
                  </a:lnTo>
                  <a:lnTo>
                    <a:pt x="7" y="87"/>
                  </a:lnTo>
                  <a:lnTo>
                    <a:pt x="4" y="97"/>
                  </a:lnTo>
                  <a:lnTo>
                    <a:pt x="2" y="105"/>
                  </a:lnTo>
                  <a:lnTo>
                    <a:pt x="0" y="114"/>
                  </a:lnTo>
                  <a:lnTo>
                    <a:pt x="0" y="124"/>
                  </a:lnTo>
                  <a:lnTo>
                    <a:pt x="0" y="133"/>
                  </a:lnTo>
                  <a:lnTo>
                    <a:pt x="2" y="142"/>
                  </a:lnTo>
                  <a:lnTo>
                    <a:pt x="4" y="152"/>
                  </a:lnTo>
                  <a:lnTo>
                    <a:pt x="8" y="161"/>
                  </a:lnTo>
                  <a:lnTo>
                    <a:pt x="13" y="169"/>
                  </a:lnTo>
                  <a:lnTo>
                    <a:pt x="18" y="178"/>
                  </a:lnTo>
                  <a:lnTo>
                    <a:pt x="18" y="178"/>
                  </a:lnTo>
                  <a:lnTo>
                    <a:pt x="27" y="188"/>
                  </a:lnTo>
                  <a:lnTo>
                    <a:pt x="37" y="197"/>
                  </a:lnTo>
                  <a:lnTo>
                    <a:pt x="47" y="206"/>
                  </a:lnTo>
                  <a:lnTo>
                    <a:pt x="57" y="214"/>
                  </a:lnTo>
                  <a:lnTo>
                    <a:pt x="69" y="222"/>
                  </a:lnTo>
                  <a:lnTo>
                    <a:pt x="80" y="229"/>
                  </a:lnTo>
                  <a:lnTo>
                    <a:pt x="107" y="242"/>
                  </a:lnTo>
                  <a:lnTo>
                    <a:pt x="133" y="253"/>
                  </a:lnTo>
                  <a:lnTo>
                    <a:pt x="159" y="263"/>
                  </a:lnTo>
                  <a:lnTo>
                    <a:pt x="210" y="281"/>
                  </a:lnTo>
                  <a:lnTo>
                    <a:pt x="210" y="281"/>
                  </a:lnTo>
                  <a:lnTo>
                    <a:pt x="241" y="292"/>
                  </a:lnTo>
                  <a:lnTo>
                    <a:pt x="274" y="302"/>
                  </a:lnTo>
                  <a:lnTo>
                    <a:pt x="306" y="311"/>
                  </a:lnTo>
                  <a:lnTo>
                    <a:pt x="339" y="318"/>
                  </a:lnTo>
                  <a:lnTo>
                    <a:pt x="372" y="324"/>
                  </a:lnTo>
                  <a:lnTo>
                    <a:pt x="405" y="331"/>
                  </a:lnTo>
                  <a:lnTo>
                    <a:pt x="439" y="336"/>
                  </a:lnTo>
                  <a:lnTo>
                    <a:pt x="472" y="339"/>
                  </a:lnTo>
                  <a:lnTo>
                    <a:pt x="472" y="339"/>
                  </a:lnTo>
                  <a:lnTo>
                    <a:pt x="505" y="342"/>
                  </a:lnTo>
                  <a:lnTo>
                    <a:pt x="537" y="343"/>
                  </a:lnTo>
                  <a:lnTo>
                    <a:pt x="571" y="343"/>
                  </a:lnTo>
                  <a:lnTo>
                    <a:pt x="603" y="342"/>
                  </a:lnTo>
                  <a:lnTo>
                    <a:pt x="637" y="339"/>
                  </a:lnTo>
                  <a:lnTo>
                    <a:pt x="670" y="336"/>
                  </a:lnTo>
                  <a:lnTo>
                    <a:pt x="702" y="331"/>
                  </a:lnTo>
                  <a:lnTo>
                    <a:pt x="735" y="323"/>
                  </a:lnTo>
                  <a:lnTo>
                    <a:pt x="735" y="323"/>
                  </a:lnTo>
                  <a:lnTo>
                    <a:pt x="771" y="313"/>
                  </a:lnTo>
                  <a:lnTo>
                    <a:pt x="806" y="303"/>
                  </a:lnTo>
                  <a:lnTo>
                    <a:pt x="876" y="283"/>
                  </a:lnTo>
                  <a:lnTo>
                    <a:pt x="912" y="274"/>
                  </a:lnTo>
                  <a:lnTo>
                    <a:pt x="948" y="266"/>
                  </a:lnTo>
                  <a:lnTo>
                    <a:pt x="984" y="261"/>
                  </a:lnTo>
                  <a:lnTo>
                    <a:pt x="1022" y="257"/>
                  </a:lnTo>
                  <a:lnTo>
                    <a:pt x="1022" y="257"/>
                  </a:lnTo>
                  <a:lnTo>
                    <a:pt x="1055" y="254"/>
                  </a:lnTo>
                  <a:lnTo>
                    <a:pt x="1089" y="254"/>
                  </a:lnTo>
                  <a:lnTo>
                    <a:pt x="1157" y="253"/>
                  </a:lnTo>
                  <a:lnTo>
                    <a:pt x="1290" y="254"/>
                  </a:lnTo>
                  <a:lnTo>
                    <a:pt x="1356" y="253"/>
                  </a:lnTo>
                  <a:lnTo>
                    <a:pt x="1390" y="251"/>
                  </a:lnTo>
                  <a:lnTo>
                    <a:pt x="1424" y="248"/>
                  </a:lnTo>
                  <a:lnTo>
                    <a:pt x="1456" y="244"/>
                  </a:lnTo>
                  <a:lnTo>
                    <a:pt x="1490" y="241"/>
                  </a:lnTo>
                  <a:lnTo>
                    <a:pt x="1522" y="234"/>
                  </a:lnTo>
                  <a:lnTo>
                    <a:pt x="1556" y="227"/>
                  </a:lnTo>
                  <a:lnTo>
                    <a:pt x="1556" y="227"/>
                  </a:lnTo>
                  <a:lnTo>
                    <a:pt x="1586" y="218"/>
                  </a:lnTo>
                  <a:lnTo>
                    <a:pt x="1616" y="209"/>
                  </a:lnTo>
                  <a:lnTo>
                    <a:pt x="1645" y="199"/>
                  </a:lnTo>
                  <a:lnTo>
                    <a:pt x="1675" y="188"/>
                  </a:lnTo>
                  <a:lnTo>
                    <a:pt x="1703" y="177"/>
                  </a:lnTo>
                  <a:lnTo>
                    <a:pt x="1731" y="164"/>
                  </a:lnTo>
                  <a:lnTo>
                    <a:pt x="1760" y="150"/>
                  </a:lnTo>
                  <a:lnTo>
                    <a:pt x="1787" y="135"/>
                  </a:lnTo>
                  <a:lnTo>
                    <a:pt x="1787" y="135"/>
                  </a:lnTo>
                  <a:lnTo>
                    <a:pt x="1813" y="120"/>
                  </a:lnTo>
                  <a:lnTo>
                    <a:pt x="1838" y="105"/>
                  </a:lnTo>
                  <a:lnTo>
                    <a:pt x="1863" y="89"/>
                  </a:lnTo>
                  <a:lnTo>
                    <a:pt x="1888" y="72"/>
                  </a:lnTo>
                  <a:lnTo>
                    <a:pt x="1888" y="72"/>
                  </a:lnTo>
                  <a:lnTo>
                    <a:pt x="1906" y="57"/>
                  </a:lnTo>
                  <a:lnTo>
                    <a:pt x="1916" y="48"/>
                  </a:lnTo>
                  <a:lnTo>
                    <a:pt x="1918" y="44"/>
                  </a:lnTo>
                  <a:lnTo>
                    <a:pt x="1918" y="43"/>
                  </a:lnTo>
                  <a:lnTo>
                    <a:pt x="1918" y="43"/>
                  </a:lnTo>
                  <a:lnTo>
                    <a:pt x="1923" y="45"/>
                  </a:lnTo>
                  <a:lnTo>
                    <a:pt x="1929" y="50"/>
                  </a:lnTo>
                  <a:lnTo>
                    <a:pt x="1943" y="64"/>
                  </a:lnTo>
                  <a:lnTo>
                    <a:pt x="1967" y="89"/>
                  </a:lnTo>
                  <a:lnTo>
                    <a:pt x="1967" y="89"/>
                  </a:lnTo>
                  <a:lnTo>
                    <a:pt x="2145" y="261"/>
                  </a:lnTo>
                  <a:lnTo>
                    <a:pt x="2325" y="429"/>
                  </a:lnTo>
                  <a:lnTo>
                    <a:pt x="2506" y="599"/>
                  </a:lnTo>
                  <a:lnTo>
                    <a:pt x="2687" y="767"/>
                  </a:lnTo>
                  <a:lnTo>
                    <a:pt x="2687" y="767"/>
                  </a:lnTo>
                  <a:lnTo>
                    <a:pt x="2947" y="1007"/>
                  </a:lnTo>
                  <a:lnTo>
                    <a:pt x="3209" y="1246"/>
                  </a:lnTo>
                  <a:lnTo>
                    <a:pt x="3340" y="1365"/>
                  </a:lnTo>
                  <a:lnTo>
                    <a:pt x="3473" y="1482"/>
                  </a:lnTo>
                  <a:lnTo>
                    <a:pt x="3605" y="1600"/>
                  </a:lnTo>
                  <a:lnTo>
                    <a:pt x="3739" y="1716"/>
                  </a:lnTo>
                  <a:lnTo>
                    <a:pt x="3739" y="1716"/>
                  </a:lnTo>
                  <a:lnTo>
                    <a:pt x="3846" y="1808"/>
                  </a:lnTo>
                  <a:lnTo>
                    <a:pt x="3955" y="1899"/>
                  </a:lnTo>
                  <a:lnTo>
                    <a:pt x="4064" y="1988"/>
                  </a:lnTo>
                  <a:lnTo>
                    <a:pt x="4119" y="2031"/>
                  </a:lnTo>
                  <a:lnTo>
                    <a:pt x="4176" y="2075"/>
                  </a:lnTo>
                  <a:lnTo>
                    <a:pt x="4176" y="2075"/>
                  </a:lnTo>
                  <a:lnTo>
                    <a:pt x="4253" y="2134"/>
                  </a:lnTo>
                  <a:lnTo>
                    <a:pt x="4333" y="2192"/>
                  </a:lnTo>
                  <a:lnTo>
                    <a:pt x="4413" y="2249"/>
                  </a:lnTo>
                  <a:lnTo>
                    <a:pt x="4493" y="2305"/>
                  </a:lnTo>
                  <a:lnTo>
                    <a:pt x="4654" y="2418"/>
                  </a:lnTo>
                  <a:lnTo>
                    <a:pt x="4815" y="2530"/>
                  </a:lnTo>
                  <a:lnTo>
                    <a:pt x="4815" y="2530"/>
                  </a:lnTo>
                  <a:lnTo>
                    <a:pt x="5291" y="2866"/>
                  </a:lnTo>
                  <a:lnTo>
                    <a:pt x="5763" y="3200"/>
                  </a:lnTo>
                  <a:lnTo>
                    <a:pt x="5763" y="3200"/>
                  </a:lnTo>
                  <a:lnTo>
                    <a:pt x="5795" y="3221"/>
                  </a:lnTo>
                  <a:lnTo>
                    <a:pt x="5827" y="3241"/>
                  </a:lnTo>
                  <a:lnTo>
                    <a:pt x="5861" y="3258"/>
                  </a:lnTo>
                  <a:lnTo>
                    <a:pt x="5895" y="3276"/>
                  </a:lnTo>
                  <a:lnTo>
                    <a:pt x="5931" y="3291"/>
                  </a:lnTo>
                  <a:lnTo>
                    <a:pt x="5967" y="3306"/>
                  </a:lnTo>
                  <a:lnTo>
                    <a:pt x="6003" y="3318"/>
                  </a:lnTo>
                  <a:lnTo>
                    <a:pt x="6041" y="3330"/>
                  </a:lnTo>
                  <a:lnTo>
                    <a:pt x="6078" y="3341"/>
                  </a:lnTo>
                  <a:lnTo>
                    <a:pt x="6116" y="3351"/>
                  </a:lnTo>
                  <a:lnTo>
                    <a:pt x="6153" y="3360"/>
                  </a:lnTo>
                  <a:lnTo>
                    <a:pt x="6192" y="3368"/>
                  </a:lnTo>
                  <a:lnTo>
                    <a:pt x="6267" y="3382"/>
                  </a:lnTo>
                  <a:lnTo>
                    <a:pt x="6342" y="3393"/>
                  </a:lnTo>
                  <a:lnTo>
                    <a:pt x="6342" y="3393"/>
                  </a:lnTo>
                  <a:lnTo>
                    <a:pt x="6374" y="3396"/>
                  </a:lnTo>
                  <a:lnTo>
                    <a:pt x="6408" y="3398"/>
                  </a:lnTo>
                  <a:lnTo>
                    <a:pt x="6440" y="3398"/>
                  </a:lnTo>
                  <a:lnTo>
                    <a:pt x="6474" y="3397"/>
                  </a:lnTo>
                  <a:lnTo>
                    <a:pt x="6507" y="3395"/>
                  </a:lnTo>
                  <a:lnTo>
                    <a:pt x="6539" y="3392"/>
                  </a:lnTo>
                  <a:lnTo>
                    <a:pt x="6573" y="3387"/>
                  </a:lnTo>
                  <a:lnTo>
                    <a:pt x="6605" y="3381"/>
                  </a:lnTo>
                  <a:lnTo>
                    <a:pt x="6638" y="3375"/>
                  </a:lnTo>
                  <a:lnTo>
                    <a:pt x="6670" y="3366"/>
                  </a:lnTo>
                  <a:lnTo>
                    <a:pt x="6735" y="3350"/>
                  </a:lnTo>
                  <a:lnTo>
                    <a:pt x="6799" y="3331"/>
                  </a:lnTo>
                  <a:lnTo>
                    <a:pt x="6862" y="3311"/>
                  </a:lnTo>
                  <a:lnTo>
                    <a:pt x="6862" y="3311"/>
                  </a:lnTo>
                  <a:lnTo>
                    <a:pt x="6936" y="3286"/>
                  </a:lnTo>
                  <a:lnTo>
                    <a:pt x="7010" y="3261"/>
                  </a:lnTo>
                  <a:lnTo>
                    <a:pt x="7082" y="3233"/>
                  </a:lnTo>
                  <a:lnTo>
                    <a:pt x="7155" y="3206"/>
                  </a:lnTo>
                  <a:lnTo>
                    <a:pt x="7227" y="3177"/>
                  </a:lnTo>
                  <a:lnTo>
                    <a:pt x="7299" y="3148"/>
                  </a:lnTo>
                  <a:lnTo>
                    <a:pt x="7372" y="3118"/>
                  </a:lnTo>
                  <a:lnTo>
                    <a:pt x="7443" y="3087"/>
                  </a:lnTo>
                  <a:lnTo>
                    <a:pt x="7585" y="3022"/>
                  </a:lnTo>
                  <a:lnTo>
                    <a:pt x="7726" y="2956"/>
                  </a:lnTo>
                  <a:lnTo>
                    <a:pt x="7866" y="2888"/>
                  </a:lnTo>
                  <a:lnTo>
                    <a:pt x="8006" y="2818"/>
                  </a:lnTo>
                  <a:lnTo>
                    <a:pt x="8006" y="2818"/>
                  </a:lnTo>
                  <a:lnTo>
                    <a:pt x="8069" y="2786"/>
                  </a:lnTo>
                  <a:lnTo>
                    <a:pt x="8131" y="2752"/>
                  </a:lnTo>
                  <a:lnTo>
                    <a:pt x="8192" y="2717"/>
                  </a:lnTo>
                  <a:lnTo>
                    <a:pt x="8252" y="2682"/>
                  </a:lnTo>
                  <a:lnTo>
                    <a:pt x="8373" y="2608"/>
                  </a:lnTo>
                  <a:lnTo>
                    <a:pt x="8494" y="2534"/>
                  </a:lnTo>
                  <a:lnTo>
                    <a:pt x="8494" y="2534"/>
                  </a:lnTo>
                  <a:lnTo>
                    <a:pt x="9401" y="1983"/>
                  </a:lnTo>
                  <a:lnTo>
                    <a:pt x="9401" y="1983"/>
                  </a:lnTo>
                  <a:lnTo>
                    <a:pt x="9462" y="1945"/>
                  </a:lnTo>
                  <a:lnTo>
                    <a:pt x="9462" y="1945"/>
                  </a:lnTo>
                  <a:lnTo>
                    <a:pt x="9464" y="1944"/>
                  </a:lnTo>
                  <a:lnTo>
                    <a:pt x="9464" y="1940"/>
                  </a:lnTo>
                  <a:lnTo>
                    <a:pt x="9464" y="1938"/>
                  </a:lnTo>
                  <a:lnTo>
                    <a:pt x="9464" y="1935"/>
                  </a:lnTo>
                  <a:lnTo>
                    <a:pt x="9462" y="1933"/>
                  </a:lnTo>
                  <a:lnTo>
                    <a:pt x="9459" y="1931"/>
                  </a:lnTo>
                  <a:lnTo>
                    <a:pt x="9457" y="1931"/>
                  </a:lnTo>
                  <a:lnTo>
                    <a:pt x="9455" y="1933"/>
                  </a:lnTo>
                  <a:lnTo>
                    <a:pt x="9455" y="1933"/>
                  </a:lnTo>
                  <a:lnTo>
                    <a:pt x="8913" y="2262"/>
                  </a:lnTo>
                  <a:lnTo>
                    <a:pt x="8913" y="2262"/>
                  </a:lnTo>
                  <a:lnTo>
                    <a:pt x="8191" y="2702"/>
                  </a:lnTo>
                  <a:lnTo>
                    <a:pt x="8191" y="2702"/>
                  </a:lnTo>
                  <a:lnTo>
                    <a:pt x="8142" y="2731"/>
                  </a:lnTo>
                  <a:lnTo>
                    <a:pt x="8094" y="2758"/>
                  </a:lnTo>
                  <a:lnTo>
                    <a:pt x="8044" y="2784"/>
                  </a:lnTo>
                  <a:lnTo>
                    <a:pt x="7994" y="2809"/>
                  </a:lnTo>
                  <a:lnTo>
                    <a:pt x="7893" y="2859"/>
                  </a:lnTo>
                  <a:lnTo>
                    <a:pt x="7790" y="2908"/>
                  </a:lnTo>
                  <a:lnTo>
                    <a:pt x="7790" y="2908"/>
                  </a:lnTo>
                  <a:lnTo>
                    <a:pt x="7667" y="2967"/>
                  </a:lnTo>
                  <a:lnTo>
                    <a:pt x="7540" y="3026"/>
                  </a:lnTo>
                  <a:lnTo>
                    <a:pt x="7414" y="3082"/>
                  </a:lnTo>
                  <a:lnTo>
                    <a:pt x="7287" y="3137"/>
                  </a:lnTo>
                  <a:lnTo>
                    <a:pt x="7223" y="3163"/>
                  </a:lnTo>
                  <a:lnTo>
                    <a:pt x="7158" y="3190"/>
                  </a:lnTo>
                  <a:lnTo>
                    <a:pt x="7093" y="3215"/>
                  </a:lnTo>
                  <a:lnTo>
                    <a:pt x="7029" y="3238"/>
                  </a:lnTo>
                  <a:lnTo>
                    <a:pt x="6964" y="3262"/>
                  </a:lnTo>
                  <a:lnTo>
                    <a:pt x="6897" y="3283"/>
                  </a:lnTo>
                  <a:lnTo>
                    <a:pt x="6833" y="3305"/>
                  </a:lnTo>
                  <a:lnTo>
                    <a:pt x="6766" y="3325"/>
                  </a:lnTo>
                  <a:lnTo>
                    <a:pt x="6766" y="3325"/>
                  </a:lnTo>
                  <a:lnTo>
                    <a:pt x="6710" y="3340"/>
                  </a:lnTo>
                  <a:lnTo>
                    <a:pt x="6655" y="3353"/>
                  </a:lnTo>
                  <a:lnTo>
                    <a:pt x="6600" y="3365"/>
                  </a:lnTo>
                  <a:lnTo>
                    <a:pt x="6544" y="3373"/>
                  </a:lnTo>
                  <a:lnTo>
                    <a:pt x="6517" y="3377"/>
                  </a:lnTo>
                  <a:lnTo>
                    <a:pt x="6488" y="3380"/>
                  </a:lnTo>
                  <a:lnTo>
                    <a:pt x="6460" y="3382"/>
                  </a:lnTo>
                  <a:lnTo>
                    <a:pt x="6432" y="3382"/>
                  </a:lnTo>
                  <a:lnTo>
                    <a:pt x="6404" y="3382"/>
                  </a:lnTo>
                  <a:lnTo>
                    <a:pt x="6376" y="3381"/>
                  </a:lnTo>
                  <a:lnTo>
                    <a:pt x="6347" y="3378"/>
                  </a:lnTo>
                  <a:lnTo>
                    <a:pt x="6318" y="3375"/>
                  </a:lnTo>
                  <a:lnTo>
                    <a:pt x="6318" y="3375"/>
                  </a:lnTo>
                  <a:lnTo>
                    <a:pt x="6249" y="3363"/>
                  </a:lnTo>
                  <a:lnTo>
                    <a:pt x="6181" y="3350"/>
                  </a:lnTo>
                  <a:lnTo>
                    <a:pt x="6111" y="3333"/>
                  </a:lnTo>
                  <a:lnTo>
                    <a:pt x="6077" y="3325"/>
                  </a:lnTo>
                  <a:lnTo>
                    <a:pt x="6043" y="3315"/>
                  </a:lnTo>
                  <a:lnTo>
                    <a:pt x="6008" y="3303"/>
                  </a:lnTo>
                  <a:lnTo>
                    <a:pt x="5976" y="3292"/>
                  </a:lnTo>
                  <a:lnTo>
                    <a:pt x="5942" y="3278"/>
                  </a:lnTo>
                  <a:lnTo>
                    <a:pt x="5910" y="3265"/>
                  </a:lnTo>
                  <a:lnTo>
                    <a:pt x="5879" y="3250"/>
                  </a:lnTo>
                  <a:lnTo>
                    <a:pt x="5847" y="3235"/>
                  </a:lnTo>
                  <a:lnTo>
                    <a:pt x="5816" y="3217"/>
                  </a:lnTo>
                  <a:lnTo>
                    <a:pt x="5787" y="3198"/>
                  </a:lnTo>
                  <a:lnTo>
                    <a:pt x="5787" y="3198"/>
                  </a:lnTo>
                  <a:lnTo>
                    <a:pt x="5709" y="3146"/>
                  </a:lnTo>
                  <a:lnTo>
                    <a:pt x="5630" y="3092"/>
                  </a:lnTo>
                  <a:lnTo>
                    <a:pt x="5553" y="3037"/>
                  </a:lnTo>
                  <a:lnTo>
                    <a:pt x="5475" y="2982"/>
                  </a:lnTo>
                  <a:lnTo>
                    <a:pt x="5322" y="2872"/>
                  </a:lnTo>
                  <a:lnTo>
                    <a:pt x="5168" y="2762"/>
                  </a:lnTo>
                  <a:lnTo>
                    <a:pt x="5168" y="2762"/>
                  </a:lnTo>
                  <a:lnTo>
                    <a:pt x="4535" y="2314"/>
                  </a:lnTo>
                  <a:lnTo>
                    <a:pt x="4535" y="2314"/>
                  </a:lnTo>
                  <a:lnTo>
                    <a:pt x="4425" y="2237"/>
                  </a:lnTo>
                  <a:lnTo>
                    <a:pt x="4315" y="2159"/>
                  </a:lnTo>
                  <a:lnTo>
                    <a:pt x="4208" y="2080"/>
                  </a:lnTo>
                  <a:lnTo>
                    <a:pt x="4154" y="2039"/>
                  </a:lnTo>
                  <a:lnTo>
                    <a:pt x="4101" y="1998"/>
                  </a:lnTo>
                  <a:lnTo>
                    <a:pt x="4101" y="1998"/>
                  </a:lnTo>
                  <a:lnTo>
                    <a:pt x="3997" y="1914"/>
                  </a:lnTo>
                  <a:lnTo>
                    <a:pt x="3893" y="1829"/>
                  </a:lnTo>
                  <a:lnTo>
                    <a:pt x="3791" y="1741"/>
                  </a:lnTo>
                  <a:lnTo>
                    <a:pt x="3690" y="1654"/>
                  </a:lnTo>
                  <a:lnTo>
                    <a:pt x="3589" y="1566"/>
                  </a:lnTo>
                  <a:lnTo>
                    <a:pt x="3488" y="1477"/>
                  </a:lnTo>
                  <a:lnTo>
                    <a:pt x="3289" y="1299"/>
                  </a:lnTo>
                  <a:lnTo>
                    <a:pt x="3289" y="1299"/>
                  </a:lnTo>
                  <a:lnTo>
                    <a:pt x="3076" y="1105"/>
                  </a:lnTo>
                  <a:lnTo>
                    <a:pt x="2865" y="911"/>
                  </a:lnTo>
                  <a:lnTo>
                    <a:pt x="2654" y="716"/>
                  </a:lnTo>
                  <a:lnTo>
                    <a:pt x="2444" y="519"/>
                  </a:lnTo>
                  <a:lnTo>
                    <a:pt x="2444" y="519"/>
                  </a:lnTo>
                  <a:lnTo>
                    <a:pt x="2197" y="288"/>
                  </a:lnTo>
                  <a:lnTo>
                    <a:pt x="1952" y="54"/>
                  </a:lnTo>
                  <a:lnTo>
                    <a:pt x="1952" y="54"/>
                  </a:lnTo>
                  <a:lnTo>
                    <a:pt x="1927" y="32"/>
                  </a:lnTo>
                  <a:lnTo>
                    <a:pt x="1927" y="32"/>
                  </a:lnTo>
                  <a:lnTo>
                    <a:pt x="1924" y="30"/>
                  </a:lnTo>
                  <a:lnTo>
                    <a:pt x="1922" y="29"/>
                  </a:lnTo>
                  <a:lnTo>
                    <a:pt x="1919" y="30"/>
                  </a:lnTo>
                  <a:lnTo>
                    <a:pt x="1917" y="32"/>
                  </a:lnTo>
                  <a:lnTo>
                    <a:pt x="1917" y="32"/>
                  </a:lnTo>
                  <a:lnTo>
                    <a:pt x="1888" y="54"/>
                  </a:lnTo>
                  <a:lnTo>
                    <a:pt x="1857" y="74"/>
                  </a:lnTo>
                  <a:lnTo>
                    <a:pt x="1827" y="94"/>
                  </a:lnTo>
                  <a:lnTo>
                    <a:pt x="1796" y="113"/>
                  </a:lnTo>
                  <a:lnTo>
                    <a:pt x="1763" y="130"/>
                  </a:lnTo>
                  <a:lnTo>
                    <a:pt x="1731" y="147"/>
                  </a:lnTo>
                  <a:lnTo>
                    <a:pt x="1697" y="162"/>
                  </a:lnTo>
                  <a:lnTo>
                    <a:pt x="1663" y="176"/>
                  </a:lnTo>
                  <a:lnTo>
                    <a:pt x="1630" y="188"/>
                  </a:lnTo>
                  <a:lnTo>
                    <a:pt x="1595" y="199"/>
                  </a:lnTo>
                  <a:lnTo>
                    <a:pt x="1560" y="209"/>
                  </a:lnTo>
                  <a:lnTo>
                    <a:pt x="1525" y="218"/>
                  </a:lnTo>
                  <a:lnTo>
                    <a:pt x="1489" y="226"/>
                  </a:lnTo>
                  <a:lnTo>
                    <a:pt x="1452" y="232"/>
                  </a:lnTo>
                  <a:lnTo>
                    <a:pt x="1416" y="236"/>
                  </a:lnTo>
                  <a:lnTo>
                    <a:pt x="1380" y="239"/>
                  </a:lnTo>
                  <a:lnTo>
                    <a:pt x="1380" y="239"/>
                  </a:lnTo>
                  <a:lnTo>
                    <a:pt x="1344" y="241"/>
                  </a:lnTo>
                  <a:lnTo>
                    <a:pt x="1308" y="242"/>
                  </a:lnTo>
                  <a:lnTo>
                    <a:pt x="1235" y="243"/>
                  </a:lnTo>
                  <a:lnTo>
                    <a:pt x="1164" y="242"/>
                  </a:lnTo>
                  <a:lnTo>
                    <a:pt x="1093" y="243"/>
                  </a:lnTo>
                  <a:lnTo>
                    <a:pt x="1058" y="244"/>
                  </a:lnTo>
                  <a:lnTo>
                    <a:pt x="1022" y="246"/>
                  </a:lnTo>
                  <a:lnTo>
                    <a:pt x="987" y="248"/>
                  </a:lnTo>
                  <a:lnTo>
                    <a:pt x="952" y="252"/>
                  </a:lnTo>
                  <a:lnTo>
                    <a:pt x="916" y="258"/>
                  </a:lnTo>
                  <a:lnTo>
                    <a:pt x="881" y="264"/>
                  </a:lnTo>
                  <a:lnTo>
                    <a:pt x="846" y="273"/>
                  </a:lnTo>
                  <a:lnTo>
                    <a:pt x="811" y="283"/>
                  </a:lnTo>
                  <a:lnTo>
                    <a:pt x="811" y="283"/>
                  </a:lnTo>
                  <a:lnTo>
                    <a:pt x="773" y="294"/>
                  </a:lnTo>
                  <a:lnTo>
                    <a:pt x="735" y="304"/>
                  </a:lnTo>
                  <a:lnTo>
                    <a:pt x="697" y="312"/>
                  </a:lnTo>
                  <a:lnTo>
                    <a:pt x="660" y="318"/>
                  </a:lnTo>
                  <a:lnTo>
                    <a:pt x="621" y="323"/>
                  </a:lnTo>
                  <a:lnTo>
                    <a:pt x="583" y="326"/>
                  </a:lnTo>
                  <a:lnTo>
                    <a:pt x="545" y="326"/>
                  </a:lnTo>
                  <a:lnTo>
                    <a:pt x="507" y="326"/>
                  </a:lnTo>
                  <a:lnTo>
                    <a:pt x="469" y="323"/>
                  </a:lnTo>
                  <a:lnTo>
                    <a:pt x="431" y="319"/>
                  </a:lnTo>
                  <a:lnTo>
                    <a:pt x="392" y="313"/>
                  </a:lnTo>
                  <a:lnTo>
                    <a:pt x="355" y="307"/>
                  </a:lnTo>
                  <a:lnTo>
                    <a:pt x="318" y="298"/>
                  </a:lnTo>
                  <a:lnTo>
                    <a:pt x="280" y="288"/>
                  </a:lnTo>
                  <a:lnTo>
                    <a:pt x="243" y="277"/>
                  </a:lnTo>
                  <a:lnTo>
                    <a:pt x="205" y="263"/>
                  </a:lnTo>
                  <a:lnTo>
                    <a:pt x="205" y="263"/>
                  </a:lnTo>
                  <a:lnTo>
                    <a:pt x="171" y="251"/>
                  </a:lnTo>
                  <a:lnTo>
                    <a:pt x="136" y="237"/>
                  </a:lnTo>
                  <a:lnTo>
                    <a:pt x="104" y="221"/>
                  </a:lnTo>
                  <a:lnTo>
                    <a:pt x="88" y="212"/>
                  </a:lnTo>
                  <a:lnTo>
                    <a:pt x="72" y="203"/>
                  </a:lnTo>
                  <a:lnTo>
                    <a:pt x="72" y="203"/>
                  </a:lnTo>
                  <a:lnTo>
                    <a:pt x="60" y="196"/>
                  </a:lnTo>
                  <a:lnTo>
                    <a:pt x="50" y="187"/>
                  </a:lnTo>
                  <a:lnTo>
                    <a:pt x="40" y="178"/>
                  </a:lnTo>
                  <a:lnTo>
                    <a:pt x="33" y="168"/>
                  </a:lnTo>
                  <a:lnTo>
                    <a:pt x="28" y="158"/>
                  </a:lnTo>
                  <a:lnTo>
                    <a:pt x="23" y="147"/>
                  </a:lnTo>
                  <a:lnTo>
                    <a:pt x="19" y="137"/>
                  </a:lnTo>
                  <a:lnTo>
                    <a:pt x="18" y="125"/>
                  </a:lnTo>
                  <a:lnTo>
                    <a:pt x="18" y="114"/>
                  </a:lnTo>
                  <a:lnTo>
                    <a:pt x="19" y="103"/>
                  </a:lnTo>
                  <a:lnTo>
                    <a:pt x="22" y="93"/>
                  </a:lnTo>
                  <a:lnTo>
                    <a:pt x="27" y="82"/>
                  </a:lnTo>
                  <a:lnTo>
                    <a:pt x="32" y="72"/>
                  </a:lnTo>
                  <a:lnTo>
                    <a:pt x="40" y="62"/>
                  </a:lnTo>
                  <a:lnTo>
                    <a:pt x="49" y="52"/>
                  </a:lnTo>
                  <a:lnTo>
                    <a:pt x="60" y="43"/>
                  </a:lnTo>
                  <a:lnTo>
                    <a:pt x="60" y="43"/>
                  </a:lnTo>
                  <a:lnTo>
                    <a:pt x="70" y="35"/>
                  </a:lnTo>
                  <a:lnTo>
                    <a:pt x="80" y="30"/>
                  </a:lnTo>
                  <a:lnTo>
                    <a:pt x="92" y="25"/>
                  </a:lnTo>
                  <a:lnTo>
                    <a:pt x="103" y="22"/>
                  </a:lnTo>
                  <a:lnTo>
                    <a:pt x="114" y="19"/>
                  </a:lnTo>
                  <a:lnTo>
                    <a:pt x="125" y="17"/>
                  </a:lnTo>
                  <a:lnTo>
                    <a:pt x="149" y="15"/>
                  </a:lnTo>
                  <a:lnTo>
                    <a:pt x="173" y="15"/>
                  </a:lnTo>
                  <a:lnTo>
                    <a:pt x="196" y="18"/>
                  </a:lnTo>
                  <a:lnTo>
                    <a:pt x="219" y="20"/>
                  </a:lnTo>
                  <a:lnTo>
                    <a:pt x="243" y="24"/>
                  </a:lnTo>
                  <a:lnTo>
                    <a:pt x="243" y="24"/>
                  </a:lnTo>
                  <a:lnTo>
                    <a:pt x="320" y="38"/>
                  </a:lnTo>
                  <a:lnTo>
                    <a:pt x="397" y="49"/>
                  </a:lnTo>
                  <a:lnTo>
                    <a:pt x="397" y="49"/>
                  </a:lnTo>
                  <a:lnTo>
                    <a:pt x="480" y="60"/>
                  </a:lnTo>
                  <a:lnTo>
                    <a:pt x="563" y="69"/>
                  </a:lnTo>
                  <a:lnTo>
                    <a:pt x="648" y="77"/>
                  </a:lnTo>
                  <a:lnTo>
                    <a:pt x="732" y="82"/>
                  </a:lnTo>
                  <a:lnTo>
                    <a:pt x="732" y="82"/>
                  </a:lnTo>
                  <a:lnTo>
                    <a:pt x="776" y="83"/>
                  </a:lnTo>
                  <a:lnTo>
                    <a:pt x="821" y="84"/>
                  </a:lnTo>
                  <a:lnTo>
                    <a:pt x="908" y="85"/>
                  </a:lnTo>
                  <a:lnTo>
                    <a:pt x="908" y="85"/>
                  </a:lnTo>
                  <a:lnTo>
                    <a:pt x="923" y="87"/>
                  </a:lnTo>
                  <a:lnTo>
                    <a:pt x="939" y="88"/>
                  </a:lnTo>
                  <a:lnTo>
                    <a:pt x="956" y="90"/>
                  </a:lnTo>
                  <a:lnTo>
                    <a:pt x="964" y="93"/>
                  </a:lnTo>
                  <a:lnTo>
                    <a:pt x="972" y="97"/>
                  </a:lnTo>
                  <a:lnTo>
                    <a:pt x="978" y="100"/>
                  </a:lnTo>
                  <a:lnTo>
                    <a:pt x="984" y="104"/>
                  </a:lnTo>
                  <a:lnTo>
                    <a:pt x="989" y="110"/>
                  </a:lnTo>
                  <a:lnTo>
                    <a:pt x="993" y="117"/>
                  </a:lnTo>
                  <a:lnTo>
                    <a:pt x="995" y="124"/>
                  </a:lnTo>
                  <a:lnTo>
                    <a:pt x="995" y="133"/>
                  </a:lnTo>
                  <a:lnTo>
                    <a:pt x="994" y="143"/>
                  </a:lnTo>
                  <a:lnTo>
                    <a:pt x="990" y="154"/>
                  </a:lnTo>
                  <a:lnTo>
                    <a:pt x="990" y="154"/>
                  </a:lnTo>
                  <a:lnTo>
                    <a:pt x="985" y="164"/>
                  </a:lnTo>
                  <a:lnTo>
                    <a:pt x="978" y="172"/>
                  </a:lnTo>
                  <a:lnTo>
                    <a:pt x="971" y="181"/>
                  </a:lnTo>
                  <a:lnTo>
                    <a:pt x="961" y="187"/>
                  </a:lnTo>
                  <a:lnTo>
                    <a:pt x="941" y="199"/>
                  </a:lnTo>
                  <a:lnTo>
                    <a:pt x="922" y="209"/>
                  </a:lnTo>
                  <a:lnTo>
                    <a:pt x="922" y="209"/>
                  </a:lnTo>
                  <a:lnTo>
                    <a:pt x="919" y="212"/>
                  </a:lnTo>
                  <a:lnTo>
                    <a:pt x="918" y="214"/>
                  </a:lnTo>
                  <a:lnTo>
                    <a:pt x="918" y="217"/>
                  </a:lnTo>
                  <a:lnTo>
                    <a:pt x="919" y="219"/>
                  </a:lnTo>
                  <a:lnTo>
                    <a:pt x="922" y="222"/>
                  </a:lnTo>
                  <a:lnTo>
                    <a:pt x="924" y="223"/>
                  </a:lnTo>
                  <a:lnTo>
                    <a:pt x="927" y="223"/>
                  </a:lnTo>
                  <a:lnTo>
                    <a:pt x="929" y="223"/>
                  </a:lnTo>
                  <a:lnTo>
                    <a:pt x="929" y="2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077EB4B-208F-B728-401B-371060D51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2322"/>
              <a:ext cx="317" cy="122"/>
            </a:xfrm>
            <a:custGeom>
              <a:avLst/>
              <a:gdLst>
                <a:gd name="T0" fmla="*/ 210 w 1268"/>
                <a:gd name="T1" fmla="*/ 391 h 487"/>
                <a:gd name="T2" fmla="*/ 130 w 1268"/>
                <a:gd name="T3" fmla="*/ 335 h 487"/>
                <a:gd name="T4" fmla="*/ 80 w 1268"/>
                <a:gd name="T5" fmla="*/ 284 h 487"/>
                <a:gd name="T6" fmla="*/ 33 w 1268"/>
                <a:gd name="T7" fmla="*/ 204 h 487"/>
                <a:gd name="T8" fmla="*/ 15 w 1268"/>
                <a:gd name="T9" fmla="*/ 136 h 487"/>
                <a:gd name="T10" fmla="*/ 19 w 1268"/>
                <a:gd name="T11" fmla="*/ 85 h 487"/>
                <a:gd name="T12" fmla="*/ 33 w 1268"/>
                <a:gd name="T13" fmla="*/ 56 h 487"/>
                <a:gd name="T14" fmla="*/ 65 w 1268"/>
                <a:gd name="T15" fmla="*/ 27 h 487"/>
                <a:gd name="T16" fmla="*/ 109 w 1268"/>
                <a:gd name="T17" fmla="*/ 15 h 487"/>
                <a:gd name="T18" fmla="*/ 149 w 1268"/>
                <a:gd name="T19" fmla="*/ 18 h 487"/>
                <a:gd name="T20" fmla="*/ 211 w 1268"/>
                <a:gd name="T21" fmla="*/ 41 h 487"/>
                <a:gd name="T22" fmla="*/ 304 w 1268"/>
                <a:gd name="T23" fmla="*/ 97 h 487"/>
                <a:gd name="T24" fmla="*/ 374 w 1268"/>
                <a:gd name="T25" fmla="*/ 132 h 487"/>
                <a:gd name="T26" fmla="*/ 472 w 1268"/>
                <a:gd name="T27" fmla="*/ 167 h 487"/>
                <a:gd name="T28" fmla="*/ 602 w 1268"/>
                <a:gd name="T29" fmla="*/ 195 h 487"/>
                <a:gd name="T30" fmla="*/ 762 w 1268"/>
                <a:gd name="T31" fmla="*/ 209 h 487"/>
                <a:gd name="T32" fmla="*/ 923 w 1268"/>
                <a:gd name="T33" fmla="*/ 210 h 487"/>
                <a:gd name="T34" fmla="*/ 1106 w 1268"/>
                <a:gd name="T35" fmla="*/ 206 h 487"/>
                <a:gd name="T36" fmla="*/ 1174 w 1268"/>
                <a:gd name="T37" fmla="*/ 212 h 487"/>
                <a:gd name="T38" fmla="*/ 1214 w 1268"/>
                <a:gd name="T39" fmla="*/ 230 h 487"/>
                <a:gd name="T40" fmla="*/ 1238 w 1268"/>
                <a:gd name="T41" fmla="*/ 254 h 487"/>
                <a:gd name="T42" fmla="*/ 1251 w 1268"/>
                <a:gd name="T43" fmla="*/ 295 h 487"/>
                <a:gd name="T44" fmla="*/ 1250 w 1268"/>
                <a:gd name="T45" fmla="*/ 329 h 487"/>
                <a:gd name="T46" fmla="*/ 1231 w 1268"/>
                <a:gd name="T47" fmla="*/ 372 h 487"/>
                <a:gd name="T48" fmla="*/ 1209 w 1268"/>
                <a:gd name="T49" fmla="*/ 401 h 487"/>
                <a:gd name="T50" fmla="*/ 1135 w 1268"/>
                <a:gd name="T51" fmla="*/ 451 h 487"/>
                <a:gd name="T52" fmla="*/ 1088 w 1268"/>
                <a:gd name="T53" fmla="*/ 474 h 487"/>
                <a:gd name="T54" fmla="*/ 1085 w 1268"/>
                <a:gd name="T55" fmla="*/ 482 h 487"/>
                <a:gd name="T56" fmla="*/ 1095 w 1268"/>
                <a:gd name="T57" fmla="*/ 486 h 487"/>
                <a:gd name="T58" fmla="*/ 1166 w 1268"/>
                <a:gd name="T59" fmla="*/ 451 h 487"/>
                <a:gd name="T60" fmla="*/ 1229 w 1268"/>
                <a:gd name="T61" fmla="*/ 402 h 487"/>
                <a:gd name="T62" fmla="*/ 1256 w 1268"/>
                <a:gd name="T63" fmla="*/ 357 h 487"/>
                <a:gd name="T64" fmla="*/ 1266 w 1268"/>
                <a:gd name="T65" fmla="*/ 322 h 487"/>
                <a:gd name="T66" fmla="*/ 1264 w 1268"/>
                <a:gd name="T67" fmla="*/ 275 h 487"/>
                <a:gd name="T68" fmla="*/ 1249 w 1268"/>
                <a:gd name="T69" fmla="*/ 244 h 487"/>
                <a:gd name="T70" fmla="*/ 1215 w 1268"/>
                <a:gd name="T71" fmla="*/ 214 h 487"/>
                <a:gd name="T72" fmla="*/ 1183 w 1268"/>
                <a:gd name="T73" fmla="*/ 200 h 487"/>
                <a:gd name="T74" fmla="*/ 1102 w 1268"/>
                <a:gd name="T75" fmla="*/ 191 h 487"/>
                <a:gd name="T76" fmla="*/ 993 w 1268"/>
                <a:gd name="T77" fmla="*/ 194 h 487"/>
                <a:gd name="T78" fmla="*/ 768 w 1268"/>
                <a:gd name="T79" fmla="*/ 194 h 487"/>
                <a:gd name="T80" fmla="*/ 547 w 1268"/>
                <a:gd name="T81" fmla="*/ 170 h 487"/>
                <a:gd name="T82" fmla="*/ 467 w 1268"/>
                <a:gd name="T83" fmla="*/ 150 h 487"/>
                <a:gd name="T84" fmla="*/ 365 w 1268"/>
                <a:gd name="T85" fmla="*/ 112 h 487"/>
                <a:gd name="T86" fmla="*/ 291 w 1268"/>
                <a:gd name="T87" fmla="*/ 72 h 487"/>
                <a:gd name="T88" fmla="*/ 194 w 1268"/>
                <a:gd name="T89" fmla="*/ 16 h 487"/>
                <a:gd name="T90" fmla="*/ 140 w 1268"/>
                <a:gd name="T91" fmla="*/ 1 h 487"/>
                <a:gd name="T92" fmla="*/ 103 w 1268"/>
                <a:gd name="T93" fmla="*/ 1 h 487"/>
                <a:gd name="T94" fmla="*/ 55 w 1268"/>
                <a:gd name="T95" fmla="*/ 15 h 487"/>
                <a:gd name="T96" fmla="*/ 29 w 1268"/>
                <a:gd name="T97" fmla="*/ 37 h 487"/>
                <a:gd name="T98" fmla="*/ 8 w 1268"/>
                <a:gd name="T99" fmla="*/ 75 h 487"/>
                <a:gd name="T100" fmla="*/ 0 w 1268"/>
                <a:gd name="T101" fmla="*/ 107 h 487"/>
                <a:gd name="T102" fmla="*/ 12 w 1268"/>
                <a:gd name="T103" fmla="*/ 189 h 487"/>
                <a:gd name="T104" fmla="*/ 54 w 1268"/>
                <a:gd name="T105" fmla="*/ 272 h 487"/>
                <a:gd name="T106" fmla="*/ 103 w 1268"/>
                <a:gd name="T107" fmla="*/ 331 h 487"/>
                <a:gd name="T108" fmla="*/ 183 w 1268"/>
                <a:gd name="T109" fmla="*/ 394 h 487"/>
                <a:gd name="T110" fmla="*/ 250 w 1268"/>
                <a:gd name="T111" fmla="*/ 426 h 487"/>
                <a:gd name="T112" fmla="*/ 257 w 1268"/>
                <a:gd name="T113" fmla="*/ 424 h 487"/>
                <a:gd name="T114" fmla="*/ 256 w 1268"/>
                <a:gd name="T115" fmla="*/ 414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68" h="487">
                  <a:moveTo>
                    <a:pt x="254" y="411"/>
                  </a:moveTo>
                  <a:lnTo>
                    <a:pt x="254" y="411"/>
                  </a:lnTo>
                  <a:lnTo>
                    <a:pt x="231" y="402"/>
                  </a:lnTo>
                  <a:lnTo>
                    <a:pt x="210" y="391"/>
                  </a:lnTo>
                  <a:lnTo>
                    <a:pt x="189" y="379"/>
                  </a:lnTo>
                  <a:lnTo>
                    <a:pt x="168" y="366"/>
                  </a:lnTo>
                  <a:lnTo>
                    <a:pt x="148" y="351"/>
                  </a:lnTo>
                  <a:lnTo>
                    <a:pt x="130" y="335"/>
                  </a:lnTo>
                  <a:lnTo>
                    <a:pt x="111" y="319"/>
                  </a:lnTo>
                  <a:lnTo>
                    <a:pt x="95" y="301"/>
                  </a:lnTo>
                  <a:lnTo>
                    <a:pt x="95" y="301"/>
                  </a:lnTo>
                  <a:lnTo>
                    <a:pt x="80" y="284"/>
                  </a:lnTo>
                  <a:lnTo>
                    <a:pt x="66" y="265"/>
                  </a:lnTo>
                  <a:lnTo>
                    <a:pt x="54" y="245"/>
                  </a:lnTo>
                  <a:lnTo>
                    <a:pt x="43" y="225"/>
                  </a:lnTo>
                  <a:lnTo>
                    <a:pt x="33" y="204"/>
                  </a:lnTo>
                  <a:lnTo>
                    <a:pt x="24" y="182"/>
                  </a:lnTo>
                  <a:lnTo>
                    <a:pt x="19" y="160"/>
                  </a:lnTo>
                  <a:lnTo>
                    <a:pt x="15" y="136"/>
                  </a:lnTo>
                  <a:lnTo>
                    <a:pt x="15" y="136"/>
                  </a:lnTo>
                  <a:lnTo>
                    <a:pt x="15" y="116"/>
                  </a:lnTo>
                  <a:lnTo>
                    <a:pt x="15" y="105"/>
                  </a:lnTo>
                  <a:lnTo>
                    <a:pt x="18" y="95"/>
                  </a:lnTo>
                  <a:lnTo>
                    <a:pt x="19" y="85"/>
                  </a:lnTo>
                  <a:lnTo>
                    <a:pt x="23" y="75"/>
                  </a:lnTo>
                  <a:lnTo>
                    <a:pt x="26" y="66"/>
                  </a:lnTo>
                  <a:lnTo>
                    <a:pt x="33" y="56"/>
                  </a:lnTo>
                  <a:lnTo>
                    <a:pt x="33" y="56"/>
                  </a:lnTo>
                  <a:lnTo>
                    <a:pt x="39" y="47"/>
                  </a:lnTo>
                  <a:lnTo>
                    <a:pt x="48" y="40"/>
                  </a:lnTo>
                  <a:lnTo>
                    <a:pt x="56" y="32"/>
                  </a:lnTo>
                  <a:lnTo>
                    <a:pt x="65" y="27"/>
                  </a:lnTo>
                  <a:lnTo>
                    <a:pt x="76" y="22"/>
                  </a:lnTo>
                  <a:lnTo>
                    <a:pt x="86" y="18"/>
                  </a:lnTo>
                  <a:lnTo>
                    <a:pt x="98" y="16"/>
                  </a:lnTo>
                  <a:lnTo>
                    <a:pt x="109" y="15"/>
                  </a:lnTo>
                  <a:lnTo>
                    <a:pt x="109" y="15"/>
                  </a:lnTo>
                  <a:lnTo>
                    <a:pt x="123" y="15"/>
                  </a:lnTo>
                  <a:lnTo>
                    <a:pt x="136" y="16"/>
                  </a:lnTo>
                  <a:lnTo>
                    <a:pt x="149" y="18"/>
                  </a:lnTo>
                  <a:lnTo>
                    <a:pt x="163" y="21"/>
                  </a:lnTo>
                  <a:lnTo>
                    <a:pt x="175" y="25"/>
                  </a:lnTo>
                  <a:lnTo>
                    <a:pt x="188" y="30"/>
                  </a:lnTo>
                  <a:lnTo>
                    <a:pt x="211" y="41"/>
                  </a:lnTo>
                  <a:lnTo>
                    <a:pt x="235" y="55"/>
                  </a:lnTo>
                  <a:lnTo>
                    <a:pt x="257" y="70"/>
                  </a:lnTo>
                  <a:lnTo>
                    <a:pt x="280" y="83"/>
                  </a:lnTo>
                  <a:lnTo>
                    <a:pt x="304" y="97"/>
                  </a:lnTo>
                  <a:lnTo>
                    <a:pt x="304" y="97"/>
                  </a:lnTo>
                  <a:lnTo>
                    <a:pt x="326" y="110"/>
                  </a:lnTo>
                  <a:lnTo>
                    <a:pt x="350" y="121"/>
                  </a:lnTo>
                  <a:lnTo>
                    <a:pt x="374" y="132"/>
                  </a:lnTo>
                  <a:lnTo>
                    <a:pt x="397" y="142"/>
                  </a:lnTo>
                  <a:lnTo>
                    <a:pt x="422" y="151"/>
                  </a:lnTo>
                  <a:lnTo>
                    <a:pt x="447" y="160"/>
                  </a:lnTo>
                  <a:lnTo>
                    <a:pt x="472" y="167"/>
                  </a:lnTo>
                  <a:lnTo>
                    <a:pt x="497" y="174"/>
                  </a:lnTo>
                  <a:lnTo>
                    <a:pt x="497" y="174"/>
                  </a:lnTo>
                  <a:lnTo>
                    <a:pt x="550" y="185"/>
                  </a:lnTo>
                  <a:lnTo>
                    <a:pt x="602" y="195"/>
                  </a:lnTo>
                  <a:lnTo>
                    <a:pt x="655" y="201"/>
                  </a:lnTo>
                  <a:lnTo>
                    <a:pt x="708" y="206"/>
                  </a:lnTo>
                  <a:lnTo>
                    <a:pt x="708" y="206"/>
                  </a:lnTo>
                  <a:lnTo>
                    <a:pt x="762" y="209"/>
                  </a:lnTo>
                  <a:lnTo>
                    <a:pt x="816" y="210"/>
                  </a:lnTo>
                  <a:lnTo>
                    <a:pt x="869" y="211"/>
                  </a:lnTo>
                  <a:lnTo>
                    <a:pt x="923" y="210"/>
                  </a:lnTo>
                  <a:lnTo>
                    <a:pt x="923" y="210"/>
                  </a:lnTo>
                  <a:lnTo>
                    <a:pt x="1033" y="207"/>
                  </a:lnTo>
                  <a:lnTo>
                    <a:pt x="1033" y="207"/>
                  </a:lnTo>
                  <a:lnTo>
                    <a:pt x="1082" y="206"/>
                  </a:lnTo>
                  <a:lnTo>
                    <a:pt x="1106" y="206"/>
                  </a:lnTo>
                  <a:lnTo>
                    <a:pt x="1130" y="206"/>
                  </a:lnTo>
                  <a:lnTo>
                    <a:pt x="1130" y="206"/>
                  </a:lnTo>
                  <a:lnTo>
                    <a:pt x="1153" y="209"/>
                  </a:lnTo>
                  <a:lnTo>
                    <a:pt x="1174" y="212"/>
                  </a:lnTo>
                  <a:lnTo>
                    <a:pt x="1184" y="216"/>
                  </a:lnTo>
                  <a:lnTo>
                    <a:pt x="1195" y="220"/>
                  </a:lnTo>
                  <a:lnTo>
                    <a:pt x="1204" y="224"/>
                  </a:lnTo>
                  <a:lnTo>
                    <a:pt x="1214" y="230"/>
                  </a:lnTo>
                  <a:lnTo>
                    <a:pt x="1214" y="230"/>
                  </a:lnTo>
                  <a:lnTo>
                    <a:pt x="1223" y="236"/>
                  </a:lnTo>
                  <a:lnTo>
                    <a:pt x="1230" y="245"/>
                  </a:lnTo>
                  <a:lnTo>
                    <a:pt x="1238" y="254"/>
                  </a:lnTo>
                  <a:lnTo>
                    <a:pt x="1243" y="262"/>
                  </a:lnTo>
                  <a:lnTo>
                    <a:pt x="1246" y="272"/>
                  </a:lnTo>
                  <a:lnTo>
                    <a:pt x="1250" y="284"/>
                  </a:lnTo>
                  <a:lnTo>
                    <a:pt x="1251" y="295"/>
                  </a:lnTo>
                  <a:lnTo>
                    <a:pt x="1253" y="306"/>
                  </a:lnTo>
                  <a:lnTo>
                    <a:pt x="1253" y="306"/>
                  </a:lnTo>
                  <a:lnTo>
                    <a:pt x="1251" y="317"/>
                  </a:lnTo>
                  <a:lnTo>
                    <a:pt x="1250" y="329"/>
                  </a:lnTo>
                  <a:lnTo>
                    <a:pt x="1246" y="340"/>
                  </a:lnTo>
                  <a:lnTo>
                    <a:pt x="1243" y="351"/>
                  </a:lnTo>
                  <a:lnTo>
                    <a:pt x="1238" y="362"/>
                  </a:lnTo>
                  <a:lnTo>
                    <a:pt x="1231" y="372"/>
                  </a:lnTo>
                  <a:lnTo>
                    <a:pt x="1225" y="382"/>
                  </a:lnTo>
                  <a:lnTo>
                    <a:pt x="1218" y="391"/>
                  </a:lnTo>
                  <a:lnTo>
                    <a:pt x="1218" y="391"/>
                  </a:lnTo>
                  <a:lnTo>
                    <a:pt x="1209" y="401"/>
                  </a:lnTo>
                  <a:lnTo>
                    <a:pt x="1200" y="410"/>
                  </a:lnTo>
                  <a:lnTo>
                    <a:pt x="1179" y="425"/>
                  </a:lnTo>
                  <a:lnTo>
                    <a:pt x="1158" y="439"/>
                  </a:lnTo>
                  <a:lnTo>
                    <a:pt x="1135" y="451"/>
                  </a:lnTo>
                  <a:lnTo>
                    <a:pt x="1135" y="451"/>
                  </a:lnTo>
                  <a:lnTo>
                    <a:pt x="1111" y="462"/>
                  </a:lnTo>
                  <a:lnTo>
                    <a:pt x="1088" y="474"/>
                  </a:lnTo>
                  <a:lnTo>
                    <a:pt x="1088" y="474"/>
                  </a:lnTo>
                  <a:lnTo>
                    <a:pt x="1085" y="475"/>
                  </a:lnTo>
                  <a:lnTo>
                    <a:pt x="1084" y="477"/>
                  </a:lnTo>
                  <a:lnTo>
                    <a:pt x="1084" y="480"/>
                  </a:lnTo>
                  <a:lnTo>
                    <a:pt x="1085" y="482"/>
                  </a:lnTo>
                  <a:lnTo>
                    <a:pt x="1088" y="485"/>
                  </a:lnTo>
                  <a:lnTo>
                    <a:pt x="1090" y="486"/>
                  </a:lnTo>
                  <a:lnTo>
                    <a:pt x="1093" y="487"/>
                  </a:lnTo>
                  <a:lnTo>
                    <a:pt x="1095" y="486"/>
                  </a:lnTo>
                  <a:lnTo>
                    <a:pt x="1095" y="486"/>
                  </a:lnTo>
                  <a:lnTo>
                    <a:pt x="1120" y="476"/>
                  </a:lnTo>
                  <a:lnTo>
                    <a:pt x="1144" y="464"/>
                  </a:lnTo>
                  <a:lnTo>
                    <a:pt x="1166" y="451"/>
                  </a:lnTo>
                  <a:lnTo>
                    <a:pt x="1189" y="436"/>
                  </a:lnTo>
                  <a:lnTo>
                    <a:pt x="1210" y="420"/>
                  </a:lnTo>
                  <a:lnTo>
                    <a:pt x="1219" y="411"/>
                  </a:lnTo>
                  <a:lnTo>
                    <a:pt x="1229" y="402"/>
                  </a:lnTo>
                  <a:lnTo>
                    <a:pt x="1236" y="392"/>
                  </a:lnTo>
                  <a:lnTo>
                    <a:pt x="1244" y="381"/>
                  </a:lnTo>
                  <a:lnTo>
                    <a:pt x="1250" y="370"/>
                  </a:lnTo>
                  <a:lnTo>
                    <a:pt x="1256" y="357"/>
                  </a:lnTo>
                  <a:lnTo>
                    <a:pt x="1256" y="357"/>
                  </a:lnTo>
                  <a:lnTo>
                    <a:pt x="1260" y="346"/>
                  </a:lnTo>
                  <a:lnTo>
                    <a:pt x="1264" y="335"/>
                  </a:lnTo>
                  <a:lnTo>
                    <a:pt x="1266" y="322"/>
                  </a:lnTo>
                  <a:lnTo>
                    <a:pt x="1268" y="310"/>
                  </a:lnTo>
                  <a:lnTo>
                    <a:pt x="1268" y="299"/>
                  </a:lnTo>
                  <a:lnTo>
                    <a:pt x="1266" y="286"/>
                  </a:lnTo>
                  <a:lnTo>
                    <a:pt x="1264" y="275"/>
                  </a:lnTo>
                  <a:lnTo>
                    <a:pt x="1260" y="264"/>
                  </a:lnTo>
                  <a:lnTo>
                    <a:pt x="1260" y="264"/>
                  </a:lnTo>
                  <a:lnTo>
                    <a:pt x="1255" y="252"/>
                  </a:lnTo>
                  <a:lnTo>
                    <a:pt x="1249" y="244"/>
                  </a:lnTo>
                  <a:lnTo>
                    <a:pt x="1241" y="235"/>
                  </a:lnTo>
                  <a:lnTo>
                    <a:pt x="1234" y="226"/>
                  </a:lnTo>
                  <a:lnTo>
                    <a:pt x="1225" y="220"/>
                  </a:lnTo>
                  <a:lnTo>
                    <a:pt x="1215" y="214"/>
                  </a:lnTo>
                  <a:lnTo>
                    <a:pt x="1205" y="207"/>
                  </a:lnTo>
                  <a:lnTo>
                    <a:pt x="1194" y="204"/>
                  </a:lnTo>
                  <a:lnTo>
                    <a:pt x="1194" y="204"/>
                  </a:lnTo>
                  <a:lnTo>
                    <a:pt x="1183" y="200"/>
                  </a:lnTo>
                  <a:lnTo>
                    <a:pt x="1171" y="196"/>
                  </a:lnTo>
                  <a:lnTo>
                    <a:pt x="1149" y="192"/>
                  </a:lnTo>
                  <a:lnTo>
                    <a:pt x="1125" y="191"/>
                  </a:lnTo>
                  <a:lnTo>
                    <a:pt x="1102" y="191"/>
                  </a:lnTo>
                  <a:lnTo>
                    <a:pt x="1102" y="191"/>
                  </a:lnTo>
                  <a:lnTo>
                    <a:pt x="1048" y="192"/>
                  </a:lnTo>
                  <a:lnTo>
                    <a:pt x="993" y="194"/>
                  </a:lnTo>
                  <a:lnTo>
                    <a:pt x="993" y="194"/>
                  </a:lnTo>
                  <a:lnTo>
                    <a:pt x="881" y="196"/>
                  </a:lnTo>
                  <a:lnTo>
                    <a:pt x="824" y="196"/>
                  </a:lnTo>
                  <a:lnTo>
                    <a:pt x="768" y="194"/>
                  </a:lnTo>
                  <a:lnTo>
                    <a:pt x="768" y="194"/>
                  </a:lnTo>
                  <a:lnTo>
                    <a:pt x="713" y="191"/>
                  </a:lnTo>
                  <a:lnTo>
                    <a:pt x="657" y="186"/>
                  </a:lnTo>
                  <a:lnTo>
                    <a:pt x="602" y="179"/>
                  </a:lnTo>
                  <a:lnTo>
                    <a:pt x="547" y="170"/>
                  </a:lnTo>
                  <a:lnTo>
                    <a:pt x="547" y="170"/>
                  </a:lnTo>
                  <a:lnTo>
                    <a:pt x="521" y="164"/>
                  </a:lnTo>
                  <a:lnTo>
                    <a:pt x="493" y="157"/>
                  </a:lnTo>
                  <a:lnTo>
                    <a:pt x="467" y="150"/>
                  </a:lnTo>
                  <a:lnTo>
                    <a:pt x="441" y="141"/>
                  </a:lnTo>
                  <a:lnTo>
                    <a:pt x="416" y="132"/>
                  </a:lnTo>
                  <a:lnTo>
                    <a:pt x="390" y="122"/>
                  </a:lnTo>
                  <a:lnTo>
                    <a:pt x="365" y="112"/>
                  </a:lnTo>
                  <a:lnTo>
                    <a:pt x="340" y="100"/>
                  </a:lnTo>
                  <a:lnTo>
                    <a:pt x="340" y="100"/>
                  </a:lnTo>
                  <a:lnTo>
                    <a:pt x="315" y="86"/>
                  </a:lnTo>
                  <a:lnTo>
                    <a:pt x="291" y="72"/>
                  </a:lnTo>
                  <a:lnTo>
                    <a:pt x="242" y="42"/>
                  </a:lnTo>
                  <a:lnTo>
                    <a:pt x="242" y="42"/>
                  </a:lnTo>
                  <a:lnTo>
                    <a:pt x="219" y="28"/>
                  </a:lnTo>
                  <a:lnTo>
                    <a:pt x="194" y="16"/>
                  </a:lnTo>
                  <a:lnTo>
                    <a:pt x="180" y="11"/>
                  </a:lnTo>
                  <a:lnTo>
                    <a:pt x="168" y="7"/>
                  </a:lnTo>
                  <a:lnTo>
                    <a:pt x="154" y="3"/>
                  </a:lnTo>
                  <a:lnTo>
                    <a:pt x="140" y="1"/>
                  </a:lnTo>
                  <a:lnTo>
                    <a:pt x="140" y="1"/>
                  </a:lnTo>
                  <a:lnTo>
                    <a:pt x="128" y="0"/>
                  </a:lnTo>
                  <a:lnTo>
                    <a:pt x="115" y="0"/>
                  </a:lnTo>
                  <a:lnTo>
                    <a:pt x="103" y="1"/>
                  </a:lnTo>
                  <a:lnTo>
                    <a:pt x="90" y="2"/>
                  </a:lnTo>
                  <a:lnTo>
                    <a:pt x="78" y="6"/>
                  </a:lnTo>
                  <a:lnTo>
                    <a:pt x="66" y="10"/>
                  </a:lnTo>
                  <a:lnTo>
                    <a:pt x="55" y="15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6" y="30"/>
                  </a:lnTo>
                  <a:lnTo>
                    <a:pt x="29" y="37"/>
                  </a:lnTo>
                  <a:lnTo>
                    <a:pt x="21" y="46"/>
                  </a:lnTo>
                  <a:lnTo>
                    <a:pt x="17" y="55"/>
                  </a:lnTo>
                  <a:lnTo>
                    <a:pt x="12" y="65"/>
                  </a:lnTo>
                  <a:lnTo>
                    <a:pt x="8" y="75"/>
                  </a:lnTo>
                  <a:lnTo>
                    <a:pt x="4" y="85"/>
                  </a:lnTo>
                  <a:lnTo>
                    <a:pt x="2" y="96"/>
                  </a:lnTo>
                  <a:lnTo>
                    <a:pt x="2" y="96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2" y="142"/>
                  </a:lnTo>
                  <a:lnTo>
                    <a:pt x="5" y="166"/>
                  </a:lnTo>
                  <a:lnTo>
                    <a:pt x="12" y="189"/>
                  </a:lnTo>
                  <a:lnTo>
                    <a:pt x="20" y="211"/>
                  </a:lnTo>
                  <a:lnTo>
                    <a:pt x="30" y="232"/>
                  </a:lnTo>
                  <a:lnTo>
                    <a:pt x="41" y="252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69" y="292"/>
                  </a:lnTo>
                  <a:lnTo>
                    <a:pt x="85" y="312"/>
                  </a:lnTo>
                  <a:lnTo>
                    <a:pt x="103" y="331"/>
                  </a:lnTo>
                  <a:lnTo>
                    <a:pt x="121" y="349"/>
                  </a:lnTo>
                  <a:lnTo>
                    <a:pt x="140" y="365"/>
                  </a:lnTo>
                  <a:lnTo>
                    <a:pt x="161" y="380"/>
                  </a:lnTo>
                  <a:lnTo>
                    <a:pt x="183" y="394"/>
                  </a:lnTo>
                  <a:lnTo>
                    <a:pt x="204" y="406"/>
                  </a:lnTo>
                  <a:lnTo>
                    <a:pt x="204" y="406"/>
                  </a:lnTo>
                  <a:lnTo>
                    <a:pt x="226" y="416"/>
                  </a:lnTo>
                  <a:lnTo>
                    <a:pt x="250" y="426"/>
                  </a:lnTo>
                  <a:lnTo>
                    <a:pt x="250" y="426"/>
                  </a:lnTo>
                  <a:lnTo>
                    <a:pt x="254" y="426"/>
                  </a:lnTo>
                  <a:lnTo>
                    <a:pt x="256" y="426"/>
                  </a:lnTo>
                  <a:lnTo>
                    <a:pt x="257" y="424"/>
                  </a:lnTo>
                  <a:lnTo>
                    <a:pt x="259" y="421"/>
                  </a:lnTo>
                  <a:lnTo>
                    <a:pt x="259" y="419"/>
                  </a:lnTo>
                  <a:lnTo>
                    <a:pt x="259" y="416"/>
                  </a:lnTo>
                  <a:lnTo>
                    <a:pt x="256" y="414"/>
                  </a:lnTo>
                  <a:lnTo>
                    <a:pt x="254" y="411"/>
                  </a:lnTo>
                  <a:lnTo>
                    <a:pt x="254" y="4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F0F6BAE8-4BF2-7F35-78AD-23A48E5EB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5" y="2194"/>
              <a:ext cx="162" cy="129"/>
            </a:xfrm>
            <a:custGeom>
              <a:avLst/>
              <a:gdLst>
                <a:gd name="T0" fmla="*/ 246 w 649"/>
                <a:gd name="T1" fmla="*/ 489 h 515"/>
                <a:gd name="T2" fmla="*/ 165 w 649"/>
                <a:gd name="T3" fmla="*/ 444 h 515"/>
                <a:gd name="T4" fmla="*/ 115 w 649"/>
                <a:gd name="T5" fmla="*/ 411 h 515"/>
                <a:gd name="T6" fmla="*/ 70 w 649"/>
                <a:gd name="T7" fmla="*/ 374 h 515"/>
                <a:gd name="T8" fmla="*/ 52 w 649"/>
                <a:gd name="T9" fmla="*/ 352 h 515"/>
                <a:gd name="T10" fmla="*/ 39 w 649"/>
                <a:gd name="T11" fmla="*/ 327 h 515"/>
                <a:gd name="T12" fmla="*/ 24 w 649"/>
                <a:gd name="T13" fmla="*/ 270 h 515"/>
                <a:gd name="T14" fmla="*/ 16 w 649"/>
                <a:gd name="T15" fmla="*/ 217 h 515"/>
                <a:gd name="T16" fmla="*/ 16 w 649"/>
                <a:gd name="T17" fmla="*/ 165 h 515"/>
                <a:gd name="T18" fmla="*/ 24 w 649"/>
                <a:gd name="T19" fmla="*/ 127 h 515"/>
                <a:gd name="T20" fmla="*/ 39 w 649"/>
                <a:gd name="T21" fmla="*/ 92 h 515"/>
                <a:gd name="T22" fmla="*/ 55 w 649"/>
                <a:gd name="T23" fmla="*/ 72 h 515"/>
                <a:gd name="T24" fmla="*/ 82 w 649"/>
                <a:gd name="T25" fmla="*/ 50 h 515"/>
                <a:gd name="T26" fmla="*/ 115 w 649"/>
                <a:gd name="T27" fmla="*/ 33 h 515"/>
                <a:gd name="T28" fmla="*/ 164 w 649"/>
                <a:gd name="T29" fmla="*/ 21 h 515"/>
                <a:gd name="T30" fmla="*/ 241 w 649"/>
                <a:gd name="T31" fmla="*/ 15 h 515"/>
                <a:gd name="T32" fmla="*/ 303 w 649"/>
                <a:gd name="T33" fmla="*/ 15 h 515"/>
                <a:gd name="T34" fmla="*/ 366 w 649"/>
                <a:gd name="T35" fmla="*/ 20 h 515"/>
                <a:gd name="T36" fmla="*/ 459 w 649"/>
                <a:gd name="T37" fmla="*/ 32 h 515"/>
                <a:gd name="T38" fmla="*/ 551 w 649"/>
                <a:gd name="T39" fmla="*/ 52 h 515"/>
                <a:gd name="T40" fmla="*/ 611 w 649"/>
                <a:gd name="T41" fmla="*/ 71 h 515"/>
                <a:gd name="T42" fmla="*/ 644 w 649"/>
                <a:gd name="T43" fmla="*/ 81 h 515"/>
                <a:gd name="T44" fmla="*/ 649 w 649"/>
                <a:gd name="T45" fmla="*/ 76 h 515"/>
                <a:gd name="T46" fmla="*/ 648 w 649"/>
                <a:gd name="T47" fmla="*/ 68 h 515"/>
                <a:gd name="T48" fmla="*/ 614 w 649"/>
                <a:gd name="T49" fmla="*/ 56 h 515"/>
                <a:gd name="T50" fmla="*/ 521 w 649"/>
                <a:gd name="T51" fmla="*/ 30 h 515"/>
                <a:gd name="T52" fmla="*/ 424 w 649"/>
                <a:gd name="T53" fmla="*/ 11 h 515"/>
                <a:gd name="T54" fmla="*/ 360 w 649"/>
                <a:gd name="T55" fmla="*/ 3 h 515"/>
                <a:gd name="T56" fmla="*/ 262 w 649"/>
                <a:gd name="T57" fmla="*/ 0 h 515"/>
                <a:gd name="T58" fmla="*/ 206 w 649"/>
                <a:gd name="T59" fmla="*/ 1 h 515"/>
                <a:gd name="T60" fmla="*/ 151 w 649"/>
                <a:gd name="T61" fmla="*/ 8 h 515"/>
                <a:gd name="T62" fmla="*/ 90 w 649"/>
                <a:gd name="T63" fmla="*/ 28 h 515"/>
                <a:gd name="T64" fmla="*/ 57 w 649"/>
                <a:gd name="T65" fmla="*/ 48 h 515"/>
                <a:gd name="T66" fmla="*/ 40 w 649"/>
                <a:gd name="T67" fmla="*/ 67 h 515"/>
                <a:gd name="T68" fmla="*/ 19 w 649"/>
                <a:gd name="T69" fmla="*/ 100 h 515"/>
                <a:gd name="T70" fmla="*/ 6 w 649"/>
                <a:gd name="T71" fmla="*/ 137 h 515"/>
                <a:gd name="T72" fmla="*/ 1 w 649"/>
                <a:gd name="T73" fmla="*/ 164 h 515"/>
                <a:gd name="T74" fmla="*/ 4 w 649"/>
                <a:gd name="T75" fmla="*/ 246 h 515"/>
                <a:gd name="T76" fmla="*/ 15 w 649"/>
                <a:gd name="T77" fmla="*/ 304 h 515"/>
                <a:gd name="T78" fmla="*/ 31 w 649"/>
                <a:gd name="T79" fmla="*/ 346 h 515"/>
                <a:gd name="T80" fmla="*/ 47 w 649"/>
                <a:gd name="T81" fmla="*/ 371 h 515"/>
                <a:gd name="T82" fmla="*/ 79 w 649"/>
                <a:gd name="T83" fmla="*/ 402 h 515"/>
                <a:gd name="T84" fmla="*/ 126 w 649"/>
                <a:gd name="T85" fmla="*/ 436 h 515"/>
                <a:gd name="T86" fmla="*/ 208 w 649"/>
                <a:gd name="T87" fmla="*/ 486 h 515"/>
                <a:gd name="T88" fmla="*/ 267 w 649"/>
                <a:gd name="T89" fmla="*/ 514 h 515"/>
                <a:gd name="T90" fmla="*/ 272 w 649"/>
                <a:gd name="T91" fmla="*/ 514 h 515"/>
                <a:gd name="T92" fmla="*/ 278 w 649"/>
                <a:gd name="T93" fmla="*/ 507 h 515"/>
                <a:gd name="T94" fmla="*/ 275 w 649"/>
                <a:gd name="T95" fmla="*/ 501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49" h="515">
                  <a:moveTo>
                    <a:pt x="275" y="501"/>
                  </a:moveTo>
                  <a:lnTo>
                    <a:pt x="275" y="501"/>
                  </a:lnTo>
                  <a:lnTo>
                    <a:pt x="246" y="489"/>
                  </a:lnTo>
                  <a:lnTo>
                    <a:pt x="218" y="474"/>
                  </a:lnTo>
                  <a:lnTo>
                    <a:pt x="192" y="459"/>
                  </a:lnTo>
                  <a:lnTo>
                    <a:pt x="165" y="444"/>
                  </a:lnTo>
                  <a:lnTo>
                    <a:pt x="165" y="444"/>
                  </a:lnTo>
                  <a:lnTo>
                    <a:pt x="140" y="427"/>
                  </a:lnTo>
                  <a:lnTo>
                    <a:pt x="115" y="411"/>
                  </a:lnTo>
                  <a:lnTo>
                    <a:pt x="91" y="394"/>
                  </a:lnTo>
                  <a:lnTo>
                    <a:pt x="81" y="384"/>
                  </a:lnTo>
                  <a:lnTo>
                    <a:pt x="70" y="374"/>
                  </a:lnTo>
                  <a:lnTo>
                    <a:pt x="70" y="374"/>
                  </a:lnTo>
                  <a:lnTo>
                    <a:pt x="60" y="364"/>
                  </a:lnTo>
                  <a:lnTo>
                    <a:pt x="52" y="352"/>
                  </a:lnTo>
                  <a:lnTo>
                    <a:pt x="45" y="340"/>
                  </a:lnTo>
                  <a:lnTo>
                    <a:pt x="39" y="327"/>
                  </a:lnTo>
                  <a:lnTo>
                    <a:pt x="39" y="327"/>
                  </a:lnTo>
                  <a:lnTo>
                    <a:pt x="34" y="314"/>
                  </a:lnTo>
                  <a:lnTo>
                    <a:pt x="30" y="299"/>
                  </a:lnTo>
                  <a:lnTo>
                    <a:pt x="24" y="270"/>
                  </a:lnTo>
                  <a:lnTo>
                    <a:pt x="24" y="270"/>
                  </a:lnTo>
                  <a:lnTo>
                    <a:pt x="19" y="244"/>
                  </a:lnTo>
                  <a:lnTo>
                    <a:pt x="16" y="217"/>
                  </a:lnTo>
                  <a:lnTo>
                    <a:pt x="15" y="191"/>
                  </a:lnTo>
                  <a:lnTo>
                    <a:pt x="16" y="165"/>
                  </a:lnTo>
                  <a:lnTo>
                    <a:pt x="16" y="165"/>
                  </a:lnTo>
                  <a:lnTo>
                    <a:pt x="17" y="152"/>
                  </a:lnTo>
                  <a:lnTo>
                    <a:pt x="20" y="140"/>
                  </a:lnTo>
                  <a:lnTo>
                    <a:pt x="24" y="127"/>
                  </a:lnTo>
                  <a:lnTo>
                    <a:pt x="27" y="115"/>
                  </a:lnTo>
                  <a:lnTo>
                    <a:pt x="32" y="103"/>
                  </a:lnTo>
                  <a:lnTo>
                    <a:pt x="39" y="92"/>
                  </a:lnTo>
                  <a:lnTo>
                    <a:pt x="46" y="82"/>
                  </a:lnTo>
                  <a:lnTo>
                    <a:pt x="55" y="72"/>
                  </a:lnTo>
                  <a:lnTo>
                    <a:pt x="55" y="72"/>
                  </a:lnTo>
                  <a:lnTo>
                    <a:pt x="64" y="63"/>
                  </a:lnTo>
                  <a:lnTo>
                    <a:pt x="72" y="56"/>
                  </a:lnTo>
                  <a:lnTo>
                    <a:pt x="82" y="50"/>
                  </a:lnTo>
                  <a:lnTo>
                    <a:pt x="94" y="43"/>
                  </a:lnTo>
                  <a:lnTo>
                    <a:pt x="104" y="38"/>
                  </a:lnTo>
                  <a:lnTo>
                    <a:pt x="115" y="33"/>
                  </a:lnTo>
                  <a:lnTo>
                    <a:pt x="139" y="26"/>
                  </a:lnTo>
                  <a:lnTo>
                    <a:pt x="139" y="26"/>
                  </a:lnTo>
                  <a:lnTo>
                    <a:pt x="164" y="21"/>
                  </a:lnTo>
                  <a:lnTo>
                    <a:pt x="190" y="17"/>
                  </a:lnTo>
                  <a:lnTo>
                    <a:pt x="215" y="16"/>
                  </a:lnTo>
                  <a:lnTo>
                    <a:pt x="241" y="15"/>
                  </a:lnTo>
                  <a:lnTo>
                    <a:pt x="241" y="15"/>
                  </a:lnTo>
                  <a:lnTo>
                    <a:pt x="272" y="15"/>
                  </a:lnTo>
                  <a:lnTo>
                    <a:pt x="303" y="15"/>
                  </a:lnTo>
                  <a:lnTo>
                    <a:pt x="335" y="17"/>
                  </a:lnTo>
                  <a:lnTo>
                    <a:pt x="366" y="20"/>
                  </a:lnTo>
                  <a:lnTo>
                    <a:pt x="366" y="20"/>
                  </a:lnTo>
                  <a:lnTo>
                    <a:pt x="397" y="22"/>
                  </a:lnTo>
                  <a:lnTo>
                    <a:pt x="428" y="27"/>
                  </a:lnTo>
                  <a:lnTo>
                    <a:pt x="459" y="32"/>
                  </a:lnTo>
                  <a:lnTo>
                    <a:pt x="491" y="38"/>
                  </a:lnTo>
                  <a:lnTo>
                    <a:pt x="521" y="45"/>
                  </a:lnTo>
                  <a:lnTo>
                    <a:pt x="551" y="52"/>
                  </a:lnTo>
                  <a:lnTo>
                    <a:pt x="581" y="61"/>
                  </a:lnTo>
                  <a:lnTo>
                    <a:pt x="611" y="71"/>
                  </a:lnTo>
                  <a:lnTo>
                    <a:pt x="611" y="71"/>
                  </a:lnTo>
                  <a:lnTo>
                    <a:pt x="640" y="81"/>
                  </a:lnTo>
                  <a:lnTo>
                    <a:pt x="640" y="81"/>
                  </a:lnTo>
                  <a:lnTo>
                    <a:pt x="644" y="81"/>
                  </a:lnTo>
                  <a:lnTo>
                    <a:pt x="647" y="81"/>
                  </a:lnTo>
                  <a:lnTo>
                    <a:pt x="648" y="78"/>
                  </a:lnTo>
                  <a:lnTo>
                    <a:pt x="649" y="76"/>
                  </a:lnTo>
                  <a:lnTo>
                    <a:pt x="649" y="73"/>
                  </a:lnTo>
                  <a:lnTo>
                    <a:pt x="649" y="71"/>
                  </a:lnTo>
                  <a:lnTo>
                    <a:pt x="648" y="68"/>
                  </a:lnTo>
                  <a:lnTo>
                    <a:pt x="644" y="67"/>
                  </a:lnTo>
                  <a:lnTo>
                    <a:pt x="644" y="67"/>
                  </a:lnTo>
                  <a:lnTo>
                    <a:pt x="614" y="56"/>
                  </a:lnTo>
                  <a:lnTo>
                    <a:pt x="583" y="46"/>
                  </a:lnTo>
                  <a:lnTo>
                    <a:pt x="552" y="37"/>
                  </a:lnTo>
                  <a:lnTo>
                    <a:pt x="521" y="30"/>
                  </a:lnTo>
                  <a:lnTo>
                    <a:pt x="488" y="22"/>
                  </a:lnTo>
                  <a:lnTo>
                    <a:pt x="457" y="16"/>
                  </a:lnTo>
                  <a:lnTo>
                    <a:pt x="424" y="11"/>
                  </a:lnTo>
                  <a:lnTo>
                    <a:pt x="392" y="7"/>
                  </a:lnTo>
                  <a:lnTo>
                    <a:pt x="392" y="7"/>
                  </a:lnTo>
                  <a:lnTo>
                    <a:pt x="360" y="3"/>
                  </a:lnTo>
                  <a:lnTo>
                    <a:pt x="327" y="1"/>
                  </a:lnTo>
                  <a:lnTo>
                    <a:pt x="295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35" y="0"/>
                  </a:lnTo>
                  <a:lnTo>
                    <a:pt x="206" y="1"/>
                  </a:lnTo>
                  <a:lnTo>
                    <a:pt x="179" y="3"/>
                  </a:lnTo>
                  <a:lnTo>
                    <a:pt x="151" y="8"/>
                  </a:lnTo>
                  <a:lnTo>
                    <a:pt x="151" y="8"/>
                  </a:lnTo>
                  <a:lnTo>
                    <a:pt x="126" y="15"/>
                  </a:lnTo>
                  <a:lnTo>
                    <a:pt x="102" y="23"/>
                  </a:lnTo>
                  <a:lnTo>
                    <a:pt x="90" y="28"/>
                  </a:lnTo>
                  <a:lnTo>
                    <a:pt x="79" y="35"/>
                  </a:lnTo>
                  <a:lnTo>
                    <a:pt x="69" y="41"/>
                  </a:lnTo>
                  <a:lnTo>
                    <a:pt x="57" y="48"/>
                  </a:lnTo>
                  <a:lnTo>
                    <a:pt x="57" y="48"/>
                  </a:lnTo>
                  <a:lnTo>
                    <a:pt x="49" y="57"/>
                  </a:lnTo>
                  <a:lnTo>
                    <a:pt x="40" y="67"/>
                  </a:lnTo>
                  <a:lnTo>
                    <a:pt x="31" y="77"/>
                  </a:lnTo>
                  <a:lnTo>
                    <a:pt x="25" y="88"/>
                  </a:lnTo>
                  <a:lnTo>
                    <a:pt x="19" y="100"/>
                  </a:lnTo>
                  <a:lnTo>
                    <a:pt x="14" y="112"/>
                  </a:lnTo>
                  <a:lnTo>
                    <a:pt x="9" y="125"/>
                  </a:lnTo>
                  <a:lnTo>
                    <a:pt x="6" y="137"/>
                  </a:lnTo>
                  <a:lnTo>
                    <a:pt x="6" y="137"/>
                  </a:lnTo>
                  <a:lnTo>
                    <a:pt x="4" y="150"/>
                  </a:lnTo>
                  <a:lnTo>
                    <a:pt x="1" y="164"/>
                  </a:lnTo>
                  <a:lnTo>
                    <a:pt x="0" y="191"/>
                  </a:lnTo>
                  <a:lnTo>
                    <a:pt x="1" y="219"/>
                  </a:lnTo>
                  <a:lnTo>
                    <a:pt x="4" y="246"/>
                  </a:lnTo>
                  <a:lnTo>
                    <a:pt x="4" y="246"/>
                  </a:lnTo>
                  <a:lnTo>
                    <a:pt x="9" y="275"/>
                  </a:lnTo>
                  <a:lnTo>
                    <a:pt x="15" y="304"/>
                  </a:lnTo>
                  <a:lnTo>
                    <a:pt x="19" y="319"/>
                  </a:lnTo>
                  <a:lnTo>
                    <a:pt x="25" y="332"/>
                  </a:lnTo>
                  <a:lnTo>
                    <a:pt x="31" y="346"/>
                  </a:lnTo>
                  <a:lnTo>
                    <a:pt x="39" y="359"/>
                  </a:lnTo>
                  <a:lnTo>
                    <a:pt x="39" y="359"/>
                  </a:lnTo>
                  <a:lnTo>
                    <a:pt x="47" y="371"/>
                  </a:lnTo>
                  <a:lnTo>
                    <a:pt x="56" y="381"/>
                  </a:lnTo>
                  <a:lnTo>
                    <a:pt x="67" y="392"/>
                  </a:lnTo>
                  <a:lnTo>
                    <a:pt x="79" y="402"/>
                  </a:lnTo>
                  <a:lnTo>
                    <a:pt x="102" y="420"/>
                  </a:lnTo>
                  <a:lnTo>
                    <a:pt x="126" y="436"/>
                  </a:lnTo>
                  <a:lnTo>
                    <a:pt x="126" y="436"/>
                  </a:lnTo>
                  <a:lnTo>
                    <a:pt x="154" y="454"/>
                  </a:lnTo>
                  <a:lnTo>
                    <a:pt x="181" y="470"/>
                  </a:lnTo>
                  <a:lnTo>
                    <a:pt x="208" y="486"/>
                  </a:lnTo>
                  <a:lnTo>
                    <a:pt x="237" y="500"/>
                  </a:lnTo>
                  <a:lnTo>
                    <a:pt x="237" y="500"/>
                  </a:lnTo>
                  <a:lnTo>
                    <a:pt x="267" y="514"/>
                  </a:lnTo>
                  <a:lnTo>
                    <a:pt x="267" y="514"/>
                  </a:lnTo>
                  <a:lnTo>
                    <a:pt x="270" y="515"/>
                  </a:lnTo>
                  <a:lnTo>
                    <a:pt x="272" y="514"/>
                  </a:lnTo>
                  <a:lnTo>
                    <a:pt x="275" y="512"/>
                  </a:lnTo>
                  <a:lnTo>
                    <a:pt x="277" y="511"/>
                  </a:lnTo>
                  <a:lnTo>
                    <a:pt x="278" y="507"/>
                  </a:lnTo>
                  <a:lnTo>
                    <a:pt x="278" y="505"/>
                  </a:lnTo>
                  <a:lnTo>
                    <a:pt x="277" y="502"/>
                  </a:lnTo>
                  <a:lnTo>
                    <a:pt x="275" y="501"/>
                  </a:lnTo>
                  <a:lnTo>
                    <a:pt x="275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4E217D92-338D-CBE0-9ADD-8B8247E03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2163"/>
              <a:ext cx="110" cy="38"/>
            </a:xfrm>
            <a:custGeom>
              <a:avLst/>
              <a:gdLst>
                <a:gd name="T0" fmla="*/ 432 w 439"/>
                <a:gd name="T1" fmla="*/ 0 h 154"/>
                <a:gd name="T2" fmla="*/ 432 w 439"/>
                <a:gd name="T3" fmla="*/ 0 h 154"/>
                <a:gd name="T4" fmla="*/ 228 w 439"/>
                <a:gd name="T5" fmla="*/ 25 h 154"/>
                <a:gd name="T6" fmla="*/ 228 w 439"/>
                <a:gd name="T7" fmla="*/ 25 h 154"/>
                <a:gd name="T8" fmla="*/ 186 w 439"/>
                <a:gd name="T9" fmla="*/ 30 h 154"/>
                <a:gd name="T10" fmla="*/ 164 w 439"/>
                <a:gd name="T11" fmla="*/ 32 h 154"/>
                <a:gd name="T12" fmla="*/ 143 w 439"/>
                <a:gd name="T13" fmla="*/ 36 h 154"/>
                <a:gd name="T14" fmla="*/ 123 w 439"/>
                <a:gd name="T15" fmla="*/ 41 h 154"/>
                <a:gd name="T16" fmla="*/ 103 w 439"/>
                <a:gd name="T17" fmla="*/ 49 h 154"/>
                <a:gd name="T18" fmla="*/ 83 w 439"/>
                <a:gd name="T19" fmla="*/ 57 h 154"/>
                <a:gd name="T20" fmla="*/ 66 w 439"/>
                <a:gd name="T21" fmla="*/ 67 h 154"/>
                <a:gd name="T22" fmla="*/ 66 w 439"/>
                <a:gd name="T23" fmla="*/ 67 h 154"/>
                <a:gd name="T24" fmla="*/ 56 w 439"/>
                <a:gd name="T25" fmla="*/ 75 h 154"/>
                <a:gd name="T26" fmla="*/ 46 w 439"/>
                <a:gd name="T27" fmla="*/ 84 h 154"/>
                <a:gd name="T28" fmla="*/ 38 w 439"/>
                <a:gd name="T29" fmla="*/ 92 h 154"/>
                <a:gd name="T30" fmla="*/ 30 w 439"/>
                <a:gd name="T31" fmla="*/ 102 h 154"/>
                <a:gd name="T32" fmla="*/ 15 w 439"/>
                <a:gd name="T33" fmla="*/ 121 h 154"/>
                <a:gd name="T34" fmla="*/ 1 w 439"/>
                <a:gd name="T35" fmla="*/ 142 h 154"/>
                <a:gd name="T36" fmla="*/ 1 w 439"/>
                <a:gd name="T37" fmla="*/ 142 h 154"/>
                <a:gd name="T38" fmla="*/ 0 w 439"/>
                <a:gd name="T39" fmla="*/ 145 h 154"/>
                <a:gd name="T40" fmla="*/ 0 w 439"/>
                <a:gd name="T41" fmla="*/ 147 h 154"/>
                <a:gd name="T42" fmla="*/ 1 w 439"/>
                <a:gd name="T43" fmla="*/ 150 h 154"/>
                <a:gd name="T44" fmla="*/ 3 w 439"/>
                <a:gd name="T45" fmla="*/ 152 h 154"/>
                <a:gd name="T46" fmla="*/ 6 w 439"/>
                <a:gd name="T47" fmla="*/ 154 h 154"/>
                <a:gd name="T48" fmla="*/ 8 w 439"/>
                <a:gd name="T49" fmla="*/ 154 h 154"/>
                <a:gd name="T50" fmla="*/ 11 w 439"/>
                <a:gd name="T51" fmla="*/ 152 h 154"/>
                <a:gd name="T52" fmla="*/ 13 w 439"/>
                <a:gd name="T53" fmla="*/ 150 h 154"/>
                <a:gd name="T54" fmla="*/ 13 w 439"/>
                <a:gd name="T55" fmla="*/ 150 h 154"/>
                <a:gd name="T56" fmla="*/ 26 w 439"/>
                <a:gd name="T57" fmla="*/ 132 h 154"/>
                <a:gd name="T58" fmla="*/ 38 w 439"/>
                <a:gd name="T59" fmla="*/ 115 h 154"/>
                <a:gd name="T60" fmla="*/ 53 w 439"/>
                <a:gd name="T61" fmla="*/ 99 h 154"/>
                <a:gd name="T62" fmla="*/ 61 w 439"/>
                <a:gd name="T63" fmla="*/ 91 h 154"/>
                <a:gd name="T64" fmla="*/ 70 w 439"/>
                <a:gd name="T65" fmla="*/ 84 h 154"/>
                <a:gd name="T66" fmla="*/ 70 w 439"/>
                <a:gd name="T67" fmla="*/ 84 h 154"/>
                <a:gd name="T68" fmla="*/ 86 w 439"/>
                <a:gd name="T69" fmla="*/ 74 h 154"/>
                <a:gd name="T70" fmla="*/ 103 w 439"/>
                <a:gd name="T71" fmla="*/ 65 h 154"/>
                <a:gd name="T72" fmla="*/ 122 w 439"/>
                <a:gd name="T73" fmla="*/ 59 h 154"/>
                <a:gd name="T74" fmla="*/ 141 w 439"/>
                <a:gd name="T75" fmla="*/ 52 h 154"/>
                <a:gd name="T76" fmla="*/ 141 w 439"/>
                <a:gd name="T77" fmla="*/ 52 h 154"/>
                <a:gd name="T78" fmla="*/ 161 w 439"/>
                <a:gd name="T79" fmla="*/ 49 h 154"/>
                <a:gd name="T80" fmla="*/ 182 w 439"/>
                <a:gd name="T81" fmla="*/ 45 h 154"/>
                <a:gd name="T82" fmla="*/ 224 w 439"/>
                <a:gd name="T83" fmla="*/ 40 h 154"/>
                <a:gd name="T84" fmla="*/ 224 w 439"/>
                <a:gd name="T85" fmla="*/ 40 h 154"/>
                <a:gd name="T86" fmla="*/ 320 w 439"/>
                <a:gd name="T87" fmla="*/ 29 h 154"/>
                <a:gd name="T88" fmla="*/ 320 w 439"/>
                <a:gd name="T89" fmla="*/ 29 h 154"/>
                <a:gd name="T90" fmla="*/ 432 w 439"/>
                <a:gd name="T91" fmla="*/ 15 h 154"/>
                <a:gd name="T92" fmla="*/ 432 w 439"/>
                <a:gd name="T93" fmla="*/ 15 h 154"/>
                <a:gd name="T94" fmla="*/ 435 w 439"/>
                <a:gd name="T95" fmla="*/ 14 h 154"/>
                <a:gd name="T96" fmla="*/ 438 w 439"/>
                <a:gd name="T97" fmla="*/ 12 h 154"/>
                <a:gd name="T98" fmla="*/ 439 w 439"/>
                <a:gd name="T99" fmla="*/ 10 h 154"/>
                <a:gd name="T100" fmla="*/ 439 w 439"/>
                <a:gd name="T101" fmla="*/ 6 h 154"/>
                <a:gd name="T102" fmla="*/ 439 w 439"/>
                <a:gd name="T103" fmla="*/ 4 h 154"/>
                <a:gd name="T104" fmla="*/ 438 w 439"/>
                <a:gd name="T105" fmla="*/ 1 h 154"/>
                <a:gd name="T106" fmla="*/ 435 w 439"/>
                <a:gd name="T107" fmla="*/ 0 h 154"/>
                <a:gd name="T108" fmla="*/ 432 w 439"/>
                <a:gd name="T109" fmla="*/ 0 h 154"/>
                <a:gd name="T110" fmla="*/ 432 w 439"/>
                <a:gd name="T11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154">
                  <a:moveTo>
                    <a:pt x="432" y="0"/>
                  </a:moveTo>
                  <a:lnTo>
                    <a:pt x="432" y="0"/>
                  </a:lnTo>
                  <a:lnTo>
                    <a:pt x="228" y="25"/>
                  </a:lnTo>
                  <a:lnTo>
                    <a:pt x="228" y="25"/>
                  </a:lnTo>
                  <a:lnTo>
                    <a:pt x="186" y="30"/>
                  </a:lnTo>
                  <a:lnTo>
                    <a:pt x="164" y="32"/>
                  </a:lnTo>
                  <a:lnTo>
                    <a:pt x="143" y="36"/>
                  </a:lnTo>
                  <a:lnTo>
                    <a:pt x="123" y="41"/>
                  </a:lnTo>
                  <a:lnTo>
                    <a:pt x="103" y="49"/>
                  </a:lnTo>
                  <a:lnTo>
                    <a:pt x="83" y="57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56" y="75"/>
                  </a:lnTo>
                  <a:lnTo>
                    <a:pt x="46" y="84"/>
                  </a:lnTo>
                  <a:lnTo>
                    <a:pt x="38" y="92"/>
                  </a:lnTo>
                  <a:lnTo>
                    <a:pt x="30" y="102"/>
                  </a:lnTo>
                  <a:lnTo>
                    <a:pt x="15" y="121"/>
                  </a:lnTo>
                  <a:lnTo>
                    <a:pt x="1" y="142"/>
                  </a:lnTo>
                  <a:lnTo>
                    <a:pt x="1" y="142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1" y="150"/>
                  </a:lnTo>
                  <a:lnTo>
                    <a:pt x="3" y="152"/>
                  </a:lnTo>
                  <a:lnTo>
                    <a:pt x="6" y="154"/>
                  </a:lnTo>
                  <a:lnTo>
                    <a:pt x="8" y="154"/>
                  </a:lnTo>
                  <a:lnTo>
                    <a:pt x="11" y="152"/>
                  </a:lnTo>
                  <a:lnTo>
                    <a:pt x="13" y="150"/>
                  </a:lnTo>
                  <a:lnTo>
                    <a:pt x="13" y="150"/>
                  </a:lnTo>
                  <a:lnTo>
                    <a:pt x="26" y="132"/>
                  </a:lnTo>
                  <a:lnTo>
                    <a:pt x="38" y="115"/>
                  </a:lnTo>
                  <a:lnTo>
                    <a:pt x="53" y="99"/>
                  </a:lnTo>
                  <a:lnTo>
                    <a:pt x="61" y="91"/>
                  </a:lnTo>
                  <a:lnTo>
                    <a:pt x="70" y="84"/>
                  </a:lnTo>
                  <a:lnTo>
                    <a:pt x="70" y="84"/>
                  </a:lnTo>
                  <a:lnTo>
                    <a:pt x="86" y="74"/>
                  </a:lnTo>
                  <a:lnTo>
                    <a:pt x="103" y="65"/>
                  </a:lnTo>
                  <a:lnTo>
                    <a:pt x="122" y="59"/>
                  </a:lnTo>
                  <a:lnTo>
                    <a:pt x="141" y="52"/>
                  </a:lnTo>
                  <a:lnTo>
                    <a:pt x="141" y="52"/>
                  </a:lnTo>
                  <a:lnTo>
                    <a:pt x="161" y="49"/>
                  </a:lnTo>
                  <a:lnTo>
                    <a:pt x="182" y="45"/>
                  </a:lnTo>
                  <a:lnTo>
                    <a:pt x="224" y="40"/>
                  </a:lnTo>
                  <a:lnTo>
                    <a:pt x="224" y="40"/>
                  </a:lnTo>
                  <a:lnTo>
                    <a:pt x="320" y="29"/>
                  </a:lnTo>
                  <a:lnTo>
                    <a:pt x="320" y="29"/>
                  </a:lnTo>
                  <a:lnTo>
                    <a:pt x="432" y="15"/>
                  </a:lnTo>
                  <a:lnTo>
                    <a:pt x="432" y="15"/>
                  </a:lnTo>
                  <a:lnTo>
                    <a:pt x="435" y="14"/>
                  </a:lnTo>
                  <a:lnTo>
                    <a:pt x="438" y="12"/>
                  </a:lnTo>
                  <a:lnTo>
                    <a:pt x="439" y="10"/>
                  </a:lnTo>
                  <a:lnTo>
                    <a:pt x="439" y="6"/>
                  </a:lnTo>
                  <a:lnTo>
                    <a:pt x="439" y="4"/>
                  </a:lnTo>
                  <a:lnTo>
                    <a:pt x="438" y="1"/>
                  </a:lnTo>
                  <a:lnTo>
                    <a:pt x="435" y="0"/>
                  </a:lnTo>
                  <a:lnTo>
                    <a:pt x="432" y="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01579A9D-CF80-74ED-EE00-4F3D87D3D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" y="2250"/>
              <a:ext cx="92" cy="120"/>
            </a:xfrm>
            <a:custGeom>
              <a:avLst/>
              <a:gdLst>
                <a:gd name="T0" fmla="*/ 42 w 368"/>
                <a:gd name="T1" fmla="*/ 479 h 479"/>
                <a:gd name="T2" fmla="*/ 89 w 368"/>
                <a:gd name="T3" fmla="*/ 476 h 479"/>
                <a:gd name="T4" fmla="*/ 136 w 368"/>
                <a:gd name="T5" fmla="*/ 469 h 479"/>
                <a:gd name="T6" fmla="*/ 181 w 368"/>
                <a:gd name="T7" fmla="*/ 458 h 479"/>
                <a:gd name="T8" fmla="*/ 225 w 368"/>
                <a:gd name="T9" fmla="*/ 441 h 479"/>
                <a:gd name="T10" fmla="*/ 243 w 368"/>
                <a:gd name="T11" fmla="*/ 433 h 479"/>
                <a:gd name="T12" fmla="*/ 281 w 368"/>
                <a:gd name="T13" fmla="*/ 413 h 479"/>
                <a:gd name="T14" fmla="*/ 316 w 368"/>
                <a:gd name="T15" fmla="*/ 389 h 479"/>
                <a:gd name="T16" fmla="*/ 343 w 368"/>
                <a:gd name="T17" fmla="*/ 357 h 479"/>
                <a:gd name="T18" fmla="*/ 354 w 368"/>
                <a:gd name="T19" fmla="*/ 340 h 479"/>
                <a:gd name="T20" fmla="*/ 358 w 368"/>
                <a:gd name="T21" fmla="*/ 331 h 479"/>
                <a:gd name="T22" fmla="*/ 366 w 368"/>
                <a:gd name="T23" fmla="*/ 302 h 479"/>
                <a:gd name="T24" fmla="*/ 367 w 368"/>
                <a:gd name="T25" fmla="*/ 264 h 479"/>
                <a:gd name="T26" fmla="*/ 358 w 368"/>
                <a:gd name="T27" fmla="*/ 226 h 479"/>
                <a:gd name="T28" fmla="*/ 341 w 368"/>
                <a:gd name="T29" fmla="*/ 191 h 479"/>
                <a:gd name="T30" fmla="*/ 330 w 368"/>
                <a:gd name="T31" fmla="*/ 174 h 479"/>
                <a:gd name="T32" fmla="*/ 301 w 368"/>
                <a:gd name="T33" fmla="*/ 142 h 479"/>
                <a:gd name="T34" fmla="*/ 267 w 368"/>
                <a:gd name="T35" fmla="*/ 116 h 479"/>
                <a:gd name="T36" fmla="*/ 231 w 368"/>
                <a:gd name="T37" fmla="*/ 95 h 479"/>
                <a:gd name="T38" fmla="*/ 212 w 368"/>
                <a:gd name="T39" fmla="*/ 86 h 479"/>
                <a:gd name="T40" fmla="*/ 116 w 368"/>
                <a:gd name="T41" fmla="*/ 45 h 479"/>
                <a:gd name="T42" fmla="*/ 9 w 368"/>
                <a:gd name="T43" fmla="*/ 1 h 479"/>
                <a:gd name="T44" fmla="*/ 6 w 368"/>
                <a:gd name="T45" fmla="*/ 0 h 479"/>
                <a:gd name="T46" fmla="*/ 1 w 368"/>
                <a:gd name="T47" fmla="*/ 4 h 479"/>
                <a:gd name="T48" fmla="*/ 0 w 368"/>
                <a:gd name="T49" fmla="*/ 9 h 479"/>
                <a:gd name="T50" fmla="*/ 2 w 368"/>
                <a:gd name="T51" fmla="*/ 14 h 479"/>
                <a:gd name="T52" fmla="*/ 5 w 368"/>
                <a:gd name="T53" fmla="*/ 15 h 479"/>
                <a:gd name="T54" fmla="*/ 178 w 368"/>
                <a:gd name="T55" fmla="*/ 87 h 479"/>
                <a:gd name="T56" fmla="*/ 216 w 368"/>
                <a:gd name="T57" fmla="*/ 105 h 479"/>
                <a:gd name="T58" fmla="*/ 252 w 368"/>
                <a:gd name="T59" fmla="*/ 125 h 479"/>
                <a:gd name="T60" fmla="*/ 286 w 368"/>
                <a:gd name="T61" fmla="*/ 149 h 479"/>
                <a:gd name="T62" fmla="*/ 315 w 368"/>
                <a:gd name="T63" fmla="*/ 177 h 479"/>
                <a:gd name="T64" fmla="*/ 325 w 368"/>
                <a:gd name="T65" fmla="*/ 192 h 479"/>
                <a:gd name="T66" fmla="*/ 342 w 368"/>
                <a:gd name="T67" fmla="*/ 226 h 479"/>
                <a:gd name="T68" fmla="*/ 352 w 368"/>
                <a:gd name="T69" fmla="*/ 261 h 479"/>
                <a:gd name="T70" fmla="*/ 352 w 368"/>
                <a:gd name="T71" fmla="*/ 299 h 479"/>
                <a:gd name="T72" fmla="*/ 348 w 368"/>
                <a:gd name="T73" fmla="*/ 316 h 479"/>
                <a:gd name="T74" fmla="*/ 345 w 368"/>
                <a:gd name="T75" fmla="*/ 326 h 479"/>
                <a:gd name="T76" fmla="*/ 336 w 368"/>
                <a:gd name="T77" fmla="*/ 344 h 479"/>
                <a:gd name="T78" fmla="*/ 317 w 368"/>
                <a:gd name="T79" fmla="*/ 366 h 479"/>
                <a:gd name="T80" fmla="*/ 287 w 368"/>
                <a:gd name="T81" fmla="*/ 391 h 479"/>
                <a:gd name="T82" fmla="*/ 255 w 368"/>
                <a:gd name="T83" fmla="*/ 411 h 479"/>
                <a:gd name="T84" fmla="*/ 237 w 368"/>
                <a:gd name="T85" fmla="*/ 419 h 479"/>
                <a:gd name="T86" fmla="*/ 191 w 368"/>
                <a:gd name="T87" fmla="*/ 439 h 479"/>
                <a:gd name="T88" fmla="*/ 142 w 368"/>
                <a:gd name="T89" fmla="*/ 453 h 479"/>
                <a:gd name="T90" fmla="*/ 92 w 368"/>
                <a:gd name="T91" fmla="*/ 461 h 479"/>
                <a:gd name="T92" fmla="*/ 42 w 368"/>
                <a:gd name="T93" fmla="*/ 464 h 479"/>
                <a:gd name="T94" fmla="*/ 39 w 368"/>
                <a:gd name="T95" fmla="*/ 465 h 479"/>
                <a:gd name="T96" fmla="*/ 35 w 368"/>
                <a:gd name="T97" fmla="*/ 469 h 479"/>
                <a:gd name="T98" fmla="*/ 35 w 368"/>
                <a:gd name="T99" fmla="*/ 475 h 479"/>
                <a:gd name="T100" fmla="*/ 39 w 368"/>
                <a:gd name="T101" fmla="*/ 479 h 479"/>
                <a:gd name="T102" fmla="*/ 42 w 368"/>
                <a:gd name="T103" fmla="*/ 47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8" h="479">
                  <a:moveTo>
                    <a:pt x="42" y="479"/>
                  </a:moveTo>
                  <a:lnTo>
                    <a:pt x="42" y="479"/>
                  </a:lnTo>
                  <a:lnTo>
                    <a:pt x="66" y="479"/>
                  </a:lnTo>
                  <a:lnTo>
                    <a:pt x="89" y="476"/>
                  </a:lnTo>
                  <a:lnTo>
                    <a:pt x="112" y="474"/>
                  </a:lnTo>
                  <a:lnTo>
                    <a:pt x="136" y="469"/>
                  </a:lnTo>
                  <a:lnTo>
                    <a:pt x="158" y="464"/>
                  </a:lnTo>
                  <a:lnTo>
                    <a:pt x="181" y="458"/>
                  </a:lnTo>
                  <a:lnTo>
                    <a:pt x="203" y="450"/>
                  </a:lnTo>
                  <a:lnTo>
                    <a:pt x="225" y="441"/>
                  </a:lnTo>
                  <a:lnTo>
                    <a:pt x="225" y="441"/>
                  </a:lnTo>
                  <a:lnTo>
                    <a:pt x="243" y="433"/>
                  </a:lnTo>
                  <a:lnTo>
                    <a:pt x="262" y="424"/>
                  </a:lnTo>
                  <a:lnTo>
                    <a:pt x="281" y="413"/>
                  </a:lnTo>
                  <a:lnTo>
                    <a:pt x="298" y="401"/>
                  </a:lnTo>
                  <a:lnTo>
                    <a:pt x="316" y="389"/>
                  </a:lnTo>
                  <a:lnTo>
                    <a:pt x="331" y="374"/>
                  </a:lnTo>
                  <a:lnTo>
                    <a:pt x="343" y="357"/>
                  </a:lnTo>
                  <a:lnTo>
                    <a:pt x="350" y="349"/>
                  </a:lnTo>
                  <a:lnTo>
                    <a:pt x="354" y="340"/>
                  </a:lnTo>
                  <a:lnTo>
                    <a:pt x="354" y="340"/>
                  </a:lnTo>
                  <a:lnTo>
                    <a:pt x="358" y="331"/>
                  </a:lnTo>
                  <a:lnTo>
                    <a:pt x="362" y="321"/>
                  </a:lnTo>
                  <a:lnTo>
                    <a:pt x="366" y="302"/>
                  </a:lnTo>
                  <a:lnTo>
                    <a:pt x="368" y="284"/>
                  </a:lnTo>
                  <a:lnTo>
                    <a:pt x="367" y="264"/>
                  </a:lnTo>
                  <a:lnTo>
                    <a:pt x="363" y="245"/>
                  </a:lnTo>
                  <a:lnTo>
                    <a:pt x="358" y="226"/>
                  </a:lnTo>
                  <a:lnTo>
                    <a:pt x="351" y="207"/>
                  </a:lnTo>
                  <a:lnTo>
                    <a:pt x="341" y="191"/>
                  </a:lnTo>
                  <a:lnTo>
                    <a:pt x="341" y="191"/>
                  </a:lnTo>
                  <a:lnTo>
                    <a:pt x="330" y="174"/>
                  </a:lnTo>
                  <a:lnTo>
                    <a:pt x="316" y="157"/>
                  </a:lnTo>
                  <a:lnTo>
                    <a:pt x="301" y="142"/>
                  </a:lnTo>
                  <a:lnTo>
                    <a:pt x="285" y="129"/>
                  </a:lnTo>
                  <a:lnTo>
                    <a:pt x="267" y="116"/>
                  </a:lnTo>
                  <a:lnTo>
                    <a:pt x="250" y="105"/>
                  </a:lnTo>
                  <a:lnTo>
                    <a:pt x="231" y="95"/>
                  </a:lnTo>
                  <a:lnTo>
                    <a:pt x="212" y="86"/>
                  </a:lnTo>
                  <a:lnTo>
                    <a:pt x="212" y="86"/>
                  </a:lnTo>
                  <a:lnTo>
                    <a:pt x="165" y="65"/>
                  </a:lnTo>
                  <a:lnTo>
                    <a:pt x="116" y="45"/>
                  </a:lnTo>
                  <a:lnTo>
                    <a:pt x="116" y="45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92" y="51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216" y="105"/>
                  </a:lnTo>
                  <a:lnTo>
                    <a:pt x="235" y="114"/>
                  </a:lnTo>
                  <a:lnTo>
                    <a:pt x="252" y="125"/>
                  </a:lnTo>
                  <a:lnTo>
                    <a:pt x="270" y="136"/>
                  </a:lnTo>
                  <a:lnTo>
                    <a:pt x="286" y="149"/>
                  </a:lnTo>
                  <a:lnTo>
                    <a:pt x="301" y="162"/>
                  </a:lnTo>
                  <a:lnTo>
                    <a:pt x="315" y="177"/>
                  </a:lnTo>
                  <a:lnTo>
                    <a:pt x="315" y="177"/>
                  </a:lnTo>
                  <a:lnTo>
                    <a:pt x="325" y="192"/>
                  </a:lnTo>
                  <a:lnTo>
                    <a:pt x="335" y="209"/>
                  </a:lnTo>
                  <a:lnTo>
                    <a:pt x="342" y="226"/>
                  </a:lnTo>
                  <a:lnTo>
                    <a:pt x="348" y="244"/>
                  </a:lnTo>
                  <a:lnTo>
                    <a:pt x="352" y="261"/>
                  </a:lnTo>
                  <a:lnTo>
                    <a:pt x="353" y="280"/>
                  </a:lnTo>
                  <a:lnTo>
                    <a:pt x="352" y="299"/>
                  </a:lnTo>
                  <a:lnTo>
                    <a:pt x="351" y="307"/>
                  </a:lnTo>
                  <a:lnTo>
                    <a:pt x="348" y="316"/>
                  </a:lnTo>
                  <a:lnTo>
                    <a:pt x="348" y="316"/>
                  </a:lnTo>
                  <a:lnTo>
                    <a:pt x="345" y="326"/>
                  </a:lnTo>
                  <a:lnTo>
                    <a:pt x="341" y="335"/>
                  </a:lnTo>
                  <a:lnTo>
                    <a:pt x="336" y="344"/>
                  </a:lnTo>
                  <a:lnTo>
                    <a:pt x="330" y="351"/>
                  </a:lnTo>
                  <a:lnTo>
                    <a:pt x="317" y="366"/>
                  </a:lnTo>
                  <a:lnTo>
                    <a:pt x="303" y="379"/>
                  </a:lnTo>
                  <a:lnTo>
                    <a:pt x="287" y="391"/>
                  </a:lnTo>
                  <a:lnTo>
                    <a:pt x="271" y="401"/>
                  </a:lnTo>
                  <a:lnTo>
                    <a:pt x="255" y="411"/>
                  </a:lnTo>
                  <a:lnTo>
                    <a:pt x="237" y="419"/>
                  </a:lnTo>
                  <a:lnTo>
                    <a:pt x="237" y="419"/>
                  </a:lnTo>
                  <a:lnTo>
                    <a:pt x="213" y="430"/>
                  </a:lnTo>
                  <a:lnTo>
                    <a:pt x="191" y="439"/>
                  </a:lnTo>
                  <a:lnTo>
                    <a:pt x="166" y="446"/>
                  </a:lnTo>
                  <a:lnTo>
                    <a:pt x="142" y="453"/>
                  </a:lnTo>
                  <a:lnTo>
                    <a:pt x="117" y="458"/>
                  </a:lnTo>
                  <a:lnTo>
                    <a:pt x="92" y="461"/>
                  </a:lnTo>
                  <a:lnTo>
                    <a:pt x="67" y="464"/>
                  </a:lnTo>
                  <a:lnTo>
                    <a:pt x="42" y="464"/>
                  </a:lnTo>
                  <a:lnTo>
                    <a:pt x="42" y="464"/>
                  </a:lnTo>
                  <a:lnTo>
                    <a:pt x="39" y="465"/>
                  </a:lnTo>
                  <a:lnTo>
                    <a:pt x="36" y="466"/>
                  </a:lnTo>
                  <a:lnTo>
                    <a:pt x="35" y="469"/>
                  </a:lnTo>
                  <a:lnTo>
                    <a:pt x="35" y="473"/>
                  </a:lnTo>
                  <a:lnTo>
                    <a:pt x="35" y="475"/>
                  </a:lnTo>
                  <a:lnTo>
                    <a:pt x="36" y="478"/>
                  </a:lnTo>
                  <a:lnTo>
                    <a:pt x="39" y="479"/>
                  </a:lnTo>
                  <a:lnTo>
                    <a:pt x="42" y="479"/>
                  </a:lnTo>
                  <a:lnTo>
                    <a:pt x="42" y="4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1F8B9CEC-6181-FC32-B201-70A28C952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5" y="775"/>
              <a:ext cx="214" cy="38"/>
            </a:xfrm>
            <a:custGeom>
              <a:avLst/>
              <a:gdLst>
                <a:gd name="T0" fmla="*/ 14 w 856"/>
                <a:gd name="T1" fmla="*/ 150 h 154"/>
                <a:gd name="T2" fmla="*/ 33 w 856"/>
                <a:gd name="T3" fmla="*/ 121 h 154"/>
                <a:gd name="T4" fmla="*/ 58 w 856"/>
                <a:gd name="T5" fmla="*/ 99 h 154"/>
                <a:gd name="T6" fmla="*/ 86 w 856"/>
                <a:gd name="T7" fmla="*/ 80 h 154"/>
                <a:gd name="T8" fmla="*/ 119 w 856"/>
                <a:gd name="T9" fmla="*/ 66 h 154"/>
                <a:gd name="T10" fmla="*/ 136 w 856"/>
                <a:gd name="T11" fmla="*/ 60 h 154"/>
                <a:gd name="T12" fmla="*/ 193 w 856"/>
                <a:gd name="T13" fmla="*/ 46 h 154"/>
                <a:gd name="T14" fmla="*/ 268 w 856"/>
                <a:gd name="T15" fmla="*/ 35 h 154"/>
                <a:gd name="T16" fmla="*/ 316 w 856"/>
                <a:gd name="T17" fmla="*/ 29 h 154"/>
                <a:gd name="T18" fmla="*/ 414 w 856"/>
                <a:gd name="T19" fmla="*/ 19 h 154"/>
                <a:gd name="T20" fmla="*/ 512 w 856"/>
                <a:gd name="T21" fmla="*/ 14 h 154"/>
                <a:gd name="T22" fmla="*/ 586 w 856"/>
                <a:gd name="T23" fmla="*/ 18 h 154"/>
                <a:gd name="T24" fmla="*/ 635 w 856"/>
                <a:gd name="T25" fmla="*/ 23 h 154"/>
                <a:gd name="T26" fmla="*/ 658 w 856"/>
                <a:gd name="T27" fmla="*/ 28 h 154"/>
                <a:gd name="T28" fmla="*/ 707 w 856"/>
                <a:gd name="T29" fmla="*/ 39 h 154"/>
                <a:gd name="T30" fmla="*/ 756 w 856"/>
                <a:gd name="T31" fmla="*/ 54 h 154"/>
                <a:gd name="T32" fmla="*/ 801 w 856"/>
                <a:gd name="T33" fmla="*/ 74 h 154"/>
                <a:gd name="T34" fmla="*/ 846 w 856"/>
                <a:gd name="T35" fmla="*/ 99 h 154"/>
                <a:gd name="T36" fmla="*/ 848 w 856"/>
                <a:gd name="T37" fmla="*/ 100 h 154"/>
                <a:gd name="T38" fmla="*/ 853 w 856"/>
                <a:gd name="T39" fmla="*/ 99 h 154"/>
                <a:gd name="T40" fmla="*/ 856 w 856"/>
                <a:gd name="T41" fmla="*/ 94 h 154"/>
                <a:gd name="T42" fmla="*/ 854 w 856"/>
                <a:gd name="T43" fmla="*/ 89 h 154"/>
                <a:gd name="T44" fmla="*/ 853 w 856"/>
                <a:gd name="T45" fmla="*/ 86 h 154"/>
                <a:gd name="T46" fmla="*/ 812 w 856"/>
                <a:gd name="T47" fmla="*/ 63 h 154"/>
                <a:gd name="T48" fmla="*/ 769 w 856"/>
                <a:gd name="T49" fmla="*/ 44 h 154"/>
                <a:gd name="T50" fmla="*/ 724 w 856"/>
                <a:gd name="T51" fmla="*/ 28 h 154"/>
                <a:gd name="T52" fmla="*/ 680 w 856"/>
                <a:gd name="T53" fmla="*/ 16 h 154"/>
                <a:gd name="T54" fmla="*/ 633 w 856"/>
                <a:gd name="T55" fmla="*/ 8 h 154"/>
                <a:gd name="T56" fmla="*/ 540 w 856"/>
                <a:gd name="T57" fmla="*/ 0 h 154"/>
                <a:gd name="T58" fmla="*/ 494 w 856"/>
                <a:gd name="T59" fmla="*/ 0 h 154"/>
                <a:gd name="T60" fmla="*/ 389 w 856"/>
                <a:gd name="T61" fmla="*/ 6 h 154"/>
                <a:gd name="T62" fmla="*/ 285 w 856"/>
                <a:gd name="T63" fmla="*/ 18 h 154"/>
                <a:gd name="T64" fmla="*/ 245 w 856"/>
                <a:gd name="T65" fmla="*/ 24 h 154"/>
                <a:gd name="T66" fmla="*/ 165 w 856"/>
                <a:gd name="T67" fmla="*/ 38 h 154"/>
                <a:gd name="T68" fmla="*/ 126 w 856"/>
                <a:gd name="T69" fmla="*/ 48 h 154"/>
                <a:gd name="T70" fmla="*/ 106 w 856"/>
                <a:gd name="T71" fmla="*/ 55 h 154"/>
                <a:gd name="T72" fmla="*/ 70 w 856"/>
                <a:gd name="T73" fmla="*/ 73 h 154"/>
                <a:gd name="T74" fmla="*/ 38 w 856"/>
                <a:gd name="T75" fmla="*/ 95 h 154"/>
                <a:gd name="T76" fmla="*/ 12 w 856"/>
                <a:gd name="T77" fmla="*/ 125 h 154"/>
                <a:gd name="T78" fmla="*/ 0 w 856"/>
                <a:gd name="T79" fmla="*/ 143 h 154"/>
                <a:gd name="T80" fmla="*/ 0 w 856"/>
                <a:gd name="T81" fmla="*/ 149 h 154"/>
                <a:gd name="T82" fmla="*/ 4 w 856"/>
                <a:gd name="T83" fmla="*/ 153 h 154"/>
                <a:gd name="T84" fmla="*/ 9 w 856"/>
                <a:gd name="T85" fmla="*/ 154 h 154"/>
                <a:gd name="T86" fmla="*/ 14 w 856"/>
                <a:gd name="T87" fmla="*/ 15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6" h="154">
                  <a:moveTo>
                    <a:pt x="14" y="150"/>
                  </a:moveTo>
                  <a:lnTo>
                    <a:pt x="14" y="150"/>
                  </a:lnTo>
                  <a:lnTo>
                    <a:pt x="23" y="135"/>
                  </a:lnTo>
                  <a:lnTo>
                    <a:pt x="33" y="121"/>
                  </a:lnTo>
                  <a:lnTo>
                    <a:pt x="45" y="110"/>
                  </a:lnTo>
                  <a:lnTo>
                    <a:pt x="58" y="99"/>
                  </a:lnTo>
                  <a:lnTo>
                    <a:pt x="71" y="89"/>
                  </a:lnTo>
                  <a:lnTo>
                    <a:pt x="86" y="80"/>
                  </a:lnTo>
                  <a:lnTo>
                    <a:pt x="103" y="73"/>
                  </a:lnTo>
                  <a:lnTo>
                    <a:pt x="119" y="66"/>
                  </a:lnTo>
                  <a:lnTo>
                    <a:pt x="119" y="66"/>
                  </a:lnTo>
                  <a:lnTo>
                    <a:pt x="136" y="60"/>
                  </a:lnTo>
                  <a:lnTo>
                    <a:pt x="155" y="55"/>
                  </a:lnTo>
                  <a:lnTo>
                    <a:pt x="193" y="46"/>
                  </a:lnTo>
                  <a:lnTo>
                    <a:pt x="230" y="40"/>
                  </a:lnTo>
                  <a:lnTo>
                    <a:pt x="268" y="35"/>
                  </a:lnTo>
                  <a:lnTo>
                    <a:pt x="268" y="35"/>
                  </a:lnTo>
                  <a:lnTo>
                    <a:pt x="316" y="29"/>
                  </a:lnTo>
                  <a:lnTo>
                    <a:pt x="365" y="24"/>
                  </a:lnTo>
                  <a:lnTo>
                    <a:pt x="414" y="19"/>
                  </a:lnTo>
                  <a:lnTo>
                    <a:pt x="464" y="15"/>
                  </a:lnTo>
                  <a:lnTo>
                    <a:pt x="512" y="14"/>
                  </a:lnTo>
                  <a:lnTo>
                    <a:pt x="561" y="15"/>
                  </a:lnTo>
                  <a:lnTo>
                    <a:pt x="586" y="18"/>
                  </a:lnTo>
                  <a:lnTo>
                    <a:pt x="610" y="20"/>
                  </a:lnTo>
                  <a:lnTo>
                    <a:pt x="635" y="23"/>
                  </a:lnTo>
                  <a:lnTo>
                    <a:pt x="658" y="28"/>
                  </a:lnTo>
                  <a:lnTo>
                    <a:pt x="658" y="28"/>
                  </a:lnTo>
                  <a:lnTo>
                    <a:pt x="683" y="33"/>
                  </a:lnTo>
                  <a:lnTo>
                    <a:pt x="707" y="39"/>
                  </a:lnTo>
                  <a:lnTo>
                    <a:pt x="732" y="46"/>
                  </a:lnTo>
                  <a:lnTo>
                    <a:pt x="756" y="54"/>
                  </a:lnTo>
                  <a:lnTo>
                    <a:pt x="778" y="64"/>
                  </a:lnTo>
                  <a:lnTo>
                    <a:pt x="801" y="74"/>
                  </a:lnTo>
                  <a:lnTo>
                    <a:pt x="823" y="86"/>
                  </a:lnTo>
                  <a:lnTo>
                    <a:pt x="846" y="99"/>
                  </a:lnTo>
                  <a:lnTo>
                    <a:pt x="846" y="99"/>
                  </a:lnTo>
                  <a:lnTo>
                    <a:pt x="848" y="100"/>
                  </a:lnTo>
                  <a:lnTo>
                    <a:pt x="851" y="100"/>
                  </a:lnTo>
                  <a:lnTo>
                    <a:pt x="853" y="99"/>
                  </a:lnTo>
                  <a:lnTo>
                    <a:pt x="854" y="96"/>
                  </a:lnTo>
                  <a:lnTo>
                    <a:pt x="856" y="94"/>
                  </a:lnTo>
                  <a:lnTo>
                    <a:pt x="856" y="91"/>
                  </a:lnTo>
                  <a:lnTo>
                    <a:pt x="854" y="89"/>
                  </a:lnTo>
                  <a:lnTo>
                    <a:pt x="853" y="86"/>
                  </a:lnTo>
                  <a:lnTo>
                    <a:pt x="853" y="86"/>
                  </a:lnTo>
                  <a:lnTo>
                    <a:pt x="832" y="74"/>
                  </a:lnTo>
                  <a:lnTo>
                    <a:pt x="812" y="63"/>
                  </a:lnTo>
                  <a:lnTo>
                    <a:pt x="791" y="53"/>
                  </a:lnTo>
                  <a:lnTo>
                    <a:pt x="769" y="44"/>
                  </a:lnTo>
                  <a:lnTo>
                    <a:pt x="747" y="35"/>
                  </a:lnTo>
                  <a:lnTo>
                    <a:pt x="724" y="28"/>
                  </a:lnTo>
                  <a:lnTo>
                    <a:pt x="702" y="21"/>
                  </a:lnTo>
                  <a:lnTo>
                    <a:pt x="680" y="16"/>
                  </a:lnTo>
                  <a:lnTo>
                    <a:pt x="657" y="11"/>
                  </a:lnTo>
                  <a:lnTo>
                    <a:pt x="633" y="8"/>
                  </a:lnTo>
                  <a:lnTo>
                    <a:pt x="587" y="3"/>
                  </a:lnTo>
                  <a:lnTo>
                    <a:pt x="540" y="0"/>
                  </a:lnTo>
                  <a:lnTo>
                    <a:pt x="494" y="0"/>
                  </a:lnTo>
                  <a:lnTo>
                    <a:pt x="494" y="0"/>
                  </a:lnTo>
                  <a:lnTo>
                    <a:pt x="441" y="1"/>
                  </a:lnTo>
                  <a:lnTo>
                    <a:pt x="389" y="6"/>
                  </a:lnTo>
                  <a:lnTo>
                    <a:pt x="337" y="11"/>
                  </a:lnTo>
                  <a:lnTo>
                    <a:pt x="285" y="18"/>
                  </a:lnTo>
                  <a:lnTo>
                    <a:pt x="285" y="18"/>
                  </a:lnTo>
                  <a:lnTo>
                    <a:pt x="245" y="24"/>
                  </a:lnTo>
                  <a:lnTo>
                    <a:pt x="205" y="29"/>
                  </a:lnTo>
                  <a:lnTo>
                    <a:pt x="165" y="38"/>
                  </a:lnTo>
                  <a:lnTo>
                    <a:pt x="145" y="43"/>
                  </a:lnTo>
                  <a:lnTo>
                    <a:pt x="126" y="48"/>
                  </a:lnTo>
                  <a:lnTo>
                    <a:pt x="126" y="48"/>
                  </a:lnTo>
                  <a:lnTo>
                    <a:pt x="106" y="55"/>
                  </a:lnTo>
                  <a:lnTo>
                    <a:pt x="88" y="63"/>
                  </a:lnTo>
                  <a:lnTo>
                    <a:pt x="70" y="73"/>
                  </a:lnTo>
                  <a:lnTo>
                    <a:pt x="54" y="83"/>
                  </a:lnTo>
                  <a:lnTo>
                    <a:pt x="38" y="95"/>
                  </a:lnTo>
                  <a:lnTo>
                    <a:pt x="24" y="110"/>
                  </a:lnTo>
                  <a:lnTo>
                    <a:pt x="12" y="125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0" y="146"/>
                  </a:lnTo>
                  <a:lnTo>
                    <a:pt x="0" y="149"/>
                  </a:lnTo>
                  <a:lnTo>
                    <a:pt x="2" y="151"/>
                  </a:lnTo>
                  <a:lnTo>
                    <a:pt x="4" y="153"/>
                  </a:lnTo>
                  <a:lnTo>
                    <a:pt x="7" y="154"/>
                  </a:lnTo>
                  <a:lnTo>
                    <a:pt x="9" y="154"/>
                  </a:lnTo>
                  <a:lnTo>
                    <a:pt x="12" y="153"/>
                  </a:lnTo>
                  <a:lnTo>
                    <a:pt x="14" y="150"/>
                  </a:lnTo>
                  <a:lnTo>
                    <a:pt x="14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6C42DF4-1C5F-FB2E-55D7-016E977DB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3" y="805"/>
              <a:ext cx="171" cy="36"/>
            </a:xfrm>
            <a:custGeom>
              <a:avLst/>
              <a:gdLst>
                <a:gd name="T0" fmla="*/ 9 w 686"/>
                <a:gd name="T1" fmla="*/ 64 h 145"/>
                <a:gd name="T2" fmla="*/ 75 w 686"/>
                <a:gd name="T3" fmla="*/ 46 h 145"/>
                <a:gd name="T4" fmla="*/ 142 w 686"/>
                <a:gd name="T5" fmla="*/ 34 h 145"/>
                <a:gd name="T6" fmla="*/ 210 w 686"/>
                <a:gd name="T7" fmla="*/ 24 h 145"/>
                <a:gd name="T8" fmla="*/ 277 w 686"/>
                <a:gd name="T9" fmla="*/ 18 h 145"/>
                <a:gd name="T10" fmla="*/ 312 w 686"/>
                <a:gd name="T11" fmla="*/ 16 h 145"/>
                <a:gd name="T12" fmla="*/ 346 w 686"/>
                <a:gd name="T13" fmla="*/ 15 h 145"/>
                <a:gd name="T14" fmla="*/ 396 w 686"/>
                <a:gd name="T15" fmla="*/ 18 h 145"/>
                <a:gd name="T16" fmla="*/ 413 w 686"/>
                <a:gd name="T17" fmla="*/ 20 h 145"/>
                <a:gd name="T18" fmla="*/ 445 w 686"/>
                <a:gd name="T19" fmla="*/ 28 h 145"/>
                <a:gd name="T20" fmla="*/ 477 w 686"/>
                <a:gd name="T21" fmla="*/ 40 h 145"/>
                <a:gd name="T22" fmla="*/ 535 w 686"/>
                <a:gd name="T23" fmla="*/ 70 h 145"/>
                <a:gd name="T24" fmla="*/ 675 w 686"/>
                <a:gd name="T25" fmla="*/ 144 h 145"/>
                <a:gd name="T26" fmla="*/ 679 w 686"/>
                <a:gd name="T27" fmla="*/ 145 h 145"/>
                <a:gd name="T28" fmla="*/ 684 w 686"/>
                <a:gd name="T29" fmla="*/ 143 h 145"/>
                <a:gd name="T30" fmla="*/ 686 w 686"/>
                <a:gd name="T31" fmla="*/ 138 h 145"/>
                <a:gd name="T32" fmla="*/ 685 w 686"/>
                <a:gd name="T33" fmla="*/ 133 h 145"/>
                <a:gd name="T34" fmla="*/ 683 w 686"/>
                <a:gd name="T35" fmla="*/ 131 h 145"/>
                <a:gd name="T36" fmla="*/ 557 w 686"/>
                <a:gd name="T37" fmla="*/ 64 h 145"/>
                <a:gd name="T38" fmla="*/ 497 w 686"/>
                <a:gd name="T39" fmla="*/ 33 h 145"/>
                <a:gd name="T40" fmla="*/ 465 w 686"/>
                <a:gd name="T41" fmla="*/ 19 h 145"/>
                <a:gd name="T42" fmla="*/ 433 w 686"/>
                <a:gd name="T43" fmla="*/ 9 h 145"/>
                <a:gd name="T44" fmla="*/ 417 w 686"/>
                <a:gd name="T45" fmla="*/ 5 h 145"/>
                <a:gd name="T46" fmla="*/ 382 w 686"/>
                <a:gd name="T47" fmla="*/ 1 h 145"/>
                <a:gd name="T48" fmla="*/ 329 w 686"/>
                <a:gd name="T49" fmla="*/ 0 h 145"/>
                <a:gd name="T50" fmla="*/ 296 w 686"/>
                <a:gd name="T51" fmla="*/ 1 h 145"/>
                <a:gd name="T52" fmla="*/ 227 w 686"/>
                <a:gd name="T53" fmla="*/ 6 h 145"/>
                <a:gd name="T54" fmla="*/ 158 w 686"/>
                <a:gd name="T55" fmla="*/ 15 h 145"/>
                <a:gd name="T56" fmla="*/ 120 w 686"/>
                <a:gd name="T57" fmla="*/ 23 h 145"/>
                <a:gd name="T58" fmla="*/ 42 w 686"/>
                <a:gd name="T59" fmla="*/ 39 h 145"/>
                <a:gd name="T60" fmla="*/ 5 w 686"/>
                <a:gd name="T61" fmla="*/ 50 h 145"/>
                <a:gd name="T62" fmla="*/ 0 w 686"/>
                <a:gd name="T63" fmla="*/ 54 h 145"/>
                <a:gd name="T64" fmla="*/ 0 w 686"/>
                <a:gd name="T65" fmla="*/ 59 h 145"/>
                <a:gd name="T66" fmla="*/ 2 w 686"/>
                <a:gd name="T67" fmla="*/ 64 h 145"/>
                <a:gd name="T68" fmla="*/ 9 w 686"/>
                <a:gd name="T69" fmla="*/ 6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86" h="145">
                  <a:moveTo>
                    <a:pt x="9" y="64"/>
                  </a:moveTo>
                  <a:lnTo>
                    <a:pt x="9" y="64"/>
                  </a:lnTo>
                  <a:lnTo>
                    <a:pt x="41" y="55"/>
                  </a:lnTo>
                  <a:lnTo>
                    <a:pt x="75" y="46"/>
                  </a:lnTo>
                  <a:lnTo>
                    <a:pt x="108" y="40"/>
                  </a:lnTo>
                  <a:lnTo>
                    <a:pt x="142" y="34"/>
                  </a:lnTo>
                  <a:lnTo>
                    <a:pt x="176" y="28"/>
                  </a:lnTo>
                  <a:lnTo>
                    <a:pt x="210" y="24"/>
                  </a:lnTo>
                  <a:lnTo>
                    <a:pt x="243" y="20"/>
                  </a:lnTo>
                  <a:lnTo>
                    <a:pt x="277" y="18"/>
                  </a:lnTo>
                  <a:lnTo>
                    <a:pt x="277" y="18"/>
                  </a:lnTo>
                  <a:lnTo>
                    <a:pt x="312" y="16"/>
                  </a:lnTo>
                  <a:lnTo>
                    <a:pt x="346" y="15"/>
                  </a:lnTo>
                  <a:lnTo>
                    <a:pt x="346" y="15"/>
                  </a:lnTo>
                  <a:lnTo>
                    <a:pt x="379" y="16"/>
                  </a:lnTo>
                  <a:lnTo>
                    <a:pt x="396" y="18"/>
                  </a:lnTo>
                  <a:lnTo>
                    <a:pt x="413" y="20"/>
                  </a:lnTo>
                  <a:lnTo>
                    <a:pt x="413" y="20"/>
                  </a:lnTo>
                  <a:lnTo>
                    <a:pt x="429" y="23"/>
                  </a:lnTo>
                  <a:lnTo>
                    <a:pt x="445" y="28"/>
                  </a:lnTo>
                  <a:lnTo>
                    <a:pt x="460" y="34"/>
                  </a:lnTo>
                  <a:lnTo>
                    <a:pt x="477" y="40"/>
                  </a:lnTo>
                  <a:lnTo>
                    <a:pt x="507" y="55"/>
                  </a:lnTo>
                  <a:lnTo>
                    <a:pt x="535" y="70"/>
                  </a:lnTo>
                  <a:lnTo>
                    <a:pt x="535" y="70"/>
                  </a:lnTo>
                  <a:lnTo>
                    <a:pt x="675" y="144"/>
                  </a:lnTo>
                  <a:lnTo>
                    <a:pt x="675" y="144"/>
                  </a:lnTo>
                  <a:lnTo>
                    <a:pt x="679" y="145"/>
                  </a:lnTo>
                  <a:lnTo>
                    <a:pt x="681" y="144"/>
                  </a:lnTo>
                  <a:lnTo>
                    <a:pt x="684" y="143"/>
                  </a:lnTo>
                  <a:lnTo>
                    <a:pt x="685" y="140"/>
                  </a:lnTo>
                  <a:lnTo>
                    <a:pt x="686" y="138"/>
                  </a:lnTo>
                  <a:lnTo>
                    <a:pt x="686" y="135"/>
                  </a:lnTo>
                  <a:lnTo>
                    <a:pt x="685" y="133"/>
                  </a:lnTo>
                  <a:lnTo>
                    <a:pt x="683" y="131"/>
                  </a:lnTo>
                  <a:lnTo>
                    <a:pt x="683" y="131"/>
                  </a:lnTo>
                  <a:lnTo>
                    <a:pt x="557" y="64"/>
                  </a:lnTo>
                  <a:lnTo>
                    <a:pt x="557" y="64"/>
                  </a:lnTo>
                  <a:lnTo>
                    <a:pt x="527" y="49"/>
                  </a:lnTo>
                  <a:lnTo>
                    <a:pt x="497" y="33"/>
                  </a:lnTo>
                  <a:lnTo>
                    <a:pt x="480" y="25"/>
                  </a:lnTo>
                  <a:lnTo>
                    <a:pt x="465" y="19"/>
                  </a:lnTo>
                  <a:lnTo>
                    <a:pt x="449" y="13"/>
                  </a:lnTo>
                  <a:lnTo>
                    <a:pt x="433" y="9"/>
                  </a:lnTo>
                  <a:lnTo>
                    <a:pt x="433" y="9"/>
                  </a:lnTo>
                  <a:lnTo>
                    <a:pt x="417" y="5"/>
                  </a:lnTo>
                  <a:lnTo>
                    <a:pt x="399" y="3"/>
                  </a:lnTo>
                  <a:lnTo>
                    <a:pt x="382" y="1"/>
                  </a:lnTo>
                  <a:lnTo>
                    <a:pt x="364" y="0"/>
                  </a:lnTo>
                  <a:lnTo>
                    <a:pt x="329" y="0"/>
                  </a:lnTo>
                  <a:lnTo>
                    <a:pt x="296" y="1"/>
                  </a:lnTo>
                  <a:lnTo>
                    <a:pt x="296" y="1"/>
                  </a:lnTo>
                  <a:lnTo>
                    <a:pt x="261" y="4"/>
                  </a:lnTo>
                  <a:lnTo>
                    <a:pt x="227" y="6"/>
                  </a:lnTo>
                  <a:lnTo>
                    <a:pt x="192" y="11"/>
                  </a:lnTo>
                  <a:lnTo>
                    <a:pt x="158" y="15"/>
                  </a:lnTo>
                  <a:lnTo>
                    <a:pt x="158" y="15"/>
                  </a:lnTo>
                  <a:lnTo>
                    <a:pt x="120" y="23"/>
                  </a:lnTo>
                  <a:lnTo>
                    <a:pt x="81" y="30"/>
                  </a:lnTo>
                  <a:lnTo>
                    <a:pt x="42" y="39"/>
                  </a:lnTo>
                  <a:lnTo>
                    <a:pt x="5" y="50"/>
                  </a:lnTo>
                  <a:lnTo>
                    <a:pt x="5" y="50"/>
                  </a:lnTo>
                  <a:lnTo>
                    <a:pt x="2" y="51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1" y="61"/>
                  </a:lnTo>
                  <a:lnTo>
                    <a:pt x="2" y="64"/>
                  </a:lnTo>
                  <a:lnTo>
                    <a:pt x="5" y="64"/>
                  </a:lnTo>
                  <a:lnTo>
                    <a:pt x="9" y="64"/>
                  </a:lnTo>
                  <a:lnTo>
                    <a:pt x="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C3B15495-A0C6-B9FE-E0D8-F2792D5D1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2" y="972"/>
              <a:ext cx="98" cy="263"/>
            </a:xfrm>
            <a:custGeom>
              <a:avLst/>
              <a:gdLst>
                <a:gd name="T0" fmla="*/ 367 w 394"/>
                <a:gd name="T1" fmla="*/ 43 h 1050"/>
                <a:gd name="T2" fmla="*/ 355 w 394"/>
                <a:gd name="T3" fmla="*/ 147 h 1050"/>
                <a:gd name="T4" fmla="*/ 329 w 394"/>
                <a:gd name="T5" fmla="*/ 249 h 1050"/>
                <a:gd name="T6" fmla="*/ 304 w 394"/>
                <a:gd name="T7" fmla="*/ 314 h 1050"/>
                <a:gd name="T8" fmla="*/ 256 w 394"/>
                <a:gd name="T9" fmla="*/ 409 h 1050"/>
                <a:gd name="T10" fmla="*/ 196 w 394"/>
                <a:gd name="T11" fmla="*/ 496 h 1050"/>
                <a:gd name="T12" fmla="*/ 129 w 394"/>
                <a:gd name="T13" fmla="*/ 576 h 1050"/>
                <a:gd name="T14" fmla="*/ 63 w 394"/>
                <a:gd name="T15" fmla="*/ 658 h 1050"/>
                <a:gd name="T16" fmla="*/ 28 w 394"/>
                <a:gd name="T17" fmla="*/ 718 h 1050"/>
                <a:gd name="T18" fmla="*/ 14 w 394"/>
                <a:gd name="T19" fmla="*/ 751 h 1050"/>
                <a:gd name="T20" fmla="*/ 3 w 394"/>
                <a:gd name="T21" fmla="*/ 798 h 1050"/>
                <a:gd name="T22" fmla="*/ 0 w 394"/>
                <a:gd name="T23" fmla="*/ 847 h 1050"/>
                <a:gd name="T24" fmla="*/ 5 w 394"/>
                <a:gd name="T25" fmla="*/ 878 h 1050"/>
                <a:gd name="T26" fmla="*/ 22 w 394"/>
                <a:gd name="T27" fmla="*/ 923 h 1050"/>
                <a:gd name="T28" fmla="*/ 49 w 394"/>
                <a:gd name="T29" fmla="*/ 962 h 1050"/>
                <a:gd name="T30" fmla="*/ 73 w 394"/>
                <a:gd name="T31" fmla="*/ 983 h 1050"/>
                <a:gd name="T32" fmla="*/ 115 w 394"/>
                <a:gd name="T33" fmla="*/ 1008 h 1050"/>
                <a:gd name="T34" fmla="*/ 160 w 394"/>
                <a:gd name="T35" fmla="*/ 1026 h 1050"/>
                <a:gd name="T36" fmla="*/ 230 w 394"/>
                <a:gd name="T37" fmla="*/ 1042 h 1050"/>
                <a:gd name="T38" fmla="*/ 347 w 394"/>
                <a:gd name="T39" fmla="*/ 1049 h 1050"/>
                <a:gd name="T40" fmla="*/ 386 w 394"/>
                <a:gd name="T41" fmla="*/ 1045 h 1050"/>
                <a:gd name="T42" fmla="*/ 394 w 394"/>
                <a:gd name="T43" fmla="*/ 1040 h 1050"/>
                <a:gd name="T44" fmla="*/ 394 w 394"/>
                <a:gd name="T45" fmla="*/ 1035 h 1050"/>
                <a:gd name="T46" fmla="*/ 386 w 394"/>
                <a:gd name="T47" fmla="*/ 1030 h 1050"/>
                <a:gd name="T48" fmla="*/ 309 w 394"/>
                <a:gd name="T49" fmla="*/ 1035 h 1050"/>
                <a:gd name="T50" fmla="*/ 231 w 394"/>
                <a:gd name="T51" fmla="*/ 1027 h 1050"/>
                <a:gd name="T52" fmla="*/ 150 w 394"/>
                <a:gd name="T53" fmla="*/ 1007 h 1050"/>
                <a:gd name="T54" fmla="*/ 104 w 394"/>
                <a:gd name="T55" fmla="*/ 986 h 1050"/>
                <a:gd name="T56" fmla="*/ 78 w 394"/>
                <a:gd name="T57" fmla="*/ 968 h 1050"/>
                <a:gd name="T58" fmla="*/ 45 w 394"/>
                <a:gd name="T59" fmla="*/ 935 h 1050"/>
                <a:gd name="T60" fmla="*/ 24 w 394"/>
                <a:gd name="T61" fmla="*/ 893 h 1050"/>
                <a:gd name="T62" fmla="*/ 17 w 394"/>
                <a:gd name="T63" fmla="*/ 862 h 1050"/>
                <a:gd name="T64" fmla="*/ 17 w 394"/>
                <a:gd name="T65" fmla="*/ 815 h 1050"/>
                <a:gd name="T66" fmla="*/ 25 w 394"/>
                <a:gd name="T67" fmla="*/ 768 h 1050"/>
                <a:gd name="T68" fmla="*/ 37 w 394"/>
                <a:gd name="T69" fmla="*/ 736 h 1050"/>
                <a:gd name="T70" fmla="*/ 60 w 394"/>
                <a:gd name="T71" fmla="*/ 690 h 1050"/>
                <a:gd name="T72" fmla="*/ 110 w 394"/>
                <a:gd name="T73" fmla="*/ 621 h 1050"/>
                <a:gd name="T74" fmla="*/ 178 w 394"/>
                <a:gd name="T75" fmla="*/ 542 h 1050"/>
                <a:gd name="T76" fmla="*/ 241 w 394"/>
                <a:gd name="T77" fmla="*/ 461 h 1050"/>
                <a:gd name="T78" fmla="*/ 294 w 394"/>
                <a:gd name="T79" fmla="*/ 372 h 1050"/>
                <a:gd name="T80" fmla="*/ 323 w 394"/>
                <a:gd name="T81" fmla="*/ 309 h 1050"/>
                <a:gd name="T82" fmla="*/ 356 w 394"/>
                <a:gd name="T83" fmla="*/ 211 h 1050"/>
                <a:gd name="T84" fmla="*/ 376 w 394"/>
                <a:gd name="T85" fmla="*/ 109 h 1050"/>
                <a:gd name="T86" fmla="*/ 382 w 394"/>
                <a:gd name="T87" fmla="*/ 42 h 1050"/>
                <a:gd name="T88" fmla="*/ 384 w 394"/>
                <a:gd name="T89" fmla="*/ 4 h 1050"/>
                <a:gd name="T90" fmla="*/ 376 w 394"/>
                <a:gd name="T91" fmla="*/ 0 h 1050"/>
                <a:gd name="T92" fmla="*/ 370 w 394"/>
                <a:gd name="T93" fmla="*/ 4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4" h="1050">
                  <a:moveTo>
                    <a:pt x="369" y="7"/>
                  </a:moveTo>
                  <a:lnTo>
                    <a:pt x="369" y="7"/>
                  </a:lnTo>
                  <a:lnTo>
                    <a:pt x="367" y="43"/>
                  </a:lnTo>
                  <a:lnTo>
                    <a:pt x="365" y="78"/>
                  </a:lnTo>
                  <a:lnTo>
                    <a:pt x="361" y="112"/>
                  </a:lnTo>
                  <a:lnTo>
                    <a:pt x="355" y="147"/>
                  </a:lnTo>
                  <a:lnTo>
                    <a:pt x="347" y="182"/>
                  </a:lnTo>
                  <a:lnTo>
                    <a:pt x="339" y="216"/>
                  </a:lnTo>
                  <a:lnTo>
                    <a:pt x="329" y="249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04" y="314"/>
                  </a:lnTo>
                  <a:lnTo>
                    <a:pt x="290" y="347"/>
                  </a:lnTo>
                  <a:lnTo>
                    <a:pt x="274" y="378"/>
                  </a:lnTo>
                  <a:lnTo>
                    <a:pt x="256" y="409"/>
                  </a:lnTo>
                  <a:lnTo>
                    <a:pt x="238" y="439"/>
                  </a:lnTo>
                  <a:lnTo>
                    <a:pt x="218" y="468"/>
                  </a:lnTo>
                  <a:lnTo>
                    <a:pt x="196" y="496"/>
                  </a:lnTo>
                  <a:lnTo>
                    <a:pt x="174" y="523"/>
                  </a:lnTo>
                  <a:lnTo>
                    <a:pt x="174" y="523"/>
                  </a:lnTo>
                  <a:lnTo>
                    <a:pt x="129" y="576"/>
                  </a:lnTo>
                  <a:lnTo>
                    <a:pt x="105" y="602"/>
                  </a:lnTo>
                  <a:lnTo>
                    <a:pt x="83" y="630"/>
                  </a:lnTo>
                  <a:lnTo>
                    <a:pt x="63" y="658"/>
                  </a:lnTo>
                  <a:lnTo>
                    <a:pt x="44" y="687"/>
                  </a:lnTo>
                  <a:lnTo>
                    <a:pt x="35" y="702"/>
                  </a:lnTo>
                  <a:lnTo>
                    <a:pt x="28" y="718"/>
                  </a:lnTo>
                  <a:lnTo>
                    <a:pt x="20" y="735"/>
                  </a:lnTo>
                  <a:lnTo>
                    <a:pt x="14" y="751"/>
                  </a:lnTo>
                  <a:lnTo>
                    <a:pt x="14" y="751"/>
                  </a:lnTo>
                  <a:lnTo>
                    <a:pt x="10" y="766"/>
                  </a:lnTo>
                  <a:lnTo>
                    <a:pt x="7" y="782"/>
                  </a:lnTo>
                  <a:lnTo>
                    <a:pt x="3" y="798"/>
                  </a:lnTo>
                  <a:lnTo>
                    <a:pt x="2" y="815"/>
                  </a:lnTo>
                  <a:lnTo>
                    <a:pt x="0" y="831"/>
                  </a:lnTo>
                  <a:lnTo>
                    <a:pt x="0" y="847"/>
                  </a:lnTo>
                  <a:lnTo>
                    <a:pt x="2" y="862"/>
                  </a:lnTo>
                  <a:lnTo>
                    <a:pt x="5" y="878"/>
                  </a:lnTo>
                  <a:lnTo>
                    <a:pt x="5" y="878"/>
                  </a:lnTo>
                  <a:lnTo>
                    <a:pt x="9" y="895"/>
                  </a:lnTo>
                  <a:lnTo>
                    <a:pt x="14" y="910"/>
                  </a:lnTo>
                  <a:lnTo>
                    <a:pt x="22" y="923"/>
                  </a:lnTo>
                  <a:lnTo>
                    <a:pt x="29" y="937"/>
                  </a:lnTo>
                  <a:lnTo>
                    <a:pt x="39" y="950"/>
                  </a:lnTo>
                  <a:lnTo>
                    <a:pt x="49" y="962"/>
                  </a:lnTo>
                  <a:lnTo>
                    <a:pt x="60" y="973"/>
                  </a:lnTo>
                  <a:lnTo>
                    <a:pt x="73" y="983"/>
                  </a:lnTo>
                  <a:lnTo>
                    <a:pt x="73" y="983"/>
                  </a:lnTo>
                  <a:lnTo>
                    <a:pt x="87" y="993"/>
                  </a:lnTo>
                  <a:lnTo>
                    <a:pt x="100" y="1001"/>
                  </a:lnTo>
                  <a:lnTo>
                    <a:pt x="115" y="1008"/>
                  </a:lnTo>
                  <a:lnTo>
                    <a:pt x="129" y="1016"/>
                  </a:lnTo>
                  <a:lnTo>
                    <a:pt x="145" y="1021"/>
                  </a:lnTo>
                  <a:lnTo>
                    <a:pt x="160" y="1026"/>
                  </a:lnTo>
                  <a:lnTo>
                    <a:pt x="191" y="1035"/>
                  </a:lnTo>
                  <a:lnTo>
                    <a:pt x="191" y="1035"/>
                  </a:lnTo>
                  <a:lnTo>
                    <a:pt x="230" y="1042"/>
                  </a:lnTo>
                  <a:lnTo>
                    <a:pt x="269" y="1047"/>
                  </a:lnTo>
                  <a:lnTo>
                    <a:pt x="308" y="1050"/>
                  </a:lnTo>
                  <a:lnTo>
                    <a:pt x="347" y="1049"/>
                  </a:lnTo>
                  <a:lnTo>
                    <a:pt x="347" y="1049"/>
                  </a:lnTo>
                  <a:lnTo>
                    <a:pt x="386" y="1045"/>
                  </a:lnTo>
                  <a:lnTo>
                    <a:pt x="386" y="1045"/>
                  </a:lnTo>
                  <a:lnTo>
                    <a:pt x="389" y="1043"/>
                  </a:lnTo>
                  <a:lnTo>
                    <a:pt x="391" y="1042"/>
                  </a:lnTo>
                  <a:lnTo>
                    <a:pt x="394" y="1040"/>
                  </a:lnTo>
                  <a:lnTo>
                    <a:pt x="394" y="1037"/>
                  </a:lnTo>
                  <a:lnTo>
                    <a:pt x="394" y="1037"/>
                  </a:lnTo>
                  <a:lnTo>
                    <a:pt x="394" y="1035"/>
                  </a:lnTo>
                  <a:lnTo>
                    <a:pt x="391" y="1032"/>
                  </a:lnTo>
                  <a:lnTo>
                    <a:pt x="389" y="1030"/>
                  </a:lnTo>
                  <a:lnTo>
                    <a:pt x="386" y="1030"/>
                  </a:lnTo>
                  <a:lnTo>
                    <a:pt x="386" y="1030"/>
                  </a:lnTo>
                  <a:lnTo>
                    <a:pt x="347" y="1033"/>
                  </a:lnTo>
                  <a:lnTo>
                    <a:pt x="309" y="1035"/>
                  </a:lnTo>
                  <a:lnTo>
                    <a:pt x="270" y="1032"/>
                  </a:lnTo>
                  <a:lnTo>
                    <a:pt x="231" y="1027"/>
                  </a:lnTo>
                  <a:lnTo>
                    <a:pt x="231" y="1027"/>
                  </a:lnTo>
                  <a:lnTo>
                    <a:pt x="199" y="1021"/>
                  </a:lnTo>
                  <a:lnTo>
                    <a:pt x="166" y="1012"/>
                  </a:lnTo>
                  <a:lnTo>
                    <a:pt x="150" y="1007"/>
                  </a:lnTo>
                  <a:lnTo>
                    <a:pt x="134" y="1001"/>
                  </a:lnTo>
                  <a:lnTo>
                    <a:pt x="119" y="993"/>
                  </a:lnTo>
                  <a:lnTo>
                    <a:pt x="104" y="986"/>
                  </a:lnTo>
                  <a:lnTo>
                    <a:pt x="104" y="986"/>
                  </a:lnTo>
                  <a:lnTo>
                    <a:pt x="90" y="977"/>
                  </a:lnTo>
                  <a:lnTo>
                    <a:pt x="78" y="968"/>
                  </a:lnTo>
                  <a:lnTo>
                    <a:pt x="67" y="958"/>
                  </a:lnTo>
                  <a:lnTo>
                    <a:pt x="55" y="947"/>
                  </a:lnTo>
                  <a:lnTo>
                    <a:pt x="45" y="935"/>
                  </a:lnTo>
                  <a:lnTo>
                    <a:pt x="37" y="922"/>
                  </a:lnTo>
                  <a:lnTo>
                    <a:pt x="30" y="908"/>
                  </a:lnTo>
                  <a:lnTo>
                    <a:pt x="24" y="893"/>
                  </a:lnTo>
                  <a:lnTo>
                    <a:pt x="24" y="893"/>
                  </a:lnTo>
                  <a:lnTo>
                    <a:pt x="20" y="878"/>
                  </a:lnTo>
                  <a:lnTo>
                    <a:pt x="17" y="862"/>
                  </a:lnTo>
                  <a:lnTo>
                    <a:pt x="15" y="847"/>
                  </a:lnTo>
                  <a:lnTo>
                    <a:pt x="15" y="831"/>
                  </a:lnTo>
                  <a:lnTo>
                    <a:pt x="17" y="815"/>
                  </a:lnTo>
                  <a:lnTo>
                    <a:pt x="18" y="800"/>
                  </a:lnTo>
                  <a:lnTo>
                    <a:pt x="22" y="783"/>
                  </a:lnTo>
                  <a:lnTo>
                    <a:pt x="25" y="768"/>
                  </a:lnTo>
                  <a:lnTo>
                    <a:pt x="25" y="768"/>
                  </a:lnTo>
                  <a:lnTo>
                    <a:pt x="30" y="752"/>
                  </a:lnTo>
                  <a:lnTo>
                    <a:pt x="37" y="736"/>
                  </a:lnTo>
                  <a:lnTo>
                    <a:pt x="43" y="720"/>
                  </a:lnTo>
                  <a:lnTo>
                    <a:pt x="52" y="705"/>
                  </a:lnTo>
                  <a:lnTo>
                    <a:pt x="60" y="690"/>
                  </a:lnTo>
                  <a:lnTo>
                    <a:pt x="69" y="676"/>
                  </a:lnTo>
                  <a:lnTo>
                    <a:pt x="89" y="647"/>
                  </a:lnTo>
                  <a:lnTo>
                    <a:pt x="110" y="621"/>
                  </a:lnTo>
                  <a:lnTo>
                    <a:pt x="133" y="595"/>
                  </a:lnTo>
                  <a:lnTo>
                    <a:pt x="178" y="542"/>
                  </a:lnTo>
                  <a:lnTo>
                    <a:pt x="178" y="542"/>
                  </a:lnTo>
                  <a:lnTo>
                    <a:pt x="200" y="516"/>
                  </a:lnTo>
                  <a:lnTo>
                    <a:pt x="221" y="488"/>
                  </a:lnTo>
                  <a:lnTo>
                    <a:pt x="241" y="461"/>
                  </a:lnTo>
                  <a:lnTo>
                    <a:pt x="260" y="432"/>
                  </a:lnTo>
                  <a:lnTo>
                    <a:pt x="278" y="402"/>
                  </a:lnTo>
                  <a:lnTo>
                    <a:pt x="294" y="372"/>
                  </a:lnTo>
                  <a:lnTo>
                    <a:pt x="309" y="341"/>
                  </a:lnTo>
                  <a:lnTo>
                    <a:pt x="323" y="309"/>
                  </a:lnTo>
                  <a:lnTo>
                    <a:pt x="323" y="309"/>
                  </a:lnTo>
                  <a:lnTo>
                    <a:pt x="335" y="277"/>
                  </a:lnTo>
                  <a:lnTo>
                    <a:pt x="346" y="244"/>
                  </a:lnTo>
                  <a:lnTo>
                    <a:pt x="356" y="211"/>
                  </a:lnTo>
                  <a:lnTo>
                    <a:pt x="364" y="178"/>
                  </a:lnTo>
                  <a:lnTo>
                    <a:pt x="371" y="144"/>
                  </a:lnTo>
                  <a:lnTo>
                    <a:pt x="376" y="109"/>
                  </a:lnTo>
                  <a:lnTo>
                    <a:pt x="380" y="76"/>
                  </a:lnTo>
                  <a:lnTo>
                    <a:pt x="382" y="42"/>
                  </a:lnTo>
                  <a:lnTo>
                    <a:pt x="382" y="42"/>
                  </a:lnTo>
                  <a:lnTo>
                    <a:pt x="384" y="7"/>
                  </a:lnTo>
                  <a:lnTo>
                    <a:pt x="384" y="7"/>
                  </a:lnTo>
                  <a:lnTo>
                    <a:pt x="384" y="4"/>
                  </a:lnTo>
                  <a:lnTo>
                    <a:pt x="381" y="2"/>
                  </a:lnTo>
                  <a:lnTo>
                    <a:pt x="379" y="0"/>
                  </a:lnTo>
                  <a:lnTo>
                    <a:pt x="376" y="0"/>
                  </a:lnTo>
                  <a:lnTo>
                    <a:pt x="374" y="0"/>
                  </a:lnTo>
                  <a:lnTo>
                    <a:pt x="371" y="2"/>
                  </a:lnTo>
                  <a:lnTo>
                    <a:pt x="370" y="4"/>
                  </a:lnTo>
                  <a:lnTo>
                    <a:pt x="369" y="7"/>
                  </a:lnTo>
                  <a:lnTo>
                    <a:pt x="36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0C9E6EA-54AD-EABB-3708-0FCBEAE74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920"/>
              <a:ext cx="93" cy="149"/>
            </a:xfrm>
            <a:custGeom>
              <a:avLst/>
              <a:gdLst>
                <a:gd name="T0" fmla="*/ 372 w 372"/>
                <a:gd name="T1" fmla="*/ 299 h 598"/>
                <a:gd name="T2" fmla="*/ 368 w 372"/>
                <a:gd name="T3" fmla="*/ 359 h 598"/>
                <a:gd name="T4" fmla="*/ 357 w 372"/>
                <a:gd name="T5" fmla="*/ 415 h 598"/>
                <a:gd name="T6" fmla="*/ 341 w 372"/>
                <a:gd name="T7" fmla="*/ 465 h 598"/>
                <a:gd name="T8" fmla="*/ 317 w 372"/>
                <a:gd name="T9" fmla="*/ 510 h 598"/>
                <a:gd name="T10" fmla="*/ 290 w 372"/>
                <a:gd name="T11" fmla="*/ 547 h 598"/>
                <a:gd name="T12" fmla="*/ 258 w 372"/>
                <a:gd name="T13" fmla="*/ 574 h 598"/>
                <a:gd name="T14" fmla="*/ 223 w 372"/>
                <a:gd name="T15" fmla="*/ 592 h 598"/>
                <a:gd name="T16" fmla="*/ 196 w 372"/>
                <a:gd name="T17" fmla="*/ 597 h 598"/>
                <a:gd name="T18" fmla="*/ 186 w 372"/>
                <a:gd name="T19" fmla="*/ 598 h 598"/>
                <a:gd name="T20" fmla="*/ 167 w 372"/>
                <a:gd name="T21" fmla="*/ 597 h 598"/>
                <a:gd name="T22" fmla="*/ 130 w 372"/>
                <a:gd name="T23" fmla="*/ 584 h 598"/>
                <a:gd name="T24" fmla="*/ 97 w 372"/>
                <a:gd name="T25" fmla="*/ 562 h 598"/>
                <a:gd name="T26" fmla="*/ 67 w 372"/>
                <a:gd name="T27" fmla="*/ 529 h 598"/>
                <a:gd name="T28" fmla="*/ 42 w 372"/>
                <a:gd name="T29" fmla="*/ 489 h 598"/>
                <a:gd name="T30" fmla="*/ 22 w 372"/>
                <a:gd name="T31" fmla="*/ 442 h 598"/>
                <a:gd name="T32" fmla="*/ 7 w 372"/>
                <a:gd name="T33" fmla="*/ 388 h 598"/>
                <a:gd name="T34" fmla="*/ 0 w 372"/>
                <a:gd name="T35" fmla="*/ 329 h 598"/>
                <a:gd name="T36" fmla="*/ 0 w 372"/>
                <a:gd name="T37" fmla="*/ 299 h 598"/>
                <a:gd name="T38" fmla="*/ 4 w 372"/>
                <a:gd name="T39" fmla="*/ 239 h 598"/>
                <a:gd name="T40" fmla="*/ 14 w 372"/>
                <a:gd name="T41" fmla="*/ 183 h 598"/>
                <a:gd name="T42" fmla="*/ 31 w 372"/>
                <a:gd name="T43" fmla="*/ 131 h 598"/>
                <a:gd name="T44" fmla="*/ 54 w 372"/>
                <a:gd name="T45" fmla="*/ 88 h 598"/>
                <a:gd name="T46" fmla="*/ 81 w 372"/>
                <a:gd name="T47" fmla="*/ 51 h 598"/>
                <a:gd name="T48" fmla="*/ 114 w 372"/>
                <a:gd name="T49" fmla="*/ 24 h 598"/>
                <a:gd name="T50" fmla="*/ 149 w 372"/>
                <a:gd name="T51" fmla="*/ 6 h 598"/>
                <a:gd name="T52" fmla="*/ 176 w 372"/>
                <a:gd name="T53" fmla="*/ 0 h 598"/>
                <a:gd name="T54" fmla="*/ 186 w 372"/>
                <a:gd name="T55" fmla="*/ 0 h 598"/>
                <a:gd name="T56" fmla="*/ 205 w 372"/>
                <a:gd name="T57" fmla="*/ 1 h 598"/>
                <a:gd name="T58" fmla="*/ 241 w 372"/>
                <a:gd name="T59" fmla="*/ 14 h 598"/>
                <a:gd name="T60" fmla="*/ 275 w 372"/>
                <a:gd name="T61" fmla="*/ 36 h 598"/>
                <a:gd name="T62" fmla="*/ 305 w 372"/>
                <a:gd name="T63" fmla="*/ 69 h 598"/>
                <a:gd name="T64" fmla="*/ 330 w 372"/>
                <a:gd name="T65" fmla="*/ 109 h 598"/>
                <a:gd name="T66" fmla="*/ 350 w 372"/>
                <a:gd name="T67" fmla="*/ 156 h 598"/>
                <a:gd name="T68" fmla="*/ 363 w 372"/>
                <a:gd name="T69" fmla="*/ 210 h 598"/>
                <a:gd name="T70" fmla="*/ 371 w 372"/>
                <a:gd name="T71" fmla="*/ 269 h 598"/>
                <a:gd name="T72" fmla="*/ 372 w 372"/>
                <a:gd name="T73" fmla="*/ 29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598">
                  <a:moveTo>
                    <a:pt x="372" y="299"/>
                  </a:moveTo>
                  <a:lnTo>
                    <a:pt x="372" y="299"/>
                  </a:lnTo>
                  <a:lnTo>
                    <a:pt x="371" y="329"/>
                  </a:lnTo>
                  <a:lnTo>
                    <a:pt x="368" y="359"/>
                  </a:lnTo>
                  <a:lnTo>
                    <a:pt x="363" y="388"/>
                  </a:lnTo>
                  <a:lnTo>
                    <a:pt x="357" y="415"/>
                  </a:lnTo>
                  <a:lnTo>
                    <a:pt x="350" y="442"/>
                  </a:lnTo>
                  <a:lnTo>
                    <a:pt x="341" y="465"/>
                  </a:lnTo>
                  <a:lnTo>
                    <a:pt x="330" y="489"/>
                  </a:lnTo>
                  <a:lnTo>
                    <a:pt x="317" y="510"/>
                  </a:lnTo>
                  <a:lnTo>
                    <a:pt x="305" y="529"/>
                  </a:lnTo>
                  <a:lnTo>
                    <a:pt x="290" y="547"/>
                  </a:lnTo>
                  <a:lnTo>
                    <a:pt x="275" y="562"/>
                  </a:lnTo>
                  <a:lnTo>
                    <a:pt x="258" y="574"/>
                  </a:lnTo>
                  <a:lnTo>
                    <a:pt x="241" y="584"/>
                  </a:lnTo>
                  <a:lnTo>
                    <a:pt x="223" y="592"/>
                  </a:lnTo>
                  <a:lnTo>
                    <a:pt x="205" y="597"/>
                  </a:lnTo>
                  <a:lnTo>
                    <a:pt x="196" y="597"/>
                  </a:lnTo>
                  <a:lnTo>
                    <a:pt x="186" y="598"/>
                  </a:lnTo>
                  <a:lnTo>
                    <a:pt x="186" y="598"/>
                  </a:lnTo>
                  <a:lnTo>
                    <a:pt x="176" y="597"/>
                  </a:lnTo>
                  <a:lnTo>
                    <a:pt x="167" y="597"/>
                  </a:lnTo>
                  <a:lnTo>
                    <a:pt x="149" y="592"/>
                  </a:lnTo>
                  <a:lnTo>
                    <a:pt x="130" y="584"/>
                  </a:lnTo>
                  <a:lnTo>
                    <a:pt x="114" y="574"/>
                  </a:lnTo>
                  <a:lnTo>
                    <a:pt x="97" y="562"/>
                  </a:lnTo>
                  <a:lnTo>
                    <a:pt x="81" y="547"/>
                  </a:lnTo>
                  <a:lnTo>
                    <a:pt x="67" y="529"/>
                  </a:lnTo>
                  <a:lnTo>
                    <a:pt x="54" y="510"/>
                  </a:lnTo>
                  <a:lnTo>
                    <a:pt x="42" y="489"/>
                  </a:lnTo>
                  <a:lnTo>
                    <a:pt x="31" y="465"/>
                  </a:lnTo>
                  <a:lnTo>
                    <a:pt x="22" y="442"/>
                  </a:lnTo>
                  <a:lnTo>
                    <a:pt x="14" y="415"/>
                  </a:lnTo>
                  <a:lnTo>
                    <a:pt x="7" y="388"/>
                  </a:lnTo>
                  <a:lnTo>
                    <a:pt x="4" y="359"/>
                  </a:lnTo>
                  <a:lnTo>
                    <a:pt x="0" y="329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0" y="269"/>
                  </a:lnTo>
                  <a:lnTo>
                    <a:pt x="4" y="239"/>
                  </a:lnTo>
                  <a:lnTo>
                    <a:pt x="7" y="210"/>
                  </a:lnTo>
                  <a:lnTo>
                    <a:pt x="14" y="183"/>
                  </a:lnTo>
                  <a:lnTo>
                    <a:pt x="22" y="156"/>
                  </a:lnTo>
                  <a:lnTo>
                    <a:pt x="31" y="131"/>
                  </a:lnTo>
                  <a:lnTo>
                    <a:pt x="42" y="109"/>
                  </a:lnTo>
                  <a:lnTo>
                    <a:pt x="54" y="88"/>
                  </a:lnTo>
                  <a:lnTo>
                    <a:pt x="67" y="69"/>
                  </a:lnTo>
                  <a:lnTo>
                    <a:pt x="81" y="51"/>
                  </a:lnTo>
                  <a:lnTo>
                    <a:pt x="97" y="36"/>
                  </a:lnTo>
                  <a:lnTo>
                    <a:pt x="114" y="24"/>
                  </a:lnTo>
                  <a:lnTo>
                    <a:pt x="130" y="14"/>
                  </a:lnTo>
                  <a:lnTo>
                    <a:pt x="149" y="6"/>
                  </a:lnTo>
                  <a:lnTo>
                    <a:pt x="167" y="1"/>
                  </a:lnTo>
                  <a:lnTo>
                    <a:pt x="17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96" y="0"/>
                  </a:lnTo>
                  <a:lnTo>
                    <a:pt x="205" y="1"/>
                  </a:lnTo>
                  <a:lnTo>
                    <a:pt x="223" y="6"/>
                  </a:lnTo>
                  <a:lnTo>
                    <a:pt x="241" y="14"/>
                  </a:lnTo>
                  <a:lnTo>
                    <a:pt x="258" y="24"/>
                  </a:lnTo>
                  <a:lnTo>
                    <a:pt x="275" y="36"/>
                  </a:lnTo>
                  <a:lnTo>
                    <a:pt x="290" y="51"/>
                  </a:lnTo>
                  <a:lnTo>
                    <a:pt x="305" y="69"/>
                  </a:lnTo>
                  <a:lnTo>
                    <a:pt x="317" y="88"/>
                  </a:lnTo>
                  <a:lnTo>
                    <a:pt x="330" y="109"/>
                  </a:lnTo>
                  <a:lnTo>
                    <a:pt x="341" y="131"/>
                  </a:lnTo>
                  <a:lnTo>
                    <a:pt x="350" y="156"/>
                  </a:lnTo>
                  <a:lnTo>
                    <a:pt x="357" y="183"/>
                  </a:lnTo>
                  <a:lnTo>
                    <a:pt x="363" y="210"/>
                  </a:lnTo>
                  <a:lnTo>
                    <a:pt x="368" y="239"/>
                  </a:lnTo>
                  <a:lnTo>
                    <a:pt x="371" y="269"/>
                  </a:lnTo>
                  <a:lnTo>
                    <a:pt x="372" y="299"/>
                  </a:lnTo>
                  <a:lnTo>
                    <a:pt x="372" y="2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F8B8FE5-F1FB-E99C-02F6-4344B39DA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" y="934"/>
              <a:ext cx="94" cy="150"/>
            </a:xfrm>
            <a:custGeom>
              <a:avLst/>
              <a:gdLst>
                <a:gd name="T0" fmla="*/ 372 w 372"/>
                <a:gd name="T1" fmla="*/ 299 h 598"/>
                <a:gd name="T2" fmla="*/ 368 w 372"/>
                <a:gd name="T3" fmla="*/ 359 h 598"/>
                <a:gd name="T4" fmla="*/ 358 w 372"/>
                <a:gd name="T5" fmla="*/ 415 h 598"/>
                <a:gd name="T6" fmla="*/ 341 w 372"/>
                <a:gd name="T7" fmla="*/ 465 h 598"/>
                <a:gd name="T8" fmla="*/ 318 w 372"/>
                <a:gd name="T9" fmla="*/ 510 h 598"/>
                <a:gd name="T10" fmla="*/ 291 w 372"/>
                <a:gd name="T11" fmla="*/ 546 h 598"/>
                <a:gd name="T12" fmla="*/ 258 w 372"/>
                <a:gd name="T13" fmla="*/ 574 h 598"/>
                <a:gd name="T14" fmla="*/ 223 w 372"/>
                <a:gd name="T15" fmla="*/ 591 h 598"/>
                <a:gd name="T16" fmla="*/ 196 w 372"/>
                <a:gd name="T17" fmla="*/ 596 h 598"/>
                <a:gd name="T18" fmla="*/ 186 w 372"/>
                <a:gd name="T19" fmla="*/ 598 h 598"/>
                <a:gd name="T20" fmla="*/ 167 w 372"/>
                <a:gd name="T21" fmla="*/ 595 h 598"/>
                <a:gd name="T22" fmla="*/ 131 w 372"/>
                <a:gd name="T23" fmla="*/ 584 h 598"/>
                <a:gd name="T24" fmla="*/ 97 w 372"/>
                <a:gd name="T25" fmla="*/ 561 h 598"/>
                <a:gd name="T26" fmla="*/ 67 w 372"/>
                <a:gd name="T27" fmla="*/ 529 h 598"/>
                <a:gd name="T28" fmla="*/ 42 w 372"/>
                <a:gd name="T29" fmla="*/ 489 h 598"/>
                <a:gd name="T30" fmla="*/ 22 w 372"/>
                <a:gd name="T31" fmla="*/ 441 h 598"/>
                <a:gd name="T32" fmla="*/ 9 w 372"/>
                <a:gd name="T33" fmla="*/ 388 h 598"/>
                <a:gd name="T34" fmla="*/ 1 w 372"/>
                <a:gd name="T35" fmla="*/ 329 h 598"/>
                <a:gd name="T36" fmla="*/ 0 w 372"/>
                <a:gd name="T37" fmla="*/ 299 h 598"/>
                <a:gd name="T38" fmla="*/ 4 w 372"/>
                <a:gd name="T39" fmla="*/ 239 h 598"/>
                <a:gd name="T40" fmla="*/ 15 w 372"/>
                <a:gd name="T41" fmla="*/ 182 h 598"/>
                <a:gd name="T42" fmla="*/ 31 w 372"/>
                <a:gd name="T43" fmla="*/ 131 h 598"/>
                <a:gd name="T44" fmla="*/ 55 w 372"/>
                <a:gd name="T45" fmla="*/ 87 h 598"/>
                <a:gd name="T46" fmla="*/ 82 w 372"/>
                <a:gd name="T47" fmla="*/ 51 h 598"/>
                <a:gd name="T48" fmla="*/ 114 w 372"/>
                <a:gd name="T49" fmla="*/ 24 h 598"/>
                <a:gd name="T50" fmla="*/ 149 w 372"/>
                <a:gd name="T51" fmla="*/ 6 h 598"/>
                <a:gd name="T52" fmla="*/ 176 w 372"/>
                <a:gd name="T53" fmla="*/ 0 h 598"/>
                <a:gd name="T54" fmla="*/ 186 w 372"/>
                <a:gd name="T55" fmla="*/ 0 h 598"/>
                <a:gd name="T56" fmla="*/ 205 w 372"/>
                <a:gd name="T57" fmla="*/ 1 h 598"/>
                <a:gd name="T58" fmla="*/ 241 w 372"/>
                <a:gd name="T59" fmla="*/ 14 h 598"/>
                <a:gd name="T60" fmla="*/ 275 w 372"/>
                <a:gd name="T61" fmla="*/ 36 h 598"/>
                <a:gd name="T62" fmla="*/ 305 w 372"/>
                <a:gd name="T63" fmla="*/ 69 h 598"/>
                <a:gd name="T64" fmla="*/ 330 w 372"/>
                <a:gd name="T65" fmla="*/ 109 h 598"/>
                <a:gd name="T66" fmla="*/ 350 w 372"/>
                <a:gd name="T67" fmla="*/ 156 h 598"/>
                <a:gd name="T68" fmla="*/ 365 w 372"/>
                <a:gd name="T69" fmla="*/ 210 h 598"/>
                <a:gd name="T70" fmla="*/ 372 w 372"/>
                <a:gd name="T71" fmla="*/ 268 h 598"/>
                <a:gd name="T72" fmla="*/ 372 w 372"/>
                <a:gd name="T73" fmla="*/ 29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598">
                  <a:moveTo>
                    <a:pt x="372" y="299"/>
                  </a:moveTo>
                  <a:lnTo>
                    <a:pt x="372" y="299"/>
                  </a:lnTo>
                  <a:lnTo>
                    <a:pt x="372" y="329"/>
                  </a:lnTo>
                  <a:lnTo>
                    <a:pt x="368" y="359"/>
                  </a:lnTo>
                  <a:lnTo>
                    <a:pt x="365" y="388"/>
                  </a:lnTo>
                  <a:lnTo>
                    <a:pt x="358" y="415"/>
                  </a:lnTo>
                  <a:lnTo>
                    <a:pt x="350" y="441"/>
                  </a:lnTo>
                  <a:lnTo>
                    <a:pt x="341" y="465"/>
                  </a:lnTo>
                  <a:lnTo>
                    <a:pt x="330" y="489"/>
                  </a:lnTo>
                  <a:lnTo>
                    <a:pt x="318" y="510"/>
                  </a:lnTo>
                  <a:lnTo>
                    <a:pt x="305" y="529"/>
                  </a:lnTo>
                  <a:lnTo>
                    <a:pt x="291" y="546"/>
                  </a:lnTo>
                  <a:lnTo>
                    <a:pt x="275" y="561"/>
                  </a:lnTo>
                  <a:lnTo>
                    <a:pt x="258" y="574"/>
                  </a:lnTo>
                  <a:lnTo>
                    <a:pt x="241" y="584"/>
                  </a:lnTo>
                  <a:lnTo>
                    <a:pt x="223" y="591"/>
                  </a:lnTo>
                  <a:lnTo>
                    <a:pt x="205" y="595"/>
                  </a:lnTo>
                  <a:lnTo>
                    <a:pt x="196" y="596"/>
                  </a:lnTo>
                  <a:lnTo>
                    <a:pt x="186" y="598"/>
                  </a:lnTo>
                  <a:lnTo>
                    <a:pt x="186" y="598"/>
                  </a:lnTo>
                  <a:lnTo>
                    <a:pt x="176" y="596"/>
                  </a:lnTo>
                  <a:lnTo>
                    <a:pt x="167" y="595"/>
                  </a:lnTo>
                  <a:lnTo>
                    <a:pt x="149" y="591"/>
                  </a:lnTo>
                  <a:lnTo>
                    <a:pt x="131" y="584"/>
                  </a:lnTo>
                  <a:lnTo>
                    <a:pt x="114" y="574"/>
                  </a:lnTo>
                  <a:lnTo>
                    <a:pt x="97" y="561"/>
                  </a:lnTo>
                  <a:lnTo>
                    <a:pt x="82" y="546"/>
                  </a:lnTo>
                  <a:lnTo>
                    <a:pt x="67" y="529"/>
                  </a:lnTo>
                  <a:lnTo>
                    <a:pt x="55" y="510"/>
                  </a:lnTo>
                  <a:lnTo>
                    <a:pt x="42" y="489"/>
                  </a:lnTo>
                  <a:lnTo>
                    <a:pt x="31" y="465"/>
                  </a:lnTo>
                  <a:lnTo>
                    <a:pt x="22" y="441"/>
                  </a:lnTo>
                  <a:lnTo>
                    <a:pt x="15" y="415"/>
                  </a:lnTo>
                  <a:lnTo>
                    <a:pt x="9" y="388"/>
                  </a:lnTo>
                  <a:lnTo>
                    <a:pt x="4" y="359"/>
                  </a:lnTo>
                  <a:lnTo>
                    <a:pt x="1" y="329"/>
                  </a:lnTo>
                  <a:lnTo>
                    <a:pt x="0" y="299"/>
                  </a:lnTo>
                  <a:lnTo>
                    <a:pt x="0" y="299"/>
                  </a:lnTo>
                  <a:lnTo>
                    <a:pt x="1" y="268"/>
                  </a:lnTo>
                  <a:lnTo>
                    <a:pt x="4" y="239"/>
                  </a:lnTo>
                  <a:lnTo>
                    <a:pt x="9" y="210"/>
                  </a:lnTo>
                  <a:lnTo>
                    <a:pt x="15" y="182"/>
                  </a:lnTo>
                  <a:lnTo>
                    <a:pt x="22" y="156"/>
                  </a:lnTo>
                  <a:lnTo>
                    <a:pt x="31" y="131"/>
                  </a:lnTo>
                  <a:lnTo>
                    <a:pt x="42" y="109"/>
                  </a:lnTo>
                  <a:lnTo>
                    <a:pt x="55" y="87"/>
                  </a:lnTo>
                  <a:lnTo>
                    <a:pt x="67" y="69"/>
                  </a:lnTo>
                  <a:lnTo>
                    <a:pt x="82" y="51"/>
                  </a:lnTo>
                  <a:lnTo>
                    <a:pt x="97" y="36"/>
                  </a:lnTo>
                  <a:lnTo>
                    <a:pt x="114" y="24"/>
                  </a:lnTo>
                  <a:lnTo>
                    <a:pt x="131" y="14"/>
                  </a:lnTo>
                  <a:lnTo>
                    <a:pt x="149" y="6"/>
                  </a:lnTo>
                  <a:lnTo>
                    <a:pt x="167" y="1"/>
                  </a:lnTo>
                  <a:lnTo>
                    <a:pt x="17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96" y="0"/>
                  </a:lnTo>
                  <a:lnTo>
                    <a:pt x="205" y="1"/>
                  </a:lnTo>
                  <a:lnTo>
                    <a:pt x="223" y="6"/>
                  </a:lnTo>
                  <a:lnTo>
                    <a:pt x="241" y="14"/>
                  </a:lnTo>
                  <a:lnTo>
                    <a:pt x="258" y="24"/>
                  </a:lnTo>
                  <a:lnTo>
                    <a:pt x="275" y="36"/>
                  </a:lnTo>
                  <a:lnTo>
                    <a:pt x="291" y="51"/>
                  </a:lnTo>
                  <a:lnTo>
                    <a:pt x="305" y="69"/>
                  </a:lnTo>
                  <a:lnTo>
                    <a:pt x="318" y="87"/>
                  </a:lnTo>
                  <a:lnTo>
                    <a:pt x="330" y="109"/>
                  </a:lnTo>
                  <a:lnTo>
                    <a:pt x="341" y="131"/>
                  </a:lnTo>
                  <a:lnTo>
                    <a:pt x="350" y="156"/>
                  </a:lnTo>
                  <a:lnTo>
                    <a:pt x="358" y="182"/>
                  </a:lnTo>
                  <a:lnTo>
                    <a:pt x="365" y="210"/>
                  </a:lnTo>
                  <a:lnTo>
                    <a:pt x="368" y="239"/>
                  </a:lnTo>
                  <a:lnTo>
                    <a:pt x="372" y="268"/>
                  </a:lnTo>
                  <a:lnTo>
                    <a:pt x="372" y="299"/>
                  </a:lnTo>
                  <a:lnTo>
                    <a:pt x="372" y="2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8849BEF-3F24-DF7C-2C33-1B70EA776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1301"/>
              <a:ext cx="378" cy="183"/>
            </a:xfrm>
            <a:custGeom>
              <a:avLst/>
              <a:gdLst>
                <a:gd name="T0" fmla="*/ 1512 w 1512"/>
                <a:gd name="T1" fmla="*/ 121 h 729"/>
                <a:gd name="T2" fmla="*/ 1509 w 1512"/>
                <a:gd name="T3" fmla="*/ 160 h 729"/>
                <a:gd name="T4" fmla="*/ 1497 w 1512"/>
                <a:gd name="T5" fmla="*/ 203 h 729"/>
                <a:gd name="T6" fmla="*/ 1479 w 1512"/>
                <a:gd name="T7" fmla="*/ 249 h 729"/>
                <a:gd name="T8" fmla="*/ 1452 w 1512"/>
                <a:gd name="T9" fmla="*/ 298 h 729"/>
                <a:gd name="T10" fmla="*/ 1421 w 1512"/>
                <a:gd name="T11" fmla="*/ 348 h 729"/>
                <a:gd name="T12" fmla="*/ 1382 w 1512"/>
                <a:gd name="T13" fmla="*/ 399 h 729"/>
                <a:gd name="T14" fmla="*/ 1340 w 1512"/>
                <a:gd name="T15" fmla="*/ 449 h 729"/>
                <a:gd name="T16" fmla="*/ 1291 w 1512"/>
                <a:gd name="T17" fmla="*/ 498 h 729"/>
                <a:gd name="T18" fmla="*/ 1238 w 1512"/>
                <a:gd name="T19" fmla="*/ 544 h 729"/>
                <a:gd name="T20" fmla="*/ 1179 w 1512"/>
                <a:gd name="T21" fmla="*/ 588 h 729"/>
                <a:gd name="T22" fmla="*/ 1116 w 1512"/>
                <a:gd name="T23" fmla="*/ 627 h 729"/>
                <a:gd name="T24" fmla="*/ 1050 w 1512"/>
                <a:gd name="T25" fmla="*/ 662 h 729"/>
                <a:gd name="T26" fmla="*/ 980 w 1512"/>
                <a:gd name="T27" fmla="*/ 689 h 729"/>
                <a:gd name="T28" fmla="*/ 908 w 1512"/>
                <a:gd name="T29" fmla="*/ 710 h 729"/>
                <a:gd name="T30" fmla="*/ 833 w 1512"/>
                <a:gd name="T31" fmla="*/ 724 h 729"/>
                <a:gd name="T32" fmla="*/ 756 w 1512"/>
                <a:gd name="T33" fmla="*/ 729 h 729"/>
                <a:gd name="T34" fmla="*/ 717 w 1512"/>
                <a:gd name="T35" fmla="*/ 728 h 729"/>
                <a:gd name="T36" fmla="*/ 641 w 1512"/>
                <a:gd name="T37" fmla="*/ 719 h 729"/>
                <a:gd name="T38" fmla="*/ 567 w 1512"/>
                <a:gd name="T39" fmla="*/ 703 h 729"/>
                <a:gd name="T40" fmla="*/ 496 w 1512"/>
                <a:gd name="T41" fmla="*/ 679 h 729"/>
                <a:gd name="T42" fmla="*/ 429 w 1512"/>
                <a:gd name="T43" fmla="*/ 649 h 729"/>
                <a:gd name="T44" fmla="*/ 364 w 1512"/>
                <a:gd name="T45" fmla="*/ 614 h 729"/>
                <a:gd name="T46" fmla="*/ 304 w 1512"/>
                <a:gd name="T47" fmla="*/ 574 h 729"/>
                <a:gd name="T48" fmla="*/ 247 w 1512"/>
                <a:gd name="T49" fmla="*/ 532 h 729"/>
                <a:gd name="T50" fmla="*/ 196 w 1512"/>
                <a:gd name="T51" fmla="*/ 485 h 729"/>
                <a:gd name="T52" fmla="*/ 150 w 1512"/>
                <a:gd name="T53" fmla="*/ 438 h 729"/>
                <a:gd name="T54" fmla="*/ 110 w 1512"/>
                <a:gd name="T55" fmla="*/ 389 h 729"/>
                <a:gd name="T56" fmla="*/ 75 w 1512"/>
                <a:gd name="T57" fmla="*/ 340 h 729"/>
                <a:gd name="T58" fmla="*/ 46 w 1512"/>
                <a:gd name="T59" fmla="*/ 293 h 729"/>
                <a:gd name="T60" fmla="*/ 24 w 1512"/>
                <a:gd name="T61" fmla="*/ 245 h 729"/>
                <a:gd name="T62" fmla="*/ 9 w 1512"/>
                <a:gd name="T63" fmla="*/ 201 h 729"/>
                <a:gd name="T64" fmla="*/ 2 w 1512"/>
                <a:gd name="T65" fmla="*/ 161 h 729"/>
                <a:gd name="T66" fmla="*/ 0 w 1512"/>
                <a:gd name="T67" fmla="*/ 143 h 729"/>
                <a:gd name="T68" fmla="*/ 4 w 1512"/>
                <a:gd name="T69" fmla="*/ 109 h 729"/>
                <a:gd name="T70" fmla="*/ 15 w 1512"/>
                <a:gd name="T71" fmla="*/ 81 h 729"/>
                <a:gd name="T72" fmla="*/ 34 w 1512"/>
                <a:gd name="T73" fmla="*/ 59 h 729"/>
                <a:gd name="T74" fmla="*/ 59 w 1512"/>
                <a:gd name="T75" fmla="*/ 43 h 729"/>
                <a:gd name="T76" fmla="*/ 91 w 1512"/>
                <a:gd name="T77" fmla="*/ 29 h 729"/>
                <a:gd name="T78" fmla="*/ 129 w 1512"/>
                <a:gd name="T79" fmla="*/ 20 h 729"/>
                <a:gd name="T80" fmla="*/ 173 w 1512"/>
                <a:gd name="T81" fmla="*/ 14 h 729"/>
                <a:gd name="T82" fmla="*/ 275 w 1512"/>
                <a:gd name="T83" fmla="*/ 10 h 729"/>
                <a:gd name="T84" fmla="*/ 396 w 1512"/>
                <a:gd name="T85" fmla="*/ 13 h 729"/>
                <a:gd name="T86" fmla="*/ 603 w 1512"/>
                <a:gd name="T87" fmla="*/ 23 h 729"/>
                <a:gd name="T88" fmla="*/ 756 w 1512"/>
                <a:gd name="T89" fmla="*/ 25 h 729"/>
                <a:gd name="T90" fmla="*/ 833 w 1512"/>
                <a:gd name="T91" fmla="*/ 24 h 729"/>
                <a:gd name="T92" fmla="*/ 980 w 1512"/>
                <a:gd name="T93" fmla="*/ 18 h 729"/>
                <a:gd name="T94" fmla="*/ 1179 w 1512"/>
                <a:gd name="T95" fmla="*/ 4 h 729"/>
                <a:gd name="T96" fmla="*/ 1291 w 1512"/>
                <a:gd name="T97" fmla="*/ 0 h 729"/>
                <a:gd name="T98" fmla="*/ 1362 w 1512"/>
                <a:gd name="T99" fmla="*/ 3 h 729"/>
                <a:gd name="T100" fmla="*/ 1402 w 1512"/>
                <a:gd name="T101" fmla="*/ 9 h 729"/>
                <a:gd name="T102" fmla="*/ 1437 w 1512"/>
                <a:gd name="T103" fmla="*/ 18 h 729"/>
                <a:gd name="T104" fmla="*/ 1466 w 1512"/>
                <a:gd name="T105" fmla="*/ 31 h 729"/>
                <a:gd name="T106" fmla="*/ 1489 w 1512"/>
                <a:gd name="T107" fmla="*/ 50 h 729"/>
                <a:gd name="T108" fmla="*/ 1504 w 1512"/>
                <a:gd name="T109" fmla="*/ 74 h 729"/>
                <a:gd name="T110" fmla="*/ 1511 w 1512"/>
                <a:gd name="T111" fmla="*/ 104 h 729"/>
                <a:gd name="T112" fmla="*/ 1512 w 1512"/>
                <a:gd name="T113" fmla="*/ 121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2" h="729">
                  <a:moveTo>
                    <a:pt x="1512" y="121"/>
                  </a:moveTo>
                  <a:lnTo>
                    <a:pt x="1512" y="121"/>
                  </a:lnTo>
                  <a:lnTo>
                    <a:pt x="1511" y="140"/>
                  </a:lnTo>
                  <a:lnTo>
                    <a:pt x="1509" y="160"/>
                  </a:lnTo>
                  <a:lnTo>
                    <a:pt x="1504" y="181"/>
                  </a:lnTo>
                  <a:lnTo>
                    <a:pt x="1497" y="203"/>
                  </a:lnTo>
                  <a:lnTo>
                    <a:pt x="1489" y="227"/>
                  </a:lnTo>
                  <a:lnTo>
                    <a:pt x="1479" y="249"/>
                  </a:lnTo>
                  <a:lnTo>
                    <a:pt x="1466" y="274"/>
                  </a:lnTo>
                  <a:lnTo>
                    <a:pt x="1452" y="298"/>
                  </a:lnTo>
                  <a:lnTo>
                    <a:pt x="1437" y="323"/>
                  </a:lnTo>
                  <a:lnTo>
                    <a:pt x="1421" y="348"/>
                  </a:lnTo>
                  <a:lnTo>
                    <a:pt x="1402" y="374"/>
                  </a:lnTo>
                  <a:lnTo>
                    <a:pt x="1382" y="399"/>
                  </a:lnTo>
                  <a:lnTo>
                    <a:pt x="1362" y="424"/>
                  </a:lnTo>
                  <a:lnTo>
                    <a:pt x="1340" y="449"/>
                  </a:lnTo>
                  <a:lnTo>
                    <a:pt x="1316" y="474"/>
                  </a:lnTo>
                  <a:lnTo>
                    <a:pt x="1291" y="498"/>
                  </a:lnTo>
                  <a:lnTo>
                    <a:pt x="1265" y="522"/>
                  </a:lnTo>
                  <a:lnTo>
                    <a:pt x="1238" y="544"/>
                  </a:lnTo>
                  <a:lnTo>
                    <a:pt x="1209" y="567"/>
                  </a:lnTo>
                  <a:lnTo>
                    <a:pt x="1179" y="588"/>
                  </a:lnTo>
                  <a:lnTo>
                    <a:pt x="1148" y="608"/>
                  </a:lnTo>
                  <a:lnTo>
                    <a:pt x="1116" y="627"/>
                  </a:lnTo>
                  <a:lnTo>
                    <a:pt x="1084" y="645"/>
                  </a:lnTo>
                  <a:lnTo>
                    <a:pt x="1050" y="662"/>
                  </a:lnTo>
                  <a:lnTo>
                    <a:pt x="1017" y="677"/>
                  </a:lnTo>
                  <a:lnTo>
                    <a:pt x="980" y="689"/>
                  </a:lnTo>
                  <a:lnTo>
                    <a:pt x="945" y="702"/>
                  </a:lnTo>
                  <a:lnTo>
                    <a:pt x="908" y="710"/>
                  </a:lnTo>
                  <a:lnTo>
                    <a:pt x="872" y="719"/>
                  </a:lnTo>
                  <a:lnTo>
                    <a:pt x="833" y="724"/>
                  </a:lnTo>
                  <a:lnTo>
                    <a:pt x="796" y="728"/>
                  </a:lnTo>
                  <a:lnTo>
                    <a:pt x="756" y="729"/>
                  </a:lnTo>
                  <a:lnTo>
                    <a:pt x="756" y="729"/>
                  </a:lnTo>
                  <a:lnTo>
                    <a:pt x="717" y="728"/>
                  </a:lnTo>
                  <a:lnTo>
                    <a:pt x="678" y="724"/>
                  </a:lnTo>
                  <a:lnTo>
                    <a:pt x="641" y="719"/>
                  </a:lnTo>
                  <a:lnTo>
                    <a:pt x="603" y="712"/>
                  </a:lnTo>
                  <a:lnTo>
                    <a:pt x="567" y="703"/>
                  </a:lnTo>
                  <a:lnTo>
                    <a:pt x="531" y="692"/>
                  </a:lnTo>
                  <a:lnTo>
                    <a:pt x="496" y="679"/>
                  </a:lnTo>
                  <a:lnTo>
                    <a:pt x="462" y="664"/>
                  </a:lnTo>
                  <a:lnTo>
                    <a:pt x="429" y="649"/>
                  </a:lnTo>
                  <a:lnTo>
                    <a:pt x="396" y="632"/>
                  </a:lnTo>
                  <a:lnTo>
                    <a:pt x="364" y="614"/>
                  </a:lnTo>
                  <a:lnTo>
                    <a:pt x="334" y="594"/>
                  </a:lnTo>
                  <a:lnTo>
                    <a:pt x="304" y="574"/>
                  </a:lnTo>
                  <a:lnTo>
                    <a:pt x="275" y="553"/>
                  </a:lnTo>
                  <a:lnTo>
                    <a:pt x="247" y="532"/>
                  </a:lnTo>
                  <a:lnTo>
                    <a:pt x="221" y="509"/>
                  </a:lnTo>
                  <a:lnTo>
                    <a:pt x="196" y="485"/>
                  </a:lnTo>
                  <a:lnTo>
                    <a:pt x="173" y="462"/>
                  </a:lnTo>
                  <a:lnTo>
                    <a:pt x="150" y="438"/>
                  </a:lnTo>
                  <a:lnTo>
                    <a:pt x="129" y="414"/>
                  </a:lnTo>
                  <a:lnTo>
                    <a:pt x="110" y="389"/>
                  </a:lnTo>
                  <a:lnTo>
                    <a:pt x="91" y="364"/>
                  </a:lnTo>
                  <a:lnTo>
                    <a:pt x="75" y="340"/>
                  </a:lnTo>
                  <a:lnTo>
                    <a:pt x="59" y="317"/>
                  </a:lnTo>
                  <a:lnTo>
                    <a:pt x="46" y="293"/>
                  </a:lnTo>
                  <a:lnTo>
                    <a:pt x="34" y="269"/>
                  </a:lnTo>
                  <a:lnTo>
                    <a:pt x="24" y="245"/>
                  </a:lnTo>
                  <a:lnTo>
                    <a:pt x="15" y="224"/>
                  </a:lnTo>
                  <a:lnTo>
                    <a:pt x="9" y="201"/>
                  </a:lnTo>
                  <a:lnTo>
                    <a:pt x="4" y="181"/>
                  </a:lnTo>
                  <a:lnTo>
                    <a:pt x="2" y="161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2" y="125"/>
                  </a:lnTo>
                  <a:lnTo>
                    <a:pt x="4" y="109"/>
                  </a:lnTo>
                  <a:lnTo>
                    <a:pt x="9" y="95"/>
                  </a:lnTo>
                  <a:lnTo>
                    <a:pt x="15" y="81"/>
                  </a:lnTo>
                  <a:lnTo>
                    <a:pt x="24" y="70"/>
                  </a:lnTo>
                  <a:lnTo>
                    <a:pt x="34" y="59"/>
                  </a:lnTo>
                  <a:lnTo>
                    <a:pt x="46" y="50"/>
                  </a:lnTo>
                  <a:lnTo>
                    <a:pt x="59" y="43"/>
                  </a:lnTo>
                  <a:lnTo>
                    <a:pt x="75" y="35"/>
                  </a:lnTo>
                  <a:lnTo>
                    <a:pt x="91" y="29"/>
                  </a:lnTo>
                  <a:lnTo>
                    <a:pt x="110" y="24"/>
                  </a:lnTo>
                  <a:lnTo>
                    <a:pt x="129" y="20"/>
                  </a:lnTo>
                  <a:lnTo>
                    <a:pt x="150" y="16"/>
                  </a:lnTo>
                  <a:lnTo>
                    <a:pt x="173" y="14"/>
                  </a:lnTo>
                  <a:lnTo>
                    <a:pt x="221" y="11"/>
                  </a:lnTo>
                  <a:lnTo>
                    <a:pt x="275" y="10"/>
                  </a:lnTo>
                  <a:lnTo>
                    <a:pt x="334" y="11"/>
                  </a:lnTo>
                  <a:lnTo>
                    <a:pt x="396" y="13"/>
                  </a:lnTo>
                  <a:lnTo>
                    <a:pt x="462" y="16"/>
                  </a:lnTo>
                  <a:lnTo>
                    <a:pt x="603" y="23"/>
                  </a:lnTo>
                  <a:lnTo>
                    <a:pt x="678" y="24"/>
                  </a:lnTo>
                  <a:lnTo>
                    <a:pt x="756" y="25"/>
                  </a:lnTo>
                  <a:lnTo>
                    <a:pt x="756" y="25"/>
                  </a:lnTo>
                  <a:lnTo>
                    <a:pt x="833" y="24"/>
                  </a:lnTo>
                  <a:lnTo>
                    <a:pt x="908" y="21"/>
                  </a:lnTo>
                  <a:lnTo>
                    <a:pt x="980" y="18"/>
                  </a:lnTo>
                  <a:lnTo>
                    <a:pt x="1050" y="13"/>
                  </a:lnTo>
                  <a:lnTo>
                    <a:pt x="1179" y="4"/>
                  </a:lnTo>
                  <a:lnTo>
                    <a:pt x="1238" y="1"/>
                  </a:lnTo>
                  <a:lnTo>
                    <a:pt x="1291" y="0"/>
                  </a:lnTo>
                  <a:lnTo>
                    <a:pt x="1340" y="1"/>
                  </a:lnTo>
                  <a:lnTo>
                    <a:pt x="1362" y="3"/>
                  </a:lnTo>
                  <a:lnTo>
                    <a:pt x="1382" y="5"/>
                  </a:lnTo>
                  <a:lnTo>
                    <a:pt x="1402" y="9"/>
                  </a:lnTo>
                  <a:lnTo>
                    <a:pt x="1421" y="13"/>
                  </a:lnTo>
                  <a:lnTo>
                    <a:pt x="1437" y="18"/>
                  </a:lnTo>
                  <a:lnTo>
                    <a:pt x="1452" y="24"/>
                  </a:lnTo>
                  <a:lnTo>
                    <a:pt x="1466" y="31"/>
                  </a:lnTo>
                  <a:lnTo>
                    <a:pt x="1479" y="40"/>
                  </a:lnTo>
                  <a:lnTo>
                    <a:pt x="1489" y="50"/>
                  </a:lnTo>
                  <a:lnTo>
                    <a:pt x="1497" y="61"/>
                  </a:lnTo>
                  <a:lnTo>
                    <a:pt x="1504" y="74"/>
                  </a:lnTo>
                  <a:lnTo>
                    <a:pt x="1509" y="88"/>
                  </a:lnTo>
                  <a:lnTo>
                    <a:pt x="1511" y="104"/>
                  </a:lnTo>
                  <a:lnTo>
                    <a:pt x="1512" y="121"/>
                  </a:lnTo>
                  <a:lnTo>
                    <a:pt x="1512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ACF57B82-3DE8-3B5C-B95E-5BFDDE584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1299"/>
              <a:ext cx="382" cy="186"/>
            </a:xfrm>
            <a:custGeom>
              <a:avLst/>
              <a:gdLst>
                <a:gd name="T0" fmla="*/ 1507 w 1527"/>
                <a:gd name="T1" fmla="*/ 172 h 744"/>
                <a:gd name="T2" fmla="*/ 1466 w 1527"/>
                <a:gd name="T3" fmla="*/ 279 h 744"/>
                <a:gd name="T4" fmla="*/ 1372 w 1527"/>
                <a:gd name="T5" fmla="*/ 416 h 744"/>
                <a:gd name="T6" fmla="*/ 1196 w 1527"/>
                <a:gd name="T7" fmla="*/ 579 h 744"/>
                <a:gd name="T8" fmla="*/ 1070 w 1527"/>
                <a:gd name="T9" fmla="*/ 654 h 744"/>
                <a:gd name="T10" fmla="*/ 949 w 1527"/>
                <a:gd name="T11" fmla="*/ 701 h 744"/>
                <a:gd name="T12" fmla="*/ 821 w 1527"/>
                <a:gd name="T13" fmla="*/ 725 h 744"/>
                <a:gd name="T14" fmla="*/ 718 w 1527"/>
                <a:gd name="T15" fmla="*/ 728 h 744"/>
                <a:gd name="T16" fmla="*/ 588 w 1527"/>
                <a:gd name="T17" fmla="*/ 706 h 744"/>
                <a:gd name="T18" fmla="*/ 465 w 1527"/>
                <a:gd name="T19" fmla="*/ 662 h 744"/>
                <a:gd name="T20" fmla="*/ 329 w 1527"/>
                <a:gd name="T21" fmla="*/ 585 h 744"/>
                <a:gd name="T22" fmla="*/ 188 w 1527"/>
                <a:gd name="T23" fmla="*/ 467 h 744"/>
                <a:gd name="T24" fmla="*/ 75 w 1527"/>
                <a:gd name="T25" fmla="*/ 322 h 744"/>
                <a:gd name="T26" fmla="*/ 25 w 1527"/>
                <a:gd name="T27" fmla="*/ 212 h 744"/>
                <a:gd name="T28" fmla="*/ 15 w 1527"/>
                <a:gd name="T29" fmla="*/ 156 h 744"/>
                <a:gd name="T30" fmla="*/ 30 w 1527"/>
                <a:gd name="T31" fmla="*/ 91 h 744"/>
                <a:gd name="T32" fmla="*/ 71 w 1527"/>
                <a:gd name="T33" fmla="*/ 55 h 744"/>
                <a:gd name="T34" fmla="*/ 145 w 1527"/>
                <a:gd name="T35" fmla="*/ 33 h 744"/>
                <a:gd name="T36" fmla="*/ 292 w 1527"/>
                <a:gd name="T37" fmla="*/ 25 h 744"/>
                <a:gd name="T38" fmla="*/ 515 w 1527"/>
                <a:gd name="T39" fmla="*/ 33 h 744"/>
                <a:gd name="T40" fmla="*/ 839 w 1527"/>
                <a:gd name="T41" fmla="*/ 38 h 744"/>
                <a:gd name="T42" fmla="*/ 1141 w 1527"/>
                <a:gd name="T43" fmla="*/ 21 h 744"/>
                <a:gd name="T44" fmla="*/ 1332 w 1527"/>
                <a:gd name="T45" fmla="*/ 15 h 744"/>
                <a:gd name="T46" fmla="*/ 1413 w 1527"/>
                <a:gd name="T47" fmla="*/ 23 h 744"/>
                <a:gd name="T48" fmla="*/ 1474 w 1527"/>
                <a:gd name="T49" fmla="*/ 48 h 744"/>
                <a:gd name="T50" fmla="*/ 1506 w 1527"/>
                <a:gd name="T51" fmla="*/ 90 h 744"/>
                <a:gd name="T52" fmla="*/ 1512 w 1527"/>
                <a:gd name="T53" fmla="*/ 131 h 744"/>
                <a:gd name="T54" fmla="*/ 1524 w 1527"/>
                <a:gd name="T55" fmla="*/ 133 h 744"/>
                <a:gd name="T56" fmla="*/ 1524 w 1527"/>
                <a:gd name="T57" fmla="*/ 100 h 744"/>
                <a:gd name="T58" fmla="*/ 1491 w 1527"/>
                <a:gd name="T59" fmla="*/ 42 h 744"/>
                <a:gd name="T60" fmla="*/ 1433 w 1527"/>
                <a:gd name="T61" fmla="*/ 13 h 744"/>
                <a:gd name="T62" fmla="*/ 1349 w 1527"/>
                <a:gd name="T63" fmla="*/ 1 h 744"/>
                <a:gd name="T64" fmla="*/ 1155 w 1527"/>
                <a:gd name="T65" fmla="*/ 6 h 744"/>
                <a:gd name="T66" fmla="*/ 841 w 1527"/>
                <a:gd name="T67" fmla="*/ 23 h 744"/>
                <a:gd name="T68" fmla="*/ 513 w 1527"/>
                <a:gd name="T69" fmla="*/ 17 h 744"/>
                <a:gd name="T70" fmla="*/ 239 w 1527"/>
                <a:gd name="T71" fmla="*/ 10 h 744"/>
                <a:gd name="T72" fmla="*/ 120 w 1527"/>
                <a:gd name="T73" fmla="*/ 22 h 744"/>
                <a:gd name="T74" fmla="*/ 55 w 1527"/>
                <a:gd name="T75" fmla="*/ 47 h 744"/>
                <a:gd name="T76" fmla="*/ 10 w 1527"/>
                <a:gd name="T77" fmla="*/ 98 h 744"/>
                <a:gd name="T78" fmla="*/ 0 w 1527"/>
                <a:gd name="T79" fmla="*/ 155 h 744"/>
                <a:gd name="T80" fmla="*/ 15 w 1527"/>
                <a:gd name="T81" fmla="*/ 232 h 744"/>
                <a:gd name="T82" fmla="*/ 63 w 1527"/>
                <a:gd name="T83" fmla="*/ 332 h 744"/>
                <a:gd name="T84" fmla="*/ 170 w 1527"/>
                <a:gd name="T85" fmla="*/ 470 h 744"/>
                <a:gd name="T86" fmla="*/ 321 w 1527"/>
                <a:gd name="T87" fmla="*/ 597 h 744"/>
                <a:gd name="T88" fmla="*/ 455 w 1527"/>
                <a:gd name="T89" fmla="*/ 674 h 744"/>
                <a:gd name="T90" fmla="*/ 582 w 1527"/>
                <a:gd name="T91" fmla="*/ 720 h 744"/>
                <a:gd name="T92" fmla="*/ 689 w 1527"/>
                <a:gd name="T93" fmla="*/ 740 h 744"/>
                <a:gd name="T94" fmla="*/ 826 w 1527"/>
                <a:gd name="T95" fmla="*/ 740 h 744"/>
                <a:gd name="T96" fmla="*/ 930 w 1527"/>
                <a:gd name="T97" fmla="*/ 722 h 744"/>
                <a:gd name="T98" fmla="*/ 1031 w 1527"/>
                <a:gd name="T99" fmla="*/ 689 h 744"/>
                <a:gd name="T100" fmla="*/ 1146 w 1527"/>
                <a:gd name="T101" fmla="*/ 630 h 744"/>
                <a:gd name="T102" fmla="*/ 1287 w 1527"/>
                <a:gd name="T103" fmla="*/ 525 h 744"/>
                <a:gd name="T104" fmla="*/ 1414 w 1527"/>
                <a:gd name="T105" fmla="*/ 387 h 744"/>
                <a:gd name="T106" fmla="*/ 1497 w 1527"/>
                <a:gd name="T107" fmla="*/ 251 h 744"/>
                <a:gd name="T108" fmla="*/ 1519 w 1527"/>
                <a:gd name="T109" fmla="*/ 183 h 744"/>
                <a:gd name="T110" fmla="*/ 1526 w 1527"/>
                <a:gd name="T111" fmla="*/ 125 h 744"/>
                <a:gd name="T112" fmla="*/ 1514 w 1527"/>
                <a:gd name="T113" fmla="*/ 122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7" h="744">
                  <a:moveTo>
                    <a:pt x="1512" y="128"/>
                  </a:moveTo>
                  <a:lnTo>
                    <a:pt x="1512" y="128"/>
                  </a:lnTo>
                  <a:lnTo>
                    <a:pt x="1511" y="143"/>
                  </a:lnTo>
                  <a:lnTo>
                    <a:pt x="1509" y="157"/>
                  </a:lnTo>
                  <a:lnTo>
                    <a:pt x="1507" y="172"/>
                  </a:lnTo>
                  <a:lnTo>
                    <a:pt x="1503" y="187"/>
                  </a:lnTo>
                  <a:lnTo>
                    <a:pt x="1494" y="216"/>
                  </a:lnTo>
                  <a:lnTo>
                    <a:pt x="1483" y="244"/>
                  </a:lnTo>
                  <a:lnTo>
                    <a:pt x="1483" y="244"/>
                  </a:lnTo>
                  <a:lnTo>
                    <a:pt x="1466" y="279"/>
                  </a:lnTo>
                  <a:lnTo>
                    <a:pt x="1446" y="314"/>
                  </a:lnTo>
                  <a:lnTo>
                    <a:pt x="1424" y="347"/>
                  </a:lnTo>
                  <a:lnTo>
                    <a:pt x="1402" y="379"/>
                  </a:lnTo>
                  <a:lnTo>
                    <a:pt x="1402" y="379"/>
                  </a:lnTo>
                  <a:lnTo>
                    <a:pt x="1372" y="416"/>
                  </a:lnTo>
                  <a:lnTo>
                    <a:pt x="1341" y="452"/>
                  </a:lnTo>
                  <a:lnTo>
                    <a:pt x="1307" y="486"/>
                  </a:lnTo>
                  <a:lnTo>
                    <a:pt x="1272" y="519"/>
                  </a:lnTo>
                  <a:lnTo>
                    <a:pt x="1235" y="550"/>
                  </a:lnTo>
                  <a:lnTo>
                    <a:pt x="1196" y="579"/>
                  </a:lnTo>
                  <a:lnTo>
                    <a:pt x="1157" y="605"/>
                  </a:lnTo>
                  <a:lnTo>
                    <a:pt x="1116" y="630"/>
                  </a:lnTo>
                  <a:lnTo>
                    <a:pt x="1116" y="630"/>
                  </a:lnTo>
                  <a:lnTo>
                    <a:pt x="1094" y="642"/>
                  </a:lnTo>
                  <a:lnTo>
                    <a:pt x="1070" y="654"/>
                  </a:lnTo>
                  <a:lnTo>
                    <a:pt x="1046" y="665"/>
                  </a:lnTo>
                  <a:lnTo>
                    <a:pt x="1022" y="675"/>
                  </a:lnTo>
                  <a:lnTo>
                    <a:pt x="997" y="685"/>
                  </a:lnTo>
                  <a:lnTo>
                    <a:pt x="974" y="694"/>
                  </a:lnTo>
                  <a:lnTo>
                    <a:pt x="949" y="701"/>
                  </a:lnTo>
                  <a:lnTo>
                    <a:pt x="924" y="707"/>
                  </a:lnTo>
                  <a:lnTo>
                    <a:pt x="899" y="714"/>
                  </a:lnTo>
                  <a:lnTo>
                    <a:pt x="873" y="719"/>
                  </a:lnTo>
                  <a:lnTo>
                    <a:pt x="848" y="722"/>
                  </a:lnTo>
                  <a:lnTo>
                    <a:pt x="821" y="725"/>
                  </a:lnTo>
                  <a:lnTo>
                    <a:pt x="795" y="728"/>
                  </a:lnTo>
                  <a:lnTo>
                    <a:pt x="769" y="729"/>
                  </a:lnTo>
                  <a:lnTo>
                    <a:pt x="744" y="729"/>
                  </a:lnTo>
                  <a:lnTo>
                    <a:pt x="718" y="728"/>
                  </a:lnTo>
                  <a:lnTo>
                    <a:pt x="718" y="728"/>
                  </a:lnTo>
                  <a:lnTo>
                    <a:pt x="691" y="725"/>
                  </a:lnTo>
                  <a:lnTo>
                    <a:pt x="665" y="721"/>
                  </a:lnTo>
                  <a:lnTo>
                    <a:pt x="639" y="717"/>
                  </a:lnTo>
                  <a:lnTo>
                    <a:pt x="614" y="712"/>
                  </a:lnTo>
                  <a:lnTo>
                    <a:pt x="588" y="706"/>
                  </a:lnTo>
                  <a:lnTo>
                    <a:pt x="563" y="699"/>
                  </a:lnTo>
                  <a:lnTo>
                    <a:pt x="538" y="691"/>
                  </a:lnTo>
                  <a:lnTo>
                    <a:pt x="514" y="682"/>
                  </a:lnTo>
                  <a:lnTo>
                    <a:pt x="489" y="672"/>
                  </a:lnTo>
                  <a:lnTo>
                    <a:pt x="465" y="662"/>
                  </a:lnTo>
                  <a:lnTo>
                    <a:pt x="442" y="651"/>
                  </a:lnTo>
                  <a:lnTo>
                    <a:pt x="418" y="639"/>
                  </a:lnTo>
                  <a:lnTo>
                    <a:pt x="396" y="626"/>
                  </a:lnTo>
                  <a:lnTo>
                    <a:pt x="373" y="614"/>
                  </a:lnTo>
                  <a:lnTo>
                    <a:pt x="329" y="585"/>
                  </a:lnTo>
                  <a:lnTo>
                    <a:pt x="329" y="585"/>
                  </a:lnTo>
                  <a:lnTo>
                    <a:pt x="292" y="559"/>
                  </a:lnTo>
                  <a:lnTo>
                    <a:pt x="256" y="530"/>
                  </a:lnTo>
                  <a:lnTo>
                    <a:pt x="221" y="500"/>
                  </a:lnTo>
                  <a:lnTo>
                    <a:pt x="188" y="467"/>
                  </a:lnTo>
                  <a:lnTo>
                    <a:pt x="156" y="434"/>
                  </a:lnTo>
                  <a:lnTo>
                    <a:pt x="127" y="397"/>
                  </a:lnTo>
                  <a:lnTo>
                    <a:pt x="100" y="361"/>
                  </a:lnTo>
                  <a:lnTo>
                    <a:pt x="75" y="322"/>
                  </a:lnTo>
                  <a:lnTo>
                    <a:pt x="75" y="322"/>
                  </a:lnTo>
                  <a:lnTo>
                    <a:pt x="57" y="292"/>
                  </a:lnTo>
                  <a:lnTo>
                    <a:pt x="42" y="261"/>
                  </a:lnTo>
                  <a:lnTo>
                    <a:pt x="36" y="245"/>
                  </a:lnTo>
                  <a:lnTo>
                    <a:pt x="30" y="228"/>
                  </a:lnTo>
                  <a:lnTo>
                    <a:pt x="25" y="212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17" y="182"/>
                  </a:lnTo>
                  <a:lnTo>
                    <a:pt x="16" y="170"/>
                  </a:lnTo>
                  <a:lnTo>
                    <a:pt x="15" y="156"/>
                  </a:lnTo>
                  <a:lnTo>
                    <a:pt x="15" y="142"/>
                  </a:lnTo>
                  <a:lnTo>
                    <a:pt x="16" y="128"/>
                  </a:lnTo>
                  <a:lnTo>
                    <a:pt x="18" y="116"/>
                  </a:lnTo>
                  <a:lnTo>
                    <a:pt x="23" y="103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38" y="80"/>
                  </a:lnTo>
                  <a:lnTo>
                    <a:pt x="48" y="70"/>
                  </a:lnTo>
                  <a:lnTo>
                    <a:pt x="60" y="62"/>
                  </a:lnTo>
                  <a:lnTo>
                    <a:pt x="71" y="55"/>
                  </a:lnTo>
                  <a:lnTo>
                    <a:pt x="83" y="50"/>
                  </a:lnTo>
                  <a:lnTo>
                    <a:pt x="97" y="45"/>
                  </a:lnTo>
                  <a:lnTo>
                    <a:pt x="123" y="37"/>
                  </a:lnTo>
                  <a:lnTo>
                    <a:pt x="123" y="37"/>
                  </a:lnTo>
                  <a:lnTo>
                    <a:pt x="145" y="33"/>
                  </a:lnTo>
                  <a:lnTo>
                    <a:pt x="166" y="30"/>
                  </a:lnTo>
                  <a:lnTo>
                    <a:pt x="186" y="27"/>
                  </a:lnTo>
                  <a:lnTo>
                    <a:pt x="207" y="26"/>
                  </a:lnTo>
                  <a:lnTo>
                    <a:pt x="249" y="25"/>
                  </a:lnTo>
                  <a:lnTo>
                    <a:pt x="292" y="25"/>
                  </a:lnTo>
                  <a:lnTo>
                    <a:pt x="292" y="25"/>
                  </a:lnTo>
                  <a:lnTo>
                    <a:pt x="348" y="26"/>
                  </a:lnTo>
                  <a:lnTo>
                    <a:pt x="404" y="27"/>
                  </a:lnTo>
                  <a:lnTo>
                    <a:pt x="515" y="33"/>
                  </a:lnTo>
                  <a:lnTo>
                    <a:pt x="515" y="33"/>
                  </a:lnTo>
                  <a:lnTo>
                    <a:pt x="645" y="38"/>
                  </a:lnTo>
                  <a:lnTo>
                    <a:pt x="709" y="40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839" y="38"/>
                  </a:lnTo>
                  <a:lnTo>
                    <a:pt x="904" y="36"/>
                  </a:lnTo>
                  <a:lnTo>
                    <a:pt x="969" y="33"/>
                  </a:lnTo>
                  <a:lnTo>
                    <a:pt x="1032" y="28"/>
                  </a:lnTo>
                  <a:lnTo>
                    <a:pt x="1032" y="28"/>
                  </a:lnTo>
                  <a:lnTo>
                    <a:pt x="1141" y="21"/>
                  </a:lnTo>
                  <a:lnTo>
                    <a:pt x="1196" y="18"/>
                  </a:lnTo>
                  <a:lnTo>
                    <a:pt x="1250" y="16"/>
                  </a:lnTo>
                  <a:lnTo>
                    <a:pt x="1250" y="16"/>
                  </a:lnTo>
                  <a:lnTo>
                    <a:pt x="1291" y="15"/>
                  </a:lnTo>
                  <a:lnTo>
                    <a:pt x="1332" y="15"/>
                  </a:lnTo>
                  <a:lnTo>
                    <a:pt x="1352" y="16"/>
                  </a:lnTo>
                  <a:lnTo>
                    <a:pt x="1373" y="17"/>
                  </a:lnTo>
                  <a:lnTo>
                    <a:pt x="1393" y="20"/>
                  </a:lnTo>
                  <a:lnTo>
                    <a:pt x="1413" y="23"/>
                  </a:lnTo>
                  <a:lnTo>
                    <a:pt x="1413" y="23"/>
                  </a:lnTo>
                  <a:lnTo>
                    <a:pt x="1426" y="27"/>
                  </a:lnTo>
                  <a:lnTo>
                    <a:pt x="1439" y="31"/>
                  </a:lnTo>
                  <a:lnTo>
                    <a:pt x="1452" y="36"/>
                  </a:lnTo>
                  <a:lnTo>
                    <a:pt x="1463" y="41"/>
                  </a:lnTo>
                  <a:lnTo>
                    <a:pt x="1474" y="48"/>
                  </a:lnTo>
                  <a:lnTo>
                    <a:pt x="1484" y="57"/>
                  </a:lnTo>
                  <a:lnTo>
                    <a:pt x="1493" y="67"/>
                  </a:lnTo>
                  <a:lnTo>
                    <a:pt x="1501" y="78"/>
                  </a:lnTo>
                  <a:lnTo>
                    <a:pt x="1501" y="78"/>
                  </a:lnTo>
                  <a:lnTo>
                    <a:pt x="1506" y="90"/>
                  </a:lnTo>
                  <a:lnTo>
                    <a:pt x="1509" y="102"/>
                  </a:lnTo>
                  <a:lnTo>
                    <a:pt x="1511" y="115"/>
                  </a:lnTo>
                  <a:lnTo>
                    <a:pt x="1512" y="128"/>
                  </a:lnTo>
                  <a:lnTo>
                    <a:pt x="1512" y="128"/>
                  </a:lnTo>
                  <a:lnTo>
                    <a:pt x="1512" y="131"/>
                  </a:lnTo>
                  <a:lnTo>
                    <a:pt x="1514" y="133"/>
                  </a:lnTo>
                  <a:lnTo>
                    <a:pt x="1517" y="135"/>
                  </a:lnTo>
                  <a:lnTo>
                    <a:pt x="1519" y="136"/>
                  </a:lnTo>
                  <a:lnTo>
                    <a:pt x="1522" y="135"/>
                  </a:lnTo>
                  <a:lnTo>
                    <a:pt x="1524" y="133"/>
                  </a:lnTo>
                  <a:lnTo>
                    <a:pt x="1526" y="131"/>
                  </a:lnTo>
                  <a:lnTo>
                    <a:pt x="1527" y="128"/>
                  </a:lnTo>
                  <a:lnTo>
                    <a:pt x="1527" y="128"/>
                  </a:lnTo>
                  <a:lnTo>
                    <a:pt x="1526" y="113"/>
                  </a:lnTo>
                  <a:lnTo>
                    <a:pt x="1524" y="100"/>
                  </a:lnTo>
                  <a:lnTo>
                    <a:pt x="1521" y="87"/>
                  </a:lnTo>
                  <a:lnTo>
                    <a:pt x="1516" y="75"/>
                  </a:lnTo>
                  <a:lnTo>
                    <a:pt x="1508" y="62"/>
                  </a:lnTo>
                  <a:lnTo>
                    <a:pt x="1501" y="52"/>
                  </a:lnTo>
                  <a:lnTo>
                    <a:pt x="1491" y="42"/>
                  </a:lnTo>
                  <a:lnTo>
                    <a:pt x="1479" y="33"/>
                  </a:lnTo>
                  <a:lnTo>
                    <a:pt x="1479" y="33"/>
                  </a:lnTo>
                  <a:lnTo>
                    <a:pt x="1464" y="25"/>
                  </a:lnTo>
                  <a:lnTo>
                    <a:pt x="1449" y="18"/>
                  </a:lnTo>
                  <a:lnTo>
                    <a:pt x="1433" y="13"/>
                  </a:lnTo>
                  <a:lnTo>
                    <a:pt x="1417" y="8"/>
                  </a:lnTo>
                  <a:lnTo>
                    <a:pt x="1399" y="6"/>
                  </a:lnTo>
                  <a:lnTo>
                    <a:pt x="1383" y="3"/>
                  </a:lnTo>
                  <a:lnTo>
                    <a:pt x="1349" y="1"/>
                  </a:lnTo>
                  <a:lnTo>
                    <a:pt x="1349" y="1"/>
                  </a:lnTo>
                  <a:lnTo>
                    <a:pt x="1301" y="0"/>
                  </a:lnTo>
                  <a:lnTo>
                    <a:pt x="1252" y="1"/>
                  </a:lnTo>
                  <a:lnTo>
                    <a:pt x="1203" y="2"/>
                  </a:lnTo>
                  <a:lnTo>
                    <a:pt x="1155" y="6"/>
                  </a:lnTo>
                  <a:lnTo>
                    <a:pt x="1155" y="6"/>
                  </a:lnTo>
                  <a:lnTo>
                    <a:pt x="1032" y="13"/>
                  </a:lnTo>
                  <a:lnTo>
                    <a:pt x="971" y="18"/>
                  </a:lnTo>
                  <a:lnTo>
                    <a:pt x="910" y="21"/>
                  </a:lnTo>
                  <a:lnTo>
                    <a:pt x="910" y="21"/>
                  </a:lnTo>
                  <a:lnTo>
                    <a:pt x="841" y="23"/>
                  </a:lnTo>
                  <a:lnTo>
                    <a:pt x="774" y="25"/>
                  </a:lnTo>
                  <a:lnTo>
                    <a:pt x="705" y="25"/>
                  </a:lnTo>
                  <a:lnTo>
                    <a:pt x="637" y="22"/>
                  </a:lnTo>
                  <a:lnTo>
                    <a:pt x="637" y="22"/>
                  </a:lnTo>
                  <a:lnTo>
                    <a:pt x="513" y="17"/>
                  </a:lnTo>
                  <a:lnTo>
                    <a:pt x="389" y="12"/>
                  </a:lnTo>
                  <a:lnTo>
                    <a:pt x="389" y="12"/>
                  </a:lnTo>
                  <a:lnTo>
                    <a:pt x="339" y="11"/>
                  </a:lnTo>
                  <a:lnTo>
                    <a:pt x="289" y="10"/>
                  </a:lnTo>
                  <a:lnTo>
                    <a:pt x="239" y="10"/>
                  </a:lnTo>
                  <a:lnTo>
                    <a:pt x="190" y="12"/>
                  </a:lnTo>
                  <a:lnTo>
                    <a:pt x="190" y="12"/>
                  </a:lnTo>
                  <a:lnTo>
                    <a:pt x="155" y="16"/>
                  </a:lnTo>
                  <a:lnTo>
                    <a:pt x="137" y="18"/>
                  </a:lnTo>
                  <a:lnTo>
                    <a:pt x="120" y="22"/>
                  </a:lnTo>
                  <a:lnTo>
                    <a:pt x="103" y="27"/>
                  </a:lnTo>
                  <a:lnTo>
                    <a:pt x="86" y="32"/>
                  </a:lnTo>
                  <a:lnTo>
                    <a:pt x="70" y="38"/>
                  </a:lnTo>
                  <a:lnTo>
                    <a:pt x="55" y="47"/>
                  </a:lnTo>
                  <a:lnTo>
                    <a:pt x="55" y="47"/>
                  </a:lnTo>
                  <a:lnTo>
                    <a:pt x="43" y="56"/>
                  </a:lnTo>
                  <a:lnTo>
                    <a:pt x="32" y="65"/>
                  </a:lnTo>
                  <a:lnTo>
                    <a:pt x="23" y="75"/>
                  </a:lnTo>
                  <a:lnTo>
                    <a:pt x="16" y="86"/>
                  </a:lnTo>
                  <a:lnTo>
                    <a:pt x="10" y="98"/>
                  </a:lnTo>
                  <a:lnTo>
                    <a:pt x="5" y="111"/>
                  </a:lnTo>
                  <a:lnTo>
                    <a:pt x="1" y="125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55"/>
                  </a:lnTo>
                  <a:lnTo>
                    <a:pt x="1" y="171"/>
                  </a:lnTo>
                  <a:lnTo>
                    <a:pt x="2" y="186"/>
                  </a:lnTo>
                  <a:lnTo>
                    <a:pt x="6" y="201"/>
                  </a:lnTo>
                  <a:lnTo>
                    <a:pt x="10" y="217"/>
                  </a:lnTo>
                  <a:lnTo>
                    <a:pt x="15" y="232"/>
                  </a:lnTo>
                  <a:lnTo>
                    <a:pt x="26" y="261"/>
                  </a:lnTo>
                  <a:lnTo>
                    <a:pt x="26" y="261"/>
                  </a:lnTo>
                  <a:lnTo>
                    <a:pt x="35" y="279"/>
                  </a:lnTo>
                  <a:lnTo>
                    <a:pt x="43" y="297"/>
                  </a:lnTo>
                  <a:lnTo>
                    <a:pt x="63" y="332"/>
                  </a:lnTo>
                  <a:lnTo>
                    <a:pt x="85" y="366"/>
                  </a:lnTo>
                  <a:lnTo>
                    <a:pt x="108" y="399"/>
                  </a:lnTo>
                  <a:lnTo>
                    <a:pt x="108" y="399"/>
                  </a:lnTo>
                  <a:lnTo>
                    <a:pt x="138" y="435"/>
                  </a:lnTo>
                  <a:lnTo>
                    <a:pt x="170" y="470"/>
                  </a:lnTo>
                  <a:lnTo>
                    <a:pt x="203" y="502"/>
                  </a:lnTo>
                  <a:lnTo>
                    <a:pt x="238" y="535"/>
                  </a:lnTo>
                  <a:lnTo>
                    <a:pt x="238" y="535"/>
                  </a:lnTo>
                  <a:lnTo>
                    <a:pt x="278" y="567"/>
                  </a:lnTo>
                  <a:lnTo>
                    <a:pt x="321" y="597"/>
                  </a:lnTo>
                  <a:lnTo>
                    <a:pt x="363" y="625"/>
                  </a:lnTo>
                  <a:lnTo>
                    <a:pt x="408" y="651"/>
                  </a:lnTo>
                  <a:lnTo>
                    <a:pt x="408" y="651"/>
                  </a:lnTo>
                  <a:lnTo>
                    <a:pt x="432" y="662"/>
                  </a:lnTo>
                  <a:lnTo>
                    <a:pt x="455" y="674"/>
                  </a:lnTo>
                  <a:lnTo>
                    <a:pt x="480" y="685"/>
                  </a:lnTo>
                  <a:lnTo>
                    <a:pt x="505" y="695"/>
                  </a:lnTo>
                  <a:lnTo>
                    <a:pt x="530" y="704"/>
                  </a:lnTo>
                  <a:lnTo>
                    <a:pt x="557" y="712"/>
                  </a:lnTo>
                  <a:lnTo>
                    <a:pt x="582" y="720"/>
                  </a:lnTo>
                  <a:lnTo>
                    <a:pt x="608" y="726"/>
                  </a:lnTo>
                  <a:lnTo>
                    <a:pt x="608" y="726"/>
                  </a:lnTo>
                  <a:lnTo>
                    <a:pt x="634" y="731"/>
                  </a:lnTo>
                  <a:lnTo>
                    <a:pt x="662" y="736"/>
                  </a:lnTo>
                  <a:lnTo>
                    <a:pt x="689" y="740"/>
                  </a:lnTo>
                  <a:lnTo>
                    <a:pt x="716" y="743"/>
                  </a:lnTo>
                  <a:lnTo>
                    <a:pt x="744" y="744"/>
                  </a:lnTo>
                  <a:lnTo>
                    <a:pt x="771" y="744"/>
                  </a:lnTo>
                  <a:lnTo>
                    <a:pt x="799" y="743"/>
                  </a:lnTo>
                  <a:lnTo>
                    <a:pt x="826" y="740"/>
                  </a:lnTo>
                  <a:lnTo>
                    <a:pt x="826" y="740"/>
                  </a:lnTo>
                  <a:lnTo>
                    <a:pt x="853" y="738"/>
                  </a:lnTo>
                  <a:lnTo>
                    <a:pt x="879" y="734"/>
                  </a:lnTo>
                  <a:lnTo>
                    <a:pt x="905" y="728"/>
                  </a:lnTo>
                  <a:lnTo>
                    <a:pt x="930" y="722"/>
                  </a:lnTo>
                  <a:lnTo>
                    <a:pt x="956" y="715"/>
                  </a:lnTo>
                  <a:lnTo>
                    <a:pt x="981" y="707"/>
                  </a:lnTo>
                  <a:lnTo>
                    <a:pt x="1006" y="697"/>
                  </a:lnTo>
                  <a:lnTo>
                    <a:pt x="1031" y="689"/>
                  </a:lnTo>
                  <a:lnTo>
                    <a:pt x="1031" y="689"/>
                  </a:lnTo>
                  <a:lnTo>
                    <a:pt x="1055" y="677"/>
                  </a:lnTo>
                  <a:lnTo>
                    <a:pt x="1077" y="667"/>
                  </a:lnTo>
                  <a:lnTo>
                    <a:pt x="1101" y="655"/>
                  </a:lnTo>
                  <a:lnTo>
                    <a:pt x="1123" y="642"/>
                  </a:lnTo>
                  <a:lnTo>
                    <a:pt x="1146" y="630"/>
                  </a:lnTo>
                  <a:lnTo>
                    <a:pt x="1168" y="616"/>
                  </a:lnTo>
                  <a:lnTo>
                    <a:pt x="1211" y="586"/>
                  </a:lnTo>
                  <a:lnTo>
                    <a:pt x="1211" y="586"/>
                  </a:lnTo>
                  <a:lnTo>
                    <a:pt x="1250" y="556"/>
                  </a:lnTo>
                  <a:lnTo>
                    <a:pt x="1287" y="525"/>
                  </a:lnTo>
                  <a:lnTo>
                    <a:pt x="1323" y="491"/>
                  </a:lnTo>
                  <a:lnTo>
                    <a:pt x="1357" y="455"/>
                  </a:lnTo>
                  <a:lnTo>
                    <a:pt x="1357" y="455"/>
                  </a:lnTo>
                  <a:lnTo>
                    <a:pt x="1387" y="422"/>
                  </a:lnTo>
                  <a:lnTo>
                    <a:pt x="1414" y="387"/>
                  </a:lnTo>
                  <a:lnTo>
                    <a:pt x="1439" y="351"/>
                  </a:lnTo>
                  <a:lnTo>
                    <a:pt x="1463" y="314"/>
                  </a:lnTo>
                  <a:lnTo>
                    <a:pt x="1463" y="314"/>
                  </a:lnTo>
                  <a:lnTo>
                    <a:pt x="1481" y="282"/>
                  </a:lnTo>
                  <a:lnTo>
                    <a:pt x="1497" y="251"/>
                  </a:lnTo>
                  <a:lnTo>
                    <a:pt x="1503" y="234"/>
                  </a:lnTo>
                  <a:lnTo>
                    <a:pt x="1509" y="217"/>
                  </a:lnTo>
                  <a:lnTo>
                    <a:pt x="1514" y="200"/>
                  </a:lnTo>
                  <a:lnTo>
                    <a:pt x="1519" y="183"/>
                  </a:lnTo>
                  <a:lnTo>
                    <a:pt x="1519" y="183"/>
                  </a:lnTo>
                  <a:lnTo>
                    <a:pt x="1524" y="156"/>
                  </a:lnTo>
                  <a:lnTo>
                    <a:pt x="1526" y="142"/>
                  </a:lnTo>
                  <a:lnTo>
                    <a:pt x="1527" y="128"/>
                  </a:lnTo>
                  <a:lnTo>
                    <a:pt x="1527" y="128"/>
                  </a:lnTo>
                  <a:lnTo>
                    <a:pt x="1526" y="125"/>
                  </a:lnTo>
                  <a:lnTo>
                    <a:pt x="1524" y="122"/>
                  </a:lnTo>
                  <a:lnTo>
                    <a:pt x="1522" y="121"/>
                  </a:lnTo>
                  <a:lnTo>
                    <a:pt x="1519" y="121"/>
                  </a:lnTo>
                  <a:lnTo>
                    <a:pt x="1517" y="121"/>
                  </a:lnTo>
                  <a:lnTo>
                    <a:pt x="1514" y="122"/>
                  </a:lnTo>
                  <a:lnTo>
                    <a:pt x="1512" y="125"/>
                  </a:lnTo>
                  <a:lnTo>
                    <a:pt x="1512" y="128"/>
                  </a:lnTo>
                  <a:lnTo>
                    <a:pt x="1512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ED3B1F6A-70C0-5102-B606-443188299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1" y="1087"/>
              <a:ext cx="51" cy="149"/>
            </a:xfrm>
            <a:custGeom>
              <a:avLst/>
              <a:gdLst>
                <a:gd name="T0" fmla="*/ 21 w 202"/>
                <a:gd name="T1" fmla="*/ 155 h 596"/>
                <a:gd name="T2" fmla="*/ 14 w 202"/>
                <a:gd name="T3" fmla="*/ 100 h 596"/>
                <a:gd name="T4" fmla="*/ 19 w 202"/>
                <a:gd name="T5" fmla="*/ 64 h 596"/>
                <a:gd name="T6" fmla="*/ 31 w 202"/>
                <a:gd name="T7" fmla="*/ 41 h 596"/>
                <a:gd name="T8" fmla="*/ 44 w 202"/>
                <a:gd name="T9" fmla="*/ 28 h 596"/>
                <a:gd name="T10" fmla="*/ 65 w 202"/>
                <a:gd name="T11" fmla="*/ 18 h 596"/>
                <a:gd name="T12" fmla="*/ 90 w 202"/>
                <a:gd name="T13" fmla="*/ 16 h 596"/>
                <a:gd name="T14" fmla="*/ 129 w 202"/>
                <a:gd name="T15" fmla="*/ 29 h 596"/>
                <a:gd name="T16" fmla="*/ 155 w 202"/>
                <a:gd name="T17" fmla="*/ 50 h 596"/>
                <a:gd name="T18" fmla="*/ 171 w 202"/>
                <a:gd name="T19" fmla="*/ 75 h 596"/>
                <a:gd name="T20" fmla="*/ 185 w 202"/>
                <a:gd name="T21" fmla="*/ 124 h 596"/>
                <a:gd name="T22" fmla="*/ 187 w 202"/>
                <a:gd name="T23" fmla="*/ 168 h 596"/>
                <a:gd name="T24" fmla="*/ 184 w 202"/>
                <a:gd name="T25" fmla="*/ 212 h 596"/>
                <a:gd name="T26" fmla="*/ 171 w 202"/>
                <a:gd name="T27" fmla="*/ 284 h 596"/>
                <a:gd name="T28" fmla="*/ 157 w 202"/>
                <a:gd name="T29" fmla="*/ 330 h 596"/>
                <a:gd name="T30" fmla="*/ 127 w 202"/>
                <a:gd name="T31" fmla="*/ 393 h 596"/>
                <a:gd name="T32" fmla="*/ 90 w 202"/>
                <a:gd name="T33" fmla="*/ 463 h 596"/>
                <a:gd name="T34" fmla="*/ 70 w 202"/>
                <a:gd name="T35" fmla="*/ 525 h 596"/>
                <a:gd name="T36" fmla="*/ 67 w 202"/>
                <a:gd name="T37" fmla="*/ 564 h 596"/>
                <a:gd name="T38" fmla="*/ 70 w 202"/>
                <a:gd name="T39" fmla="*/ 591 h 596"/>
                <a:gd name="T40" fmla="*/ 76 w 202"/>
                <a:gd name="T41" fmla="*/ 596 h 596"/>
                <a:gd name="T42" fmla="*/ 84 w 202"/>
                <a:gd name="T43" fmla="*/ 593 h 596"/>
                <a:gd name="T44" fmla="*/ 85 w 202"/>
                <a:gd name="T45" fmla="*/ 587 h 596"/>
                <a:gd name="T46" fmla="*/ 81 w 202"/>
                <a:gd name="T47" fmla="*/ 549 h 596"/>
                <a:gd name="T48" fmla="*/ 87 w 202"/>
                <a:gd name="T49" fmla="*/ 513 h 596"/>
                <a:gd name="T50" fmla="*/ 116 w 202"/>
                <a:gd name="T51" fmla="*/ 444 h 596"/>
                <a:gd name="T52" fmla="*/ 152 w 202"/>
                <a:gd name="T53" fmla="*/ 379 h 596"/>
                <a:gd name="T54" fmla="*/ 181 w 202"/>
                <a:gd name="T55" fmla="*/ 309 h 596"/>
                <a:gd name="T56" fmla="*/ 192 w 202"/>
                <a:gd name="T57" fmla="*/ 260 h 596"/>
                <a:gd name="T58" fmla="*/ 199 w 202"/>
                <a:gd name="T59" fmla="*/ 209 h 596"/>
                <a:gd name="T60" fmla="*/ 201 w 202"/>
                <a:gd name="T61" fmla="*/ 143 h 596"/>
                <a:gd name="T62" fmla="*/ 192 w 202"/>
                <a:gd name="T63" fmla="*/ 88 h 596"/>
                <a:gd name="T64" fmla="*/ 179 w 202"/>
                <a:gd name="T65" fmla="*/ 58 h 596"/>
                <a:gd name="T66" fmla="*/ 165 w 202"/>
                <a:gd name="T67" fmla="*/ 39 h 596"/>
                <a:gd name="T68" fmla="*/ 121 w 202"/>
                <a:gd name="T69" fmla="*/ 9 h 596"/>
                <a:gd name="T70" fmla="*/ 86 w 202"/>
                <a:gd name="T71" fmla="*/ 0 h 596"/>
                <a:gd name="T72" fmla="*/ 60 w 202"/>
                <a:gd name="T73" fmla="*/ 4 h 596"/>
                <a:gd name="T74" fmla="*/ 36 w 202"/>
                <a:gd name="T75" fmla="*/ 15 h 596"/>
                <a:gd name="T76" fmla="*/ 20 w 202"/>
                <a:gd name="T77" fmla="*/ 30 h 596"/>
                <a:gd name="T78" fmla="*/ 5 w 202"/>
                <a:gd name="T79" fmla="*/ 58 h 596"/>
                <a:gd name="T80" fmla="*/ 0 w 202"/>
                <a:gd name="T81" fmla="*/ 89 h 596"/>
                <a:gd name="T82" fmla="*/ 6 w 202"/>
                <a:gd name="T83" fmla="*/ 155 h 596"/>
                <a:gd name="T84" fmla="*/ 12 w 202"/>
                <a:gd name="T85" fmla="*/ 178 h 596"/>
                <a:gd name="T86" fmla="*/ 20 w 202"/>
                <a:gd name="T87" fmla="*/ 180 h 596"/>
                <a:gd name="T88" fmla="*/ 26 w 202"/>
                <a:gd name="T89" fmla="*/ 174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2" h="596">
                  <a:moveTo>
                    <a:pt x="25" y="172"/>
                  </a:moveTo>
                  <a:lnTo>
                    <a:pt x="25" y="172"/>
                  </a:lnTo>
                  <a:lnTo>
                    <a:pt x="21" y="155"/>
                  </a:lnTo>
                  <a:lnTo>
                    <a:pt x="17" y="137"/>
                  </a:lnTo>
                  <a:lnTo>
                    <a:pt x="15" y="119"/>
                  </a:lnTo>
                  <a:lnTo>
                    <a:pt x="14" y="100"/>
                  </a:lnTo>
                  <a:lnTo>
                    <a:pt x="15" y="81"/>
                  </a:lnTo>
                  <a:lnTo>
                    <a:pt x="16" y="73"/>
                  </a:lnTo>
                  <a:lnTo>
                    <a:pt x="19" y="64"/>
                  </a:lnTo>
                  <a:lnTo>
                    <a:pt x="22" y="56"/>
                  </a:lnTo>
                  <a:lnTo>
                    <a:pt x="26" y="48"/>
                  </a:lnTo>
                  <a:lnTo>
                    <a:pt x="31" y="41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4" y="28"/>
                  </a:lnTo>
                  <a:lnTo>
                    <a:pt x="50" y="24"/>
                  </a:lnTo>
                  <a:lnTo>
                    <a:pt x="57" y="20"/>
                  </a:lnTo>
                  <a:lnTo>
                    <a:pt x="65" y="18"/>
                  </a:lnTo>
                  <a:lnTo>
                    <a:pt x="74" y="16"/>
                  </a:lnTo>
                  <a:lnTo>
                    <a:pt x="81" y="15"/>
                  </a:lnTo>
                  <a:lnTo>
                    <a:pt x="90" y="16"/>
                  </a:lnTo>
                  <a:lnTo>
                    <a:pt x="97" y="18"/>
                  </a:lnTo>
                  <a:lnTo>
                    <a:pt x="114" y="21"/>
                  </a:lnTo>
                  <a:lnTo>
                    <a:pt x="129" y="29"/>
                  </a:lnTo>
                  <a:lnTo>
                    <a:pt x="142" y="39"/>
                  </a:lnTo>
                  <a:lnTo>
                    <a:pt x="155" y="50"/>
                  </a:lnTo>
                  <a:lnTo>
                    <a:pt x="155" y="50"/>
                  </a:lnTo>
                  <a:lnTo>
                    <a:pt x="161" y="58"/>
                  </a:lnTo>
                  <a:lnTo>
                    <a:pt x="166" y="66"/>
                  </a:lnTo>
                  <a:lnTo>
                    <a:pt x="171" y="75"/>
                  </a:lnTo>
                  <a:lnTo>
                    <a:pt x="175" y="85"/>
                  </a:lnTo>
                  <a:lnTo>
                    <a:pt x="181" y="104"/>
                  </a:lnTo>
                  <a:lnTo>
                    <a:pt x="185" y="124"/>
                  </a:lnTo>
                  <a:lnTo>
                    <a:pt x="185" y="124"/>
                  </a:lnTo>
                  <a:lnTo>
                    <a:pt x="187" y="147"/>
                  </a:lnTo>
                  <a:lnTo>
                    <a:pt x="187" y="168"/>
                  </a:lnTo>
                  <a:lnTo>
                    <a:pt x="186" y="190"/>
                  </a:lnTo>
                  <a:lnTo>
                    <a:pt x="184" y="212"/>
                  </a:lnTo>
                  <a:lnTo>
                    <a:pt x="184" y="212"/>
                  </a:lnTo>
                  <a:lnTo>
                    <a:pt x="181" y="235"/>
                  </a:lnTo>
                  <a:lnTo>
                    <a:pt x="176" y="260"/>
                  </a:lnTo>
                  <a:lnTo>
                    <a:pt x="171" y="284"/>
                  </a:lnTo>
                  <a:lnTo>
                    <a:pt x="165" y="308"/>
                  </a:lnTo>
                  <a:lnTo>
                    <a:pt x="165" y="308"/>
                  </a:lnTo>
                  <a:lnTo>
                    <a:pt x="157" y="330"/>
                  </a:lnTo>
                  <a:lnTo>
                    <a:pt x="149" y="352"/>
                  </a:lnTo>
                  <a:lnTo>
                    <a:pt x="139" y="373"/>
                  </a:lnTo>
                  <a:lnTo>
                    <a:pt x="127" y="393"/>
                  </a:lnTo>
                  <a:lnTo>
                    <a:pt x="127" y="393"/>
                  </a:lnTo>
                  <a:lnTo>
                    <a:pt x="102" y="439"/>
                  </a:lnTo>
                  <a:lnTo>
                    <a:pt x="90" y="463"/>
                  </a:lnTo>
                  <a:lnTo>
                    <a:pt x="80" y="488"/>
                  </a:lnTo>
                  <a:lnTo>
                    <a:pt x="72" y="513"/>
                  </a:lnTo>
                  <a:lnTo>
                    <a:pt x="70" y="525"/>
                  </a:lnTo>
                  <a:lnTo>
                    <a:pt x="67" y="538"/>
                  </a:lnTo>
                  <a:lnTo>
                    <a:pt x="67" y="550"/>
                  </a:lnTo>
                  <a:lnTo>
                    <a:pt x="67" y="564"/>
                  </a:lnTo>
                  <a:lnTo>
                    <a:pt x="69" y="577"/>
                  </a:lnTo>
                  <a:lnTo>
                    <a:pt x="70" y="591"/>
                  </a:lnTo>
                  <a:lnTo>
                    <a:pt x="70" y="591"/>
                  </a:lnTo>
                  <a:lnTo>
                    <a:pt x="72" y="593"/>
                  </a:lnTo>
                  <a:lnTo>
                    <a:pt x="74" y="596"/>
                  </a:lnTo>
                  <a:lnTo>
                    <a:pt x="76" y="596"/>
                  </a:lnTo>
                  <a:lnTo>
                    <a:pt x="80" y="596"/>
                  </a:lnTo>
                  <a:lnTo>
                    <a:pt x="82" y="594"/>
                  </a:lnTo>
                  <a:lnTo>
                    <a:pt x="84" y="593"/>
                  </a:lnTo>
                  <a:lnTo>
                    <a:pt x="85" y="589"/>
                  </a:lnTo>
                  <a:lnTo>
                    <a:pt x="85" y="587"/>
                  </a:lnTo>
                  <a:lnTo>
                    <a:pt x="85" y="587"/>
                  </a:lnTo>
                  <a:lnTo>
                    <a:pt x="82" y="574"/>
                  </a:lnTo>
                  <a:lnTo>
                    <a:pt x="81" y="562"/>
                  </a:lnTo>
                  <a:lnTo>
                    <a:pt x="81" y="549"/>
                  </a:lnTo>
                  <a:lnTo>
                    <a:pt x="82" y="537"/>
                  </a:lnTo>
                  <a:lnTo>
                    <a:pt x="85" y="525"/>
                  </a:lnTo>
                  <a:lnTo>
                    <a:pt x="87" y="513"/>
                  </a:lnTo>
                  <a:lnTo>
                    <a:pt x="95" y="489"/>
                  </a:lnTo>
                  <a:lnTo>
                    <a:pt x="105" y="467"/>
                  </a:lnTo>
                  <a:lnTo>
                    <a:pt x="116" y="444"/>
                  </a:lnTo>
                  <a:lnTo>
                    <a:pt x="140" y="400"/>
                  </a:lnTo>
                  <a:lnTo>
                    <a:pt x="140" y="400"/>
                  </a:lnTo>
                  <a:lnTo>
                    <a:pt x="152" y="379"/>
                  </a:lnTo>
                  <a:lnTo>
                    <a:pt x="162" y="357"/>
                  </a:lnTo>
                  <a:lnTo>
                    <a:pt x="172" y="333"/>
                  </a:lnTo>
                  <a:lnTo>
                    <a:pt x="181" y="309"/>
                  </a:lnTo>
                  <a:lnTo>
                    <a:pt x="181" y="309"/>
                  </a:lnTo>
                  <a:lnTo>
                    <a:pt x="187" y="285"/>
                  </a:lnTo>
                  <a:lnTo>
                    <a:pt x="192" y="260"/>
                  </a:lnTo>
                  <a:lnTo>
                    <a:pt x="196" y="235"/>
                  </a:lnTo>
                  <a:lnTo>
                    <a:pt x="199" y="209"/>
                  </a:lnTo>
                  <a:lnTo>
                    <a:pt x="199" y="209"/>
                  </a:lnTo>
                  <a:lnTo>
                    <a:pt x="201" y="188"/>
                  </a:lnTo>
                  <a:lnTo>
                    <a:pt x="202" y="165"/>
                  </a:lnTo>
                  <a:lnTo>
                    <a:pt x="201" y="143"/>
                  </a:lnTo>
                  <a:lnTo>
                    <a:pt x="200" y="120"/>
                  </a:lnTo>
                  <a:lnTo>
                    <a:pt x="195" y="98"/>
                  </a:lnTo>
                  <a:lnTo>
                    <a:pt x="192" y="88"/>
                  </a:lnTo>
                  <a:lnTo>
                    <a:pt x="189" y="76"/>
                  </a:lnTo>
                  <a:lnTo>
                    <a:pt x="184" y="66"/>
                  </a:lnTo>
                  <a:lnTo>
                    <a:pt x="179" y="58"/>
                  </a:lnTo>
                  <a:lnTo>
                    <a:pt x="172" y="48"/>
                  </a:lnTo>
                  <a:lnTo>
                    <a:pt x="165" y="39"/>
                  </a:lnTo>
                  <a:lnTo>
                    <a:pt x="165" y="39"/>
                  </a:lnTo>
                  <a:lnTo>
                    <a:pt x="152" y="28"/>
                  </a:lnTo>
                  <a:lnTo>
                    <a:pt x="137" y="16"/>
                  </a:lnTo>
                  <a:lnTo>
                    <a:pt x="121" y="9"/>
                  </a:lnTo>
                  <a:lnTo>
                    <a:pt x="104" y="3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0"/>
                  </a:lnTo>
                  <a:lnTo>
                    <a:pt x="69" y="1"/>
                  </a:lnTo>
                  <a:lnTo>
                    <a:pt x="60" y="4"/>
                  </a:lnTo>
                  <a:lnTo>
                    <a:pt x="51" y="6"/>
                  </a:lnTo>
                  <a:lnTo>
                    <a:pt x="44" y="10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27" y="23"/>
                  </a:lnTo>
                  <a:lnTo>
                    <a:pt x="20" y="30"/>
                  </a:lnTo>
                  <a:lnTo>
                    <a:pt x="14" y="39"/>
                  </a:lnTo>
                  <a:lnTo>
                    <a:pt x="9" y="48"/>
                  </a:lnTo>
                  <a:lnTo>
                    <a:pt x="5" y="58"/>
                  </a:lnTo>
                  <a:lnTo>
                    <a:pt x="2" y="68"/>
                  </a:lnTo>
                  <a:lnTo>
                    <a:pt x="1" y="79"/>
                  </a:lnTo>
                  <a:lnTo>
                    <a:pt x="0" y="89"/>
                  </a:lnTo>
                  <a:lnTo>
                    <a:pt x="0" y="112"/>
                  </a:lnTo>
                  <a:lnTo>
                    <a:pt x="2" y="134"/>
                  </a:lnTo>
                  <a:lnTo>
                    <a:pt x="6" y="155"/>
                  </a:lnTo>
                  <a:lnTo>
                    <a:pt x="11" y="175"/>
                  </a:lnTo>
                  <a:lnTo>
                    <a:pt x="11" y="175"/>
                  </a:lnTo>
                  <a:lnTo>
                    <a:pt x="12" y="178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0" y="180"/>
                  </a:lnTo>
                  <a:lnTo>
                    <a:pt x="22" y="179"/>
                  </a:lnTo>
                  <a:lnTo>
                    <a:pt x="25" y="178"/>
                  </a:lnTo>
                  <a:lnTo>
                    <a:pt x="26" y="174"/>
                  </a:lnTo>
                  <a:lnTo>
                    <a:pt x="25" y="172"/>
                  </a:lnTo>
                  <a:lnTo>
                    <a:pt x="25" y="1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D609F894-BA8A-8827-5207-0F25718FF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9" y="157"/>
              <a:ext cx="47" cy="71"/>
            </a:xfrm>
            <a:custGeom>
              <a:avLst/>
              <a:gdLst>
                <a:gd name="T0" fmla="*/ 15 w 190"/>
                <a:gd name="T1" fmla="*/ 277 h 285"/>
                <a:gd name="T2" fmla="*/ 15 w 190"/>
                <a:gd name="T3" fmla="*/ 277 h 285"/>
                <a:gd name="T4" fmla="*/ 20 w 190"/>
                <a:gd name="T5" fmla="*/ 246 h 285"/>
                <a:gd name="T6" fmla="*/ 29 w 190"/>
                <a:gd name="T7" fmla="*/ 216 h 285"/>
                <a:gd name="T8" fmla="*/ 40 w 190"/>
                <a:gd name="T9" fmla="*/ 186 h 285"/>
                <a:gd name="T10" fmla="*/ 53 w 190"/>
                <a:gd name="T11" fmla="*/ 157 h 285"/>
                <a:gd name="T12" fmla="*/ 69 w 190"/>
                <a:gd name="T13" fmla="*/ 130 h 285"/>
                <a:gd name="T14" fmla="*/ 86 w 190"/>
                <a:gd name="T15" fmla="*/ 105 h 285"/>
                <a:gd name="T16" fmla="*/ 108 w 190"/>
                <a:gd name="T17" fmla="*/ 80 h 285"/>
                <a:gd name="T18" fmla="*/ 129 w 190"/>
                <a:gd name="T19" fmla="*/ 57 h 285"/>
                <a:gd name="T20" fmla="*/ 129 w 190"/>
                <a:gd name="T21" fmla="*/ 57 h 285"/>
                <a:gd name="T22" fmla="*/ 142 w 190"/>
                <a:gd name="T23" fmla="*/ 46 h 285"/>
                <a:gd name="T24" fmla="*/ 156 w 190"/>
                <a:gd name="T25" fmla="*/ 35 h 285"/>
                <a:gd name="T26" fmla="*/ 171 w 190"/>
                <a:gd name="T27" fmla="*/ 23 h 285"/>
                <a:gd name="T28" fmla="*/ 186 w 190"/>
                <a:gd name="T29" fmla="*/ 15 h 285"/>
                <a:gd name="T30" fmla="*/ 186 w 190"/>
                <a:gd name="T31" fmla="*/ 15 h 285"/>
                <a:gd name="T32" fmla="*/ 189 w 190"/>
                <a:gd name="T33" fmla="*/ 12 h 285"/>
                <a:gd name="T34" fmla="*/ 190 w 190"/>
                <a:gd name="T35" fmla="*/ 10 h 285"/>
                <a:gd name="T36" fmla="*/ 190 w 190"/>
                <a:gd name="T37" fmla="*/ 6 h 285"/>
                <a:gd name="T38" fmla="*/ 189 w 190"/>
                <a:gd name="T39" fmla="*/ 3 h 285"/>
                <a:gd name="T40" fmla="*/ 187 w 190"/>
                <a:gd name="T41" fmla="*/ 2 h 285"/>
                <a:gd name="T42" fmla="*/ 185 w 190"/>
                <a:gd name="T43" fmla="*/ 1 h 285"/>
                <a:gd name="T44" fmla="*/ 181 w 190"/>
                <a:gd name="T45" fmla="*/ 0 h 285"/>
                <a:gd name="T46" fmla="*/ 179 w 190"/>
                <a:gd name="T47" fmla="*/ 1 h 285"/>
                <a:gd name="T48" fmla="*/ 179 w 190"/>
                <a:gd name="T49" fmla="*/ 1 h 285"/>
                <a:gd name="T50" fmla="*/ 165 w 190"/>
                <a:gd name="T51" fmla="*/ 10 h 285"/>
                <a:gd name="T52" fmla="*/ 151 w 190"/>
                <a:gd name="T53" fmla="*/ 20 h 285"/>
                <a:gd name="T54" fmla="*/ 125 w 190"/>
                <a:gd name="T55" fmla="*/ 41 h 285"/>
                <a:gd name="T56" fmla="*/ 101 w 190"/>
                <a:gd name="T57" fmla="*/ 63 h 285"/>
                <a:gd name="T58" fmla="*/ 80 w 190"/>
                <a:gd name="T59" fmla="*/ 88 h 285"/>
                <a:gd name="T60" fmla="*/ 61 w 190"/>
                <a:gd name="T61" fmla="*/ 115 h 285"/>
                <a:gd name="T62" fmla="*/ 44 w 190"/>
                <a:gd name="T63" fmla="*/ 143 h 285"/>
                <a:gd name="T64" fmla="*/ 29 w 190"/>
                <a:gd name="T65" fmla="*/ 173 h 285"/>
                <a:gd name="T66" fmla="*/ 16 w 190"/>
                <a:gd name="T67" fmla="*/ 203 h 285"/>
                <a:gd name="T68" fmla="*/ 16 w 190"/>
                <a:gd name="T69" fmla="*/ 203 h 285"/>
                <a:gd name="T70" fmla="*/ 11 w 190"/>
                <a:gd name="T71" fmla="*/ 222 h 285"/>
                <a:gd name="T72" fmla="*/ 6 w 190"/>
                <a:gd name="T73" fmla="*/ 240 h 285"/>
                <a:gd name="T74" fmla="*/ 3 w 190"/>
                <a:gd name="T75" fmla="*/ 258 h 285"/>
                <a:gd name="T76" fmla="*/ 0 w 190"/>
                <a:gd name="T77" fmla="*/ 277 h 285"/>
                <a:gd name="T78" fmla="*/ 0 w 190"/>
                <a:gd name="T79" fmla="*/ 277 h 285"/>
                <a:gd name="T80" fmla="*/ 0 w 190"/>
                <a:gd name="T81" fmla="*/ 280 h 285"/>
                <a:gd name="T82" fmla="*/ 3 w 190"/>
                <a:gd name="T83" fmla="*/ 282 h 285"/>
                <a:gd name="T84" fmla="*/ 5 w 190"/>
                <a:gd name="T85" fmla="*/ 283 h 285"/>
                <a:gd name="T86" fmla="*/ 8 w 190"/>
                <a:gd name="T87" fmla="*/ 285 h 285"/>
                <a:gd name="T88" fmla="*/ 8 w 190"/>
                <a:gd name="T89" fmla="*/ 285 h 285"/>
                <a:gd name="T90" fmla="*/ 10 w 190"/>
                <a:gd name="T91" fmla="*/ 283 h 285"/>
                <a:gd name="T92" fmla="*/ 13 w 190"/>
                <a:gd name="T93" fmla="*/ 282 h 285"/>
                <a:gd name="T94" fmla="*/ 14 w 190"/>
                <a:gd name="T95" fmla="*/ 280 h 285"/>
                <a:gd name="T96" fmla="*/ 15 w 190"/>
                <a:gd name="T97" fmla="*/ 277 h 285"/>
                <a:gd name="T98" fmla="*/ 15 w 190"/>
                <a:gd name="T99" fmla="*/ 27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" h="285">
                  <a:moveTo>
                    <a:pt x="15" y="277"/>
                  </a:moveTo>
                  <a:lnTo>
                    <a:pt x="15" y="277"/>
                  </a:lnTo>
                  <a:lnTo>
                    <a:pt x="20" y="246"/>
                  </a:lnTo>
                  <a:lnTo>
                    <a:pt x="29" y="216"/>
                  </a:lnTo>
                  <a:lnTo>
                    <a:pt x="40" y="186"/>
                  </a:lnTo>
                  <a:lnTo>
                    <a:pt x="53" y="157"/>
                  </a:lnTo>
                  <a:lnTo>
                    <a:pt x="69" y="130"/>
                  </a:lnTo>
                  <a:lnTo>
                    <a:pt x="86" y="105"/>
                  </a:lnTo>
                  <a:lnTo>
                    <a:pt x="108" y="80"/>
                  </a:lnTo>
                  <a:lnTo>
                    <a:pt x="129" y="57"/>
                  </a:lnTo>
                  <a:lnTo>
                    <a:pt x="129" y="57"/>
                  </a:lnTo>
                  <a:lnTo>
                    <a:pt x="142" y="46"/>
                  </a:lnTo>
                  <a:lnTo>
                    <a:pt x="156" y="35"/>
                  </a:lnTo>
                  <a:lnTo>
                    <a:pt x="171" y="23"/>
                  </a:lnTo>
                  <a:lnTo>
                    <a:pt x="186" y="15"/>
                  </a:lnTo>
                  <a:lnTo>
                    <a:pt x="186" y="15"/>
                  </a:lnTo>
                  <a:lnTo>
                    <a:pt x="189" y="12"/>
                  </a:lnTo>
                  <a:lnTo>
                    <a:pt x="190" y="10"/>
                  </a:lnTo>
                  <a:lnTo>
                    <a:pt x="190" y="6"/>
                  </a:lnTo>
                  <a:lnTo>
                    <a:pt x="189" y="3"/>
                  </a:lnTo>
                  <a:lnTo>
                    <a:pt x="187" y="2"/>
                  </a:lnTo>
                  <a:lnTo>
                    <a:pt x="185" y="1"/>
                  </a:lnTo>
                  <a:lnTo>
                    <a:pt x="181" y="0"/>
                  </a:lnTo>
                  <a:lnTo>
                    <a:pt x="179" y="1"/>
                  </a:lnTo>
                  <a:lnTo>
                    <a:pt x="179" y="1"/>
                  </a:lnTo>
                  <a:lnTo>
                    <a:pt x="165" y="10"/>
                  </a:lnTo>
                  <a:lnTo>
                    <a:pt x="151" y="20"/>
                  </a:lnTo>
                  <a:lnTo>
                    <a:pt x="125" y="41"/>
                  </a:lnTo>
                  <a:lnTo>
                    <a:pt x="101" y="63"/>
                  </a:lnTo>
                  <a:lnTo>
                    <a:pt x="80" y="88"/>
                  </a:lnTo>
                  <a:lnTo>
                    <a:pt x="61" y="115"/>
                  </a:lnTo>
                  <a:lnTo>
                    <a:pt x="44" y="143"/>
                  </a:lnTo>
                  <a:lnTo>
                    <a:pt x="29" y="173"/>
                  </a:lnTo>
                  <a:lnTo>
                    <a:pt x="16" y="203"/>
                  </a:lnTo>
                  <a:lnTo>
                    <a:pt x="16" y="203"/>
                  </a:lnTo>
                  <a:lnTo>
                    <a:pt x="11" y="222"/>
                  </a:lnTo>
                  <a:lnTo>
                    <a:pt x="6" y="240"/>
                  </a:lnTo>
                  <a:lnTo>
                    <a:pt x="3" y="258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80"/>
                  </a:lnTo>
                  <a:lnTo>
                    <a:pt x="3" y="282"/>
                  </a:lnTo>
                  <a:lnTo>
                    <a:pt x="5" y="283"/>
                  </a:lnTo>
                  <a:lnTo>
                    <a:pt x="8" y="285"/>
                  </a:lnTo>
                  <a:lnTo>
                    <a:pt x="8" y="285"/>
                  </a:lnTo>
                  <a:lnTo>
                    <a:pt x="10" y="283"/>
                  </a:lnTo>
                  <a:lnTo>
                    <a:pt x="13" y="282"/>
                  </a:lnTo>
                  <a:lnTo>
                    <a:pt x="14" y="280"/>
                  </a:lnTo>
                  <a:lnTo>
                    <a:pt x="15" y="277"/>
                  </a:lnTo>
                  <a:lnTo>
                    <a:pt x="15" y="2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8D4D95F6-D339-BF84-FD6E-8E0BEEF3D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" y="392"/>
              <a:ext cx="369" cy="303"/>
            </a:xfrm>
            <a:custGeom>
              <a:avLst/>
              <a:gdLst>
                <a:gd name="T0" fmla="*/ 0 w 1476"/>
                <a:gd name="T1" fmla="*/ 9 h 1214"/>
                <a:gd name="T2" fmla="*/ 31 w 1476"/>
                <a:gd name="T3" fmla="*/ 95 h 1214"/>
                <a:gd name="T4" fmla="*/ 70 w 1476"/>
                <a:gd name="T5" fmla="*/ 176 h 1214"/>
                <a:gd name="T6" fmla="*/ 115 w 1476"/>
                <a:gd name="T7" fmla="*/ 256 h 1214"/>
                <a:gd name="T8" fmla="*/ 166 w 1476"/>
                <a:gd name="T9" fmla="*/ 331 h 1214"/>
                <a:gd name="T10" fmla="*/ 194 w 1476"/>
                <a:gd name="T11" fmla="*/ 369 h 1214"/>
                <a:gd name="T12" fmla="*/ 251 w 1476"/>
                <a:gd name="T13" fmla="*/ 440 h 1214"/>
                <a:gd name="T14" fmla="*/ 313 w 1476"/>
                <a:gd name="T15" fmla="*/ 508 h 1214"/>
                <a:gd name="T16" fmla="*/ 378 w 1476"/>
                <a:gd name="T17" fmla="*/ 573 h 1214"/>
                <a:gd name="T18" fmla="*/ 412 w 1476"/>
                <a:gd name="T19" fmla="*/ 603 h 1214"/>
                <a:gd name="T20" fmla="*/ 484 w 1476"/>
                <a:gd name="T21" fmla="*/ 667 h 1214"/>
                <a:gd name="T22" fmla="*/ 559 w 1476"/>
                <a:gd name="T23" fmla="*/ 727 h 1214"/>
                <a:gd name="T24" fmla="*/ 636 w 1476"/>
                <a:gd name="T25" fmla="*/ 784 h 1214"/>
                <a:gd name="T26" fmla="*/ 714 w 1476"/>
                <a:gd name="T27" fmla="*/ 840 h 1214"/>
                <a:gd name="T28" fmla="*/ 797 w 1476"/>
                <a:gd name="T29" fmla="*/ 894 h 1214"/>
                <a:gd name="T30" fmla="*/ 883 w 1476"/>
                <a:gd name="T31" fmla="*/ 947 h 1214"/>
                <a:gd name="T32" fmla="*/ 969 w 1476"/>
                <a:gd name="T33" fmla="*/ 997 h 1214"/>
                <a:gd name="T34" fmla="*/ 1058 w 1476"/>
                <a:gd name="T35" fmla="*/ 1043 h 1214"/>
                <a:gd name="T36" fmla="*/ 1101 w 1476"/>
                <a:gd name="T37" fmla="*/ 1064 h 1214"/>
                <a:gd name="T38" fmla="*/ 1191 w 1476"/>
                <a:gd name="T39" fmla="*/ 1107 h 1214"/>
                <a:gd name="T40" fmla="*/ 1282 w 1476"/>
                <a:gd name="T41" fmla="*/ 1146 h 1214"/>
                <a:gd name="T42" fmla="*/ 1373 w 1476"/>
                <a:gd name="T43" fmla="*/ 1182 h 1214"/>
                <a:gd name="T44" fmla="*/ 1421 w 1476"/>
                <a:gd name="T45" fmla="*/ 1198 h 1214"/>
                <a:gd name="T46" fmla="*/ 1467 w 1476"/>
                <a:gd name="T47" fmla="*/ 1214 h 1214"/>
                <a:gd name="T48" fmla="*/ 1472 w 1476"/>
                <a:gd name="T49" fmla="*/ 1213 h 1214"/>
                <a:gd name="T50" fmla="*/ 1476 w 1476"/>
                <a:gd name="T51" fmla="*/ 1209 h 1214"/>
                <a:gd name="T52" fmla="*/ 1476 w 1476"/>
                <a:gd name="T53" fmla="*/ 1203 h 1214"/>
                <a:gd name="T54" fmla="*/ 1471 w 1476"/>
                <a:gd name="T55" fmla="*/ 1199 h 1214"/>
                <a:gd name="T56" fmla="*/ 1425 w 1476"/>
                <a:gd name="T57" fmla="*/ 1183 h 1214"/>
                <a:gd name="T58" fmla="*/ 1332 w 1476"/>
                <a:gd name="T59" fmla="*/ 1149 h 1214"/>
                <a:gd name="T60" fmla="*/ 1241 w 1476"/>
                <a:gd name="T61" fmla="*/ 1112 h 1214"/>
                <a:gd name="T62" fmla="*/ 1150 w 1476"/>
                <a:gd name="T63" fmla="*/ 1072 h 1214"/>
                <a:gd name="T64" fmla="*/ 1106 w 1476"/>
                <a:gd name="T65" fmla="*/ 1051 h 1214"/>
                <a:gd name="T66" fmla="*/ 1019 w 1476"/>
                <a:gd name="T67" fmla="*/ 1006 h 1214"/>
                <a:gd name="T68" fmla="*/ 931 w 1476"/>
                <a:gd name="T69" fmla="*/ 958 h 1214"/>
                <a:gd name="T70" fmla="*/ 848 w 1476"/>
                <a:gd name="T71" fmla="*/ 908 h 1214"/>
                <a:gd name="T72" fmla="*/ 764 w 1476"/>
                <a:gd name="T73" fmla="*/ 855 h 1214"/>
                <a:gd name="T74" fmla="*/ 684 w 1476"/>
                <a:gd name="T75" fmla="*/ 802 h 1214"/>
                <a:gd name="T76" fmla="*/ 607 w 1476"/>
                <a:gd name="T77" fmla="*/ 745 h 1214"/>
                <a:gd name="T78" fmla="*/ 532 w 1476"/>
                <a:gd name="T79" fmla="*/ 685 h 1214"/>
                <a:gd name="T80" fmla="*/ 458 w 1476"/>
                <a:gd name="T81" fmla="*/ 624 h 1214"/>
                <a:gd name="T82" fmla="*/ 423 w 1476"/>
                <a:gd name="T83" fmla="*/ 594 h 1214"/>
                <a:gd name="T84" fmla="*/ 357 w 1476"/>
                <a:gd name="T85" fmla="*/ 530 h 1214"/>
                <a:gd name="T86" fmla="*/ 293 w 1476"/>
                <a:gd name="T87" fmla="*/ 465 h 1214"/>
                <a:gd name="T88" fmla="*/ 235 w 1476"/>
                <a:gd name="T89" fmla="*/ 396 h 1214"/>
                <a:gd name="T90" fmla="*/ 206 w 1476"/>
                <a:gd name="T91" fmla="*/ 360 h 1214"/>
                <a:gd name="T92" fmla="*/ 154 w 1476"/>
                <a:gd name="T93" fmla="*/ 288 h 1214"/>
                <a:gd name="T94" fmla="*/ 106 w 1476"/>
                <a:gd name="T95" fmla="*/ 210 h 1214"/>
                <a:gd name="T96" fmla="*/ 64 w 1476"/>
                <a:gd name="T97" fmla="*/ 131 h 1214"/>
                <a:gd name="T98" fmla="*/ 29 w 1476"/>
                <a:gd name="T99" fmla="*/ 48 h 1214"/>
                <a:gd name="T100" fmla="*/ 15 w 1476"/>
                <a:gd name="T101" fmla="*/ 5 h 1214"/>
                <a:gd name="T102" fmla="*/ 12 w 1476"/>
                <a:gd name="T103" fmla="*/ 3 h 1214"/>
                <a:gd name="T104" fmla="*/ 7 w 1476"/>
                <a:gd name="T105" fmla="*/ 0 h 1214"/>
                <a:gd name="T106" fmla="*/ 2 w 1476"/>
                <a:gd name="T107" fmla="*/ 1 h 1214"/>
                <a:gd name="T108" fmla="*/ 0 w 1476"/>
                <a:gd name="T109" fmla="*/ 6 h 1214"/>
                <a:gd name="T110" fmla="*/ 0 w 1476"/>
                <a:gd name="T111" fmla="*/ 9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76" h="1214">
                  <a:moveTo>
                    <a:pt x="0" y="9"/>
                  </a:moveTo>
                  <a:lnTo>
                    <a:pt x="0" y="9"/>
                  </a:lnTo>
                  <a:lnTo>
                    <a:pt x="15" y="53"/>
                  </a:lnTo>
                  <a:lnTo>
                    <a:pt x="31" y="95"/>
                  </a:lnTo>
                  <a:lnTo>
                    <a:pt x="50" y="136"/>
                  </a:lnTo>
                  <a:lnTo>
                    <a:pt x="70" y="176"/>
                  </a:lnTo>
                  <a:lnTo>
                    <a:pt x="92" y="216"/>
                  </a:lnTo>
                  <a:lnTo>
                    <a:pt x="115" y="256"/>
                  </a:lnTo>
                  <a:lnTo>
                    <a:pt x="140" y="294"/>
                  </a:lnTo>
                  <a:lnTo>
                    <a:pt x="166" y="331"/>
                  </a:lnTo>
                  <a:lnTo>
                    <a:pt x="166" y="331"/>
                  </a:lnTo>
                  <a:lnTo>
                    <a:pt x="194" y="369"/>
                  </a:lnTo>
                  <a:lnTo>
                    <a:pt x="222" y="404"/>
                  </a:lnTo>
                  <a:lnTo>
                    <a:pt x="251" y="440"/>
                  </a:lnTo>
                  <a:lnTo>
                    <a:pt x="282" y="474"/>
                  </a:lnTo>
                  <a:lnTo>
                    <a:pt x="313" y="508"/>
                  </a:lnTo>
                  <a:lnTo>
                    <a:pt x="346" y="540"/>
                  </a:lnTo>
                  <a:lnTo>
                    <a:pt x="378" y="573"/>
                  </a:lnTo>
                  <a:lnTo>
                    <a:pt x="412" y="603"/>
                  </a:lnTo>
                  <a:lnTo>
                    <a:pt x="412" y="603"/>
                  </a:lnTo>
                  <a:lnTo>
                    <a:pt x="448" y="635"/>
                  </a:lnTo>
                  <a:lnTo>
                    <a:pt x="484" y="667"/>
                  </a:lnTo>
                  <a:lnTo>
                    <a:pt x="522" y="697"/>
                  </a:lnTo>
                  <a:lnTo>
                    <a:pt x="559" y="727"/>
                  </a:lnTo>
                  <a:lnTo>
                    <a:pt x="597" y="755"/>
                  </a:lnTo>
                  <a:lnTo>
                    <a:pt x="636" y="784"/>
                  </a:lnTo>
                  <a:lnTo>
                    <a:pt x="714" y="840"/>
                  </a:lnTo>
                  <a:lnTo>
                    <a:pt x="714" y="840"/>
                  </a:lnTo>
                  <a:lnTo>
                    <a:pt x="755" y="868"/>
                  </a:lnTo>
                  <a:lnTo>
                    <a:pt x="797" y="894"/>
                  </a:lnTo>
                  <a:lnTo>
                    <a:pt x="839" y="922"/>
                  </a:lnTo>
                  <a:lnTo>
                    <a:pt x="883" y="947"/>
                  </a:lnTo>
                  <a:lnTo>
                    <a:pt x="925" y="972"/>
                  </a:lnTo>
                  <a:lnTo>
                    <a:pt x="969" y="997"/>
                  </a:lnTo>
                  <a:lnTo>
                    <a:pt x="1013" y="1019"/>
                  </a:lnTo>
                  <a:lnTo>
                    <a:pt x="1058" y="1043"/>
                  </a:lnTo>
                  <a:lnTo>
                    <a:pt x="1058" y="1043"/>
                  </a:lnTo>
                  <a:lnTo>
                    <a:pt x="1101" y="1064"/>
                  </a:lnTo>
                  <a:lnTo>
                    <a:pt x="1146" y="1086"/>
                  </a:lnTo>
                  <a:lnTo>
                    <a:pt x="1191" y="1107"/>
                  </a:lnTo>
                  <a:lnTo>
                    <a:pt x="1236" y="1127"/>
                  </a:lnTo>
                  <a:lnTo>
                    <a:pt x="1282" y="1146"/>
                  </a:lnTo>
                  <a:lnTo>
                    <a:pt x="1327" y="1164"/>
                  </a:lnTo>
                  <a:lnTo>
                    <a:pt x="1373" y="1182"/>
                  </a:lnTo>
                  <a:lnTo>
                    <a:pt x="1421" y="1198"/>
                  </a:lnTo>
                  <a:lnTo>
                    <a:pt x="1421" y="1198"/>
                  </a:lnTo>
                  <a:lnTo>
                    <a:pt x="1467" y="1214"/>
                  </a:lnTo>
                  <a:lnTo>
                    <a:pt x="1467" y="1214"/>
                  </a:lnTo>
                  <a:lnTo>
                    <a:pt x="1470" y="1214"/>
                  </a:lnTo>
                  <a:lnTo>
                    <a:pt x="1472" y="1213"/>
                  </a:lnTo>
                  <a:lnTo>
                    <a:pt x="1475" y="1212"/>
                  </a:lnTo>
                  <a:lnTo>
                    <a:pt x="1476" y="1209"/>
                  </a:lnTo>
                  <a:lnTo>
                    <a:pt x="1476" y="1207"/>
                  </a:lnTo>
                  <a:lnTo>
                    <a:pt x="1476" y="1203"/>
                  </a:lnTo>
                  <a:lnTo>
                    <a:pt x="1473" y="1201"/>
                  </a:lnTo>
                  <a:lnTo>
                    <a:pt x="1471" y="1199"/>
                  </a:lnTo>
                  <a:lnTo>
                    <a:pt x="1471" y="1199"/>
                  </a:lnTo>
                  <a:lnTo>
                    <a:pt x="1425" y="1183"/>
                  </a:lnTo>
                  <a:lnTo>
                    <a:pt x="1377" y="1167"/>
                  </a:lnTo>
                  <a:lnTo>
                    <a:pt x="1332" y="1149"/>
                  </a:lnTo>
                  <a:lnTo>
                    <a:pt x="1286" y="1131"/>
                  </a:lnTo>
                  <a:lnTo>
                    <a:pt x="1241" y="1112"/>
                  </a:lnTo>
                  <a:lnTo>
                    <a:pt x="1195" y="1092"/>
                  </a:lnTo>
                  <a:lnTo>
                    <a:pt x="1150" y="1072"/>
                  </a:lnTo>
                  <a:lnTo>
                    <a:pt x="1106" y="1051"/>
                  </a:lnTo>
                  <a:lnTo>
                    <a:pt x="1106" y="1051"/>
                  </a:lnTo>
                  <a:lnTo>
                    <a:pt x="1063" y="1028"/>
                  </a:lnTo>
                  <a:lnTo>
                    <a:pt x="1019" y="1006"/>
                  </a:lnTo>
                  <a:lnTo>
                    <a:pt x="975" y="983"/>
                  </a:lnTo>
                  <a:lnTo>
                    <a:pt x="931" y="958"/>
                  </a:lnTo>
                  <a:lnTo>
                    <a:pt x="889" y="934"/>
                  </a:lnTo>
                  <a:lnTo>
                    <a:pt x="848" y="908"/>
                  </a:lnTo>
                  <a:lnTo>
                    <a:pt x="805" y="882"/>
                  </a:lnTo>
                  <a:lnTo>
                    <a:pt x="764" y="855"/>
                  </a:lnTo>
                  <a:lnTo>
                    <a:pt x="764" y="855"/>
                  </a:lnTo>
                  <a:lnTo>
                    <a:pt x="684" y="802"/>
                  </a:lnTo>
                  <a:lnTo>
                    <a:pt x="646" y="773"/>
                  </a:lnTo>
                  <a:lnTo>
                    <a:pt x="607" y="745"/>
                  </a:lnTo>
                  <a:lnTo>
                    <a:pt x="569" y="715"/>
                  </a:lnTo>
                  <a:lnTo>
                    <a:pt x="532" y="685"/>
                  </a:lnTo>
                  <a:lnTo>
                    <a:pt x="494" y="655"/>
                  </a:lnTo>
                  <a:lnTo>
                    <a:pt x="458" y="624"/>
                  </a:lnTo>
                  <a:lnTo>
                    <a:pt x="458" y="624"/>
                  </a:lnTo>
                  <a:lnTo>
                    <a:pt x="423" y="594"/>
                  </a:lnTo>
                  <a:lnTo>
                    <a:pt x="390" y="563"/>
                  </a:lnTo>
                  <a:lnTo>
                    <a:pt x="357" y="530"/>
                  </a:lnTo>
                  <a:lnTo>
                    <a:pt x="325" y="498"/>
                  </a:lnTo>
                  <a:lnTo>
                    <a:pt x="293" y="465"/>
                  </a:lnTo>
                  <a:lnTo>
                    <a:pt x="263" y="430"/>
                  </a:lnTo>
                  <a:lnTo>
                    <a:pt x="235" y="396"/>
                  </a:lnTo>
                  <a:lnTo>
                    <a:pt x="206" y="360"/>
                  </a:lnTo>
                  <a:lnTo>
                    <a:pt x="206" y="360"/>
                  </a:lnTo>
                  <a:lnTo>
                    <a:pt x="179" y="324"/>
                  </a:lnTo>
                  <a:lnTo>
                    <a:pt x="154" y="288"/>
                  </a:lnTo>
                  <a:lnTo>
                    <a:pt x="129" y="249"/>
                  </a:lnTo>
                  <a:lnTo>
                    <a:pt x="106" y="210"/>
                  </a:lnTo>
                  <a:lnTo>
                    <a:pt x="84" y="171"/>
                  </a:lnTo>
                  <a:lnTo>
                    <a:pt x="64" y="131"/>
                  </a:lnTo>
                  <a:lnTo>
                    <a:pt x="46" y="90"/>
                  </a:lnTo>
                  <a:lnTo>
                    <a:pt x="29" y="48"/>
                  </a:lnTo>
                  <a:lnTo>
                    <a:pt x="29" y="4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6AB3063E-5587-5D5D-A65A-FD683528C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8" y="1313"/>
              <a:ext cx="81" cy="357"/>
            </a:xfrm>
            <a:custGeom>
              <a:avLst/>
              <a:gdLst>
                <a:gd name="T0" fmla="*/ 298 w 324"/>
                <a:gd name="T1" fmla="*/ 7 h 1428"/>
                <a:gd name="T2" fmla="*/ 308 w 324"/>
                <a:gd name="T3" fmla="*/ 151 h 1428"/>
                <a:gd name="T4" fmla="*/ 309 w 324"/>
                <a:gd name="T5" fmla="*/ 294 h 1428"/>
                <a:gd name="T6" fmla="*/ 307 w 324"/>
                <a:gd name="T7" fmla="*/ 366 h 1428"/>
                <a:gd name="T8" fmla="*/ 297 w 324"/>
                <a:gd name="T9" fmla="*/ 509 h 1428"/>
                <a:gd name="T10" fmla="*/ 289 w 324"/>
                <a:gd name="T11" fmla="*/ 580 h 1428"/>
                <a:gd name="T12" fmla="*/ 267 w 324"/>
                <a:gd name="T13" fmla="*/ 723 h 1428"/>
                <a:gd name="T14" fmla="*/ 236 w 324"/>
                <a:gd name="T15" fmla="*/ 863 h 1428"/>
                <a:gd name="T16" fmla="*/ 217 w 324"/>
                <a:gd name="T17" fmla="*/ 931 h 1428"/>
                <a:gd name="T18" fmla="*/ 173 w 324"/>
                <a:gd name="T19" fmla="*/ 1066 h 1428"/>
                <a:gd name="T20" fmla="*/ 147 w 324"/>
                <a:gd name="T21" fmla="*/ 1133 h 1428"/>
                <a:gd name="T22" fmla="*/ 88 w 324"/>
                <a:gd name="T23" fmla="*/ 1262 h 1428"/>
                <a:gd name="T24" fmla="*/ 20 w 324"/>
                <a:gd name="T25" fmla="*/ 1387 h 1428"/>
                <a:gd name="T26" fmla="*/ 1 w 324"/>
                <a:gd name="T27" fmla="*/ 1417 h 1428"/>
                <a:gd name="T28" fmla="*/ 0 w 324"/>
                <a:gd name="T29" fmla="*/ 1420 h 1428"/>
                <a:gd name="T30" fmla="*/ 2 w 324"/>
                <a:gd name="T31" fmla="*/ 1425 h 1428"/>
                <a:gd name="T32" fmla="*/ 6 w 324"/>
                <a:gd name="T33" fmla="*/ 1428 h 1428"/>
                <a:gd name="T34" fmla="*/ 12 w 324"/>
                <a:gd name="T35" fmla="*/ 1427 h 1428"/>
                <a:gd name="T36" fmla="*/ 13 w 324"/>
                <a:gd name="T37" fmla="*/ 1424 h 1428"/>
                <a:gd name="T38" fmla="*/ 86 w 324"/>
                <a:gd name="T39" fmla="*/ 1300 h 1428"/>
                <a:gd name="T40" fmla="*/ 147 w 324"/>
                <a:gd name="T41" fmla="*/ 1170 h 1428"/>
                <a:gd name="T42" fmla="*/ 175 w 324"/>
                <a:gd name="T43" fmla="*/ 1104 h 1428"/>
                <a:gd name="T44" fmla="*/ 222 w 324"/>
                <a:gd name="T45" fmla="*/ 970 h 1428"/>
                <a:gd name="T46" fmla="*/ 242 w 324"/>
                <a:gd name="T47" fmla="*/ 901 h 1428"/>
                <a:gd name="T48" fmla="*/ 274 w 324"/>
                <a:gd name="T49" fmla="*/ 761 h 1428"/>
                <a:gd name="T50" fmla="*/ 299 w 324"/>
                <a:gd name="T51" fmla="*/ 619 h 1428"/>
                <a:gd name="T52" fmla="*/ 308 w 324"/>
                <a:gd name="T53" fmla="*/ 547 h 1428"/>
                <a:gd name="T54" fmla="*/ 321 w 324"/>
                <a:gd name="T55" fmla="*/ 404 h 1428"/>
                <a:gd name="T56" fmla="*/ 323 w 324"/>
                <a:gd name="T57" fmla="*/ 331 h 1428"/>
                <a:gd name="T58" fmla="*/ 324 w 324"/>
                <a:gd name="T59" fmla="*/ 187 h 1428"/>
                <a:gd name="T60" fmla="*/ 317 w 324"/>
                <a:gd name="T61" fmla="*/ 43 h 1428"/>
                <a:gd name="T62" fmla="*/ 313 w 324"/>
                <a:gd name="T63" fmla="*/ 7 h 1428"/>
                <a:gd name="T64" fmla="*/ 313 w 324"/>
                <a:gd name="T65" fmla="*/ 3 h 1428"/>
                <a:gd name="T66" fmla="*/ 308 w 324"/>
                <a:gd name="T67" fmla="*/ 1 h 1428"/>
                <a:gd name="T68" fmla="*/ 303 w 324"/>
                <a:gd name="T69" fmla="*/ 1 h 1428"/>
                <a:gd name="T70" fmla="*/ 299 w 324"/>
                <a:gd name="T71" fmla="*/ 3 h 1428"/>
                <a:gd name="T72" fmla="*/ 298 w 324"/>
                <a:gd name="T73" fmla="*/ 7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4" h="1428">
                  <a:moveTo>
                    <a:pt x="298" y="7"/>
                  </a:moveTo>
                  <a:lnTo>
                    <a:pt x="298" y="7"/>
                  </a:lnTo>
                  <a:lnTo>
                    <a:pt x="304" y="78"/>
                  </a:lnTo>
                  <a:lnTo>
                    <a:pt x="308" y="151"/>
                  </a:lnTo>
                  <a:lnTo>
                    <a:pt x="309" y="222"/>
                  </a:lnTo>
                  <a:lnTo>
                    <a:pt x="309" y="294"/>
                  </a:lnTo>
                  <a:lnTo>
                    <a:pt x="309" y="294"/>
                  </a:lnTo>
                  <a:lnTo>
                    <a:pt x="307" y="366"/>
                  </a:lnTo>
                  <a:lnTo>
                    <a:pt x="303" y="437"/>
                  </a:lnTo>
                  <a:lnTo>
                    <a:pt x="297" y="509"/>
                  </a:lnTo>
                  <a:lnTo>
                    <a:pt x="289" y="580"/>
                  </a:lnTo>
                  <a:lnTo>
                    <a:pt x="289" y="580"/>
                  </a:lnTo>
                  <a:lnTo>
                    <a:pt x="279" y="651"/>
                  </a:lnTo>
                  <a:lnTo>
                    <a:pt x="267" y="723"/>
                  </a:lnTo>
                  <a:lnTo>
                    <a:pt x="253" y="793"/>
                  </a:lnTo>
                  <a:lnTo>
                    <a:pt x="236" y="863"/>
                  </a:lnTo>
                  <a:lnTo>
                    <a:pt x="236" y="863"/>
                  </a:lnTo>
                  <a:lnTo>
                    <a:pt x="217" y="931"/>
                  </a:lnTo>
                  <a:lnTo>
                    <a:pt x="197" y="999"/>
                  </a:lnTo>
                  <a:lnTo>
                    <a:pt x="173" y="1066"/>
                  </a:lnTo>
                  <a:lnTo>
                    <a:pt x="147" y="1133"/>
                  </a:lnTo>
                  <a:lnTo>
                    <a:pt x="147" y="1133"/>
                  </a:lnTo>
                  <a:lnTo>
                    <a:pt x="120" y="1198"/>
                  </a:lnTo>
                  <a:lnTo>
                    <a:pt x="88" y="1262"/>
                  </a:lnTo>
                  <a:lnTo>
                    <a:pt x="56" y="1325"/>
                  </a:lnTo>
                  <a:lnTo>
                    <a:pt x="20" y="1387"/>
                  </a:lnTo>
                  <a:lnTo>
                    <a:pt x="20" y="1387"/>
                  </a:lnTo>
                  <a:lnTo>
                    <a:pt x="1" y="1417"/>
                  </a:lnTo>
                  <a:lnTo>
                    <a:pt x="1" y="1417"/>
                  </a:lnTo>
                  <a:lnTo>
                    <a:pt x="0" y="1420"/>
                  </a:lnTo>
                  <a:lnTo>
                    <a:pt x="0" y="1423"/>
                  </a:lnTo>
                  <a:lnTo>
                    <a:pt x="2" y="1425"/>
                  </a:lnTo>
                  <a:lnTo>
                    <a:pt x="3" y="1427"/>
                  </a:lnTo>
                  <a:lnTo>
                    <a:pt x="6" y="1428"/>
                  </a:lnTo>
                  <a:lnTo>
                    <a:pt x="10" y="1428"/>
                  </a:lnTo>
                  <a:lnTo>
                    <a:pt x="12" y="1427"/>
                  </a:lnTo>
                  <a:lnTo>
                    <a:pt x="13" y="1424"/>
                  </a:lnTo>
                  <a:lnTo>
                    <a:pt x="13" y="1424"/>
                  </a:lnTo>
                  <a:lnTo>
                    <a:pt x="51" y="1363"/>
                  </a:lnTo>
                  <a:lnTo>
                    <a:pt x="86" y="1300"/>
                  </a:lnTo>
                  <a:lnTo>
                    <a:pt x="118" y="1237"/>
                  </a:lnTo>
                  <a:lnTo>
                    <a:pt x="147" y="1170"/>
                  </a:lnTo>
                  <a:lnTo>
                    <a:pt x="147" y="1170"/>
                  </a:lnTo>
                  <a:lnTo>
                    <a:pt x="175" y="1104"/>
                  </a:lnTo>
                  <a:lnTo>
                    <a:pt x="200" y="1038"/>
                  </a:lnTo>
                  <a:lnTo>
                    <a:pt x="222" y="970"/>
                  </a:lnTo>
                  <a:lnTo>
                    <a:pt x="242" y="901"/>
                  </a:lnTo>
                  <a:lnTo>
                    <a:pt x="242" y="901"/>
                  </a:lnTo>
                  <a:lnTo>
                    <a:pt x="259" y="831"/>
                  </a:lnTo>
                  <a:lnTo>
                    <a:pt x="274" y="761"/>
                  </a:lnTo>
                  <a:lnTo>
                    <a:pt x="288" y="690"/>
                  </a:lnTo>
                  <a:lnTo>
                    <a:pt x="299" y="619"/>
                  </a:lnTo>
                  <a:lnTo>
                    <a:pt x="299" y="619"/>
                  </a:lnTo>
                  <a:lnTo>
                    <a:pt x="308" y="547"/>
                  </a:lnTo>
                  <a:lnTo>
                    <a:pt x="316" y="475"/>
                  </a:lnTo>
                  <a:lnTo>
                    <a:pt x="321" y="404"/>
                  </a:lnTo>
                  <a:lnTo>
                    <a:pt x="323" y="331"/>
                  </a:lnTo>
                  <a:lnTo>
                    <a:pt x="323" y="331"/>
                  </a:lnTo>
                  <a:lnTo>
                    <a:pt x="324" y="260"/>
                  </a:lnTo>
                  <a:lnTo>
                    <a:pt x="324" y="187"/>
                  </a:lnTo>
                  <a:lnTo>
                    <a:pt x="321" y="115"/>
                  </a:lnTo>
                  <a:lnTo>
                    <a:pt x="317" y="43"/>
                  </a:lnTo>
                  <a:lnTo>
                    <a:pt x="317" y="43"/>
                  </a:lnTo>
                  <a:lnTo>
                    <a:pt x="313" y="7"/>
                  </a:lnTo>
                  <a:lnTo>
                    <a:pt x="313" y="7"/>
                  </a:lnTo>
                  <a:lnTo>
                    <a:pt x="313" y="3"/>
                  </a:lnTo>
                  <a:lnTo>
                    <a:pt x="311" y="2"/>
                  </a:lnTo>
                  <a:lnTo>
                    <a:pt x="308" y="1"/>
                  </a:lnTo>
                  <a:lnTo>
                    <a:pt x="306" y="0"/>
                  </a:lnTo>
                  <a:lnTo>
                    <a:pt x="303" y="1"/>
                  </a:lnTo>
                  <a:lnTo>
                    <a:pt x="301" y="2"/>
                  </a:lnTo>
                  <a:lnTo>
                    <a:pt x="299" y="3"/>
                  </a:lnTo>
                  <a:lnTo>
                    <a:pt x="298" y="7"/>
                  </a:lnTo>
                  <a:lnTo>
                    <a:pt x="29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53BCAF40-F530-1666-872F-3DBB06C60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2842"/>
              <a:ext cx="40" cy="57"/>
            </a:xfrm>
            <a:custGeom>
              <a:avLst/>
              <a:gdLst>
                <a:gd name="T0" fmla="*/ 1 w 158"/>
                <a:gd name="T1" fmla="*/ 12 h 227"/>
                <a:gd name="T2" fmla="*/ 1 w 158"/>
                <a:gd name="T3" fmla="*/ 12 h 227"/>
                <a:gd name="T4" fmla="*/ 21 w 158"/>
                <a:gd name="T5" fmla="*/ 37 h 227"/>
                <a:gd name="T6" fmla="*/ 41 w 158"/>
                <a:gd name="T7" fmla="*/ 62 h 227"/>
                <a:gd name="T8" fmla="*/ 60 w 158"/>
                <a:gd name="T9" fmla="*/ 88 h 227"/>
                <a:gd name="T10" fmla="*/ 78 w 158"/>
                <a:gd name="T11" fmla="*/ 115 h 227"/>
                <a:gd name="T12" fmla="*/ 96 w 158"/>
                <a:gd name="T13" fmla="*/ 141 h 227"/>
                <a:gd name="T14" fmla="*/ 112 w 158"/>
                <a:gd name="T15" fmla="*/ 168 h 227"/>
                <a:gd name="T16" fmla="*/ 128 w 158"/>
                <a:gd name="T17" fmla="*/ 196 h 227"/>
                <a:gd name="T18" fmla="*/ 145 w 158"/>
                <a:gd name="T19" fmla="*/ 223 h 227"/>
                <a:gd name="T20" fmla="*/ 145 w 158"/>
                <a:gd name="T21" fmla="*/ 223 h 227"/>
                <a:gd name="T22" fmla="*/ 146 w 158"/>
                <a:gd name="T23" fmla="*/ 226 h 227"/>
                <a:gd name="T24" fmla="*/ 148 w 158"/>
                <a:gd name="T25" fmla="*/ 227 h 227"/>
                <a:gd name="T26" fmla="*/ 151 w 158"/>
                <a:gd name="T27" fmla="*/ 227 h 227"/>
                <a:gd name="T28" fmla="*/ 153 w 158"/>
                <a:gd name="T29" fmla="*/ 226 h 227"/>
                <a:gd name="T30" fmla="*/ 156 w 158"/>
                <a:gd name="T31" fmla="*/ 225 h 227"/>
                <a:gd name="T32" fmla="*/ 157 w 158"/>
                <a:gd name="T33" fmla="*/ 222 h 227"/>
                <a:gd name="T34" fmla="*/ 158 w 158"/>
                <a:gd name="T35" fmla="*/ 220 h 227"/>
                <a:gd name="T36" fmla="*/ 157 w 158"/>
                <a:gd name="T37" fmla="*/ 216 h 227"/>
                <a:gd name="T38" fmla="*/ 157 w 158"/>
                <a:gd name="T39" fmla="*/ 216 h 227"/>
                <a:gd name="T40" fmla="*/ 141 w 158"/>
                <a:gd name="T41" fmla="*/ 188 h 227"/>
                <a:gd name="T42" fmla="*/ 125 w 158"/>
                <a:gd name="T43" fmla="*/ 160 h 227"/>
                <a:gd name="T44" fmla="*/ 108 w 158"/>
                <a:gd name="T45" fmla="*/ 132 h 227"/>
                <a:gd name="T46" fmla="*/ 90 w 158"/>
                <a:gd name="T47" fmla="*/ 105 h 227"/>
                <a:gd name="T48" fmla="*/ 72 w 158"/>
                <a:gd name="T49" fmla="*/ 78 h 227"/>
                <a:gd name="T50" fmla="*/ 52 w 158"/>
                <a:gd name="T51" fmla="*/ 52 h 227"/>
                <a:gd name="T52" fmla="*/ 32 w 158"/>
                <a:gd name="T53" fmla="*/ 27 h 227"/>
                <a:gd name="T54" fmla="*/ 12 w 158"/>
                <a:gd name="T55" fmla="*/ 2 h 227"/>
                <a:gd name="T56" fmla="*/ 12 w 158"/>
                <a:gd name="T57" fmla="*/ 2 h 227"/>
                <a:gd name="T58" fmla="*/ 10 w 158"/>
                <a:gd name="T59" fmla="*/ 0 h 227"/>
                <a:gd name="T60" fmla="*/ 7 w 158"/>
                <a:gd name="T61" fmla="*/ 0 h 227"/>
                <a:gd name="T62" fmla="*/ 4 w 158"/>
                <a:gd name="T63" fmla="*/ 0 h 227"/>
                <a:gd name="T64" fmla="*/ 2 w 158"/>
                <a:gd name="T65" fmla="*/ 2 h 227"/>
                <a:gd name="T66" fmla="*/ 0 w 158"/>
                <a:gd name="T67" fmla="*/ 3 h 227"/>
                <a:gd name="T68" fmla="*/ 0 w 158"/>
                <a:gd name="T69" fmla="*/ 7 h 227"/>
                <a:gd name="T70" fmla="*/ 0 w 158"/>
                <a:gd name="T71" fmla="*/ 10 h 227"/>
                <a:gd name="T72" fmla="*/ 1 w 158"/>
                <a:gd name="T73" fmla="*/ 12 h 227"/>
                <a:gd name="T74" fmla="*/ 1 w 158"/>
                <a:gd name="T75" fmla="*/ 12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8" h="227">
                  <a:moveTo>
                    <a:pt x="1" y="12"/>
                  </a:moveTo>
                  <a:lnTo>
                    <a:pt x="1" y="12"/>
                  </a:lnTo>
                  <a:lnTo>
                    <a:pt x="21" y="37"/>
                  </a:lnTo>
                  <a:lnTo>
                    <a:pt x="41" y="62"/>
                  </a:lnTo>
                  <a:lnTo>
                    <a:pt x="60" y="88"/>
                  </a:lnTo>
                  <a:lnTo>
                    <a:pt x="78" y="115"/>
                  </a:lnTo>
                  <a:lnTo>
                    <a:pt x="96" y="141"/>
                  </a:lnTo>
                  <a:lnTo>
                    <a:pt x="112" y="168"/>
                  </a:lnTo>
                  <a:lnTo>
                    <a:pt x="128" y="196"/>
                  </a:lnTo>
                  <a:lnTo>
                    <a:pt x="145" y="223"/>
                  </a:lnTo>
                  <a:lnTo>
                    <a:pt x="145" y="223"/>
                  </a:lnTo>
                  <a:lnTo>
                    <a:pt x="146" y="226"/>
                  </a:lnTo>
                  <a:lnTo>
                    <a:pt x="148" y="227"/>
                  </a:lnTo>
                  <a:lnTo>
                    <a:pt x="151" y="227"/>
                  </a:lnTo>
                  <a:lnTo>
                    <a:pt x="153" y="226"/>
                  </a:lnTo>
                  <a:lnTo>
                    <a:pt x="156" y="225"/>
                  </a:lnTo>
                  <a:lnTo>
                    <a:pt x="157" y="222"/>
                  </a:lnTo>
                  <a:lnTo>
                    <a:pt x="158" y="220"/>
                  </a:lnTo>
                  <a:lnTo>
                    <a:pt x="157" y="216"/>
                  </a:lnTo>
                  <a:lnTo>
                    <a:pt x="157" y="216"/>
                  </a:lnTo>
                  <a:lnTo>
                    <a:pt x="141" y="188"/>
                  </a:lnTo>
                  <a:lnTo>
                    <a:pt x="125" y="160"/>
                  </a:lnTo>
                  <a:lnTo>
                    <a:pt x="108" y="132"/>
                  </a:lnTo>
                  <a:lnTo>
                    <a:pt x="90" y="105"/>
                  </a:lnTo>
                  <a:lnTo>
                    <a:pt x="72" y="78"/>
                  </a:lnTo>
                  <a:lnTo>
                    <a:pt x="52" y="52"/>
                  </a:lnTo>
                  <a:lnTo>
                    <a:pt x="32" y="27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036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2025-04-12T00:55:46Z</dcterms:created>
  <dcterms:modified xsi:type="dcterms:W3CDTF">2025-04-14T02:10:58Z</dcterms:modified>
</cp:coreProperties>
</file>