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2EE2BC-8C70-FA33-6AB3-462EE5E00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1A7BA25-7394-1C11-600F-827D17357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7D4555-BED6-D93D-9DE3-7E14F3C93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413FEF-53E8-1291-EC08-B4E5A520F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BA467F6-EED7-39DD-7221-4475AA15D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24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EE7694-EF9A-5853-CEAE-684B5B6F2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D16B84D-80A1-6B6A-4DCB-0E3B20AE1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B528F31-A317-22F9-611C-B8F81B17D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19AA632-0752-2F59-9E0F-201C32169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CE7E88-A716-DAA1-C23B-0AA9F7CB7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098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73419F5-585D-EF0C-68C5-5D7EB9AB50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3D9B7ED-F9C2-E9B9-B9AF-A72705718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8E9F0C9-26A4-43CD-D147-C4F71B801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F62164B-1062-ED92-21FD-6CB57E415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132BAA-6B8B-35DF-367F-7EE216008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865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873E6E-4C76-D8A0-98BE-93F5D638F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F6ED660-278F-1D7F-DA0E-3F2D537DF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EAE0967-E6D5-2FE8-2A45-3C5BEDBBE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53AC66-CB85-8993-6FCD-5A414D8F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7E49E8-1178-D927-8609-3D9649B9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344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4F9F51-7AEA-BC07-4476-0A52EB0F5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997BE5E-655A-435F-67C6-3B764F0C4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6FB1F7-D5BC-5738-34B4-BFADDF4A6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0EE4F96-64E4-B605-8A87-F860F260C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DD6C2DC-3E58-6D68-AD02-EEFEBCDE4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772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53D571-58FA-0CAB-92D9-3AA8EAB32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C5A3FD-A49E-D3B5-15D7-8C9D99A645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58CD834-8E19-D82A-9E9D-B0BEEA1DD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6858517-1057-7247-C3A6-DB158CBA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9AD67D-1B1F-EA0F-F093-96615E54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E048D43-449C-AC04-F548-EF7B2BB11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411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797628-396D-1C3F-DCA3-0C255E208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4E1BA75-4029-88E8-A3D9-3F5C880EA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5FE2BA8-EAA3-8129-9CF8-C3DFDDE51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4F2A19D-0BDC-C99A-164A-E74042A7A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D0D7302-FF8F-D2F3-1DBA-54C27D896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0BCAA80-968D-2CD8-6880-10A618F7B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68126AE-31CA-132A-DC56-F787DD7BB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0ACB644-1D7A-D3BF-8908-E34152E8F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971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ED6DE4F-7C6B-3DAD-393D-3AD7122B4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5119DB0-7031-7633-C5F1-7E78F3356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258E990-8484-B9B7-4C34-AFB71090E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CB6B6CD-6BBA-0D84-3B24-FE244E5F3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9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28F36DD-1291-E087-30F2-96B92878C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27F342C-00DE-69BA-65C0-8895FDF4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6B63625-B96F-DACC-30E1-ED8BE65F6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459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748D4D-B777-447A-E9DA-D0A2A7718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31E3BCF-1187-4E6C-566A-D45C56369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FDDB589-9A79-1727-BD4E-43931A99E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5C2E077-3D14-9632-3A80-606DD31E0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F10E7E9-0DDF-7885-6558-4156C207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FC50217-13BA-79BF-093E-D17212F83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2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5C6F31-832E-2931-E778-55BD1E82E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58F815F-9484-620C-5AE6-876605490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BDE8AF9-14F0-0250-3866-BDD267885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6033921-ADFB-030B-F0EF-7B61794D6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EAC9080-83DD-A72B-5159-A9067D089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B403A1C-BC3D-D194-8223-8CA05EC76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851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3AF9731-E653-0ACF-A609-352AB7E51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354555B-EF75-E85C-1786-30304512E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929E8E5-E58E-9D0C-687B-5ECA1EF3F2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D2BD9A-ED78-4626-8E0A-23D61E50EE58}" type="datetimeFigureOut">
              <a:rPr lang="ko-KR" altLang="en-US" smtClean="0"/>
              <a:t>2025-04-14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4C5A81-0D90-F0B9-CC19-438AA6E43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634A59-CEDB-A9C9-D13C-7AA321746A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A05734-7725-4E63-A7DE-F8892BFF61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31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29425141-9936-1E9D-CEBE-08F3B8DEA76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25663" y="0"/>
            <a:ext cx="7940675" cy="6858000"/>
            <a:chOff x="1339" y="0"/>
            <a:chExt cx="5002" cy="4320"/>
          </a:xfrm>
        </p:grpSpPr>
        <p:grpSp>
          <p:nvGrpSpPr>
            <p:cNvPr id="6" name="Group 205">
              <a:extLst>
                <a:ext uri="{FF2B5EF4-FFF2-40B4-BE49-F238E27FC236}">
                  <a16:creationId xmlns:a16="http://schemas.microsoft.com/office/drawing/2014/main" id="{AB1B22B9-E2E9-7C1B-82BB-1F73264AAE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39" y="0"/>
              <a:ext cx="5002" cy="4320"/>
              <a:chOff x="1339" y="0"/>
              <a:chExt cx="5002" cy="4320"/>
            </a:xfrm>
          </p:grpSpPr>
          <p:sp>
            <p:nvSpPr>
              <p:cNvPr id="213" name="Freeform 5">
                <a:extLst>
                  <a:ext uri="{FF2B5EF4-FFF2-40B4-BE49-F238E27FC236}">
                    <a16:creationId xmlns:a16="http://schemas.microsoft.com/office/drawing/2014/main" id="{5A114EA2-E7DA-8BE3-E3D4-40D7A39E48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9" y="3159"/>
                <a:ext cx="4995" cy="1159"/>
              </a:xfrm>
              <a:custGeom>
                <a:avLst/>
                <a:gdLst>
                  <a:gd name="T0" fmla="*/ 19934 w 19980"/>
                  <a:gd name="T1" fmla="*/ 4549 h 4635"/>
                  <a:gd name="T2" fmla="*/ 19825 w 19980"/>
                  <a:gd name="T3" fmla="*/ 4374 h 4635"/>
                  <a:gd name="T4" fmla="*/ 19690 w 19980"/>
                  <a:gd name="T5" fmla="*/ 4206 h 4635"/>
                  <a:gd name="T6" fmla="*/ 19528 w 19980"/>
                  <a:gd name="T7" fmla="*/ 4057 h 4635"/>
                  <a:gd name="T8" fmla="*/ 19435 w 19980"/>
                  <a:gd name="T9" fmla="*/ 3994 h 4635"/>
                  <a:gd name="T10" fmla="*/ 19313 w 19980"/>
                  <a:gd name="T11" fmla="*/ 3924 h 4635"/>
                  <a:gd name="T12" fmla="*/ 19029 w 19980"/>
                  <a:gd name="T13" fmla="*/ 3803 h 4635"/>
                  <a:gd name="T14" fmla="*/ 18719 w 19980"/>
                  <a:gd name="T15" fmla="*/ 3700 h 4635"/>
                  <a:gd name="T16" fmla="*/ 18273 w 19980"/>
                  <a:gd name="T17" fmla="*/ 3560 h 4635"/>
                  <a:gd name="T18" fmla="*/ 18058 w 19980"/>
                  <a:gd name="T19" fmla="*/ 3475 h 4635"/>
                  <a:gd name="T20" fmla="*/ 17604 w 19980"/>
                  <a:gd name="T21" fmla="*/ 3282 h 4635"/>
                  <a:gd name="T22" fmla="*/ 17297 w 19980"/>
                  <a:gd name="T23" fmla="*/ 3170 h 4635"/>
                  <a:gd name="T24" fmla="*/ 17105 w 19980"/>
                  <a:gd name="T25" fmla="*/ 3122 h 4635"/>
                  <a:gd name="T26" fmla="*/ 16886 w 19980"/>
                  <a:gd name="T27" fmla="*/ 3028 h 4635"/>
                  <a:gd name="T28" fmla="*/ 16509 w 19980"/>
                  <a:gd name="T29" fmla="*/ 2875 h 4635"/>
                  <a:gd name="T30" fmla="*/ 15925 w 19980"/>
                  <a:gd name="T31" fmla="*/ 2673 h 4635"/>
                  <a:gd name="T32" fmla="*/ 15448 w 19980"/>
                  <a:gd name="T33" fmla="*/ 2506 h 4635"/>
                  <a:gd name="T34" fmla="*/ 15085 w 19980"/>
                  <a:gd name="T35" fmla="*/ 2354 h 4635"/>
                  <a:gd name="T36" fmla="*/ 14834 w 19980"/>
                  <a:gd name="T37" fmla="*/ 2221 h 4635"/>
                  <a:gd name="T38" fmla="*/ 14678 w 19980"/>
                  <a:gd name="T39" fmla="*/ 2121 h 4635"/>
                  <a:gd name="T40" fmla="*/ 14534 w 19980"/>
                  <a:gd name="T41" fmla="*/ 2010 h 4635"/>
                  <a:gd name="T42" fmla="*/ 14401 w 19980"/>
                  <a:gd name="T43" fmla="*/ 1887 h 4635"/>
                  <a:gd name="T44" fmla="*/ 14284 w 19980"/>
                  <a:gd name="T45" fmla="*/ 1749 h 4635"/>
                  <a:gd name="T46" fmla="*/ 13941 w 19980"/>
                  <a:gd name="T47" fmla="*/ 1271 h 4635"/>
                  <a:gd name="T48" fmla="*/ 13669 w 19980"/>
                  <a:gd name="T49" fmla="*/ 907 h 4635"/>
                  <a:gd name="T50" fmla="*/ 13469 w 19980"/>
                  <a:gd name="T51" fmla="*/ 672 h 4635"/>
                  <a:gd name="T52" fmla="*/ 13249 w 19980"/>
                  <a:gd name="T53" fmla="*/ 452 h 4635"/>
                  <a:gd name="T54" fmla="*/ 13000 w 19980"/>
                  <a:gd name="T55" fmla="*/ 252 h 4635"/>
                  <a:gd name="T56" fmla="*/ 12719 w 19980"/>
                  <a:gd name="T57" fmla="*/ 76 h 4635"/>
                  <a:gd name="T58" fmla="*/ 7128 w 19980"/>
                  <a:gd name="T59" fmla="*/ 258 h 4635"/>
                  <a:gd name="T60" fmla="*/ 6986 w 19980"/>
                  <a:gd name="T61" fmla="*/ 263 h 4635"/>
                  <a:gd name="T62" fmla="*/ 6812 w 19980"/>
                  <a:gd name="T63" fmla="*/ 300 h 4635"/>
                  <a:gd name="T64" fmla="*/ 6657 w 19980"/>
                  <a:gd name="T65" fmla="*/ 364 h 4635"/>
                  <a:gd name="T66" fmla="*/ 6518 w 19980"/>
                  <a:gd name="T67" fmla="*/ 451 h 4635"/>
                  <a:gd name="T68" fmla="*/ 6394 w 19980"/>
                  <a:gd name="T69" fmla="*/ 551 h 4635"/>
                  <a:gd name="T70" fmla="*/ 6257 w 19980"/>
                  <a:gd name="T71" fmla="*/ 687 h 4635"/>
                  <a:gd name="T72" fmla="*/ 6069 w 19980"/>
                  <a:gd name="T73" fmla="*/ 900 h 4635"/>
                  <a:gd name="T74" fmla="*/ 5734 w 19980"/>
                  <a:gd name="T75" fmla="*/ 1290 h 4635"/>
                  <a:gd name="T76" fmla="*/ 5584 w 19980"/>
                  <a:gd name="T77" fmla="*/ 1486 h 4635"/>
                  <a:gd name="T78" fmla="*/ 5453 w 19980"/>
                  <a:gd name="T79" fmla="*/ 1687 h 4635"/>
                  <a:gd name="T80" fmla="*/ 5348 w 19980"/>
                  <a:gd name="T81" fmla="*/ 1866 h 4635"/>
                  <a:gd name="T82" fmla="*/ 5184 w 19980"/>
                  <a:gd name="T83" fmla="*/ 2144 h 4635"/>
                  <a:gd name="T84" fmla="*/ 5063 w 19980"/>
                  <a:gd name="T85" fmla="*/ 2320 h 4635"/>
                  <a:gd name="T86" fmla="*/ 4955 w 19980"/>
                  <a:gd name="T87" fmla="*/ 2442 h 4635"/>
                  <a:gd name="T88" fmla="*/ 4773 w 19980"/>
                  <a:gd name="T89" fmla="*/ 2589 h 4635"/>
                  <a:gd name="T90" fmla="*/ 4559 w 19980"/>
                  <a:gd name="T91" fmla="*/ 2715 h 4635"/>
                  <a:gd name="T92" fmla="*/ 4322 w 19980"/>
                  <a:gd name="T93" fmla="*/ 2821 h 4635"/>
                  <a:gd name="T94" fmla="*/ 4068 w 19980"/>
                  <a:gd name="T95" fmla="*/ 2910 h 4635"/>
                  <a:gd name="T96" fmla="*/ 3737 w 19980"/>
                  <a:gd name="T97" fmla="*/ 3003 h 4635"/>
                  <a:gd name="T98" fmla="*/ 3077 w 19980"/>
                  <a:gd name="T99" fmla="*/ 3145 h 4635"/>
                  <a:gd name="T100" fmla="*/ 2794 w 19980"/>
                  <a:gd name="T101" fmla="*/ 3209 h 4635"/>
                  <a:gd name="T102" fmla="*/ 2373 w 19980"/>
                  <a:gd name="T103" fmla="*/ 3319 h 4635"/>
                  <a:gd name="T104" fmla="*/ 1923 w 19980"/>
                  <a:gd name="T105" fmla="*/ 3457 h 4635"/>
                  <a:gd name="T106" fmla="*/ 1468 w 19980"/>
                  <a:gd name="T107" fmla="*/ 3624 h 4635"/>
                  <a:gd name="T108" fmla="*/ 1030 w 19980"/>
                  <a:gd name="T109" fmla="*/ 3815 h 4635"/>
                  <a:gd name="T110" fmla="*/ 726 w 19980"/>
                  <a:gd name="T111" fmla="*/ 3977 h 4635"/>
                  <a:gd name="T112" fmla="*/ 541 w 19980"/>
                  <a:gd name="T113" fmla="*/ 4092 h 4635"/>
                  <a:gd name="T114" fmla="*/ 373 w 19980"/>
                  <a:gd name="T115" fmla="*/ 4214 h 4635"/>
                  <a:gd name="T116" fmla="*/ 225 w 19980"/>
                  <a:gd name="T117" fmla="*/ 4341 h 4635"/>
                  <a:gd name="T118" fmla="*/ 99 w 19980"/>
                  <a:gd name="T119" fmla="*/ 4475 h 4635"/>
                  <a:gd name="T120" fmla="*/ 0 w 19980"/>
                  <a:gd name="T121" fmla="*/ 4615 h 46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9980" h="4635">
                    <a:moveTo>
                      <a:pt x="19980" y="4635"/>
                    </a:moveTo>
                    <a:lnTo>
                      <a:pt x="19980" y="4635"/>
                    </a:lnTo>
                    <a:lnTo>
                      <a:pt x="19958" y="4593"/>
                    </a:lnTo>
                    <a:lnTo>
                      <a:pt x="19934" y="4549"/>
                    </a:lnTo>
                    <a:lnTo>
                      <a:pt x="19909" y="4505"/>
                    </a:lnTo>
                    <a:lnTo>
                      <a:pt x="19883" y="4461"/>
                    </a:lnTo>
                    <a:lnTo>
                      <a:pt x="19855" y="4418"/>
                    </a:lnTo>
                    <a:lnTo>
                      <a:pt x="19825" y="4374"/>
                    </a:lnTo>
                    <a:lnTo>
                      <a:pt x="19794" y="4330"/>
                    </a:lnTo>
                    <a:lnTo>
                      <a:pt x="19762" y="4287"/>
                    </a:lnTo>
                    <a:lnTo>
                      <a:pt x="19727" y="4246"/>
                    </a:lnTo>
                    <a:lnTo>
                      <a:pt x="19690" y="4206"/>
                    </a:lnTo>
                    <a:lnTo>
                      <a:pt x="19653" y="4166"/>
                    </a:lnTo>
                    <a:lnTo>
                      <a:pt x="19613" y="4128"/>
                    </a:lnTo>
                    <a:lnTo>
                      <a:pt x="19572" y="4092"/>
                    </a:lnTo>
                    <a:lnTo>
                      <a:pt x="19528" y="4057"/>
                    </a:lnTo>
                    <a:lnTo>
                      <a:pt x="19483" y="4024"/>
                    </a:lnTo>
                    <a:lnTo>
                      <a:pt x="19459" y="4009"/>
                    </a:lnTo>
                    <a:lnTo>
                      <a:pt x="19435" y="3994"/>
                    </a:lnTo>
                    <a:lnTo>
                      <a:pt x="19435" y="3994"/>
                    </a:lnTo>
                    <a:lnTo>
                      <a:pt x="19407" y="3976"/>
                    </a:lnTo>
                    <a:lnTo>
                      <a:pt x="19377" y="3958"/>
                    </a:lnTo>
                    <a:lnTo>
                      <a:pt x="19345" y="3941"/>
                    </a:lnTo>
                    <a:lnTo>
                      <a:pt x="19313" y="3924"/>
                    </a:lnTo>
                    <a:lnTo>
                      <a:pt x="19247" y="3892"/>
                    </a:lnTo>
                    <a:lnTo>
                      <a:pt x="19177" y="3860"/>
                    </a:lnTo>
                    <a:lnTo>
                      <a:pt x="19104" y="3832"/>
                    </a:lnTo>
                    <a:lnTo>
                      <a:pt x="19029" y="3803"/>
                    </a:lnTo>
                    <a:lnTo>
                      <a:pt x="18953" y="3776"/>
                    </a:lnTo>
                    <a:lnTo>
                      <a:pt x="18875" y="3750"/>
                    </a:lnTo>
                    <a:lnTo>
                      <a:pt x="18798" y="3724"/>
                    </a:lnTo>
                    <a:lnTo>
                      <a:pt x="18719" y="3700"/>
                    </a:lnTo>
                    <a:lnTo>
                      <a:pt x="18564" y="3653"/>
                    </a:lnTo>
                    <a:lnTo>
                      <a:pt x="18414" y="3606"/>
                    </a:lnTo>
                    <a:lnTo>
                      <a:pt x="18342" y="3582"/>
                    </a:lnTo>
                    <a:lnTo>
                      <a:pt x="18273" y="3560"/>
                    </a:lnTo>
                    <a:lnTo>
                      <a:pt x="18273" y="3560"/>
                    </a:lnTo>
                    <a:lnTo>
                      <a:pt x="18203" y="3534"/>
                    </a:lnTo>
                    <a:lnTo>
                      <a:pt x="18130" y="3505"/>
                    </a:lnTo>
                    <a:lnTo>
                      <a:pt x="18058" y="3475"/>
                    </a:lnTo>
                    <a:lnTo>
                      <a:pt x="17984" y="3443"/>
                    </a:lnTo>
                    <a:lnTo>
                      <a:pt x="17834" y="3378"/>
                    </a:lnTo>
                    <a:lnTo>
                      <a:pt x="17682" y="3314"/>
                    </a:lnTo>
                    <a:lnTo>
                      <a:pt x="17604" y="3282"/>
                    </a:lnTo>
                    <a:lnTo>
                      <a:pt x="17528" y="3252"/>
                    </a:lnTo>
                    <a:lnTo>
                      <a:pt x="17450" y="3223"/>
                    </a:lnTo>
                    <a:lnTo>
                      <a:pt x="17373" y="3195"/>
                    </a:lnTo>
                    <a:lnTo>
                      <a:pt x="17297" y="3170"/>
                    </a:lnTo>
                    <a:lnTo>
                      <a:pt x="17219" y="3149"/>
                    </a:lnTo>
                    <a:lnTo>
                      <a:pt x="17182" y="3139"/>
                    </a:lnTo>
                    <a:lnTo>
                      <a:pt x="17143" y="3130"/>
                    </a:lnTo>
                    <a:lnTo>
                      <a:pt x="17105" y="3122"/>
                    </a:lnTo>
                    <a:lnTo>
                      <a:pt x="17068" y="3114"/>
                    </a:lnTo>
                    <a:lnTo>
                      <a:pt x="17068" y="3114"/>
                    </a:lnTo>
                    <a:lnTo>
                      <a:pt x="16978" y="3070"/>
                    </a:lnTo>
                    <a:lnTo>
                      <a:pt x="16886" y="3028"/>
                    </a:lnTo>
                    <a:lnTo>
                      <a:pt x="16794" y="2988"/>
                    </a:lnTo>
                    <a:lnTo>
                      <a:pt x="16700" y="2948"/>
                    </a:lnTo>
                    <a:lnTo>
                      <a:pt x="16605" y="2911"/>
                    </a:lnTo>
                    <a:lnTo>
                      <a:pt x="16509" y="2875"/>
                    </a:lnTo>
                    <a:lnTo>
                      <a:pt x="16413" y="2840"/>
                    </a:lnTo>
                    <a:lnTo>
                      <a:pt x="16316" y="2805"/>
                    </a:lnTo>
                    <a:lnTo>
                      <a:pt x="16121" y="2738"/>
                    </a:lnTo>
                    <a:lnTo>
                      <a:pt x="15925" y="2673"/>
                    </a:lnTo>
                    <a:lnTo>
                      <a:pt x="15733" y="2608"/>
                    </a:lnTo>
                    <a:lnTo>
                      <a:pt x="15636" y="2574"/>
                    </a:lnTo>
                    <a:lnTo>
                      <a:pt x="15541" y="2541"/>
                    </a:lnTo>
                    <a:lnTo>
                      <a:pt x="15448" y="2506"/>
                    </a:lnTo>
                    <a:lnTo>
                      <a:pt x="15355" y="2469"/>
                    </a:lnTo>
                    <a:lnTo>
                      <a:pt x="15263" y="2432"/>
                    </a:lnTo>
                    <a:lnTo>
                      <a:pt x="15174" y="2394"/>
                    </a:lnTo>
                    <a:lnTo>
                      <a:pt x="15085" y="2354"/>
                    </a:lnTo>
                    <a:lnTo>
                      <a:pt x="14999" y="2311"/>
                    </a:lnTo>
                    <a:lnTo>
                      <a:pt x="14915" y="2268"/>
                    </a:lnTo>
                    <a:lnTo>
                      <a:pt x="14874" y="2245"/>
                    </a:lnTo>
                    <a:lnTo>
                      <a:pt x="14834" y="2221"/>
                    </a:lnTo>
                    <a:lnTo>
                      <a:pt x="14794" y="2198"/>
                    </a:lnTo>
                    <a:lnTo>
                      <a:pt x="14755" y="2172"/>
                    </a:lnTo>
                    <a:lnTo>
                      <a:pt x="14716" y="2147"/>
                    </a:lnTo>
                    <a:lnTo>
                      <a:pt x="14678" y="2121"/>
                    </a:lnTo>
                    <a:lnTo>
                      <a:pt x="14641" y="2095"/>
                    </a:lnTo>
                    <a:lnTo>
                      <a:pt x="14604" y="2067"/>
                    </a:lnTo>
                    <a:lnTo>
                      <a:pt x="14569" y="2040"/>
                    </a:lnTo>
                    <a:lnTo>
                      <a:pt x="14534" y="2010"/>
                    </a:lnTo>
                    <a:lnTo>
                      <a:pt x="14499" y="1981"/>
                    </a:lnTo>
                    <a:lnTo>
                      <a:pt x="14466" y="1950"/>
                    </a:lnTo>
                    <a:lnTo>
                      <a:pt x="14434" y="1918"/>
                    </a:lnTo>
                    <a:lnTo>
                      <a:pt x="14401" y="1887"/>
                    </a:lnTo>
                    <a:lnTo>
                      <a:pt x="14371" y="1853"/>
                    </a:lnTo>
                    <a:lnTo>
                      <a:pt x="14341" y="1819"/>
                    </a:lnTo>
                    <a:lnTo>
                      <a:pt x="14313" y="1784"/>
                    </a:lnTo>
                    <a:lnTo>
                      <a:pt x="14284" y="1749"/>
                    </a:lnTo>
                    <a:lnTo>
                      <a:pt x="14284" y="1749"/>
                    </a:lnTo>
                    <a:lnTo>
                      <a:pt x="14197" y="1632"/>
                    </a:lnTo>
                    <a:lnTo>
                      <a:pt x="14112" y="1513"/>
                    </a:lnTo>
                    <a:lnTo>
                      <a:pt x="13941" y="1271"/>
                    </a:lnTo>
                    <a:lnTo>
                      <a:pt x="13852" y="1148"/>
                    </a:lnTo>
                    <a:lnTo>
                      <a:pt x="13762" y="1027"/>
                    </a:lnTo>
                    <a:lnTo>
                      <a:pt x="13716" y="967"/>
                    </a:lnTo>
                    <a:lnTo>
                      <a:pt x="13669" y="907"/>
                    </a:lnTo>
                    <a:lnTo>
                      <a:pt x="13620" y="848"/>
                    </a:lnTo>
                    <a:lnTo>
                      <a:pt x="13571" y="789"/>
                    </a:lnTo>
                    <a:lnTo>
                      <a:pt x="13521" y="730"/>
                    </a:lnTo>
                    <a:lnTo>
                      <a:pt x="13469" y="672"/>
                    </a:lnTo>
                    <a:lnTo>
                      <a:pt x="13416" y="616"/>
                    </a:lnTo>
                    <a:lnTo>
                      <a:pt x="13361" y="561"/>
                    </a:lnTo>
                    <a:lnTo>
                      <a:pt x="13306" y="506"/>
                    </a:lnTo>
                    <a:lnTo>
                      <a:pt x="13249" y="452"/>
                    </a:lnTo>
                    <a:lnTo>
                      <a:pt x="13189" y="401"/>
                    </a:lnTo>
                    <a:lnTo>
                      <a:pt x="13127" y="349"/>
                    </a:lnTo>
                    <a:lnTo>
                      <a:pt x="13065" y="299"/>
                    </a:lnTo>
                    <a:lnTo>
                      <a:pt x="13000" y="252"/>
                    </a:lnTo>
                    <a:lnTo>
                      <a:pt x="12934" y="205"/>
                    </a:lnTo>
                    <a:lnTo>
                      <a:pt x="12864" y="160"/>
                    </a:lnTo>
                    <a:lnTo>
                      <a:pt x="12792" y="118"/>
                    </a:lnTo>
                    <a:lnTo>
                      <a:pt x="12719" y="76"/>
                    </a:lnTo>
                    <a:lnTo>
                      <a:pt x="12642" y="38"/>
                    </a:lnTo>
                    <a:lnTo>
                      <a:pt x="12604" y="19"/>
                    </a:lnTo>
                    <a:lnTo>
                      <a:pt x="12564" y="0"/>
                    </a:lnTo>
                    <a:lnTo>
                      <a:pt x="7128" y="258"/>
                    </a:lnTo>
                    <a:lnTo>
                      <a:pt x="7128" y="258"/>
                    </a:lnTo>
                    <a:lnTo>
                      <a:pt x="7079" y="258"/>
                    </a:lnTo>
                    <a:lnTo>
                      <a:pt x="7032" y="259"/>
                    </a:lnTo>
                    <a:lnTo>
                      <a:pt x="6986" y="263"/>
                    </a:lnTo>
                    <a:lnTo>
                      <a:pt x="6941" y="269"/>
                    </a:lnTo>
                    <a:lnTo>
                      <a:pt x="6896" y="278"/>
                    </a:lnTo>
                    <a:lnTo>
                      <a:pt x="6853" y="288"/>
                    </a:lnTo>
                    <a:lnTo>
                      <a:pt x="6812" y="300"/>
                    </a:lnTo>
                    <a:lnTo>
                      <a:pt x="6772" y="314"/>
                    </a:lnTo>
                    <a:lnTo>
                      <a:pt x="6732" y="329"/>
                    </a:lnTo>
                    <a:lnTo>
                      <a:pt x="6694" y="346"/>
                    </a:lnTo>
                    <a:lnTo>
                      <a:pt x="6657" y="364"/>
                    </a:lnTo>
                    <a:lnTo>
                      <a:pt x="6621" y="384"/>
                    </a:lnTo>
                    <a:lnTo>
                      <a:pt x="6586" y="406"/>
                    </a:lnTo>
                    <a:lnTo>
                      <a:pt x="6552" y="427"/>
                    </a:lnTo>
                    <a:lnTo>
                      <a:pt x="6518" y="451"/>
                    </a:lnTo>
                    <a:lnTo>
                      <a:pt x="6486" y="475"/>
                    </a:lnTo>
                    <a:lnTo>
                      <a:pt x="6454" y="500"/>
                    </a:lnTo>
                    <a:lnTo>
                      <a:pt x="6424" y="525"/>
                    </a:lnTo>
                    <a:lnTo>
                      <a:pt x="6394" y="551"/>
                    </a:lnTo>
                    <a:lnTo>
                      <a:pt x="6366" y="578"/>
                    </a:lnTo>
                    <a:lnTo>
                      <a:pt x="6337" y="605"/>
                    </a:lnTo>
                    <a:lnTo>
                      <a:pt x="6309" y="632"/>
                    </a:lnTo>
                    <a:lnTo>
                      <a:pt x="6257" y="687"/>
                    </a:lnTo>
                    <a:lnTo>
                      <a:pt x="6207" y="742"/>
                    </a:lnTo>
                    <a:lnTo>
                      <a:pt x="6158" y="798"/>
                    </a:lnTo>
                    <a:lnTo>
                      <a:pt x="6069" y="900"/>
                    </a:lnTo>
                    <a:lnTo>
                      <a:pt x="6069" y="900"/>
                    </a:lnTo>
                    <a:lnTo>
                      <a:pt x="5983" y="997"/>
                    </a:lnTo>
                    <a:lnTo>
                      <a:pt x="5898" y="1094"/>
                    </a:lnTo>
                    <a:lnTo>
                      <a:pt x="5816" y="1192"/>
                    </a:lnTo>
                    <a:lnTo>
                      <a:pt x="5734" y="1290"/>
                    </a:lnTo>
                    <a:lnTo>
                      <a:pt x="5695" y="1339"/>
                    </a:lnTo>
                    <a:lnTo>
                      <a:pt x="5657" y="1387"/>
                    </a:lnTo>
                    <a:lnTo>
                      <a:pt x="5619" y="1437"/>
                    </a:lnTo>
                    <a:lnTo>
                      <a:pt x="5584" y="1486"/>
                    </a:lnTo>
                    <a:lnTo>
                      <a:pt x="5549" y="1536"/>
                    </a:lnTo>
                    <a:lnTo>
                      <a:pt x="5515" y="1586"/>
                    </a:lnTo>
                    <a:lnTo>
                      <a:pt x="5484" y="1637"/>
                    </a:lnTo>
                    <a:lnTo>
                      <a:pt x="5453" y="1687"/>
                    </a:lnTo>
                    <a:lnTo>
                      <a:pt x="5453" y="1687"/>
                    </a:lnTo>
                    <a:lnTo>
                      <a:pt x="5427" y="1730"/>
                    </a:lnTo>
                    <a:lnTo>
                      <a:pt x="5400" y="1774"/>
                    </a:lnTo>
                    <a:lnTo>
                      <a:pt x="5348" y="1866"/>
                    </a:lnTo>
                    <a:lnTo>
                      <a:pt x="5294" y="1958"/>
                    </a:lnTo>
                    <a:lnTo>
                      <a:pt x="5240" y="2051"/>
                    </a:lnTo>
                    <a:lnTo>
                      <a:pt x="5213" y="2097"/>
                    </a:lnTo>
                    <a:lnTo>
                      <a:pt x="5184" y="2144"/>
                    </a:lnTo>
                    <a:lnTo>
                      <a:pt x="5155" y="2189"/>
                    </a:lnTo>
                    <a:lnTo>
                      <a:pt x="5125" y="2234"/>
                    </a:lnTo>
                    <a:lnTo>
                      <a:pt x="5094" y="2278"/>
                    </a:lnTo>
                    <a:lnTo>
                      <a:pt x="5063" y="2320"/>
                    </a:lnTo>
                    <a:lnTo>
                      <a:pt x="5029" y="2362"/>
                    </a:lnTo>
                    <a:lnTo>
                      <a:pt x="4995" y="2400"/>
                    </a:lnTo>
                    <a:lnTo>
                      <a:pt x="4995" y="2400"/>
                    </a:lnTo>
                    <a:lnTo>
                      <a:pt x="4955" y="2442"/>
                    </a:lnTo>
                    <a:lnTo>
                      <a:pt x="4913" y="2480"/>
                    </a:lnTo>
                    <a:lnTo>
                      <a:pt x="4868" y="2518"/>
                    </a:lnTo>
                    <a:lnTo>
                      <a:pt x="4822" y="2554"/>
                    </a:lnTo>
                    <a:lnTo>
                      <a:pt x="4773" y="2589"/>
                    </a:lnTo>
                    <a:lnTo>
                      <a:pt x="4722" y="2623"/>
                    </a:lnTo>
                    <a:lnTo>
                      <a:pt x="4669" y="2655"/>
                    </a:lnTo>
                    <a:lnTo>
                      <a:pt x="4615" y="2686"/>
                    </a:lnTo>
                    <a:lnTo>
                      <a:pt x="4559" y="2715"/>
                    </a:lnTo>
                    <a:lnTo>
                      <a:pt x="4502" y="2743"/>
                    </a:lnTo>
                    <a:lnTo>
                      <a:pt x="4443" y="2771"/>
                    </a:lnTo>
                    <a:lnTo>
                      <a:pt x="4383" y="2796"/>
                    </a:lnTo>
                    <a:lnTo>
                      <a:pt x="4322" y="2821"/>
                    </a:lnTo>
                    <a:lnTo>
                      <a:pt x="4260" y="2845"/>
                    </a:lnTo>
                    <a:lnTo>
                      <a:pt x="4197" y="2867"/>
                    </a:lnTo>
                    <a:lnTo>
                      <a:pt x="4133" y="2890"/>
                    </a:lnTo>
                    <a:lnTo>
                      <a:pt x="4068" y="2910"/>
                    </a:lnTo>
                    <a:lnTo>
                      <a:pt x="4003" y="2930"/>
                    </a:lnTo>
                    <a:lnTo>
                      <a:pt x="3937" y="2950"/>
                    </a:lnTo>
                    <a:lnTo>
                      <a:pt x="3870" y="2968"/>
                    </a:lnTo>
                    <a:lnTo>
                      <a:pt x="3737" y="3003"/>
                    </a:lnTo>
                    <a:lnTo>
                      <a:pt x="3603" y="3035"/>
                    </a:lnTo>
                    <a:lnTo>
                      <a:pt x="3468" y="3065"/>
                    </a:lnTo>
                    <a:lnTo>
                      <a:pt x="3335" y="3093"/>
                    </a:lnTo>
                    <a:lnTo>
                      <a:pt x="3077" y="3145"/>
                    </a:lnTo>
                    <a:lnTo>
                      <a:pt x="3077" y="3145"/>
                    </a:lnTo>
                    <a:lnTo>
                      <a:pt x="2987" y="3165"/>
                    </a:lnTo>
                    <a:lnTo>
                      <a:pt x="2892" y="3187"/>
                    </a:lnTo>
                    <a:lnTo>
                      <a:pt x="2794" y="3209"/>
                    </a:lnTo>
                    <a:lnTo>
                      <a:pt x="2693" y="3234"/>
                    </a:lnTo>
                    <a:lnTo>
                      <a:pt x="2588" y="3261"/>
                    </a:lnTo>
                    <a:lnTo>
                      <a:pt x="2481" y="3289"/>
                    </a:lnTo>
                    <a:lnTo>
                      <a:pt x="2373" y="3319"/>
                    </a:lnTo>
                    <a:lnTo>
                      <a:pt x="2263" y="3351"/>
                    </a:lnTo>
                    <a:lnTo>
                      <a:pt x="2150" y="3385"/>
                    </a:lnTo>
                    <a:lnTo>
                      <a:pt x="2036" y="3421"/>
                    </a:lnTo>
                    <a:lnTo>
                      <a:pt x="1923" y="3457"/>
                    </a:lnTo>
                    <a:lnTo>
                      <a:pt x="1809" y="3496"/>
                    </a:lnTo>
                    <a:lnTo>
                      <a:pt x="1695" y="3537"/>
                    </a:lnTo>
                    <a:lnTo>
                      <a:pt x="1581" y="3580"/>
                    </a:lnTo>
                    <a:lnTo>
                      <a:pt x="1468" y="3624"/>
                    </a:lnTo>
                    <a:lnTo>
                      <a:pt x="1356" y="3669"/>
                    </a:lnTo>
                    <a:lnTo>
                      <a:pt x="1245" y="3716"/>
                    </a:lnTo>
                    <a:lnTo>
                      <a:pt x="1136" y="3765"/>
                    </a:lnTo>
                    <a:lnTo>
                      <a:pt x="1030" y="3815"/>
                    </a:lnTo>
                    <a:lnTo>
                      <a:pt x="925" y="3868"/>
                    </a:lnTo>
                    <a:lnTo>
                      <a:pt x="824" y="3922"/>
                    </a:lnTo>
                    <a:lnTo>
                      <a:pt x="775" y="3949"/>
                    </a:lnTo>
                    <a:lnTo>
                      <a:pt x="726" y="3977"/>
                    </a:lnTo>
                    <a:lnTo>
                      <a:pt x="679" y="4006"/>
                    </a:lnTo>
                    <a:lnTo>
                      <a:pt x="631" y="4033"/>
                    </a:lnTo>
                    <a:lnTo>
                      <a:pt x="585" y="4063"/>
                    </a:lnTo>
                    <a:lnTo>
                      <a:pt x="541" y="4092"/>
                    </a:lnTo>
                    <a:lnTo>
                      <a:pt x="498" y="4122"/>
                    </a:lnTo>
                    <a:lnTo>
                      <a:pt x="454" y="4152"/>
                    </a:lnTo>
                    <a:lnTo>
                      <a:pt x="413" y="4183"/>
                    </a:lnTo>
                    <a:lnTo>
                      <a:pt x="373" y="4214"/>
                    </a:lnTo>
                    <a:lnTo>
                      <a:pt x="334" y="4245"/>
                    </a:lnTo>
                    <a:lnTo>
                      <a:pt x="296" y="4277"/>
                    </a:lnTo>
                    <a:lnTo>
                      <a:pt x="260" y="4309"/>
                    </a:lnTo>
                    <a:lnTo>
                      <a:pt x="225" y="4341"/>
                    </a:lnTo>
                    <a:lnTo>
                      <a:pt x="191" y="4375"/>
                    </a:lnTo>
                    <a:lnTo>
                      <a:pt x="159" y="4408"/>
                    </a:lnTo>
                    <a:lnTo>
                      <a:pt x="129" y="4441"/>
                    </a:lnTo>
                    <a:lnTo>
                      <a:pt x="99" y="4475"/>
                    </a:lnTo>
                    <a:lnTo>
                      <a:pt x="71" y="4510"/>
                    </a:lnTo>
                    <a:lnTo>
                      <a:pt x="46" y="4544"/>
                    </a:lnTo>
                    <a:lnTo>
                      <a:pt x="21" y="4579"/>
                    </a:lnTo>
                    <a:lnTo>
                      <a:pt x="0" y="4615"/>
                    </a:lnTo>
                    <a:lnTo>
                      <a:pt x="19980" y="4635"/>
                    </a:lnTo>
                    <a:close/>
                  </a:path>
                </a:pathLst>
              </a:custGeom>
              <a:solidFill>
                <a:srgbClr val="3FA9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4" name="Freeform 6">
                <a:extLst>
                  <a:ext uri="{FF2B5EF4-FFF2-40B4-BE49-F238E27FC236}">
                    <a16:creationId xmlns:a16="http://schemas.microsoft.com/office/drawing/2014/main" id="{3E6D0F75-5FE9-A6F6-E027-DB584973D4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9" y="3159"/>
                <a:ext cx="4995" cy="1159"/>
              </a:xfrm>
              <a:custGeom>
                <a:avLst/>
                <a:gdLst>
                  <a:gd name="T0" fmla="*/ 19934 w 19980"/>
                  <a:gd name="T1" fmla="*/ 4549 h 4635"/>
                  <a:gd name="T2" fmla="*/ 19825 w 19980"/>
                  <a:gd name="T3" fmla="*/ 4374 h 4635"/>
                  <a:gd name="T4" fmla="*/ 19690 w 19980"/>
                  <a:gd name="T5" fmla="*/ 4206 h 4635"/>
                  <a:gd name="T6" fmla="*/ 19528 w 19980"/>
                  <a:gd name="T7" fmla="*/ 4057 h 4635"/>
                  <a:gd name="T8" fmla="*/ 19435 w 19980"/>
                  <a:gd name="T9" fmla="*/ 3994 h 4635"/>
                  <a:gd name="T10" fmla="*/ 19313 w 19980"/>
                  <a:gd name="T11" fmla="*/ 3924 h 4635"/>
                  <a:gd name="T12" fmla="*/ 19029 w 19980"/>
                  <a:gd name="T13" fmla="*/ 3803 h 4635"/>
                  <a:gd name="T14" fmla="*/ 18719 w 19980"/>
                  <a:gd name="T15" fmla="*/ 3700 h 4635"/>
                  <a:gd name="T16" fmla="*/ 18273 w 19980"/>
                  <a:gd name="T17" fmla="*/ 3560 h 4635"/>
                  <a:gd name="T18" fmla="*/ 18058 w 19980"/>
                  <a:gd name="T19" fmla="*/ 3475 h 4635"/>
                  <a:gd name="T20" fmla="*/ 17604 w 19980"/>
                  <a:gd name="T21" fmla="*/ 3282 h 4635"/>
                  <a:gd name="T22" fmla="*/ 17297 w 19980"/>
                  <a:gd name="T23" fmla="*/ 3170 h 4635"/>
                  <a:gd name="T24" fmla="*/ 17105 w 19980"/>
                  <a:gd name="T25" fmla="*/ 3122 h 4635"/>
                  <a:gd name="T26" fmla="*/ 16886 w 19980"/>
                  <a:gd name="T27" fmla="*/ 3028 h 4635"/>
                  <a:gd name="T28" fmla="*/ 16509 w 19980"/>
                  <a:gd name="T29" fmla="*/ 2875 h 4635"/>
                  <a:gd name="T30" fmla="*/ 15925 w 19980"/>
                  <a:gd name="T31" fmla="*/ 2673 h 4635"/>
                  <a:gd name="T32" fmla="*/ 15448 w 19980"/>
                  <a:gd name="T33" fmla="*/ 2506 h 4635"/>
                  <a:gd name="T34" fmla="*/ 15085 w 19980"/>
                  <a:gd name="T35" fmla="*/ 2354 h 4635"/>
                  <a:gd name="T36" fmla="*/ 14834 w 19980"/>
                  <a:gd name="T37" fmla="*/ 2221 h 4635"/>
                  <a:gd name="T38" fmla="*/ 14678 w 19980"/>
                  <a:gd name="T39" fmla="*/ 2121 h 4635"/>
                  <a:gd name="T40" fmla="*/ 14534 w 19980"/>
                  <a:gd name="T41" fmla="*/ 2010 h 4635"/>
                  <a:gd name="T42" fmla="*/ 14401 w 19980"/>
                  <a:gd name="T43" fmla="*/ 1887 h 4635"/>
                  <a:gd name="T44" fmla="*/ 14284 w 19980"/>
                  <a:gd name="T45" fmla="*/ 1749 h 4635"/>
                  <a:gd name="T46" fmla="*/ 13941 w 19980"/>
                  <a:gd name="T47" fmla="*/ 1271 h 4635"/>
                  <a:gd name="T48" fmla="*/ 13669 w 19980"/>
                  <a:gd name="T49" fmla="*/ 907 h 4635"/>
                  <a:gd name="T50" fmla="*/ 13469 w 19980"/>
                  <a:gd name="T51" fmla="*/ 672 h 4635"/>
                  <a:gd name="T52" fmla="*/ 13249 w 19980"/>
                  <a:gd name="T53" fmla="*/ 452 h 4635"/>
                  <a:gd name="T54" fmla="*/ 13000 w 19980"/>
                  <a:gd name="T55" fmla="*/ 252 h 4635"/>
                  <a:gd name="T56" fmla="*/ 12719 w 19980"/>
                  <a:gd name="T57" fmla="*/ 76 h 4635"/>
                  <a:gd name="T58" fmla="*/ 7128 w 19980"/>
                  <a:gd name="T59" fmla="*/ 258 h 4635"/>
                  <a:gd name="T60" fmla="*/ 6986 w 19980"/>
                  <a:gd name="T61" fmla="*/ 263 h 4635"/>
                  <a:gd name="T62" fmla="*/ 6812 w 19980"/>
                  <a:gd name="T63" fmla="*/ 300 h 4635"/>
                  <a:gd name="T64" fmla="*/ 6657 w 19980"/>
                  <a:gd name="T65" fmla="*/ 364 h 4635"/>
                  <a:gd name="T66" fmla="*/ 6518 w 19980"/>
                  <a:gd name="T67" fmla="*/ 451 h 4635"/>
                  <a:gd name="T68" fmla="*/ 6394 w 19980"/>
                  <a:gd name="T69" fmla="*/ 551 h 4635"/>
                  <a:gd name="T70" fmla="*/ 6257 w 19980"/>
                  <a:gd name="T71" fmla="*/ 687 h 4635"/>
                  <a:gd name="T72" fmla="*/ 6069 w 19980"/>
                  <a:gd name="T73" fmla="*/ 900 h 4635"/>
                  <a:gd name="T74" fmla="*/ 5734 w 19980"/>
                  <a:gd name="T75" fmla="*/ 1290 h 4635"/>
                  <a:gd name="T76" fmla="*/ 5584 w 19980"/>
                  <a:gd name="T77" fmla="*/ 1486 h 4635"/>
                  <a:gd name="T78" fmla="*/ 5453 w 19980"/>
                  <a:gd name="T79" fmla="*/ 1687 h 4635"/>
                  <a:gd name="T80" fmla="*/ 5348 w 19980"/>
                  <a:gd name="T81" fmla="*/ 1866 h 4635"/>
                  <a:gd name="T82" fmla="*/ 5184 w 19980"/>
                  <a:gd name="T83" fmla="*/ 2144 h 4635"/>
                  <a:gd name="T84" fmla="*/ 5063 w 19980"/>
                  <a:gd name="T85" fmla="*/ 2320 h 4635"/>
                  <a:gd name="T86" fmla="*/ 4955 w 19980"/>
                  <a:gd name="T87" fmla="*/ 2442 h 4635"/>
                  <a:gd name="T88" fmla="*/ 4773 w 19980"/>
                  <a:gd name="T89" fmla="*/ 2589 h 4635"/>
                  <a:gd name="T90" fmla="*/ 4559 w 19980"/>
                  <a:gd name="T91" fmla="*/ 2715 h 4635"/>
                  <a:gd name="T92" fmla="*/ 4322 w 19980"/>
                  <a:gd name="T93" fmla="*/ 2821 h 4635"/>
                  <a:gd name="T94" fmla="*/ 4068 w 19980"/>
                  <a:gd name="T95" fmla="*/ 2910 h 4635"/>
                  <a:gd name="T96" fmla="*/ 3737 w 19980"/>
                  <a:gd name="T97" fmla="*/ 3003 h 4635"/>
                  <a:gd name="T98" fmla="*/ 3077 w 19980"/>
                  <a:gd name="T99" fmla="*/ 3145 h 4635"/>
                  <a:gd name="T100" fmla="*/ 2794 w 19980"/>
                  <a:gd name="T101" fmla="*/ 3209 h 4635"/>
                  <a:gd name="T102" fmla="*/ 2373 w 19980"/>
                  <a:gd name="T103" fmla="*/ 3319 h 4635"/>
                  <a:gd name="T104" fmla="*/ 1923 w 19980"/>
                  <a:gd name="T105" fmla="*/ 3457 h 4635"/>
                  <a:gd name="T106" fmla="*/ 1468 w 19980"/>
                  <a:gd name="T107" fmla="*/ 3624 h 4635"/>
                  <a:gd name="T108" fmla="*/ 1030 w 19980"/>
                  <a:gd name="T109" fmla="*/ 3815 h 4635"/>
                  <a:gd name="T110" fmla="*/ 726 w 19980"/>
                  <a:gd name="T111" fmla="*/ 3977 h 4635"/>
                  <a:gd name="T112" fmla="*/ 541 w 19980"/>
                  <a:gd name="T113" fmla="*/ 4092 h 4635"/>
                  <a:gd name="T114" fmla="*/ 373 w 19980"/>
                  <a:gd name="T115" fmla="*/ 4214 h 4635"/>
                  <a:gd name="T116" fmla="*/ 225 w 19980"/>
                  <a:gd name="T117" fmla="*/ 4341 h 4635"/>
                  <a:gd name="T118" fmla="*/ 99 w 19980"/>
                  <a:gd name="T119" fmla="*/ 4475 h 4635"/>
                  <a:gd name="T120" fmla="*/ 0 w 19980"/>
                  <a:gd name="T121" fmla="*/ 4615 h 46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9980" h="4635">
                    <a:moveTo>
                      <a:pt x="19980" y="4635"/>
                    </a:moveTo>
                    <a:lnTo>
                      <a:pt x="19980" y="4635"/>
                    </a:lnTo>
                    <a:lnTo>
                      <a:pt x="19958" y="4593"/>
                    </a:lnTo>
                    <a:lnTo>
                      <a:pt x="19934" y="4549"/>
                    </a:lnTo>
                    <a:lnTo>
                      <a:pt x="19909" y="4505"/>
                    </a:lnTo>
                    <a:lnTo>
                      <a:pt x="19883" y="4461"/>
                    </a:lnTo>
                    <a:lnTo>
                      <a:pt x="19855" y="4418"/>
                    </a:lnTo>
                    <a:lnTo>
                      <a:pt x="19825" y="4374"/>
                    </a:lnTo>
                    <a:lnTo>
                      <a:pt x="19794" y="4330"/>
                    </a:lnTo>
                    <a:lnTo>
                      <a:pt x="19762" y="4287"/>
                    </a:lnTo>
                    <a:lnTo>
                      <a:pt x="19727" y="4246"/>
                    </a:lnTo>
                    <a:lnTo>
                      <a:pt x="19690" y="4206"/>
                    </a:lnTo>
                    <a:lnTo>
                      <a:pt x="19653" y="4166"/>
                    </a:lnTo>
                    <a:lnTo>
                      <a:pt x="19613" y="4128"/>
                    </a:lnTo>
                    <a:lnTo>
                      <a:pt x="19572" y="4092"/>
                    </a:lnTo>
                    <a:lnTo>
                      <a:pt x="19528" y="4057"/>
                    </a:lnTo>
                    <a:lnTo>
                      <a:pt x="19483" y="4024"/>
                    </a:lnTo>
                    <a:lnTo>
                      <a:pt x="19459" y="4009"/>
                    </a:lnTo>
                    <a:lnTo>
                      <a:pt x="19435" y="3994"/>
                    </a:lnTo>
                    <a:lnTo>
                      <a:pt x="19435" y="3994"/>
                    </a:lnTo>
                    <a:lnTo>
                      <a:pt x="19407" y="3976"/>
                    </a:lnTo>
                    <a:lnTo>
                      <a:pt x="19377" y="3958"/>
                    </a:lnTo>
                    <a:lnTo>
                      <a:pt x="19345" y="3941"/>
                    </a:lnTo>
                    <a:lnTo>
                      <a:pt x="19313" y="3924"/>
                    </a:lnTo>
                    <a:lnTo>
                      <a:pt x="19247" y="3892"/>
                    </a:lnTo>
                    <a:lnTo>
                      <a:pt x="19177" y="3860"/>
                    </a:lnTo>
                    <a:lnTo>
                      <a:pt x="19104" y="3832"/>
                    </a:lnTo>
                    <a:lnTo>
                      <a:pt x="19029" y="3803"/>
                    </a:lnTo>
                    <a:lnTo>
                      <a:pt x="18953" y="3776"/>
                    </a:lnTo>
                    <a:lnTo>
                      <a:pt x="18875" y="3750"/>
                    </a:lnTo>
                    <a:lnTo>
                      <a:pt x="18798" y="3724"/>
                    </a:lnTo>
                    <a:lnTo>
                      <a:pt x="18719" y="3700"/>
                    </a:lnTo>
                    <a:lnTo>
                      <a:pt x="18564" y="3653"/>
                    </a:lnTo>
                    <a:lnTo>
                      <a:pt x="18414" y="3606"/>
                    </a:lnTo>
                    <a:lnTo>
                      <a:pt x="18342" y="3582"/>
                    </a:lnTo>
                    <a:lnTo>
                      <a:pt x="18273" y="3560"/>
                    </a:lnTo>
                    <a:lnTo>
                      <a:pt x="18273" y="3560"/>
                    </a:lnTo>
                    <a:lnTo>
                      <a:pt x="18203" y="3534"/>
                    </a:lnTo>
                    <a:lnTo>
                      <a:pt x="18130" y="3505"/>
                    </a:lnTo>
                    <a:lnTo>
                      <a:pt x="18058" y="3475"/>
                    </a:lnTo>
                    <a:lnTo>
                      <a:pt x="17984" y="3443"/>
                    </a:lnTo>
                    <a:lnTo>
                      <a:pt x="17834" y="3378"/>
                    </a:lnTo>
                    <a:lnTo>
                      <a:pt x="17682" y="3314"/>
                    </a:lnTo>
                    <a:lnTo>
                      <a:pt x="17604" y="3282"/>
                    </a:lnTo>
                    <a:lnTo>
                      <a:pt x="17528" y="3252"/>
                    </a:lnTo>
                    <a:lnTo>
                      <a:pt x="17450" y="3223"/>
                    </a:lnTo>
                    <a:lnTo>
                      <a:pt x="17373" y="3195"/>
                    </a:lnTo>
                    <a:lnTo>
                      <a:pt x="17297" y="3170"/>
                    </a:lnTo>
                    <a:lnTo>
                      <a:pt x="17219" y="3149"/>
                    </a:lnTo>
                    <a:lnTo>
                      <a:pt x="17182" y="3139"/>
                    </a:lnTo>
                    <a:lnTo>
                      <a:pt x="17143" y="3130"/>
                    </a:lnTo>
                    <a:lnTo>
                      <a:pt x="17105" y="3122"/>
                    </a:lnTo>
                    <a:lnTo>
                      <a:pt x="17068" y="3114"/>
                    </a:lnTo>
                    <a:lnTo>
                      <a:pt x="17068" y="3114"/>
                    </a:lnTo>
                    <a:lnTo>
                      <a:pt x="16978" y="3070"/>
                    </a:lnTo>
                    <a:lnTo>
                      <a:pt x="16886" y="3028"/>
                    </a:lnTo>
                    <a:lnTo>
                      <a:pt x="16794" y="2988"/>
                    </a:lnTo>
                    <a:lnTo>
                      <a:pt x="16700" y="2948"/>
                    </a:lnTo>
                    <a:lnTo>
                      <a:pt x="16605" y="2911"/>
                    </a:lnTo>
                    <a:lnTo>
                      <a:pt x="16509" y="2875"/>
                    </a:lnTo>
                    <a:lnTo>
                      <a:pt x="16413" y="2840"/>
                    </a:lnTo>
                    <a:lnTo>
                      <a:pt x="16316" y="2805"/>
                    </a:lnTo>
                    <a:lnTo>
                      <a:pt x="16121" y="2738"/>
                    </a:lnTo>
                    <a:lnTo>
                      <a:pt x="15925" y="2673"/>
                    </a:lnTo>
                    <a:lnTo>
                      <a:pt x="15733" y="2608"/>
                    </a:lnTo>
                    <a:lnTo>
                      <a:pt x="15636" y="2574"/>
                    </a:lnTo>
                    <a:lnTo>
                      <a:pt x="15541" y="2541"/>
                    </a:lnTo>
                    <a:lnTo>
                      <a:pt x="15448" y="2506"/>
                    </a:lnTo>
                    <a:lnTo>
                      <a:pt x="15355" y="2469"/>
                    </a:lnTo>
                    <a:lnTo>
                      <a:pt x="15263" y="2432"/>
                    </a:lnTo>
                    <a:lnTo>
                      <a:pt x="15174" y="2394"/>
                    </a:lnTo>
                    <a:lnTo>
                      <a:pt x="15085" y="2354"/>
                    </a:lnTo>
                    <a:lnTo>
                      <a:pt x="14999" y="2311"/>
                    </a:lnTo>
                    <a:lnTo>
                      <a:pt x="14915" y="2268"/>
                    </a:lnTo>
                    <a:lnTo>
                      <a:pt x="14874" y="2245"/>
                    </a:lnTo>
                    <a:lnTo>
                      <a:pt x="14834" y="2221"/>
                    </a:lnTo>
                    <a:lnTo>
                      <a:pt x="14794" y="2198"/>
                    </a:lnTo>
                    <a:lnTo>
                      <a:pt x="14755" y="2172"/>
                    </a:lnTo>
                    <a:lnTo>
                      <a:pt x="14716" y="2147"/>
                    </a:lnTo>
                    <a:lnTo>
                      <a:pt x="14678" y="2121"/>
                    </a:lnTo>
                    <a:lnTo>
                      <a:pt x="14641" y="2095"/>
                    </a:lnTo>
                    <a:lnTo>
                      <a:pt x="14604" y="2067"/>
                    </a:lnTo>
                    <a:lnTo>
                      <a:pt x="14569" y="2040"/>
                    </a:lnTo>
                    <a:lnTo>
                      <a:pt x="14534" y="2010"/>
                    </a:lnTo>
                    <a:lnTo>
                      <a:pt x="14499" y="1981"/>
                    </a:lnTo>
                    <a:lnTo>
                      <a:pt x="14466" y="1950"/>
                    </a:lnTo>
                    <a:lnTo>
                      <a:pt x="14434" y="1918"/>
                    </a:lnTo>
                    <a:lnTo>
                      <a:pt x="14401" y="1887"/>
                    </a:lnTo>
                    <a:lnTo>
                      <a:pt x="14371" y="1853"/>
                    </a:lnTo>
                    <a:lnTo>
                      <a:pt x="14341" y="1819"/>
                    </a:lnTo>
                    <a:lnTo>
                      <a:pt x="14313" y="1784"/>
                    </a:lnTo>
                    <a:lnTo>
                      <a:pt x="14284" y="1749"/>
                    </a:lnTo>
                    <a:lnTo>
                      <a:pt x="14284" y="1749"/>
                    </a:lnTo>
                    <a:lnTo>
                      <a:pt x="14197" y="1632"/>
                    </a:lnTo>
                    <a:lnTo>
                      <a:pt x="14112" y="1513"/>
                    </a:lnTo>
                    <a:lnTo>
                      <a:pt x="13941" y="1271"/>
                    </a:lnTo>
                    <a:lnTo>
                      <a:pt x="13852" y="1148"/>
                    </a:lnTo>
                    <a:lnTo>
                      <a:pt x="13762" y="1027"/>
                    </a:lnTo>
                    <a:lnTo>
                      <a:pt x="13716" y="967"/>
                    </a:lnTo>
                    <a:lnTo>
                      <a:pt x="13669" y="907"/>
                    </a:lnTo>
                    <a:lnTo>
                      <a:pt x="13620" y="848"/>
                    </a:lnTo>
                    <a:lnTo>
                      <a:pt x="13571" y="789"/>
                    </a:lnTo>
                    <a:lnTo>
                      <a:pt x="13521" y="730"/>
                    </a:lnTo>
                    <a:lnTo>
                      <a:pt x="13469" y="672"/>
                    </a:lnTo>
                    <a:lnTo>
                      <a:pt x="13416" y="616"/>
                    </a:lnTo>
                    <a:lnTo>
                      <a:pt x="13361" y="561"/>
                    </a:lnTo>
                    <a:lnTo>
                      <a:pt x="13306" y="506"/>
                    </a:lnTo>
                    <a:lnTo>
                      <a:pt x="13249" y="452"/>
                    </a:lnTo>
                    <a:lnTo>
                      <a:pt x="13189" y="401"/>
                    </a:lnTo>
                    <a:lnTo>
                      <a:pt x="13127" y="349"/>
                    </a:lnTo>
                    <a:lnTo>
                      <a:pt x="13065" y="299"/>
                    </a:lnTo>
                    <a:lnTo>
                      <a:pt x="13000" y="252"/>
                    </a:lnTo>
                    <a:lnTo>
                      <a:pt x="12934" y="205"/>
                    </a:lnTo>
                    <a:lnTo>
                      <a:pt x="12864" y="160"/>
                    </a:lnTo>
                    <a:lnTo>
                      <a:pt x="12792" y="118"/>
                    </a:lnTo>
                    <a:lnTo>
                      <a:pt x="12719" y="76"/>
                    </a:lnTo>
                    <a:lnTo>
                      <a:pt x="12642" y="38"/>
                    </a:lnTo>
                    <a:lnTo>
                      <a:pt x="12604" y="19"/>
                    </a:lnTo>
                    <a:lnTo>
                      <a:pt x="12564" y="0"/>
                    </a:lnTo>
                    <a:lnTo>
                      <a:pt x="7128" y="258"/>
                    </a:lnTo>
                    <a:lnTo>
                      <a:pt x="7128" y="258"/>
                    </a:lnTo>
                    <a:lnTo>
                      <a:pt x="7079" y="258"/>
                    </a:lnTo>
                    <a:lnTo>
                      <a:pt x="7032" y="259"/>
                    </a:lnTo>
                    <a:lnTo>
                      <a:pt x="6986" y="263"/>
                    </a:lnTo>
                    <a:lnTo>
                      <a:pt x="6941" y="269"/>
                    </a:lnTo>
                    <a:lnTo>
                      <a:pt x="6896" y="278"/>
                    </a:lnTo>
                    <a:lnTo>
                      <a:pt x="6853" y="288"/>
                    </a:lnTo>
                    <a:lnTo>
                      <a:pt x="6812" y="300"/>
                    </a:lnTo>
                    <a:lnTo>
                      <a:pt x="6772" y="314"/>
                    </a:lnTo>
                    <a:lnTo>
                      <a:pt x="6732" y="329"/>
                    </a:lnTo>
                    <a:lnTo>
                      <a:pt x="6694" y="346"/>
                    </a:lnTo>
                    <a:lnTo>
                      <a:pt x="6657" y="364"/>
                    </a:lnTo>
                    <a:lnTo>
                      <a:pt x="6621" y="384"/>
                    </a:lnTo>
                    <a:lnTo>
                      <a:pt x="6586" y="406"/>
                    </a:lnTo>
                    <a:lnTo>
                      <a:pt x="6552" y="427"/>
                    </a:lnTo>
                    <a:lnTo>
                      <a:pt x="6518" y="451"/>
                    </a:lnTo>
                    <a:lnTo>
                      <a:pt x="6486" y="475"/>
                    </a:lnTo>
                    <a:lnTo>
                      <a:pt x="6454" y="500"/>
                    </a:lnTo>
                    <a:lnTo>
                      <a:pt x="6424" y="525"/>
                    </a:lnTo>
                    <a:lnTo>
                      <a:pt x="6394" y="551"/>
                    </a:lnTo>
                    <a:lnTo>
                      <a:pt x="6366" y="578"/>
                    </a:lnTo>
                    <a:lnTo>
                      <a:pt x="6337" y="605"/>
                    </a:lnTo>
                    <a:lnTo>
                      <a:pt x="6309" y="632"/>
                    </a:lnTo>
                    <a:lnTo>
                      <a:pt x="6257" y="687"/>
                    </a:lnTo>
                    <a:lnTo>
                      <a:pt x="6207" y="742"/>
                    </a:lnTo>
                    <a:lnTo>
                      <a:pt x="6158" y="798"/>
                    </a:lnTo>
                    <a:lnTo>
                      <a:pt x="6069" y="900"/>
                    </a:lnTo>
                    <a:lnTo>
                      <a:pt x="6069" y="900"/>
                    </a:lnTo>
                    <a:lnTo>
                      <a:pt x="5983" y="997"/>
                    </a:lnTo>
                    <a:lnTo>
                      <a:pt x="5898" y="1094"/>
                    </a:lnTo>
                    <a:lnTo>
                      <a:pt x="5816" y="1192"/>
                    </a:lnTo>
                    <a:lnTo>
                      <a:pt x="5734" y="1290"/>
                    </a:lnTo>
                    <a:lnTo>
                      <a:pt x="5695" y="1339"/>
                    </a:lnTo>
                    <a:lnTo>
                      <a:pt x="5657" y="1387"/>
                    </a:lnTo>
                    <a:lnTo>
                      <a:pt x="5619" y="1437"/>
                    </a:lnTo>
                    <a:lnTo>
                      <a:pt x="5584" y="1486"/>
                    </a:lnTo>
                    <a:lnTo>
                      <a:pt x="5549" y="1536"/>
                    </a:lnTo>
                    <a:lnTo>
                      <a:pt x="5515" y="1586"/>
                    </a:lnTo>
                    <a:lnTo>
                      <a:pt x="5484" y="1637"/>
                    </a:lnTo>
                    <a:lnTo>
                      <a:pt x="5453" y="1687"/>
                    </a:lnTo>
                    <a:lnTo>
                      <a:pt x="5453" y="1687"/>
                    </a:lnTo>
                    <a:lnTo>
                      <a:pt x="5427" y="1730"/>
                    </a:lnTo>
                    <a:lnTo>
                      <a:pt x="5400" y="1774"/>
                    </a:lnTo>
                    <a:lnTo>
                      <a:pt x="5348" y="1866"/>
                    </a:lnTo>
                    <a:lnTo>
                      <a:pt x="5294" y="1958"/>
                    </a:lnTo>
                    <a:lnTo>
                      <a:pt x="5240" y="2051"/>
                    </a:lnTo>
                    <a:lnTo>
                      <a:pt x="5213" y="2097"/>
                    </a:lnTo>
                    <a:lnTo>
                      <a:pt x="5184" y="2144"/>
                    </a:lnTo>
                    <a:lnTo>
                      <a:pt x="5155" y="2189"/>
                    </a:lnTo>
                    <a:lnTo>
                      <a:pt x="5125" y="2234"/>
                    </a:lnTo>
                    <a:lnTo>
                      <a:pt x="5094" y="2278"/>
                    </a:lnTo>
                    <a:lnTo>
                      <a:pt x="5063" y="2320"/>
                    </a:lnTo>
                    <a:lnTo>
                      <a:pt x="5029" y="2362"/>
                    </a:lnTo>
                    <a:lnTo>
                      <a:pt x="4995" y="2400"/>
                    </a:lnTo>
                    <a:lnTo>
                      <a:pt x="4995" y="2400"/>
                    </a:lnTo>
                    <a:lnTo>
                      <a:pt x="4955" y="2442"/>
                    </a:lnTo>
                    <a:lnTo>
                      <a:pt x="4913" y="2480"/>
                    </a:lnTo>
                    <a:lnTo>
                      <a:pt x="4868" y="2518"/>
                    </a:lnTo>
                    <a:lnTo>
                      <a:pt x="4822" y="2554"/>
                    </a:lnTo>
                    <a:lnTo>
                      <a:pt x="4773" y="2589"/>
                    </a:lnTo>
                    <a:lnTo>
                      <a:pt x="4722" y="2623"/>
                    </a:lnTo>
                    <a:lnTo>
                      <a:pt x="4669" y="2655"/>
                    </a:lnTo>
                    <a:lnTo>
                      <a:pt x="4615" y="2686"/>
                    </a:lnTo>
                    <a:lnTo>
                      <a:pt x="4559" y="2715"/>
                    </a:lnTo>
                    <a:lnTo>
                      <a:pt x="4502" y="2743"/>
                    </a:lnTo>
                    <a:lnTo>
                      <a:pt x="4443" y="2771"/>
                    </a:lnTo>
                    <a:lnTo>
                      <a:pt x="4383" y="2796"/>
                    </a:lnTo>
                    <a:lnTo>
                      <a:pt x="4322" y="2821"/>
                    </a:lnTo>
                    <a:lnTo>
                      <a:pt x="4260" y="2845"/>
                    </a:lnTo>
                    <a:lnTo>
                      <a:pt x="4197" y="2867"/>
                    </a:lnTo>
                    <a:lnTo>
                      <a:pt x="4133" y="2890"/>
                    </a:lnTo>
                    <a:lnTo>
                      <a:pt x="4068" y="2910"/>
                    </a:lnTo>
                    <a:lnTo>
                      <a:pt x="4003" y="2930"/>
                    </a:lnTo>
                    <a:lnTo>
                      <a:pt x="3937" y="2950"/>
                    </a:lnTo>
                    <a:lnTo>
                      <a:pt x="3870" y="2968"/>
                    </a:lnTo>
                    <a:lnTo>
                      <a:pt x="3737" y="3003"/>
                    </a:lnTo>
                    <a:lnTo>
                      <a:pt x="3603" y="3035"/>
                    </a:lnTo>
                    <a:lnTo>
                      <a:pt x="3468" y="3065"/>
                    </a:lnTo>
                    <a:lnTo>
                      <a:pt x="3335" y="3093"/>
                    </a:lnTo>
                    <a:lnTo>
                      <a:pt x="3077" y="3145"/>
                    </a:lnTo>
                    <a:lnTo>
                      <a:pt x="3077" y="3145"/>
                    </a:lnTo>
                    <a:lnTo>
                      <a:pt x="2987" y="3165"/>
                    </a:lnTo>
                    <a:lnTo>
                      <a:pt x="2892" y="3187"/>
                    </a:lnTo>
                    <a:lnTo>
                      <a:pt x="2794" y="3209"/>
                    </a:lnTo>
                    <a:lnTo>
                      <a:pt x="2693" y="3234"/>
                    </a:lnTo>
                    <a:lnTo>
                      <a:pt x="2588" y="3261"/>
                    </a:lnTo>
                    <a:lnTo>
                      <a:pt x="2481" y="3289"/>
                    </a:lnTo>
                    <a:lnTo>
                      <a:pt x="2373" y="3319"/>
                    </a:lnTo>
                    <a:lnTo>
                      <a:pt x="2263" y="3351"/>
                    </a:lnTo>
                    <a:lnTo>
                      <a:pt x="2150" y="3385"/>
                    </a:lnTo>
                    <a:lnTo>
                      <a:pt x="2036" y="3421"/>
                    </a:lnTo>
                    <a:lnTo>
                      <a:pt x="1923" y="3457"/>
                    </a:lnTo>
                    <a:lnTo>
                      <a:pt x="1809" y="3496"/>
                    </a:lnTo>
                    <a:lnTo>
                      <a:pt x="1695" y="3537"/>
                    </a:lnTo>
                    <a:lnTo>
                      <a:pt x="1581" y="3580"/>
                    </a:lnTo>
                    <a:lnTo>
                      <a:pt x="1468" y="3624"/>
                    </a:lnTo>
                    <a:lnTo>
                      <a:pt x="1356" y="3669"/>
                    </a:lnTo>
                    <a:lnTo>
                      <a:pt x="1245" y="3716"/>
                    </a:lnTo>
                    <a:lnTo>
                      <a:pt x="1136" y="3765"/>
                    </a:lnTo>
                    <a:lnTo>
                      <a:pt x="1030" y="3815"/>
                    </a:lnTo>
                    <a:lnTo>
                      <a:pt x="925" y="3868"/>
                    </a:lnTo>
                    <a:lnTo>
                      <a:pt x="824" y="3922"/>
                    </a:lnTo>
                    <a:lnTo>
                      <a:pt x="775" y="3949"/>
                    </a:lnTo>
                    <a:lnTo>
                      <a:pt x="726" y="3977"/>
                    </a:lnTo>
                    <a:lnTo>
                      <a:pt x="679" y="4006"/>
                    </a:lnTo>
                    <a:lnTo>
                      <a:pt x="631" y="4033"/>
                    </a:lnTo>
                    <a:lnTo>
                      <a:pt x="585" y="4063"/>
                    </a:lnTo>
                    <a:lnTo>
                      <a:pt x="541" y="4092"/>
                    </a:lnTo>
                    <a:lnTo>
                      <a:pt x="498" y="4122"/>
                    </a:lnTo>
                    <a:lnTo>
                      <a:pt x="454" y="4152"/>
                    </a:lnTo>
                    <a:lnTo>
                      <a:pt x="413" y="4183"/>
                    </a:lnTo>
                    <a:lnTo>
                      <a:pt x="373" y="4214"/>
                    </a:lnTo>
                    <a:lnTo>
                      <a:pt x="334" y="4245"/>
                    </a:lnTo>
                    <a:lnTo>
                      <a:pt x="296" y="4277"/>
                    </a:lnTo>
                    <a:lnTo>
                      <a:pt x="260" y="4309"/>
                    </a:lnTo>
                    <a:lnTo>
                      <a:pt x="225" y="4341"/>
                    </a:lnTo>
                    <a:lnTo>
                      <a:pt x="191" y="4375"/>
                    </a:lnTo>
                    <a:lnTo>
                      <a:pt x="159" y="4408"/>
                    </a:lnTo>
                    <a:lnTo>
                      <a:pt x="129" y="4441"/>
                    </a:lnTo>
                    <a:lnTo>
                      <a:pt x="99" y="4475"/>
                    </a:lnTo>
                    <a:lnTo>
                      <a:pt x="71" y="4510"/>
                    </a:lnTo>
                    <a:lnTo>
                      <a:pt x="46" y="4544"/>
                    </a:lnTo>
                    <a:lnTo>
                      <a:pt x="21" y="4579"/>
                    </a:lnTo>
                    <a:lnTo>
                      <a:pt x="0" y="4615"/>
                    </a:lnTo>
                    <a:lnTo>
                      <a:pt x="19980" y="463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5" name="Freeform 7">
                <a:extLst>
                  <a:ext uri="{FF2B5EF4-FFF2-40B4-BE49-F238E27FC236}">
                    <a16:creationId xmlns:a16="http://schemas.microsoft.com/office/drawing/2014/main" id="{94F80B3D-C11D-3D9D-050A-EBF9DBB5C3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1" y="2"/>
                <a:ext cx="2438" cy="1908"/>
              </a:xfrm>
              <a:custGeom>
                <a:avLst/>
                <a:gdLst>
                  <a:gd name="T0" fmla="*/ 8780 w 9754"/>
                  <a:gd name="T1" fmla="*/ 7178 h 7630"/>
                  <a:gd name="T2" fmla="*/ 8675 w 9754"/>
                  <a:gd name="T3" fmla="*/ 7599 h 7630"/>
                  <a:gd name="T4" fmla="*/ 8583 w 9754"/>
                  <a:gd name="T5" fmla="*/ 6978 h 7630"/>
                  <a:gd name="T6" fmla="*/ 8513 w 9754"/>
                  <a:gd name="T7" fmla="*/ 6262 h 7630"/>
                  <a:gd name="T8" fmla="*/ 8484 w 9754"/>
                  <a:gd name="T9" fmla="*/ 4988 h 7630"/>
                  <a:gd name="T10" fmla="*/ 8362 w 9754"/>
                  <a:gd name="T11" fmla="*/ 4198 h 7630"/>
                  <a:gd name="T12" fmla="*/ 8149 w 9754"/>
                  <a:gd name="T13" fmla="*/ 3660 h 7630"/>
                  <a:gd name="T14" fmla="*/ 7765 w 9754"/>
                  <a:gd name="T15" fmla="*/ 3029 h 7630"/>
                  <a:gd name="T16" fmla="*/ 7529 w 9754"/>
                  <a:gd name="T17" fmla="*/ 2743 h 7630"/>
                  <a:gd name="T18" fmla="*/ 7217 w 9754"/>
                  <a:gd name="T19" fmla="*/ 2505 h 7630"/>
                  <a:gd name="T20" fmla="*/ 6793 w 9754"/>
                  <a:gd name="T21" fmla="*/ 2360 h 7630"/>
                  <a:gd name="T22" fmla="*/ 6608 w 9754"/>
                  <a:gd name="T23" fmla="*/ 2243 h 7630"/>
                  <a:gd name="T24" fmla="*/ 6398 w 9754"/>
                  <a:gd name="T25" fmla="*/ 2141 h 7630"/>
                  <a:gd name="T26" fmla="*/ 5985 w 9754"/>
                  <a:gd name="T27" fmla="*/ 2063 h 7630"/>
                  <a:gd name="T28" fmla="*/ 5191 w 9754"/>
                  <a:gd name="T29" fmla="*/ 1908 h 7630"/>
                  <a:gd name="T30" fmla="*/ 4648 w 9754"/>
                  <a:gd name="T31" fmla="*/ 1892 h 7630"/>
                  <a:gd name="T32" fmla="*/ 4115 w 9754"/>
                  <a:gd name="T33" fmla="*/ 2000 h 7630"/>
                  <a:gd name="T34" fmla="*/ 3909 w 9754"/>
                  <a:gd name="T35" fmla="*/ 2138 h 7630"/>
                  <a:gd name="T36" fmla="*/ 3601 w 9754"/>
                  <a:gd name="T37" fmla="*/ 2539 h 7630"/>
                  <a:gd name="T38" fmla="*/ 3291 w 9754"/>
                  <a:gd name="T39" fmla="*/ 2972 h 7630"/>
                  <a:gd name="T40" fmla="*/ 2776 w 9754"/>
                  <a:gd name="T41" fmla="*/ 3499 h 7630"/>
                  <a:gd name="T42" fmla="*/ 2115 w 9754"/>
                  <a:gd name="T43" fmla="*/ 3995 h 7630"/>
                  <a:gd name="T44" fmla="*/ 1757 w 9754"/>
                  <a:gd name="T45" fmla="*/ 4142 h 7630"/>
                  <a:gd name="T46" fmla="*/ 1260 w 9754"/>
                  <a:gd name="T47" fmla="*/ 4303 h 7630"/>
                  <a:gd name="T48" fmla="*/ 1232 w 9754"/>
                  <a:gd name="T49" fmla="*/ 4804 h 7630"/>
                  <a:gd name="T50" fmla="*/ 1077 w 9754"/>
                  <a:gd name="T51" fmla="*/ 5871 h 7630"/>
                  <a:gd name="T52" fmla="*/ 849 w 9754"/>
                  <a:gd name="T53" fmla="*/ 7263 h 7630"/>
                  <a:gd name="T54" fmla="*/ 784 w 9754"/>
                  <a:gd name="T55" fmla="*/ 6988 h 7630"/>
                  <a:gd name="T56" fmla="*/ 547 w 9754"/>
                  <a:gd name="T57" fmla="*/ 6571 h 7630"/>
                  <a:gd name="T58" fmla="*/ 315 w 9754"/>
                  <a:gd name="T59" fmla="*/ 6248 h 7630"/>
                  <a:gd name="T60" fmla="*/ 133 w 9754"/>
                  <a:gd name="T61" fmla="*/ 5701 h 7630"/>
                  <a:gd name="T62" fmla="*/ 35 w 9754"/>
                  <a:gd name="T63" fmla="*/ 5126 h 7630"/>
                  <a:gd name="T64" fmla="*/ 3 w 9754"/>
                  <a:gd name="T65" fmla="*/ 4226 h 7630"/>
                  <a:gd name="T66" fmla="*/ 75 w 9754"/>
                  <a:gd name="T67" fmla="*/ 3284 h 7630"/>
                  <a:gd name="T68" fmla="*/ 165 w 9754"/>
                  <a:gd name="T69" fmla="*/ 2809 h 7630"/>
                  <a:gd name="T70" fmla="*/ 293 w 9754"/>
                  <a:gd name="T71" fmla="*/ 2478 h 7630"/>
                  <a:gd name="T72" fmla="*/ 716 w 9754"/>
                  <a:gd name="T73" fmla="*/ 1856 h 7630"/>
                  <a:gd name="T74" fmla="*/ 1206 w 9754"/>
                  <a:gd name="T75" fmla="*/ 1280 h 7630"/>
                  <a:gd name="T76" fmla="*/ 1571 w 9754"/>
                  <a:gd name="T77" fmla="*/ 994 h 7630"/>
                  <a:gd name="T78" fmla="*/ 2130 w 9754"/>
                  <a:gd name="T79" fmla="*/ 663 h 7630"/>
                  <a:gd name="T80" fmla="*/ 2624 w 9754"/>
                  <a:gd name="T81" fmla="*/ 429 h 7630"/>
                  <a:gd name="T82" fmla="*/ 3586 w 9754"/>
                  <a:gd name="T83" fmla="*/ 150 h 7630"/>
                  <a:gd name="T84" fmla="*/ 4505 w 9754"/>
                  <a:gd name="T85" fmla="*/ 12 h 7630"/>
                  <a:gd name="T86" fmla="*/ 5074 w 9754"/>
                  <a:gd name="T87" fmla="*/ 5 h 7630"/>
                  <a:gd name="T88" fmla="*/ 5643 w 9754"/>
                  <a:gd name="T89" fmla="*/ 73 h 7630"/>
                  <a:gd name="T90" fmla="*/ 6054 w 9754"/>
                  <a:gd name="T91" fmla="*/ 215 h 7630"/>
                  <a:gd name="T92" fmla="*/ 6294 w 9754"/>
                  <a:gd name="T93" fmla="*/ 376 h 7630"/>
                  <a:gd name="T94" fmla="*/ 6567 w 9754"/>
                  <a:gd name="T95" fmla="*/ 697 h 7630"/>
                  <a:gd name="T96" fmla="*/ 6819 w 9754"/>
                  <a:gd name="T97" fmla="*/ 1124 h 7630"/>
                  <a:gd name="T98" fmla="*/ 6968 w 9754"/>
                  <a:gd name="T99" fmla="*/ 1237 h 7630"/>
                  <a:gd name="T100" fmla="*/ 7287 w 9754"/>
                  <a:gd name="T101" fmla="*/ 1288 h 7630"/>
                  <a:gd name="T102" fmla="*/ 7829 w 9754"/>
                  <a:gd name="T103" fmla="*/ 1312 h 7630"/>
                  <a:gd name="T104" fmla="*/ 8459 w 9754"/>
                  <a:gd name="T105" fmla="*/ 1526 h 7630"/>
                  <a:gd name="T106" fmla="*/ 8822 w 9754"/>
                  <a:gd name="T107" fmla="*/ 1724 h 7630"/>
                  <a:gd name="T108" fmla="*/ 9115 w 9754"/>
                  <a:gd name="T109" fmla="*/ 1990 h 7630"/>
                  <a:gd name="T110" fmla="*/ 9469 w 9754"/>
                  <a:gd name="T111" fmla="*/ 2484 h 7630"/>
                  <a:gd name="T112" fmla="*/ 9649 w 9754"/>
                  <a:gd name="T113" fmla="*/ 2901 h 7630"/>
                  <a:gd name="T114" fmla="*/ 9721 w 9754"/>
                  <a:gd name="T115" fmla="*/ 3293 h 7630"/>
                  <a:gd name="T116" fmla="*/ 9754 w 9754"/>
                  <a:gd name="T117" fmla="*/ 3856 h 7630"/>
                  <a:gd name="T118" fmla="*/ 9709 w 9754"/>
                  <a:gd name="T119" fmla="*/ 4417 h 7630"/>
                  <a:gd name="T120" fmla="*/ 9571 w 9754"/>
                  <a:gd name="T121" fmla="*/ 4954 h 7630"/>
                  <a:gd name="T122" fmla="*/ 9098 w 9754"/>
                  <a:gd name="T123" fmla="*/ 6193 h 7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754" h="7630">
                    <a:moveTo>
                      <a:pt x="9039" y="6364"/>
                    </a:moveTo>
                    <a:lnTo>
                      <a:pt x="9039" y="6364"/>
                    </a:lnTo>
                    <a:lnTo>
                      <a:pt x="8982" y="6543"/>
                    </a:lnTo>
                    <a:lnTo>
                      <a:pt x="8982" y="6543"/>
                    </a:lnTo>
                    <a:lnTo>
                      <a:pt x="8897" y="6796"/>
                    </a:lnTo>
                    <a:lnTo>
                      <a:pt x="8855" y="6924"/>
                    </a:lnTo>
                    <a:lnTo>
                      <a:pt x="8817" y="7051"/>
                    </a:lnTo>
                    <a:lnTo>
                      <a:pt x="8798" y="7114"/>
                    </a:lnTo>
                    <a:lnTo>
                      <a:pt x="8780" y="7178"/>
                    </a:lnTo>
                    <a:lnTo>
                      <a:pt x="8763" y="7243"/>
                    </a:lnTo>
                    <a:lnTo>
                      <a:pt x="8747" y="7307"/>
                    </a:lnTo>
                    <a:lnTo>
                      <a:pt x="8732" y="7372"/>
                    </a:lnTo>
                    <a:lnTo>
                      <a:pt x="8719" y="7437"/>
                    </a:lnTo>
                    <a:lnTo>
                      <a:pt x="8707" y="7504"/>
                    </a:lnTo>
                    <a:lnTo>
                      <a:pt x="8695" y="7569"/>
                    </a:lnTo>
                    <a:lnTo>
                      <a:pt x="8692" y="7569"/>
                    </a:lnTo>
                    <a:lnTo>
                      <a:pt x="8692" y="7569"/>
                    </a:lnTo>
                    <a:lnTo>
                      <a:pt x="8675" y="7599"/>
                    </a:lnTo>
                    <a:lnTo>
                      <a:pt x="8660" y="7630"/>
                    </a:lnTo>
                    <a:lnTo>
                      <a:pt x="8660" y="7630"/>
                    </a:lnTo>
                    <a:lnTo>
                      <a:pt x="8653" y="7536"/>
                    </a:lnTo>
                    <a:lnTo>
                      <a:pt x="8643" y="7444"/>
                    </a:lnTo>
                    <a:lnTo>
                      <a:pt x="8633" y="7351"/>
                    </a:lnTo>
                    <a:lnTo>
                      <a:pt x="8622" y="7257"/>
                    </a:lnTo>
                    <a:lnTo>
                      <a:pt x="8610" y="7164"/>
                    </a:lnTo>
                    <a:lnTo>
                      <a:pt x="8597" y="7072"/>
                    </a:lnTo>
                    <a:lnTo>
                      <a:pt x="8583" y="6978"/>
                    </a:lnTo>
                    <a:lnTo>
                      <a:pt x="8568" y="6885"/>
                    </a:lnTo>
                    <a:lnTo>
                      <a:pt x="8568" y="6885"/>
                    </a:lnTo>
                    <a:lnTo>
                      <a:pt x="8555" y="6798"/>
                    </a:lnTo>
                    <a:lnTo>
                      <a:pt x="8544" y="6710"/>
                    </a:lnTo>
                    <a:lnTo>
                      <a:pt x="8535" y="6621"/>
                    </a:lnTo>
                    <a:lnTo>
                      <a:pt x="8528" y="6532"/>
                    </a:lnTo>
                    <a:lnTo>
                      <a:pt x="8522" y="6442"/>
                    </a:lnTo>
                    <a:lnTo>
                      <a:pt x="8517" y="6352"/>
                    </a:lnTo>
                    <a:lnTo>
                      <a:pt x="8513" y="6262"/>
                    </a:lnTo>
                    <a:lnTo>
                      <a:pt x="8510" y="6171"/>
                    </a:lnTo>
                    <a:lnTo>
                      <a:pt x="8507" y="5990"/>
                    </a:lnTo>
                    <a:lnTo>
                      <a:pt x="8504" y="5807"/>
                    </a:lnTo>
                    <a:lnTo>
                      <a:pt x="8503" y="5624"/>
                    </a:lnTo>
                    <a:lnTo>
                      <a:pt x="8500" y="5441"/>
                    </a:lnTo>
                    <a:lnTo>
                      <a:pt x="8497" y="5260"/>
                    </a:lnTo>
                    <a:lnTo>
                      <a:pt x="8493" y="5168"/>
                    </a:lnTo>
                    <a:lnTo>
                      <a:pt x="8489" y="5078"/>
                    </a:lnTo>
                    <a:lnTo>
                      <a:pt x="8484" y="4988"/>
                    </a:lnTo>
                    <a:lnTo>
                      <a:pt x="8478" y="4898"/>
                    </a:lnTo>
                    <a:lnTo>
                      <a:pt x="8470" y="4809"/>
                    </a:lnTo>
                    <a:lnTo>
                      <a:pt x="8460" y="4720"/>
                    </a:lnTo>
                    <a:lnTo>
                      <a:pt x="8449" y="4631"/>
                    </a:lnTo>
                    <a:lnTo>
                      <a:pt x="8437" y="4544"/>
                    </a:lnTo>
                    <a:lnTo>
                      <a:pt x="8422" y="4456"/>
                    </a:lnTo>
                    <a:lnTo>
                      <a:pt x="8404" y="4370"/>
                    </a:lnTo>
                    <a:lnTo>
                      <a:pt x="8384" y="4283"/>
                    </a:lnTo>
                    <a:lnTo>
                      <a:pt x="8362" y="4198"/>
                    </a:lnTo>
                    <a:lnTo>
                      <a:pt x="8337" y="4113"/>
                    </a:lnTo>
                    <a:lnTo>
                      <a:pt x="8324" y="4072"/>
                    </a:lnTo>
                    <a:lnTo>
                      <a:pt x="8309" y="4029"/>
                    </a:lnTo>
                    <a:lnTo>
                      <a:pt x="8309" y="4029"/>
                    </a:lnTo>
                    <a:lnTo>
                      <a:pt x="8282" y="3955"/>
                    </a:lnTo>
                    <a:lnTo>
                      <a:pt x="8252" y="3881"/>
                    </a:lnTo>
                    <a:lnTo>
                      <a:pt x="8219" y="3807"/>
                    </a:lnTo>
                    <a:lnTo>
                      <a:pt x="8185" y="3733"/>
                    </a:lnTo>
                    <a:lnTo>
                      <a:pt x="8149" y="3660"/>
                    </a:lnTo>
                    <a:lnTo>
                      <a:pt x="8112" y="3587"/>
                    </a:lnTo>
                    <a:lnTo>
                      <a:pt x="8073" y="3514"/>
                    </a:lnTo>
                    <a:lnTo>
                      <a:pt x="8032" y="3442"/>
                    </a:lnTo>
                    <a:lnTo>
                      <a:pt x="7990" y="3370"/>
                    </a:lnTo>
                    <a:lnTo>
                      <a:pt x="7947" y="3300"/>
                    </a:lnTo>
                    <a:lnTo>
                      <a:pt x="7903" y="3230"/>
                    </a:lnTo>
                    <a:lnTo>
                      <a:pt x="7858" y="3163"/>
                    </a:lnTo>
                    <a:lnTo>
                      <a:pt x="7812" y="3095"/>
                    </a:lnTo>
                    <a:lnTo>
                      <a:pt x="7765" y="3029"/>
                    </a:lnTo>
                    <a:lnTo>
                      <a:pt x="7718" y="2965"/>
                    </a:lnTo>
                    <a:lnTo>
                      <a:pt x="7669" y="2901"/>
                    </a:lnTo>
                    <a:lnTo>
                      <a:pt x="7669" y="2901"/>
                    </a:lnTo>
                    <a:lnTo>
                      <a:pt x="7648" y="2873"/>
                    </a:lnTo>
                    <a:lnTo>
                      <a:pt x="7625" y="2844"/>
                    </a:lnTo>
                    <a:lnTo>
                      <a:pt x="7602" y="2818"/>
                    </a:lnTo>
                    <a:lnTo>
                      <a:pt x="7578" y="2792"/>
                    </a:lnTo>
                    <a:lnTo>
                      <a:pt x="7554" y="2767"/>
                    </a:lnTo>
                    <a:lnTo>
                      <a:pt x="7529" y="2743"/>
                    </a:lnTo>
                    <a:lnTo>
                      <a:pt x="7504" y="2719"/>
                    </a:lnTo>
                    <a:lnTo>
                      <a:pt x="7478" y="2695"/>
                    </a:lnTo>
                    <a:lnTo>
                      <a:pt x="7425" y="2652"/>
                    </a:lnTo>
                    <a:lnTo>
                      <a:pt x="7370" y="2609"/>
                    </a:lnTo>
                    <a:lnTo>
                      <a:pt x="7313" y="2568"/>
                    </a:lnTo>
                    <a:lnTo>
                      <a:pt x="7255" y="2529"/>
                    </a:lnTo>
                    <a:lnTo>
                      <a:pt x="7255" y="2529"/>
                    </a:lnTo>
                    <a:lnTo>
                      <a:pt x="7237" y="2516"/>
                    </a:lnTo>
                    <a:lnTo>
                      <a:pt x="7217" y="2505"/>
                    </a:lnTo>
                    <a:lnTo>
                      <a:pt x="7177" y="2485"/>
                    </a:lnTo>
                    <a:lnTo>
                      <a:pt x="7135" y="2466"/>
                    </a:lnTo>
                    <a:lnTo>
                      <a:pt x="7093" y="2450"/>
                    </a:lnTo>
                    <a:lnTo>
                      <a:pt x="7050" y="2436"/>
                    </a:lnTo>
                    <a:lnTo>
                      <a:pt x="7008" y="2422"/>
                    </a:lnTo>
                    <a:lnTo>
                      <a:pt x="6922" y="2399"/>
                    </a:lnTo>
                    <a:lnTo>
                      <a:pt x="6878" y="2386"/>
                    </a:lnTo>
                    <a:lnTo>
                      <a:pt x="6835" y="2374"/>
                    </a:lnTo>
                    <a:lnTo>
                      <a:pt x="6793" y="2360"/>
                    </a:lnTo>
                    <a:lnTo>
                      <a:pt x="6752" y="2344"/>
                    </a:lnTo>
                    <a:lnTo>
                      <a:pt x="6710" y="2327"/>
                    </a:lnTo>
                    <a:lnTo>
                      <a:pt x="6672" y="2307"/>
                    </a:lnTo>
                    <a:lnTo>
                      <a:pt x="6652" y="2297"/>
                    </a:lnTo>
                    <a:lnTo>
                      <a:pt x="6632" y="2285"/>
                    </a:lnTo>
                    <a:lnTo>
                      <a:pt x="6613" y="2273"/>
                    </a:lnTo>
                    <a:lnTo>
                      <a:pt x="6594" y="2260"/>
                    </a:lnTo>
                    <a:lnTo>
                      <a:pt x="6608" y="2243"/>
                    </a:lnTo>
                    <a:lnTo>
                      <a:pt x="6608" y="2243"/>
                    </a:lnTo>
                    <a:lnTo>
                      <a:pt x="6594" y="2231"/>
                    </a:lnTo>
                    <a:lnTo>
                      <a:pt x="6579" y="2221"/>
                    </a:lnTo>
                    <a:lnTo>
                      <a:pt x="6564" y="2210"/>
                    </a:lnTo>
                    <a:lnTo>
                      <a:pt x="6548" y="2200"/>
                    </a:lnTo>
                    <a:lnTo>
                      <a:pt x="6530" y="2191"/>
                    </a:lnTo>
                    <a:lnTo>
                      <a:pt x="6513" y="2182"/>
                    </a:lnTo>
                    <a:lnTo>
                      <a:pt x="6477" y="2167"/>
                    </a:lnTo>
                    <a:lnTo>
                      <a:pt x="6438" y="2153"/>
                    </a:lnTo>
                    <a:lnTo>
                      <a:pt x="6398" y="2141"/>
                    </a:lnTo>
                    <a:lnTo>
                      <a:pt x="6356" y="2129"/>
                    </a:lnTo>
                    <a:lnTo>
                      <a:pt x="6314" y="2121"/>
                    </a:lnTo>
                    <a:lnTo>
                      <a:pt x="6271" y="2112"/>
                    </a:lnTo>
                    <a:lnTo>
                      <a:pt x="6229" y="2104"/>
                    </a:lnTo>
                    <a:lnTo>
                      <a:pt x="6143" y="2091"/>
                    </a:lnTo>
                    <a:lnTo>
                      <a:pt x="6061" y="2077"/>
                    </a:lnTo>
                    <a:lnTo>
                      <a:pt x="6023" y="2071"/>
                    </a:lnTo>
                    <a:lnTo>
                      <a:pt x="5985" y="2063"/>
                    </a:lnTo>
                    <a:lnTo>
                      <a:pt x="5985" y="2063"/>
                    </a:lnTo>
                    <a:lnTo>
                      <a:pt x="5873" y="2039"/>
                    </a:lnTo>
                    <a:lnTo>
                      <a:pt x="5760" y="2014"/>
                    </a:lnTo>
                    <a:lnTo>
                      <a:pt x="5648" y="1989"/>
                    </a:lnTo>
                    <a:lnTo>
                      <a:pt x="5534" y="1965"/>
                    </a:lnTo>
                    <a:lnTo>
                      <a:pt x="5421" y="1943"/>
                    </a:lnTo>
                    <a:lnTo>
                      <a:pt x="5364" y="1933"/>
                    </a:lnTo>
                    <a:lnTo>
                      <a:pt x="5306" y="1923"/>
                    </a:lnTo>
                    <a:lnTo>
                      <a:pt x="5249" y="1915"/>
                    </a:lnTo>
                    <a:lnTo>
                      <a:pt x="5191" y="1908"/>
                    </a:lnTo>
                    <a:lnTo>
                      <a:pt x="5134" y="1902"/>
                    </a:lnTo>
                    <a:lnTo>
                      <a:pt x="5076" y="1898"/>
                    </a:lnTo>
                    <a:lnTo>
                      <a:pt x="5076" y="1898"/>
                    </a:lnTo>
                    <a:lnTo>
                      <a:pt x="4953" y="1892"/>
                    </a:lnTo>
                    <a:lnTo>
                      <a:pt x="4891" y="1889"/>
                    </a:lnTo>
                    <a:lnTo>
                      <a:pt x="4830" y="1888"/>
                    </a:lnTo>
                    <a:lnTo>
                      <a:pt x="4769" y="1888"/>
                    </a:lnTo>
                    <a:lnTo>
                      <a:pt x="4709" y="1889"/>
                    </a:lnTo>
                    <a:lnTo>
                      <a:pt x="4648" y="1892"/>
                    </a:lnTo>
                    <a:lnTo>
                      <a:pt x="4588" y="1895"/>
                    </a:lnTo>
                    <a:lnTo>
                      <a:pt x="4528" y="1900"/>
                    </a:lnTo>
                    <a:lnTo>
                      <a:pt x="4468" y="1908"/>
                    </a:lnTo>
                    <a:lnTo>
                      <a:pt x="4409" y="1918"/>
                    </a:lnTo>
                    <a:lnTo>
                      <a:pt x="4350" y="1929"/>
                    </a:lnTo>
                    <a:lnTo>
                      <a:pt x="4290" y="1944"/>
                    </a:lnTo>
                    <a:lnTo>
                      <a:pt x="4231" y="1960"/>
                    </a:lnTo>
                    <a:lnTo>
                      <a:pt x="4174" y="1979"/>
                    </a:lnTo>
                    <a:lnTo>
                      <a:pt x="4115" y="2000"/>
                    </a:lnTo>
                    <a:lnTo>
                      <a:pt x="4115" y="2000"/>
                    </a:lnTo>
                    <a:lnTo>
                      <a:pt x="4086" y="2014"/>
                    </a:lnTo>
                    <a:lnTo>
                      <a:pt x="4059" y="2029"/>
                    </a:lnTo>
                    <a:lnTo>
                      <a:pt x="4031" y="2044"/>
                    </a:lnTo>
                    <a:lnTo>
                      <a:pt x="4006" y="2061"/>
                    </a:lnTo>
                    <a:lnTo>
                      <a:pt x="3980" y="2079"/>
                    </a:lnTo>
                    <a:lnTo>
                      <a:pt x="3956" y="2098"/>
                    </a:lnTo>
                    <a:lnTo>
                      <a:pt x="3933" y="2117"/>
                    </a:lnTo>
                    <a:lnTo>
                      <a:pt x="3909" y="2138"/>
                    </a:lnTo>
                    <a:lnTo>
                      <a:pt x="3886" y="2160"/>
                    </a:lnTo>
                    <a:lnTo>
                      <a:pt x="3864" y="2181"/>
                    </a:lnTo>
                    <a:lnTo>
                      <a:pt x="3843" y="2205"/>
                    </a:lnTo>
                    <a:lnTo>
                      <a:pt x="3823" y="2227"/>
                    </a:lnTo>
                    <a:lnTo>
                      <a:pt x="3781" y="2276"/>
                    </a:lnTo>
                    <a:lnTo>
                      <a:pt x="3744" y="2327"/>
                    </a:lnTo>
                    <a:lnTo>
                      <a:pt x="3706" y="2379"/>
                    </a:lnTo>
                    <a:lnTo>
                      <a:pt x="3670" y="2432"/>
                    </a:lnTo>
                    <a:lnTo>
                      <a:pt x="3601" y="2539"/>
                    </a:lnTo>
                    <a:lnTo>
                      <a:pt x="3532" y="2645"/>
                    </a:lnTo>
                    <a:lnTo>
                      <a:pt x="3499" y="2697"/>
                    </a:lnTo>
                    <a:lnTo>
                      <a:pt x="3464" y="2746"/>
                    </a:lnTo>
                    <a:lnTo>
                      <a:pt x="3464" y="2746"/>
                    </a:lnTo>
                    <a:lnTo>
                      <a:pt x="3431" y="2792"/>
                    </a:lnTo>
                    <a:lnTo>
                      <a:pt x="3397" y="2838"/>
                    </a:lnTo>
                    <a:lnTo>
                      <a:pt x="3362" y="2883"/>
                    </a:lnTo>
                    <a:lnTo>
                      <a:pt x="3327" y="2928"/>
                    </a:lnTo>
                    <a:lnTo>
                      <a:pt x="3291" y="2972"/>
                    </a:lnTo>
                    <a:lnTo>
                      <a:pt x="3255" y="3016"/>
                    </a:lnTo>
                    <a:lnTo>
                      <a:pt x="3219" y="3059"/>
                    </a:lnTo>
                    <a:lnTo>
                      <a:pt x="3181" y="3101"/>
                    </a:lnTo>
                    <a:lnTo>
                      <a:pt x="3142" y="3144"/>
                    </a:lnTo>
                    <a:lnTo>
                      <a:pt x="3104" y="3185"/>
                    </a:lnTo>
                    <a:lnTo>
                      <a:pt x="3025" y="3266"/>
                    </a:lnTo>
                    <a:lnTo>
                      <a:pt x="2944" y="3347"/>
                    </a:lnTo>
                    <a:lnTo>
                      <a:pt x="2861" y="3424"/>
                    </a:lnTo>
                    <a:lnTo>
                      <a:pt x="2776" y="3499"/>
                    </a:lnTo>
                    <a:lnTo>
                      <a:pt x="2690" y="3573"/>
                    </a:lnTo>
                    <a:lnTo>
                      <a:pt x="2602" y="3646"/>
                    </a:lnTo>
                    <a:lnTo>
                      <a:pt x="2512" y="3715"/>
                    </a:lnTo>
                    <a:lnTo>
                      <a:pt x="2421" y="3784"/>
                    </a:lnTo>
                    <a:lnTo>
                      <a:pt x="2330" y="3850"/>
                    </a:lnTo>
                    <a:lnTo>
                      <a:pt x="2236" y="3915"/>
                    </a:lnTo>
                    <a:lnTo>
                      <a:pt x="2142" y="3978"/>
                    </a:lnTo>
                    <a:lnTo>
                      <a:pt x="2142" y="3978"/>
                    </a:lnTo>
                    <a:lnTo>
                      <a:pt x="2115" y="3995"/>
                    </a:lnTo>
                    <a:lnTo>
                      <a:pt x="2087" y="4011"/>
                    </a:lnTo>
                    <a:lnTo>
                      <a:pt x="2060" y="4027"/>
                    </a:lnTo>
                    <a:lnTo>
                      <a:pt x="2032" y="4040"/>
                    </a:lnTo>
                    <a:lnTo>
                      <a:pt x="2005" y="4053"/>
                    </a:lnTo>
                    <a:lnTo>
                      <a:pt x="1977" y="4065"/>
                    </a:lnTo>
                    <a:lnTo>
                      <a:pt x="1922" y="4088"/>
                    </a:lnTo>
                    <a:lnTo>
                      <a:pt x="1867" y="4108"/>
                    </a:lnTo>
                    <a:lnTo>
                      <a:pt x="1812" y="4125"/>
                    </a:lnTo>
                    <a:lnTo>
                      <a:pt x="1757" y="4142"/>
                    </a:lnTo>
                    <a:lnTo>
                      <a:pt x="1701" y="4155"/>
                    </a:lnTo>
                    <a:lnTo>
                      <a:pt x="1591" y="4181"/>
                    </a:lnTo>
                    <a:lnTo>
                      <a:pt x="1480" y="4206"/>
                    </a:lnTo>
                    <a:lnTo>
                      <a:pt x="1424" y="4219"/>
                    </a:lnTo>
                    <a:lnTo>
                      <a:pt x="1369" y="4233"/>
                    </a:lnTo>
                    <a:lnTo>
                      <a:pt x="1312" y="4249"/>
                    </a:lnTo>
                    <a:lnTo>
                      <a:pt x="1256" y="4267"/>
                    </a:lnTo>
                    <a:lnTo>
                      <a:pt x="1256" y="4267"/>
                    </a:lnTo>
                    <a:lnTo>
                      <a:pt x="1260" y="4303"/>
                    </a:lnTo>
                    <a:lnTo>
                      <a:pt x="1262" y="4341"/>
                    </a:lnTo>
                    <a:lnTo>
                      <a:pt x="1265" y="4380"/>
                    </a:lnTo>
                    <a:lnTo>
                      <a:pt x="1265" y="4420"/>
                    </a:lnTo>
                    <a:lnTo>
                      <a:pt x="1265" y="4460"/>
                    </a:lnTo>
                    <a:lnTo>
                      <a:pt x="1264" y="4500"/>
                    </a:lnTo>
                    <a:lnTo>
                      <a:pt x="1257" y="4580"/>
                    </a:lnTo>
                    <a:lnTo>
                      <a:pt x="1250" y="4659"/>
                    </a:lnTo>
                    <a:lnTo>
                      <a:pt x="1241" y="4734"/>
                    </a:lnTo>
                    <a:lnTo>
                      <a:pt x="1232" y="4804"/>
                    </a:lnTo>
                    <a:lnTo>
                      <a:pt x="1222" y="4868"/>
                    </a:lnTo>
                    <a:lnTo>
                      <a:pt x="1222" y="4868"/>
                    </a:lnTo>
                    <a:lnTo>
                      <a:pt x="1206" y="4992"/>
                    </a:lnTo>
                    <a:lnTo>
                      <a:pt x="1189" y="5116"/>
                    </a:lnTo>
                    <a:lnTo>
                      <a:pt x="1150" y="5365"/>
                    </a:lnTo>
                    <a:lnTo>
                      <a:pt x="1112" y="5617"/>
                    </a:lnTo>
                    <a:lnTo>
                      <a:pt x="1094" y="5743"/>
                    </a:lnTo>
                    <a:lnTo>
                      <a:pt x="1077" y="5871"/>
                    </a:lnTo>
                    <a:lnTo>
                      <a:pt x="1077" y="5871"/>
                    </a:lnTo>
                    <a:lnTo>
                      <a:pt x="1022" y="6230"/>
                    </a:lnTo>
                    <a:lnTo>
                      <a:pt x="964" y="6591"/>
                    </a:lnTo>
                    <a:lnTo>
                      <a:pt x="906" y="6952"/>
                    </a:lnTo>
                    <a:lnTo>
                      <a:pt x="851" y="7310"/>
                    </a:lnTo>
                    <a:lnTo>
                      <a:pt x="851" y="7310"/>
                    </a:lnTo>
                    <a:lnTo>
                      <a:pt x="850" y="7293"/>
                    </a:lnTo>
                    <a:lnTo>
                      <a:pt x="850" y="7292"/>
                    </a:lnTo>
                    <a:lnTo>
                      <a:pt x="850" y="7292"/>
                    </a:lnTo>
                    <a:lnTo>
                      <a:pt x="849" y="7263"/>
                    </a:lnTo>
                    <a:lnTo>
                      <a:pt x="846" y="7233"/>
                    </a:lnTo>
                    <a:lnTo>
                      <a:pt x="842" y="7203"/>
                    </a:lnTo>
                    <a:lnTo>
                      <a:pt x="837" y="7173"/>
                    </a:lnTo>
                    <a:lnTo>
                      <a:pt x="831" y="7143"/>
                    </a:lnTo>
                    <a:lnTo>
                      <a:pt x="824" y="7112"/>
                    </a:lnTo>
                    <a:lnTo>
                      <a:pt x="815" y="7081"/>
                    </a:lnTo>
                    <a:lnTo>
                      <a:pt x="806" y="7051"/>
                    </a:lnTo>
                    <a:lnTo>
                      <a:pt x="795" y="7019"/>
                    </a:lnTo>
                    <a:lnTo>
                      <a:pt x="784" y="6988"/>
                    </a:lnTo>
                    <a:lnTo>
                      <a:pt x="772" y="6957"/>
                    </a:lnTo>
                    <a:lnTo>
                      <a:pt x="759" y="6927"/>
                    </a:lnTo>
                    <a:lnTo>
                      <a:pt x="745" y="6895"/>
                    </a:lnTo>
                    <a:lnTo>
                      <a:pt x="730" y="6864"/>
                    </a:lnTo>
                    <a:lnTo>
                      <a:pt x="698" y="6803"/>
                    </a:lnTo>
                    <a:lnTo>
                      <a:pt x="663" y="6742"/>
                    </a:lnTo>
                    <a:lnTo>
                      <a:pt x="626" y="6684"/>
                    </a:lnTo>
                    <a:lnTo>
                      <a:pt x="587" y="6626"/>
                    </a:lnTo>
                    <a:lnTo>
                      <a:pt x="547" y="6571"/>
                    </a:lnTo>
                    <a:lnTo>
                      <a:pt x="505" y="6517"/>
                    </a:lnTo>
                    <a:lnTo>
                      <a:pt x="461" y="6466"/>
                    </a:lnTo>
                    <a:lnTo>
                      <a:pt x="417" y="6417"/>
                    </a:lnTo>
                    <a:lnTo>
                      <a:pt x="372" y="6372"/>
                    </a:lnTo>
                    <a:lnTo>
                      <a:pt x="372" y="6372"/>
                    </a:lnTo>
                    <a:lnTo>
                      <a:pt x="372" y="6372"/>
                    </a:lnTo>
                    <a:lnTo>
                      <a:pt x="342" y="6310"/>
                    </a:lnTo>
                    <a:lnTo>
                      <a:pt x="315" y="6248"/>
                    </a:lnTo>
                    <a:lnTo>
                      <a:pt x="315" y="6248"/>
                    </a:lnTo>
                    <a:lnTo>
                      <a:pt x="290" y="6189"/>
                    </a:lnTo>
                    <a:lnTo>
                      <a:pt x="266" y="6130"/>
                    </a:lnTo>
                    <a:lnTo>
                      <a:pt x="243" y="6070"/>
                    </a:lnTo>
                    <a:lnTo>
                      <a:pt x="223" y="6010"/>
                    </a:lnTo>
                    <a:lnTo>
                      <a:pt x="203" y="5949"/>
                    </a:lnTo>
                    <a:lnTo>
                      <a:pt x="183" y="5887"/>
                    </a:lnTo>
                    <a:lnTo>
                      <a:pt x="166" y="5826"/>
                    </a:lnTo>
                    <a:lnTo>
                      <a:pt x="150" y="5763"/>
                    </a:lnTo>
                    <a:lnTo>
                      <a:pt x="133" y="5701"/>
                    </a:lnTo>
                    <a:lnTo>
                      <a:pt x="118" y="5638"/>
                    </a:lnTo>
                    <a:lnTo>
                      <a:pt x="105" y="5575"/>
                    </a:lnTo>
                    <a:lnTo>
                      <a:pt x="92" y="5512"/>
                    </a:lnTo>
                    <a:lnTo>
                      <a:pt x="81" y="5448"/>
                    </a:lnTo>
                    <a:lnTo>
                      <a:pt x="70" y="5384"/>
                    </a:lnTo>
                    <a:lnTo>
                      <a:pt x="60" y="5319"/>
                    </a:lnTo>
                    <a:lnTo>
                      <a:pt x="51" y="5255"/>
                    </a:lnTo>
                    <a:lnTo>
                      <a:pt x="42" y="5190"/>
                    </a:lnTo>
                    <a:lnTo>
                      <a:pt x="35" y="5126"/>
                    </a:lnTo>
                    <a:lnTo>
                      <a:pt x="28" y="5061"/>
                    </a:lnTo>
                    <a:lnTo>
                      <a:pt x="22" y="4996"/>
                    </a:lnTo>
                    <a:lnTo>
                      <a:pt x="12" y="4867"/>
                    </a:lnTo>
                    <a:lnTo>
                      <a:pt x="6" y="4736"/>
                    </a:lnTo>
                    <a:lnTo>
                      <a:pt x="2" y="4608"/>
                    </a:lnTo>
                    <a:lnTo>
                      <a:pt x="0" y="4480"/>
                    </a:lnTo>
                    <a:lnTo>
                      <a:pt x="1" y="4352"/>
                    </a:lnTo>
                    <a:lnTo>
                      <a:pt x="3" y="4226"/>
                    </a:lnTo>
                    <a:lnTo>
                      <a:pt x="3" y="4226"/>
                    </a:lnTo>
                    <a:lnTo>
                      <a:pt x="8" y="4068"/>
                    </a:lnTo>
                    <a:lnTo>
                      <a:pt x="16" y="3910"/>
                    </a:lnTo>
                    <a:lnTo>
                      <a:pt x="25" y="3752"/>
                    </a:lnTo>
                    <a:lnTo>
                      <a:pt x="31" y="3675"/>
                    </a:lnTo>
                    <a:lnTo>
                      <a:pt x="38" y="3596"/>
                    </a:lnTo>
                    <a:lnTo>
                      <a:pt x="46" y="3518"/>
                    </a:lnTo>
                    <a:lnTo>
                      <a:pt x="55" y="3440"/>
                    </a:lnTo>
                    <a:lnTo>
                      <a:pt x="63" y="3362"/>
                    </a:lnTo>
                    <a:lnTo>
                      <a:pt x="75" y="3284"/>
                    </a:lnTo>
                    <a:lnTo>
                      <a:pt x="86" y="3206"/>
                    </a:lnTo>
                    <a:lnTo>
                      <a:pt x="98" y="3129"/>
                    </a:lnTo>
                    <a:lnTo>
                      <a:pt x="112" y="3051"/>
                    </a:lnTo>
                    <a:lnTo>
                      <a:pt x="127" y="2973"/>
                    </a:lnTo>
                    <a:lnTo>
                      <a:pt x="127" y="2973"/>
                    </a:lnTo>
                    <a:lnTo>
                      <a:pt x="136" y="2932"/>
                    </a:lnTo>
                    <a:lnTo>
                      <a:pt x="145" y="2890"/>
                    </a:lnTo>
                    <a:lnTo>
                      <a:pt x="155" y="2849"/>
                    </a:lnTo>
                    <a:lnTo>
                      <a:pt x="165" y="2809"/>
                    </a:lnTo>
                    <a:lnTo>
                      <a:pt x="176" y="2771"/>
                    </a:lnTo>
                    <a:lnTo>
                      <a:pt x="188" y="2732"/>
                    </a:lnTo>
                    <a:lnTo>
                      <a:pt x="201" y="2694"/>
                    </a:lnTo>
                    <a:lnTo>
                      <a:pt x="215" y="2657"/>
                    </a:lnTo>
                    <a:lnTo>
                      <a:pt x="230" y="2620"/>
                    </a:lnTo>
                    <a:lnTo>
                      <a:pt x="245" y="2584"/>
                    </a:lnTo>
                    <a:lnTo>
                      <a:pt x="260" y="2548"/>
                    </a:lnTo>
                    <a:lnTo>
                      <a:pt x="276" y="2513"/>
                    </a:lnTo>
                    <a:lnTo>
                      <a:pt x="293" y="2478"/>
                    </a:lnTo>
                    <a:lnTo>
                      <a:pt x="311" y="2444"/>
                    </a:lnTo>
                    <a:lnTo>
                      <a:pt x="348" y="2376"/>
                    </a:lnTo>
                    <a:lnTo>
                      <a:pt x="387" y="2310"/>
                    </a:lnTo>
                    <a:lnTo>
                      <a:pt x="428" y="2245"/>
                    </a:lnTo>
                    <a:lnTo>
                      <a:pt x="472" y="2180"/>
                    </a:lnTo>
                    <a:lnTo>
                      <a:pt x="518" y="2116"/>
                    </a:lnTo>
                    <a:lnTo>
                      <a:pt x="565" y="2051"/>
                    </a:lnTo>
                    <a:lnTo>
                      <a:pt x="615" y="1987"/>
                    </a:lnTo>
                    <a:lnTo>
                      <a:pt x="716" y="1856"/>
                    </a:lnTo>
                    <a:lnTo>
                      <a:pt x="716" y="1856"/>
                    </a:lnTo>
                    <a:lnTo>
                      <a:pt x="841" y="1700"/>
                    </a:lnTo>
                    <a:lnTo>
                      <a:pt x="904" y="1621"/>
                    </a:lnTo>
                    <a:lnTo>
                      <a:pt x="969" y="1543"/>
                    </a:lnTo>
                    <a:lnTo>
                      <a:pt x="1034" y="1466"/>
                    </a:lnTo>
                    <a:lnTo>
                      <a:pt x="1101" y="1391"/>
                    </a:lnTo>
                    <a:lnTo>
                      <a:pt x="1136" y="1353"/>
                    </a:lnTo>
                    <a:lnTo>
                      <a:pt x="1171" y="1317"/>
                    </a:lnTo>
                    <a:lnTo>
                      <a:pt x="1206" y="1280"/>
                    </a:lnTo>
                    <a:lnTo>
                      <a:pt x="1244" y="1245"/>
                    </a:lnTo>
                    <a:lnTo>
                      <a:pt x="1244" y="1245"/>
                    </a:lnTo>
                    <a:lnTo>
                      <a:pt x="1286" y="1204"/>
                    </a:lnTo>
                    <a:lnTo>
                      <a:pt x="1331" y="1165"/>
                    </a:lnTo>
                    <a:lnTo>
                      <a:pt x="1377" y="1128"/>
                    </a:lnTo>
                    <a:lnTo>
                      <a:pt x="1424" y="1091"/>
                    </a:lnTo>
                    <a:lnTo>
                      <a:pt x="1472" y="1058"/>
                    </a:lnTo>
                    <a:lnTo>
                      <a:pt x="1521" y="1025"/>
                    </a:lnTo>
                    <a:lnTo>
                      <a:pt x="1571" y="994"/>
                    </a:lnTo>
                    <a:lnTo>
                      <a:pt x="1621" y="962"/>
                    </a:lnTo>
                    <a:lnTo>
                      <a:pt x="1724" y="902"/>
                    </a:lnTo>
                    <a:lnTo>
                      <a:pt x="1829" y="842"/>
                    </a:lnTo>
                    <a:lnTo>
                      <a:pt x="1934" y="782"/>
                    </a:lnTo>
                    <a:lnTo>
                      <a:pt x="1986" y="751"/>
                    </a:lnTo>
                    <a:lnTo>
                      <a:pt x="2039" y="718"/>
                    </a:lnTo>
                    <a:lnTo>
                      <a:pt x="2039" y="718"/>
                    </a:lnTo>
                    <a:lnTo>
                      <a:pt x="2084" y="689"/>
                    </a:lnTo>
                    <a:lnTo>
                      <a:pt x="2130" y="663"/>
                    </a:lnTo>
                    <a:lnTo>
                      <a:pt x="2176" y="637"/>
                    </a:lnTo>
                    <a:lnTo>
                      <a:pt x="2224" y="611"/>
                    </a:lnTo>
                    <a:lnTo>
                      <a:pt x="2271" y="586"/>
                    </a:lnTo>
                    <a:lnTo>
                      <a:pt x="2320" y="562"/>
                    </a:lnTo>
                    <a:lnTo>
                      <a:pt x="2369" y="538"/>
                    </a:lnTo>
                    <a:lnTo>
                      <a:pt x="2419" y="515"/>
                    </a:lnTo>
                    <a:lnTo>
                      <a:pt x="2469" y="493"/>
                    </a:lnTo>
                    <a:lnTo>
                      <a:pt x="2520" y="472"/>
                    </a:lnTo>
                    <a:lnTo>
                      <a:pt x="2624" y="429"/>
                    </a:lnTo>
                    <a:lnTo>
                      <a:pt x="2727" y="390"/>
                    </a:lnTo>
                    <a:lnTo>
                      <a:pt x="2834" y="353"/>
                    </a:lnTo>
                    <a:lnTo>
                      <a:pt x="2941" y="319"/>
                    </a:lnTo>
                    <a:lnTo>
                      <a:pt x="3049" y="285"/>
                    </a:lnTo>
                    <a:lnTo>
                      <a:pt x="3156" y="255"/>
                    </a:lnTo>
                    <a:lnTo>
                      <a:pt x="3265" y="226"/>
                    </a:lnTo>
                    <a:lnTo>
                      <a:pt x="3372" y="199"/>
                    </a:lnTo>
                    <a:lnTo>
                      <a:pt x="3480" y="174"/>
                    </a:lnTo>
                    <a:lnTo>
                      <a:pt x="3586" y="150"/>
                    </a:lnTo>
                    <a:lnTo>
                      <a:pt x="3691" y="128"/>
                    </a:lnTo>
                    <a:lnTo>
                      <a:pt x="3691" y="128"/>
                    </a:lnTo>
                    <a:lnTo>
                      <a:pt x="3816" y="103"/>
                    </a:lnTo>
                    <a:lnTo>
                      <a:pt x="3940" y="82"/>
                    </a:lnTo>
                    <a:lnTo>
                      <a:pt x="4065" y="62"/>
                    </a:lnTo>
                    <a:lnTo>
                      <a:pt x="4191" y="45"/>
                    </a:lnTo>
                    <a:lnTo>
                      <a:pt x="4316" y="30"/>
                    </a:lnTo>
                    <a:lnTo>
                      <a:pt x="4443" y="17"/>
                    </a:lnTo>
                    <a:lnTo>
                      <a:pt x="4505" y="12"/>
                    </a:lnTo>
                    <a:lnTo>
                      <a:pt x="4569" y="8"/>
                    </a:lnTo>
                    <a:lnTo>
                      <a:pt x="4631" y="5"/>
                    </a:lnTo>
                    <a:lnTo>
                      <a:pt x="4695" y="2"/>
                    </a:lnTo>
                    <a:lnTo>
                      <a:pt x="4758" y="1"/>
                    </a:lnTo>
                    <a:lnTo>
                      <a:pt x="4821" y="0"/>
                    </a:lnTo>
                    <a:lnTo>
                      <a:pt x="4885" y="0"/>
                    </a:lnTo>
                    <a:lnTo>
                      <a:pt x="4948" y="1"/>
                    </a:lnTo>
                    <a:lnTo>
                      <a:pt x="5011" y="2"/>
                    </a:lnTo>
                    <a:lnTo>
                      <a:pt x="5074" y="5"/>
                    </a:lnTo>
                    <a:lnTo>
                      <a:pt x="5138" y="8"/>
                    </a:lnTo>
                    <a:lnTo>
                      <a:pt x="5201" y="13"/>
                    </a:lnTo>
                    <a:lnTo>
                      <a:pt x="5264" y="18"/>
                    </a:lnTo>
                    <a:lnTo>
                      <a:pt x="5328" y="25"/>
                    </a:lnTo>
                    <a:lnTo>
                      <a:pt x="5390" y="32"/>
                    </a:lnTo>
                    <a:lnTo>
                      <a:pt x="5454" y="41"/>
                    </a:lnTo>
                    <a:lnTo>
                      <a:pt x="5516" y="51"/>
                    </a:lnTo>
                    <a:lnTo>
                      <a:pt x="5580" y="62"/>
                    </a:lnTo>
                    <a:lnTo>
                      <a:pt x="5643" y="73"/>
                    </a:lnTo>
                    <a:lnTo>
                      <a:pt x="5706" y="87"/>
                    </a:lnTo>
                    <a:lnTo>
                      <a:pt x="5706" y="87"/>
                    </a:lnTo>
                    <a:lnTo>
                      <a:pt x="5776" y="107"/>
                    </a:lnTo>
                    <a:lnTo>
                      <a:pt x="5846" y="130"/>
                    </a:lnTo>
                    <a:lnTo>
                      <a:pt x="5916" y="155"/>
                    </a:lnTo>
                    <a:lnTo>
                      <a:pt x="5951" y="169"/>
                    </a:lnTo>
                    <a:lnTo>
                      <a:pt x="5986" y="184"/>
                    </a:lnTo>
                    <a:lnTo>
                      <a:pt x="6020" y="199"/>
                    </a:lnTo>
                    <a:lnTo>
                      <a:pt x="6054" y="215"/>
                    </a:lnTo>
                    <a:lnTo>
                      <a:pt x="6088" y="232"/>
                    </a:lnTo>
                    <a:lnTo>
                      <a:pt x="6120" y="251"/>
                    </a:lnTo>
                    <a:lnTo>
                      <a:pt x="6153" y="270"/>
                    </a:lnTo>
                    <a:lnTo>
                      <a:pt x="6184" y="291"/>
                    </a:lnTo>
                    <a:lnTo>
                      <a:pt x="6214" y="313"/>
                    </a:lnTo>
                    <a:lnTo>
                      <a:pt x="6244" y="335"/>
                    </a:lnTo>
                    <a:lnTo>
                      <a:pt x="6244" y="335"/>
                    </a:lnTo>
                    <a:lnTo>
                      <a:pt x="6269" y="355"/>
                    </a:lnTo>
                    <a:lnTo>
                      <a:pt x="6294" y="376"/>
                    </a:lnTo>
                    <a:lnTo>
                      <a:pt x="6318" y="398"/>
                    </a:lnTo>
                    <a:lnTo>
                      <a:pt x="6340" y="419"/>
                    </a:lnTo>
                    <a:lnTo>
                      <a:pt x="6363" y="440"/>
                    </a:lnTo>
                    <a:lnTo>
                      <a:pt x="6384" y="463"/>
                    </a:lnTo>
                    <a:lnTo>
                      <a:pt x="6424" y="508"/>
                    </a:lnTo>
                    <a:lnTo>
                      <a:pt x="6463" y="554"/>
                    </a:lnTo>
                    <a:lnTo>
                      <a:pt x="6499" y="601"/>
                    </a:lnTo>
                    <a:lnTo>
                      <a:pt x="6533" y="648"/>
                    </a:lnTo>
                    <a:lnTo>
                      <a:pt x="6567" y="697"/>
                    </a:lnTo>
                    <a:lnTo>
                      <a:pt x="6598" y="747"/>
                    </a:lnTo>
                    <a:lnTo>
                      <a:pt x="6629" y="797"/>
                    </a:lnTo>
                    <a:lnTo>
                      <a:pt x="6690" y="899"/>
                    </a:lnTo>
                    <a:lnTo>
                      <a:pt x="6753" y="1003"/>
                    </a:lnTo>
                    <a:lnTo>
                      <a:pt x="6785" y="1054"/>
                    </a:lnTo>
                    <a:lnTo>
                      <a:pt x="6819" y="1106"/>
                    </a:lnTo>
                    <a:lnTo>
                      <a:pt x="6812" y="1111"/>
                    </a:lnTo>
                    <a:lnTo>
                      <a:pt x="6812" y="1111"/>
                    </a:lnTo>
                    <a:lnTo>
                      <a:pt x="6819" y="1124"/>
                    </a:lnTo>
                    <a:lnTo>
                      <a:pt x="6827" y="1135"/>
                    </a:lnTo>
                    <a:lnTo>
                      <a:pt x="6835" y="1147"/>
                    </a:lnTo>
                    <a:lnTo>
                      <a:pt x="6844" y="1157"/>
                    </a:lnTo>
                    <a:lnTo>
                      <a:pt x="6854" y="1167"/>
                    </a:lnTo>
                    <a:lnTo>
                      <a:pt x="6864" y="1177"/>
                    </a:lnTo>
                    <a:lnTo>
                      <a:pt x="6887" y="1194"/>
                    </a:lnTo>
                    <a:lnTo>
                      <a:pt x="6912" y="1210"/>
                    </a:lnTo>
                    <a:lnTo>
                      <a:pt x="6939" y="1224"/>
                    </a:lnTo>
                    <a:lnTo>
                      <a:pt x="6968" y="1237"/>
                    </a:lnTo>
                    <a:lnTo>
                      <a:pt x="6998" y="1247"/>
                    </a:lnTo>
                    <a:lnTo>
                      <a:pt x="7030" y="1255"/>
                    </a:lnTo>
                    <a:lnTo>
                      <a:pt x="7064" y="1264"/>
                    </a:lnTo>
                    <a:lnTo>
                      <a:pt x="7099" y="1270"/>
                    </a:lnTo>
                    <a:lnTo>
                      <a:pt x="7134" y="1275"/>
                    </a:lnTo>
                    <a:lnTo>
                      <a:pt x="7172" y="1280"/>
                    </a:lnTo>
                    <a:lnTo>
                      <a:pt x="7209" y="1283"/>
                    </a:lnTo>
                    <a:lnTo>
                      <a:pt x="7248" y="1287"/>
                    </a:lnTo>
                    <a:lnTo>
                      <a:pt x="7287" y="1288"/>
                    </a:lnTo>
                    <a:lnTo>
                      <a:pt x="7365" y="1291"/>
                    </a:lnTo>
                    <a:lnTo>
                      <a:pt x="7445" y="1292"/>
                    </a:lnTo>
                    <a:lnTo>
                      <a:pt x="7599" y="1293"/>
                    </a:lnTo>
                    <a:lnTo>
                      <a:pt x="7672" y="1296"/>
                    </a:lnTo>
                    <a:lnTo>
                      <a:pt x="7705" y="1297"/>
                    </a:lnTo>
                    <a:lnTo>
                      <a:pt x="7739" y="1299"/>
                    </a:lnTo>
                    <a:lnTo>
                      <a:pt x="7770" y="1303"/>
                    </a:lnTo>
                    <a:lnTo>
                      <a:pt x="7800" y="1307"/>
                    </a:lnTo>
                    <a:lnTo>
                      <a:pt x="7829" y="1312"/>
                    </a:lnTo>
                    <a:lnTo>
                      <a:pt x="7855" y="1318"/>
                    </a:lnTo>
                    <a:lnTo>
                      <a:pt x="7855" y="1318"/>
                    </a:lnTo>
                    <a:lnTo>
                      <a:pt x="7939" y="1342"/>
                    </a:lnTo>
                    <a:lnTo>
                      <a:pt x="8025" y="1368"/>
                    </a:lnTo>
                    <a:lnTo>
                      <a:pt x="8112" y="1396"/>
                    </a:lnTo>
                    <a:lnTo>
                      <a:pt x="8199" y="1424"/>
                    </a:lnTo>
                    <a:lnTo>
                      <a:pt x="8285" y="1456"/>
                    </a:lnTo>
                    <a:lnTo>
                      <a:pt x="8373" y="1490"/>
                    </a:lnTo>
                    <a:lnTo>
                      <a:pt x="8459" y="1526"/>
                    </a:lnTo>
                    <a:lnTo>
                      <a:pt x="8502" y="1545"/>
                    </a:lnTo>
                    <a:lnTo>
                      <a:pt x="8543" y="1565"/>
                    </a:lnTo>
                    <a:lnTo>
                      <a:pt x="8585" y="1586"/>
                    </a:lnTo>
                    <a:lnTo>
                      <a:pt x="8627" y="1607"/>
                    </a:lnTo>
                    <a:lnTo>
                      <a:pt x="8667" y="1629"/>
                    </a:lnTo>
                    <a:lnTo>
                      <a:pt x="8707" y="1651"/>
                    </a:lnTo>
                    <a:lnTo>
                      <a:pt x="8745" y="1675"/>
                    </a:lnTo>
                    <a:lnTo>
                      <a:pt x="8784" y="1699"/>
                    </a:lnTo>
                    <a:lnTo>
                      <a:pt x="8822" y="1724"/>
                    </a:lnTo>
                    <a:lnTo>
                      <a:pt x="8859" y="1750"/>
                    </a:lnTo>
                    <a:lnTo>
                      <a:pt x="8895" y="1778"/>
                    </a:lnTo>
                    <a:lnTo>
                      <a:pt x="8929" y="1805"/>
                    </a:lnTo>
                    <a:lnTo>
                      <a:pt x="8964" y="1834"/>
                    </a:lnTo>
                    <a:lnTo>
                      <a:pt x="8997" y="1863"/>
                    </a:lnTo>
                    <a:lnTo>
                      <a:pt x="9028" y="1893"/>
                    </a:lnTo>
                    <a:lnTo>
                      <a:pt x="9058" y="1925"/>
                    </a:lnTo>
                    <a:lnTo>
                      <a:pt x="9088" y="1957"/>
                    </a:lnTo>
                    <a:lnTo>
                      <a:pt x="9115" y="1990"/>
                    </a:lnTo>
                    <a:lnTo>
                      <a:pt x="9115" y="1990"/>
                    </a:lnTo>
                    <a:lnTo>
                      <a:pt x="9163" y="2048"/>
                    </a:lnTo>
                    <a:lnTo>
                      <a:pt x="9210" y="2106"/>
                    </a:lnTo>
                    <a:lnTo>
                      <a:pt x="9258" y="2166"/>
                    </a:lnTo>
                    <a:lnTo>
                      <a:pt x="9303" y="2227"/>
                    </a:lnTo>
                    <a:lnTo>
                      <a:pt x="9347" y="2290"/>
                    </a:lnTo>
                    <a:lnTo>
                      <a:pt x="9389" y="2352"/>
                    </a:lnTo>
                    <a:lnTo>
                      <a:pt x="9431" y="2417"/>
                    </a:lnTo>
                    <a:lnTo>
                      <a:pt x="9469" y="2484"/>
                    </a:lnTo>
                    <a:lnTo>
                      <a:pt x="9506" y="2550"/>
                    </a:lnTo>
                    <a:lnTo>
                      <a:pt x="9541" y="2619"/>
                    </a:lnTo>
                    <a:lnTo>
                      <a:pt x="9572" y="2688"/>
                    </a:lnTo>
                    <a:lnTo>
                      <a:pt x="9587" y="2723"/>
                    </a:lnTo>
                    <a:lnTo>
                      <a:pt x="9601" y="2758"/>
                    </a:lnTo>
                    <a:lnTo>
                      <a:pt x="9614" y="2793"/>
                    </a:lnTo>
                    <a:lnTo>
                      <a:pt x="9627" y="2828"/>
                    </a:lnTo>
                    <a:lnTo>
                      <a:pt x="9638" y="2864"/>
                    </a:lnTo>
                    <a:lnTo>
                      <a:pt x="9649" y="2901"/>
                    </a:lnTo>
                    <a:lnTo>
                      <a:pt x="9659" y="2936"/>
                    </a:lnTo>
                    <a:lnTo>
                      <a:pt x="9668" y="2973"/>
                    </a:lnTo>
                    <a:lnTo>
                      <a:pt x="9677" y="3010"/>
                    </a:lnTo>
                    <a:lnTo>
                      <a:pt x="9684" y="3046"/>
                    </a:lnTo>
                    <a:lnTo>
                      <a:pt x="9684" y="3046"/>
                    </a:lnTo>
                    <a:lnTo>
                      <a:pt x="9694" y="3107"/>
                    </a:lnTo>
                    <a:lnTo>
                      <a:pt x="9703" y="3169"/>
                    </a:lnTo>
                    <a:lnTo>
                      <a:pt x="9712" y="3231"/>
                    </a:lnTo>
                    <a:lnTo>
                      <a:pt x="9721" y="3293"/>
                    </a:lnTo>
                    <a:lnTo>
                      <a:pt x="9728" y="3355"/>
                    </a:lnTo>
                    <a:lnTo>
                      <a:pt x="9734" y="3418"/>
                    </a:lnTo>
                    <a:lnTo>
                      <a:pt x="9739" y="3481"/>
                    </a:lnTo>
                    <a:lnTo>
                      <a:pt x="9744" y="3543"/>
                    </a:lnTo>
                    <a:lnTo>
                      <a:pt x="9748" y="3606"/>
                    </a:lnTo>
                    <a:lnTo>
                      <a:pt x="9751" y="3668"/>
                    </a:lnTo>
                    <a:lnTo>
                      <a:pt x="9753" y="3731"/>
                    </a:lnTo>
                    <a:lnTo>
                      <a:pt x="9754" y="3794"/>
                    </a:lnTo>
                    <a:lnTo>
                      <a:pt x="9754" y="3856"/>
                    </a:lnTo>
                    <a:lnTo>
                      <a:pt x="9753" y="3920"/>
                    </a:lnTo>
                    <a:lnTo>
                      <a:pt x="9751" y="3983"/>
                    </a:lnTo>
                    <a:lnTo>
                      <a:pt x="9748" y="4045"/>
                    </a:lnTo>
                    <a:lnTo>
                      <a:pt x="9744" y="4108"/>
                    </a:lnTo>
                    <a:lnTo>
                      <a:pt x="9739" y="4169"/>
                    </a:lnTo>
                    <a:lnTo>
                      <a:pt x="9733" y="4232"/>
                    </a:lnTo>
                    <a:lnTo>
                      <a:pt x="9727" y="4294"/>
                    </a:lnTo>
                    <a:lnTo>
                      <a:pt x="9718" y="4356"/>
                    </a:lnTo>
                    <a:lnTo>
                      <a:pt x="9709" y="4417"/>
                    </a:lnTo>
                    <a:lnTo>
                      <a:pt x="9698" y="4479"/>
                    </a:lnTo>
                    <a:lnTo>
                      <a:pt x="9687" y="4540"/>
                    </a:lnTo>
                    <a:lnTo>
                      <a:pt x="9674" y="4600"/>
                    </a:lnTo>
                    <a:lnTo>
                      <a:pt x="9659" y="4660"/>
                    </a:lnTo>
                    <a:lnTo>
                      <a:pt x="9644" y="4720"/>
                    </a:lnTo>
                    <a:lnTo>
                      <a:pt x="9628" y="4779"/>
                    </a:lnTo>
                    <a:lnTo>
                      <a:pt x="9611" y="4838"/>
                    </a:lnTo>
                    <a:lnTo>
                      <a:pt x="9592" y="4897"/>
                    </a:lnTo>
                    <a:lnTo>
                      <a:pt x="9571" y="4954"/>
                    </a:lnTo>
                    <a:lnTo>
                      <a:pt x="9549" y="5012"/>
                    </a:lnTo>
                    <a:lnTo>
                      <a:pt x="9549" y="5012"/>
                    </a:lnTo>
                    <a:lnTo>
                      <a:pt x="9482" y="5177"/>
                    </a:lnTo>
                    <a:lnTo>
                      <a:pt x="9414" y="5345"/>
                    </a:lnTo>
                    <a:lnTo>
                      <a:pt x="9348" y="5513"/>
                    </a:lnTo>
                    <a:lnTo>
                      <a:pt x="9283" y="5682"/>
                    </a:lnTo>
                    <a:lnTo>
                      <a:pt x="9219" y="5852"/>
                    </a:lnTo>
                    <a:lnTo>
                      <a:pt x="9158" y="6022"/>
                    </a:lnTo>
                    <a:lnTo>
                      <a:pt x="9098" y="6193"/>
                    </a:lnTo>
                    <a:lnTo>
                      <a:pt x="9039" y="6364"/>
                    </a:lnTo>
                    <a:close/>
                  </a:path>
                </a:pathLst>
              </a:custGeom>
              <a:solidFill>
                <a:srgbClr val="5039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6" name="Freeform 8">
                <a:extLst>
                  <a:ext uri="{FF2B5EF4-FFF2-40B4-BE49-F238E27FC236}">
                    <a16:creationId xmlns:a16="http://schemas.microsoft.com/office/drawing/2014/main" id="{CA8728C3-AF4B-04EC-8DD6-BEBD5835F6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1" y="2"/>
                <a:ext cx="2438" cy="1908"/>
              </a:xfrm>
              <a:custGeom>
                <a:avLst/>
                <a:gdLst>
                  <a:gd name="T0" fmla="*/ 8780 w 9754"/>
                  <a:gd name="T1" fmla="*/ 7178 h 7630"/>
                  <a:gd name="T2" fmla="*/ 8675 w 9754"/>
                  <a:gd name="T3" fmla="*/ 7599 h 7630"/>
                  <a:gd name="T4" fmla="*/ 8583 w 9754"/>
                  <a:gd name="T5" fmla="*/ 6978 h 7630"/>
                  <a:gd name="T6" fmla="*/ 8513 w 9754"/>
                  <a:gd name="T7" fmla="*/ 6262 h 7630"/>
                  <a:gd name="T8" fmla="*/ 8484 w 9754"/>
                  <a:gd name="T9" fmla="*/ 4988 h 7630"/>
                  <a:gd name="T10" fmla="*/ 8362 w 9754"/>
                  <a:gd name="T11" fmla="*/ 4198 h 7630"/>
                  <a:gd name="T12" fmla="*/ 8149 w 9754"/>
                  <a:gd name="T13" fmla="*/ 3660 h 7630"/>
                  <a:gd name="T14" fmla="*/ 7765 w 9754"/>
                  <a:gd name="T15" fmla="*/ 3029 h 7630"/>
                  <a:gd name="T16" fmla="*/ 7529 w 9754"/>
                  <a:gd name="T17" fmla="*/ 2743 h 7630"/>
                  <a:gd name="T18" fmla="*/ 7217 w 9754"/>
                  <a:gd name="T19" fmla="*/ 2505 h 7630"/>
                  <a:gd name="T20" fmla="*/ 6793 w 9754"/>
                  <a:gd name="T21" fmla="*/ 2360 h 7630"/>
                  <a:gd name="T22" fmla="*/ 6608 w 9754"/>
                  <a:gd name="T23" fmla="*/ 2243 h 7630"/>
                  <a:gd name="T24" fmla="*/ 6398 w 9754"/>
                  <a:gd name="T25" fmla="*/ 2141 h 7630"/>
                  <a:gd name="T26" fmla="*/ 5985 w 9754"/>
                  <a:gd name="T27" fmla="*/ 2063 h 7630"/>
                  <a:gd name="T28" fmla="*/ 5191 w 9754"/>
                  <a:gd name="T29" fmla="*/ 1908 h 7630"/>
                  <a:gd name="T30" fmla="*/ 4648 w 9754"/>
                  <a:gd name="T31" fmla="*/ 1892 h 7630"/>
                  <a:gd name="T32" fmla="*/ 4115 w 9754"/>
                  <a:gd name="T33" fmla="*/ 2000 h 7630"/>
                  <a:gd name="T34" fmla="*/ 3909 w 9754"/>
                  <a:gd name="T35" fmla="*/ 2138 h 7630"/>
                  <a:gd name="T36" fmla="*/ 3601 w 9754"/>
                  <a:gd name="T37" fmla="*/ 2539 h 7630"/>
                  <a:gd name="T38" fmla="*/ 3291 w 9754"/>
                  <a:gd name="T39" fmla="*/ 2972 h 7630"/>
                  <a:gd name="T40" fmla="*/ 2776 w 9754"/>
                  <a:gd name="T41" fmla="*/ 3499 h 7630"/>
                  <a:gd name="T42" fmla="*/ 2115 w 9754"/>
                  <a:gd name="T43" fmla="*/ 3995 h 7630"/>
                  <a:gd name="T44" fmla="*/ 1757 w 9754"/>
                  <a:gd name="T45" fmla="*/ 4142 h 7630"/>
                  <a:gd name="T46" fmla="*/ 1260 w 9754"/>
                  <a:gd name="T47" fmla="*/ 4303 h 7630"/>
                  <a:gd name="T48" fmla="*/ 1232 w 9754"/>
                  <a:gd name="T49" fmla="*/ 4804 h 7630"/>
                  <a:gd name="T50" fmla="*/ 1077 w 9754"/>
                  <a:gd name="T51" fmla="*/ 5871 h 7630"/>
                  <a:gd name="T52" fmla="*/ 849 w 9754"/>
                  <a:gd name="T53" fmla="*/ 7263 h 7630"/>
                  <a:gd name="T54" fmla="*/ 784 w 9754"/>
                  <a:gd name="T55" fmla="*/ 6988 h 7630"/>
                  <a:gd name="T56" fmla="*/ 547 w 9754"/>
                  <a:gd name="T57" fmla="*/ 6571 h 7630"/>
                  <a:gd name="T58" fmla="*/ 315 w 9754"/>
                  <a:gd name="T59" fmla="*/ 6248 h 7630"/>
                  <a:gd name="T60" fmla="*/ 133 w 9754"/>
                  <a:gd name="T61" fmla="*/ 5701 h 7630"/>
                  <a:gd name="T62" fmla="*/ 35 w 9754"/>
                  <a:gd name="T63" fmla="*/ 5126 h 7630"/>
                  <a:gd name="T64" fmla="*/ 3 w 9754"/>
                  <a:gd name="T65" fmla="*/ 4226 h 7630"/>
                  <a:gd name="T66" fmla="*/ 75 w 9754"/>
                  <a:gd name="T67" fmla="*/ 3284 h 7630"/>
                  <a:gd name="T68" fmla="*/ 165 w 9754"/>
                  <a:gd name="T69" fmla="*/ 2809 h 7630"/>
                  <a:gd name="T70" fmla="*/ 293 w 9754"/>
                  <a:gd name="T71" fmla="*/ 2478 h 7630"/>
                  <a:gd name="T72" fmla="*/ 716 w 9754"/>
                  <a:gd name="T73" fmla="*/ 1856 h 7630"/>
                  <a:gd name="T74" fmla="*/ 1206 w 9754"/>
                  <a:gd name="T75" fmla="*/ 1280 h 7630"/>
                  <a:gd name="T76" fmla="*/ 1571 w 9754"/>
                  <a:gd name="T77" fmla="*/ 994 h 7630"/>
                  <a:gd name="T78" fmla="*/ 2130 w 9754"/>
                  <a:gd name="T79" fmla="*/ 663 h 7630"/>
                  <a:gd name="T80" fmla="*/ 2624 w 9754"/>
                  <a:gd name="T81" fmla="*/ 429 h 7630"/>
                  <a:gd name="T82" fmla="*/ 3586 w 9754"/>
                  <a:gd name="T83" fmla="*/ 150 h 7630"/>
                  <a:gd name="T84" fmla="*/ 4505 w 9754"/>
                  <a:gd name="T85" fmla="*/ 12 h 7630"/>
                  <a:gd name="T86" fmla="*/ 5074 w 9754"/>
                  <a:gd name="T87" fmla="*/ 5 h 7630"/>
                  <a:gd name="T88" fmla="*/ 5643 w 9754"/>
                  <a:gd name="T89" fmla="*/ 73 h 7630"/>
                  <a:gd name="T90" fmla="*/ 6054 w 9754"/>
                  <a:gd name="T91" fmla="*/ 215 h 7630"/>
                  <a:gd name="T92" fmla="*/ 6294 w 9754"/>
                  <a:gd name="T93" fmla="*/ 376 h 7630"/>
                  <a:gd name="T94" fmla="*/ 6567 w 9754"/>
                  <a:gd name="T95" fmla="*/ 697 h 7630"/>
                  <a:gd name="T96" fmla="*/ 6819 w 9754"/>
                  <a:gd name="T97" fmla="*/ 1124 h 7630"/>
                  <a:gd name="T98" fmla="*/ 6968 w 9754"/>
                  <a:gd name="T99" fmla="*/ 1237 h 7630"/>
                  <a:gd name="T100" fmla="*/ 7287 w 9754"/>
                  <a:gd name="T101" fmla="*/ 1288 h 7630"/>
                  <a:gd name="T102" fmla="*/ 7829 w 9754"/>
                  <a:gd name="T103" fmla="*/ 1312 h 7630"/>
                  <a:gd name="T104" fmla="*/ 8459 w 9754"/>
                  <a:gd name="T105" fmla="*/ 1526 h 7630"/>
                  <a:gd name="T106" fmla="*/ 8822 w 9754"/>
                  <a:gd name="T107" fmla="*/ 1724 h 7630"/>
                  <a:gd name="T108" fmla="*/ 9115 w 9754"/>
                  <a:gd name="T109" fmla="*/ 1990 h 7630"/>
                  <a:gd name="T110" fmla="*/ 9469 w 9754"/>
                  <a:gd name="T111" fmla="*/ 2484 h 7630"/>
                  <a:gd name="T112" fmla="*/ 9649 w 9754"/>
                  <a:gd name="T113" fmla="*/ 2901 h 7630"/>
                  <a:gd name="T114" fmla="*/ 9721 w 9754"/>
                  <a:gd name="T115" fmla="*/ 3293 h 7630"/>
                  <a:gd name="T116" fmla="*/ 9754 w 9754"/>
                  <a:gd name="T117" fmla="*/ 3856 h 7630"/>
                  <a:gd name="T118" fmla="*/ 9709 w 9754"/>
                  <a:gd name="T119" fmla="*/ 4417 h 7630"/>
                  <a:gd name="T120" fmla="*/ 9571 w 9754"/>
                  <a:gd name="T121" fmla="*/ 4954 h 7630"/>
                  <a:gd name="T122" fmla="*/ 9098 w 9754"/>
                  <a:gd name="T123" fmla="*/ 6193 h 7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754" h="7630">
                    <a:moveTo>
                      <a:pt x="9039" y="6364"/>
                    </a:moveTo>
                    <a:lnTo>
                      <a:pt x="9039" y="6364"/>
                    </a:lnTo>
                    <a:lnTo>
                      <a:pt x="8982" y="6543"/>
                    </a:lnTo>
                    <a:lnTo>
                      <a:pt x="8982" y="6543"/>
                    </a:lnTo>
                    <a:lnTo>
                      <a:pt x="8897" y="6796"/>
                    </a:lnTo>
                    <a:lnTo>
                      <a:pt x="8855" y="6924"/>
                    </a:lnTo>
                    <a:lnTo>
                      <a:pt x="8817" y="7051"/>
                    </a:lnTo>
                    <a:lnTo>
                      <a:pt x="8798" y="7114"/>
                    </a:lnTo>
                    <a:lnTo>
                      <a:pt x="8780" y="7178"/>
                    </a:lnTo>
                    <a:lnTo>
                      <a:pt x="8763" y="7243"/>
                    </a:lnTo>
                    <a:lnTo>
                      <a:pt x="8747" y="7307"/>
                    </a:lnTo>
                    <a:lnTo>
                      <a:pt x="8732" y="7372"/>
                    </a:lnTo>
                    <a:lnTo>
                      <a:pt x="8719" y="7437"/>
                    </a:lnTo>
                    <a:lnTo>
                      <a:pt x="8707" y="7504"/>
                    </a:lnTo>
                    <a:lnTo>
                      <a:pt x="8695" y="7569"/>
                    </a:lnTo>
                    <a:lnTo>
                      <a:pt x="8692" y="7569"/>
                    </a:lnTo>
                    <a:lnTo>
                      <a:pt x="8692" y="7569"/>
                    </a:lnTo>
                    <a:lnTo>
                      <a:pt x="8675" y="7599"/>
                    </a:lnTo>
                    <a:lnTo>
                      <a:pt x="8660" y="7630"/>
                    </a:lnTo>
                    <a:lnTo>
                      <a:pt x="8660" y="7630"/>
                    </a:lnTo>
                    <a:lnTo>
                      <a:pt x="8653" y="7536"/>
                    </a:lnTo>
                    <a:lnTo>
                      <a:pt x="8643" y="7444"/>
                    </a:lnTo>
                    <a:lnTo>
                      <a:pt x="8633" y="7351"/>
                    </a:lnTo>
                    <a:lnTo>
                      <a:pt x="8622" y="7257"/>
                    </a:lnTo>
                    <a:lnTo>
                      <a:pt x="8610" y="7164"/>
                    </a:lnTo>
                    <a:lnTo>
                      <a:pt x="8597" y="7072"/>
                    </a:lnTo>
                    <a:lnTo>
                      <a:pt x="8583" y="6978"/>
                    </a:lnTo>
                    <a:lnTo>
                      <a:pt x="8568" y="6885"/>
                    </a:lnTo>
                    <a:lnTo>
                      <a:pt x="8568" y="6885"/>
                    </a:lnTo>
                    <a:lnTo>
                      <a:pt x="8555" y="6798"/>
                    </a:lnTo>
                    <a:lnTo>
                      <a:pt x="8544" y="6710"/>
                    </a:lnTo>
                    <a:lnTo>
                      <a:pt x="8535" y="6621"/>
                    </a:lnTo>
                    <a:lnTo>
                      <a:pt x="8528" y="6532"/>
                    </a:lnTo>
                    <a:lnTo>
                      <a:pt x="8522" y="6442"/>
                    </a:lnTo>
                    <a:lnTo>
                      <a:pt x="8517" y="6352"/>
                    </a:lnTo>
                    <a:lnTo>
                      <a:pt x="8513" y="6262"/>
                    </a:lnTo>
                    <a:lnTo>
                      <a:pt x="8510" y="6171"/>
                    </a:lnTo>
                    <a:lnTo>
                      <a:pt x="8507" y="5990"/>
                    </a:lnTo>
                    <a:lnTo>
                      <a:pt x="8504" y="5807"/>
                    </a:lnTo>
                    <a:lnTo>
                      <a:pt x="8503" y="5624"/>
                    </a:lnTo>
                    <a:lnTo>
                      <a:pt x="8500" y="5441"/>
                    </a:lnTo>
                    <a:lnTo>
                      <a:pt x="8497" y="5260"/>
                    </a:lnTo>
                    <a:lnTo>
                      <a:pt x="8493" y="5168"/>
                    </a:lnTo>
                    <a:lnTo>
                      <a:pt x="8489" y="5078"/>
                    </a:lnTo>
                    <a:lnTo>
                      <a:pt x="8484" y="4988"/>
                    </a:lnTo>
                    <a:lnTo>
                      <a:pt x="8478" y="4898"/>
                    </a:lnTo>
                    <a:lnTo>
                      <a:pt x="8470" y="4809"/>
                    </a:lnTo>
                    <a:lnTo>
                      <a:pt x="8460" y="4720"/>
                    </a:lnTo>
                    <a:lnTo>
                      <a:pt x="8449" y="4631"/>
                    </a:lnTo>
                    <a:lnTo>
                      <a:pt x="8437" y="4544"/>
                    </a:lnTo>
                    <a:lnTo>
                      <a:pt x="8422" y="4456"/>
                    </a:lnTo>
                    <a:lnTo>
                      <a:pt x="8404" y="4370"/>
                    </a:lnTo>
                    <a:lnTo>
                      <a:pt x="8384" y="4283"/>
                    </a:lnTo>
                    <a:lnTo>
                      <a:pt x="8362" y="4198"/>
                    </a:lnTo>
                    <a:lnTo>
                      <a:pt x="8337" y="4113"/>
                    </a:lnTo>
                    <a:lnTo>
                      <a:pt x="8324" y="4072"/>
                    </a:lnTo>
                    <a:lnTo>
                      <a:pt x="8309" y="4029"/>
                    </a:lnTo>
                    <a:lnTo>
                      <a:pt x="8309" y="4029"/>
                    </a:lnTo>
                    <a:lnTo>
                      <a:pt x="8282" y="3955"/>
                    </a:lnTo>
                    <a:lnTo>
                      <a:pt x="8252" y="3881"/>
                    </a:lnTo>
                    <a:lnTo>
                      <a:pt x="8219" y="3807"/>
                    </a:lnTo>
                    <a:lnTo>
                      <a:pt x="8185" y="3733"/>
                    </a:lnTo>
                    <a:lnTo>
                      <a:pt x="8149" y="3660"/>
                    </a:lnTo>
                    <a:lnTo>
                      <a:pt x="8112" y="3587"/>
                    </a:lnTo>
                    <a:lnTo>
                      <a:pt x="8073" y="3514"/>
                    </a:lnTo>
                    <a:lnTo>
                      <a:pt x="8032" y="3442"/>
                    </a:lnTo>
                    <a:lnTo>
                      <a:pt x="7990" y="3370"/>
                    </a:lnTo>
                    <a:lnTo>
                      <a:pt x="7947" y="3300"/>
                    </a:lnTo>
                    <a:lnTo>
                      <a:pt x="7903" y="3230"/>
                    </a:lnTo>
                    <a:lnTo>
                      <a:pt x="7858" y="3163"/>
                    </a:lnTo>
                    <a:lnTo>
                      <a:pt x="7812" y="3095"/>
                    </a:lnTo>
                    <a:lnTo>
                      <a:pt x="7765" y="3029"/>
                    </a:lnTo>
                    <a:lnTo>
                      <a:pt x="7718" y="2965"/>
                    </a:lnTo>
                    <a:lnTo>
                      <a:pt x="7669" y="2901"/>
                    </a:lnTo>
                    <a:lnTo>
                      <a:pt x="7669" y="2901"/>
                    </a:lnTo>
                    <a:lnTo>
                      <a:pt x="7648" y="2873"/>
                    </a:lnTo>
                    <a:lnTo>
                      <a:pt x="7625" y="2844"/>
                    </a:lnTo>
                    <a:lnTo>
                      <a:pt x="7602" y="2818"/>
                    </a:lnTo>
                    <a:lnTo>
                      <a:pt x="7578" y="2792"/>
                    </a:lnTo>
                    <a:lnTo>
                      <a:pt x="7554" y="2767"/>
                    </a:lnTo>
                    <a:lnTo>
                      <a:pt x="7529" y="2743"/>
                    </a:lnTo>
                    <a:lnTo>
                      <a:pt x="7504" y="2719"/>
                    </a:lnTo>
                    <a:lnTo>
                      <a:pt x="7478" y="2695"/>
                    </a:lnTo>
                    <a:lnTo>
                      <a:pt x="7425" y="2652"/>
                    </a:lnTo>
                    <a:lnTo>
                      <a:pt x="7370" y="2609"/>
                    </a:lnTo>
                    <a:lnTo>
                      <a:pt x="7313" y="2568"/>
                    </a:lnTo>
                    <a:lnTo>
                      <a:pt x="7255" y="2529"/>
                    </a:lnTo>
                    <a:lnTo>
                      <a:pt x="7255" y="2529"/>
                    </a:lnTo>
                    <a:lnTo>
                      <a:pt x="7237" y="2516"/>
                    </a:lnTo>
                    <a:lnTo>
                      <a:pt x="7217" y="2505"/>
                    </a:lnTo>
                    <a:lnTo>
                      <a:pt x="7177" y="2485"/>
                    </a:lnTo>
                    <a:lnTo>
                      <a:pt x="7135" y="2466"/>
                    </a:lnTo>
                    <a:lnTo>
                      <a:pt x="7093" y="2450"/>
                    </a:lnTo>
                    <a:lnTo>
                      <a:pt x="7050" y="2436"/>
                    </a:lnTo>
                    <a:lnTo>
                      <a:pt x="7008" y="2422"/>
                    </a:lnTo>
                    <a:lnTo>
                      <a:pt x="6922" y="2399"/>
                    </a:lnTo>
                    <a:lnTo>
                      <a:pt x="6878" y="2386"/>
                    </a:lnTo>
                    <a:lnTo>
                      <a:pt x="6835" y="2374"/>
                    </a:lnTo>
                    <a:lnTo>
                      <a:pt x="6793" y="2360"/>
                    </a:lnTo>
                    <a:lnTo>
                      <a:pt x="6752" y="2344"/>
                    </a:lnTo>
                    <a:lnTo>
                      <a:pt x="6710" y="2327"/>
                    </a:lnTo>
                    <a:lnTo>
                      <a:pt x="6672" y="2307"/>
                    </a:lnTo>
                    <a:lnTo>
                      <a:pt x="6652" y="2297"/>
                    </a:lnTo>
                    <a:lnTo>
                      <a:pt x="6632" y="2285"/>
                    </a:lnTo>
                    <a:lnTo>
                      <a:pt x="6613" y="2273"/>
                    </a:lnTo>
                    <a:lnTo>
                      <a:pt x="6594" y="2260"/>
                    </a:lnTo>
                    <a:lnTo>
                      <a:pt x="6608" y="2243"/>
                    </a:lnTo>
                    <a:lnTo>
                      <a:pt x="6608" y="2243"/>
                    </a:lnTo>
                    <a:lnTo>
                      <a:pt x="6594" y="2231"/>
                    </a:lnTo>
                    <a:lnTo>
                      <a:pt x="6579" y="2221"/>
                    </a:lnTo>
                    <a:lnTo>
                      <a:pt x="6564" y="2210"/>
                    </a:lnTo>
                    <a:lnTo>
                      <a:pt x="6548" y="2200"/>
                    </a:lnTo>
                    <a:lnTo>
                      <a:pt x="6530" y="2191"/>
                    </a:lnTo>
                    <a:lnTo>
                      <a:pt x="6513" y="2182"/>
                    </a:lnTo>
                    <a:lnTo>
                      <a:pt x="6477" y="2167"/>
                    </a:lnTo>
                    <a:lnTo>
                      <a:pt x="6438" y="2153"/>
                    </a:lnTo>
                    <a:lnTo>
                      <a:pt x="6398" y="2141"/>
                    </a:lnTo>
                    <a:lnTo>
                      <a:pt x="6356" y="2129"/>
                    </a:lnTo>
                    <a:lnTo>
                      <a:pt x="6314" y="2121"/>
                    </a:lnTo>
                    <a:lnTo>
                      <a:pt x="6271" y="2112"/>
                    </a:lnTo>
                    <a:lnTo>
                      <a:pt x="6229" y="2104"/>
                    </a:lnTo>
                    <a:lnTo>
                      <a:pt x="6143" y="2091"/>
                    </a:lnTo>
                    <a:lnTo>
                      <a:pt x="6061" y="2077"/>
                    </a:lnTo>
                    <a:lnTo>
                      <a:pt x="6023" y="2071"/>
                    </a:lnTo>
                    <a:lnTo>
                      <a:pt x="5985" y="2063"/>
                    </a:lnTo>
                    <a:lnTo>
                      <a:pt x="5985" y="2063"/>
                    </a:lnTo>
                    <a:lnTo>
                      <a:pt x="5873" y="2039"/>
                    </a:lnTo>
                    <a:lnTo>
                      <a:pt x="5760" y="2014"/>
                    </a:lnTo>
                    <a:lnTo>
                      <a:pt x="5648" y="1989"/>
                    </a:lnTo>
                    <a:lnTo>
                      <a:pt x="5534" y="1965"/>
                    </a:lnTo>
                    <a:lnTo>
                      <a:pt x="5421" y="1943"/>
                    </a:lnTo>
                    <a:lnTo>
                      <a:pt x="5364" y="1933"/>
                    </a:lnTo>
                    <a:lnTo>
                      <a:pt x="5306" y="1923"/>
                    </a:lnTo>
                    <a:lnTo>
                      <a:pt x="5249" y="1915"/>
                    </a:lnTo>
                    <a:lnTo>
                      <a:pt x="5191" y="1908"/>
                    </a:lnTo>
                    <a:lnTo>
                      <a:pt x="5134" y="1902"/>
                    </a:lnTo>
                    <a:lnTo>
                      <a:pt x="5076" y="1898"/>
                    </a:lnTo>
                    <a:lnTo>
                      <a:pt x="5076" y="1898"/>
                    </a:lnTo>
                    <a:lnTo>
                      <a:pt x="4953" y="1892"/>
                    </a:lnTo>
                    <a:lnTo>
                      <a:pt x="4891" y="1889"/>
                    </a:lnTo>
                    <a:lnTo>
                      <a:pt x="4830" y="1888"/>
                    </a:lnTo>
                    <a:lnTo>
                      <a:pt x="4769" y="1888"/>
                    </a:lnTo>
                    <a:lnTo>
                      <a:pt x="4709" y="1889"/>
                    </a:lnTo>
                    <a:lnTo>
                      <a:pt x="4648" y="1892"/>
                    </a:lnTo>
                    <a:lnTo>
                      <a:pt x="4588" y="1895"/>
                    </a:lnTo>
                    <a:lnTo>
                      <a:pt x="4528" y="1900"/>
                    </a:lnTo>
                    <a:lnTo>
                      <a:pt x="4468" y="1908"/>
                    </a:lnTo>
                    <a:lnTo>
                      <a:pt x="4409" y="1918"/>
                    </a:lnTo>
                    <a:lnTo>
                      <a:pt x="4350" y="1929"/>
                    </a:lnTo>
                    <a:lnTo>
                      <a:pt x="4290" y="1944"/>
                    </a:lnTo>
                    <a:lnTo>
                      <a:pt x="4231" y="1960"/>
                    </a:lnTo>
                    <a:lnTo>
                      <a:pt x="4174" y="1979"/>
                    </a:lnTo>
                    <a:lnTo>
                      <a:pt x="4115" y="2000"/>
                    </a:lnTo>
                    <a:lnTo>
                      <a:pt x="4115" y="2000"/>
                    </a:lnTo>
                    <a:lnTo>
                      <a:pt x="4086" y="2014"/>
                    </a:lnTo>
                    <a:lnTo>
                      <a:pt x="4059" y="2029"/>
                    </a:lnTo>
                    <a:lnTo>
                      <a:pt x="4031" y="2044"/>
                    </a:lnTo>
                    <a:lnTo>
                      <a:pt x="4006" y="2061"/>
                    </a:lnTo>
                    <a:lnTo>
                      <a:pt x="3980" y="2079"/>
                    </a:lnTo>
                    <a:lnTo>
                      <a:pt x="3956" y="2098"/>
                    </a:lnTo>
                    <a:lnTo>
                      <a:pt x="3933" y="2117"/>
                    </a:lnTo>
                    <a:lnTo>
                      <a:pt x="3909" y="2138"/>
                    </a:lnTo>
                    <a:lnTo>
                      <a:pt x="3886" y="2160"/>
                    </a:lnTo>
                    <a:lnTo>
                      <a:pt x="3864" y="2181"/>
                    </a:lnTo>
                    <a:lnTo>
                      <a:pt x="3843" y="2205"/>
                    </a:lnTo>
                    <a:lnTo>
                      <a:pt x="3823" y="2227"/>
                    </a:lnTo>
                    <a:lnTo>
                      <a:pt x="3781" y="2276"/>
                    </a:lnTo>
                    <a:lnTo>
                      <a:pt x="3744" y="2327"/>
                    </a:lnTo>
                    <a:lnTo>
                      <a:pt x="3706" y="2379"/>
                    </a:lnTo>
                    <a:lnTo>
                      <a:pt x="3670" y="2432"/>
                    </a:lnTo>
                    <a:lnTo>
                      <a:pt x="3601" y="2539"/>
                    </a:lnTo>
                    <a:lnTo>
                      <a:pt x="3532" y="2645"/>
                    </a:lnTo>
                    <a:lnTo>
                      <a:pt x="3499" y="2697"/>
                    </a:lnTo>
                    <a:lnTo>
                      <a:pt x="3464" y="2746"/>
                    </a:lnTo>
                    <a:lnTo>
                      <a:pt x="3464" y="2746"/>
                    </a:lnTo>
                    <a:lnTo>
                      <a:pt x="3431" y="2792"/>
                    </a:lnTo>
                    <a:lnTo>
                      <a:pt x="3397" y="2838"/>
                    </a:lnTo>
                    <a:lnTo>
                      <a:pt x="3362" y="2883"/>
                    </a:lnTo>
                    <a:lnTo>
                      <a:pt x="3327" y="2928"/>
                    </a:lnTo>
                    <a:lnTo>
                      <a:pt x="3291" y="2972"/>
                    </a:lnTo>
                    <a:lnTo>
                      <a:pt x="3255" y="3016"/>
                    </a:lnTo>
                    <a:lnTo>
                      <a:pt x="3219" y="3059"/>
                    </a:lnTo>
                    <a:lnTo>
                      <a:pt x="3181" y="3101"/>
                    </a:lnTo>
                    <a:lnTo>
                      <a:pt x="3142" y="3144"/>
                    </a:lnTo>
                    <a:lnTo>
                      <a:pt x="3104" y="3185"/>
                    </a:lnTo>
                    <a:lnTo>
                      <a:pt x="3025" y="3266"/>
                    </a:lnTo>
                    <a:lnTo>
                      <a:pt x="2944" y="3347"/>
                    </a:lnTo>
                    <a:lnTo>
                      <a:pt x="2861" y="3424"/>
                    </a:lnTo>
                    <a:lnTo>
                      <a:pt x="2776" y="3499"/>
                    </a:lnTo>
                    <a:lnTo>
                      <a:pt x="2690" y="3573"/>
                    </a:lnTo>
                    <a:lnTo>
                      <a:pt x="2602" y="3646"/>
                    </a:lnTo>
                    <a:lnTo>
                      <a:pt x="2512" y="3715"/>
                    </a:lnTo>
                    <a:lnTo>
                      <a:pt x="2421" y="3784"/>
                    </a:lnTo>
                    <a:lnTo>
                      <a:pt x="2330" y="3850"/>
                    </a:lnTo>
                    <a:lnTo>
                      <a:pt x="2236" y="3915"/>
                    </a:lnTo>
                    <a:lnTo>
                      <a:pt x="2142" y="3978"/>
                    </a:lnTo>
                    <a:lnTo>
                      <a:pt x="2142" y="3978"/>
                    </a:lnTo>
                    <a:lnTo>
                      <a:pt x="2115" y="3995"/>
                    </a:lnTo>
                    <a:lnTo>
                      <a:pt x="2087" y="4011"/>
                    </a:lnTo>
                    <a:lnTo>
                      <a:pt x="2060" y="4027"/>
                    </a:lnTo>
                    <a:lnTo>
                      <a:pt x="2032" y="4040"/>
                    </a:lnTo>
                    <a:lnTo>
                      <a:pt x="2005" y="4053"/>
                    </a:lnTo>
                    <a:lnTo>
                      <a:pt x="1977" y="4065"/>
                    </a:lnTo>
                    <a:lnTo>
                      <a:pt x="1922" y="4088"/>
                    </a:lnTo>
                    <a:lnTo>
                      <a:pt x="1867" y="4108"/>
                    </a:lnTo>
                    <a:lnTo>
                      <a:pt x="1812" y="4125"/>
                    </a:lnTo>
                    <a:lnTo>
                      <a:pt x="1757" y="4142"/>
                    </a:lnTo>
                    <a:lnTo>
                      <a:pt x="1701" y="4155"/>
                    </a:lnTo>
                    <a:lnTo>
                      <a:pt x="1591" y="4181"/>
                    </a:lnTo>
                    <a:lnTo>
                      <a:pt x="1480" y="4206"/>
                    </a:lnTo>
                    <a:lnTo>
                      <a:pt x="1424" y="4219"/>
                    </a:lnTo>
                    <a:lnTo>
                      <a:pt x="1369" y="4233"/>
                    </a:lnTo>
                    <a:lnTo>
                      <a:pt x="1312" y="4249"/>
                    </a:lnTo>
                    <a:lnTo>
                      <a:pt x="1256" y="4267"/>
                    </a:lnTo>
                    <a:lnTo>
                      <a:pt x="1256" y="4267"/>
                    </a:lnTo>
                    <a:lnTo>
                      <a:pt x="1260" y="4303"/>
                    </a:lnTo>
                    <a:lnTo>
                      <a:pt x="1262" y="4341"/>
                    </a:lnTo>
                    <a:lnTo>
                      <a:pt x="1265" y="4380"/>
                    </a:lnTo>
                    <a:lnTo>
                      <a:pt x="1265" y="4420"/>
                    </a:lnTo>
                    <a:lnTo>
                      <a:pt x="1265" y="4460"/>
                    </a:lnTo>
                    <a:lnTo>
                      <a:pt x="1264" y="4500"/>
                    </a:lnTo>
                    <a:lnTo>
                      <a:pt x="1257" y="4580"/>
                    </a:lnTo>
                    <a:lnTo>
                      <a:pt x="1250" y="4659"/>
                    </a:lnTo>
                    <a:lnTo>
                      <a:pt x="1241" y="4734"/>
                    </a:lnTo>
                    <a:lnTo>
                      <a:pt x="1232" y="4804"/>
                    </a:lnTo>
                    <a:lnTo>
                      <a:pt x="1222" y="4868"/>
                    </a:lnTo>
                    <a:lnTo>
                      <a:pt x="1222" y="4868"/>
                    </a:lnTo>
                    <a:lnTo>
                      <a:pt x="1206" y="4992"/>
                    </a:lnTo>
                    <a:lnTo>
                      <a:pt x="1189" y="5116"/>
                    </a:lnTo>
                    <a:lnTo>
                      <a:pt x="1150" y="5365"/>
                    </a:lnTo>
                    <a:lnTo>
                      <a:pt x="1112" y="5617"/>
                    </a:lnTo>
                    <a:lnTo>
                      <a:pt x="1094" y="5743"/>
                    </a:lnTo>
                    <a:lnTo>
                      <a:pt x="1077" y="5871"/>
                    </a:lnTo>
                    <a:lnTo>
                      <a:pt x="1077" y="5871"/>
                    </a:lnTo>
                    <a:lnTo>
                      <a:pt x="1022" y="6230"/>
                    </a:lnTo>
                    <a:lnTo>
                      <a:pt x="964" y="6591"/>
                    </a:lnTo>
                    <a:lnTo>
                      <a:pt x="906" y="6952"/>
                    </a:lnTo>
                    <a:lnTo>
                      <a:pt x="851" y="7310"/>
                    </a:lnTo>
                    <a:lnTo>
                      <a:pt x="851" y="7310"/>
                    </a:lnTo>
                    <a:lnTo>
                      <a:pt x="850" y="7293"/>
                    </a:lnTo>
                    <a:lnTo>
                      <a:pt x="850" y="7292"/>
                    </a:lnTo>
                    <a:lnTo>
                      <a:pt x="850" y="7292"/>
                    </a:lnTo>
                    <a:lnTo>
                      <a:pt x="849" y="7263"/>
                    </a:lnTo>
                    <a:lnTo>
                      <a:pt x="846" y="7233"/>
                    </a:lnTo>
                    <a:lnTo>
                      <a:pt x="842" y="7203"/>
                    </a:lnTo>
                    <a:lnTo>
                      <a:pt x="837" y="7173"/>
                    </a:lnTo>
                    <a:lnTo>
                      <a:pt x="831" y="7143"/>
                    </a:lnTo>
                    <a:lnTo>
                      <a:pt x="824" y="7112"/>
                    </a:lnTo>
                    <a:lnTo>
                      <a:pt x="815" y="7081"/>
                    </a:lnTo>
                    <a:lnTo>
                      <a:pt x="806" y="7051"/>
                    </a:lnTo>
                    <a:lnTo>
                      <a:pt x="795" y="7019"/>
                    </a:lnTo>
                    <a:lnTo>
                      <a:pt x="784" y="6988"/>
                    </a:lnTo>
                    <a:lnTo>
                      <a:pt x="772" y="6957"/>
                    </a:lnTo>
                    <a:lnTo>
                      <a:pt x="759" y="6927"/>
                    </a:lnTo>
                    <a:lnTo>
                      <a:pt x="745" y="6895"/>
                    </a:lnTo>
                    <a:lnTo>
                      <a:pt x="730" y="6864"/>
                    </a:lnTo>
                    <a:lnTo>
                      <a:pt x="698" y="6803"/>
                    </a:lnTo>
                    <a:lnTo>
                      <a:pt x="663" y="6742"/>
                    </a:lnTo>
                    <a:lnTo>
                      <a:pt x="626" y="6684"/>
                    </a:lnTo>
                    <a:lnTo>
                      <a:pt x="587" y="6626"/>
                    </a:lnTo>
                    <a:lnTo>
                      <a:pt x="547" y="6571"/>
                    </a:lnTo>
                    <a:lnTo>
                      <a:pt x="505" y="6517"/>
                    </a:lnTo>
                    <a:lnTo>
                      <a:pt x="461" y="6466"/>
                    </a:lnTo>
                    <a:lnTo>
                      <a:pt x="417" y="6417"/>
                    </a:lnTo>
                    <a:lnTo>
                      <a:pt x="372" y="6372"/>
                    </a:lnTo>
                    <a:lnTo>
                      <a:pt x="372" y="6372"/>
                    </a:lnTo>
                    <a:lnTo>
                      <a:pt x="372" y="6372"/>
                    </a:lnTo>
                    <a:lnTo>
                      <a:pt x="342" y="6310"/>
                    </a:lnTo>
                    <a:lnTo>
                      <a:pt x="315" y="6248"/>
                    </a:lnTo>
                    <a:lnTo>
                      <a:pt x="315" y="6248"/>
                    </a:lnTo>
                    <a:lnTo>
                      <a:pt x="290" y="6189"/>
                    </a:lnTo>
                    <a:lnTo>
                      <a:pt x="266" y="6130"/>
                    </a:lnTo>
                    <a:lnTo>
                      <a:pt x="243" y="6070"/>
                    </a:lnTo>
                    <a:lnTo>
                      <a:pt x="223" y="6010"/>
                    </a:lnTo>
                    <a:lnTo>
                      <a:pt x="203" y="5949"/>
                    </a:lnTo>
                    <a:lnTo>
                      <a:pt x="183" y="5887"/>
                    </a:lnTo>
                    <a:lnTo>
                      <a:pt x="166" y="5826"/>
                    </a:lnTo>
                    <a:lnTo>
                      <a:pt x="150" y="5763"/>
                    </a:lnTo>
                    <a:lnTo>
                      <a:pt x="133" y="5701"/>
                    </a:lnTo>
                    <a:lnTo>
                      <a:pt x="118" y="5638"/>
                    </a:lnTo>
                    <a:lnTo>
                      <a:pt x="105" y="5575"/>
                    </a:lnTo>
                    <a:lnTo>
                      <a:pt x="92" y="5512"/>
                    </a:lnTo>
                    <a:lnTo>
                      <a:pt x="81" y="5448"/>
                    </a:lnTo>
                    <a:lnTo>
                      <a:pt x="70" y="5384"/>
                    </a:lnTo>
                    <a:lnTo>
                      <a:pt x="60" y="5319"/>
                    </a:lnTo>
                    <a:lnTo>
                      <a:pt x="51" y="5255"/>
                    </a:lnTo>
                    <a:lnTo>
                      <a:pt x="42" y="5190"/>
                    </a:lnTo>
                    <a:lnTo>
                      <a:pt x="35" y="5126"/>
                    </a:lnTo>
                    <a:lnTo>
                      <a:pt x="28" y="5061"/>
                    </a:lnTo>
                    <a:lnTo>
                      <a:pt x="22" y="4996"/>
                    </a:lnTo>
                    <a:lnTo>
                      <a:pt x="12" y="4867"/>
                    </a:lnTo>
                    <a:lnTo>
                      <a:pt x="6" y="4736"/>
                    </a:lnTo>
                    <a:lnTo>
                      <a:pt x="2" y="4608"/>
                    </a:lnTo>
                    <a:lnTo>
                      <a:pt x="0" y="4480"/>
                    </a:lnTo>
                    <a:lnTo>
                      <a:pt x="1" y="4352"/>
                    </a:lnTo>
                    <a:lnTo>
                      <a:pt x="3" y="4226"/>
                    </a:lnTo>
                    <a:lnTo>
                      <a:pt x="3" y="4226"/>
                    </a:lnTo>
                    <a:lnTo>
                      <a:pt x="8" y="4068"/>
                    </a:lnTo>
                    <a:lnTo>
                      <a:pt x="16" y="3910"/>
                    </a:lnTo>
                    <a:lnTo>
                      <a:pt x="25" y="3752"/>
                    </a:lnTo>
                    <a:lnTo>
                      <a:pt x="31" y="3675"/>
                    </a:lnTo>
                    <a:lnTo>
                      <a:pt x="38" y="3596"/>
                    </a:lnTo>
                    <a:lnTo>
                      <a:pt x="46" y="3518"/>
                    </a:lnTo>
                    <a:lnTo>
                      <a:pt x="55" y="3440"/>
                    </a:lnTo>
                    <a:lnTo>
                      <a:pt x="63" y="3362"/>
                    </a:lnTo>
                    <a:lnTo>
                      <a:pt x="75" y="3284"/>
                    </a:lnTo>
                    <a:lnTo>
                      <a:pt x="86" y="3206"/>
                    </a:lnTo>
                    <a:lnTo>
                      <a:pt x="98" y="3129"/>
                    </a:lnTo>
                    <a:lnTo>
                      <a:pt x="112" y="3051"/>
                    </a:lnTo>
                    <a:lnTo>
                      <a:pt x="127" y="2973"/>
                    </a:lnTo>
                    <a:lnTo>
                      <a:pt x="127" y="2973"/>
                    </a:lnTo>
                    <a:lnTo>
                      <a:pt x="136" y="2932"/>
                    </a:lnTo>
                    <a:lnTo>
                      <a:pt x="145" y="2890"/>
                    </a:lnTo>
                    <a:lnTo>
                      <a:pt x="155" y="2849"/>
                    </a:lnTo>
                    <a:lnTo>
                      <a:pt x="165" y="2809"/>
                    </a:lnTo>
                    <a:lnTo>
                      <a:pt x="176" y="2771"/>
                    </a:lnTo>
                    <a:lnTo>
                      <a:pt x="188" y="2732"/>
                    </a:lnTo>
                    <a:lnTo>
                      <a:pt x="201" y="2694"/>
                    </a:lnTo>
                    <a:lnTo>
                      <a:pt x="215" y="2657"/>
                    </a:lnTo>
                    <a:lnTo>
                      <a:pt x="230" y="2620"/>
                    </a:lnTo>
                    <a:lnTo>
                      <a:pt x="245" y="2584"/>
                    </a:lnTo>
                    <a:lnTo>
                      <a:pt x="260" y="2548"/>
                    </a:lnTo>
                    <a:lnTo>
                      <a:pt x="276" y="2513"/>
                    </a:lnTo>
                    <a:lnTo>
                      <a:pt x="293" y="2478"/>
                    </a:lnTo>
                    <a:lnTo>
                      <a:pt x="311" y="2444"/>
                    </a:lnTo>
                    <a:lnTo>
                      <a:pt x="348" y="2376"/>
                    </a:lnTo>
                    <a:lnTo>
                      <a:pt x="387" y="2310"/>
                    </a:lnTo>
                    <a:lnTo>
                      <a:pt x="428" y="2245"/>
                    </a:lnTo>
                    <a:lnTo>
                      <a:pt x="472" y="2180"/>
                    </a:lnTo>
                    <a:lnTo>
                      <a:pt x="518" y="2116"/>
                    </a:lnTo>
                    <a:lnTo>
                      <a:pt x="565" y="2051"/>
                    </a:lnTo>
                    <a:lnTo>
                      <a:pt x="615" y="1987"/>
                    </a:lnTo>
                    <a:lnTo>
                      <a:pt x="716" y="1856"/>
                    </a:lnTo>
                    <a:lnTo>
                      <a:pt x="716" y="1856"/>
                    </a:lnTo>
                    <a:lnTo>
                      <a:pt x="841" y="1700"/>
                    </a:lnTo>
                    <a:lnTo>
                      <a:pt x="904" y="1621"/>
                    </a:lnTo>
                    <a:lnTo>
                      <a:pt x="969" y="1543"/>
                    </a:lnTo>
                    <a:lnTo>
                      <a:pt x="1034" y="1466"/>
                    </a:lnTo>
                    <a:lnTo>
                      <a:pt x="1101" y="1391"/>
                    </a:lnTo>
                    <a:lnTo>
                      <a:pt x="1136" y="1353"/>
                    </a:lnTo>
                    <a:lnTo>
                      <a:pt x="1171" y="1317"/>
                    </a:lnTo>
                    <a:lnTo>
                      <a:pt x="1206" y="1280"/>
                    </a:lnTo>
                    <a:lnTo>
                      <a:pt x="1244" y="1245"/>
                    </a:lnTo>
                    <a:lnTo>
                      <a:pt x="1244" y="1245"/>
                    </a:lnTo>
                    <a:lnTo>
                      <a:pt x="1286" y="1204"/>
                    </a:lnTo>
                    <a:lnTo>
                      <a:pt x="1331" y="1165"/>
                    </a:lnTo>
                    <a:lnTo>
                      <a:pt x="1377" y="1128"/>
                    </a:lnTo>
                    <a:lnTo>
                      <a:pt x="1424" y="1091"/>
                    </a:lnTo>
                    <a:lnTo>
                      <a:pt x="1472" y="1058"/>
                    </a:lnTo>
                    <a:lnTo>
                      <a:pt x="1521" y="1025"/>
                    </a:lnTo>
                    <a:lnTo>
                      <a:pt x="1571" y="994"/>
                    </a:lnTo>
                    <a:lnTo>
                      <a:pt x="1621" y="962"/>
                    </a:lnTo>
                    <a:lnTo>
                      <a:pt x="1724" y="902"/>
                    </a:lnTo>
                    <a:lnTo>
                      <a:pt x="1829" y="842"/>
                    </a:lnTo>
                    <a:lnTo>
                      <a:pt x="1934" y="782"/>
                    </a:lnTo>
                    <a:lnTo>
                      <a:pt x="1986" y="751"/>
                    </a:lnTo>
                    <a:lnTo>
                      <a:pt x="2039" y="718"/>
                    </a:lnTo>
                    <a:lnTo>
                      <a:pt x="2039" y="718"/>
                    </a:lnTo>
                    <a:lnTo>
                      <a:pt x="2084" y="689"/>
                    </a:lnTo>
                    <a:lnTo>
                      <a:pt x="2130" y="663"/>
                    </a:lnTo>
                    <a:lnTo>
                      <a:pt x="2176" y="637"/>
                    </a:lnTo>
                    <a:lnTo>
                      <a:pt x="2224" y="611"/>
                    </a:lnTo>
                    <a:lnTo>
                      <a:pt x="2271" y="586"/>
                    </a:lnTo>
                    <a:lnTo>
                      <a:pt x="2320" y="562"/>
                    </a:lnTo>
                    <a:lnTo>
                      <a:pt x="2369" y="538"/>
                    </a:lnTo>
                    <a:lnTo>
                      <a:pt x="2419" y="515"/>
                    </a:lnTo>
                    <a:lnTo>
                      <a:pt x="2469" y="493"/>
                    </a:lnTo>
                    <a:lnTo>
                      <a:pt x="2520" y="472"/>
                    </a:lnTo>
                    <a:lnTo>
                      <a:pt x="2624" y="429"/>
                    </a:lnTo>
                    <a:lnTo>
                      <a:pt x="2727" y="390"/>
                    </a:lnTo>
                    <a:lnTo>
                      <a:pt x="2834" y="353"/>
                    </a:lnTo>
                    <a:lnTo>
                      <a:pt x="2941" y="319"/>
                    </a:lnTo>
                    <a:lnTo>
                      <a:pt x="3049" y="285"/>
                    </a:lnTo>
                    <a:lnTo>
                      <a:pt x="3156" y="255"/>
                    </a:lnTo>
                    <a:lnTo>
                      <a:pt x="3265" y="226"/>
                    </a:lnTo>
                    <a:lnTo>
                      <a:pt x="3372" y="199"/>
                    </a:lnTo>
                    <a:lnTo>
                      <a:pt x="3480" y="174"/>
                    </a:lnTo>
                    <a:lnTo>
                      <a:pt x="3586" y="150"/>
                    </a:lnTo>
                    <a:lnTo>
                      <a:pt x="3691" y="128"/>
                    </a:lnTo>
                    <a:lnTo>
                      <a:pt x="3691" y="128"/>
                    </a:lnTo>
                    <a:lnTo>
                      <a:pt x="3816" y="103"/>
                    </a:lnTo>
                    <a:lnTo>
                      <a:pt x="3940" y="82"/>
                    </a:lnTo>
                    <a:lnTo>
                      <a:pt x="4065" y="62"/>
                    </a:lnTo>
                    <a:lnTo>
                      <a:pt x="4191" y="45"/>
                    </a:lnTo>
                    <a:lnTo>
                      <a:pt x="4316" y="30"/>
                    </a:lnTo>
                    <a:lnTo>
                      <a:pt x="4443" y="17"/>
                    </a:lnTo>
                    <a:lnTo>
                      <a:pt x="4505" y="12"/>
                    </a:lnTo>
                    <a:lnTo>
                      <a:pt x="4569" y="8"/>
                    </a:lnTo>
                    <a:lnTo>
                      <a:pt x="4631" y="5"/>
                    </a:lnTo>
                    <a:lnTo>
                      <a:pt x="4695" y="2"/>
                    </a:lnTo>
                    <a:lnTo>
                      <a:pt x="4758" y="1"/>
                    </a:lnTo>
                    <a:lnTo>
                      <a:pt x="4821" y="0"/>
                    </a:lnTo>
                    <a:lnTo>
                      <a:pt x="4885" y="0"/>
                    </a:lnTo>
                    <a:lnTo>
                      <a:pt x="4948" y="1"/>
                    </a:lnTo>
                    <a:lnTo>
                      <a:pt x="5011" y="2"/>
                    </a:lnTo>
                    <a:lnTo>
                      <a:pt x="5074" y="5"/>
                    </a:lnTo>
                    <a:lnTo>
                      <a:pt x="5138" y="8"/>
                    </a:lnTo>
                    <a:lnTo>
                      <a:pt x="5201" y="13"/>
                    </a:lnTo>
                    <a:lnTo>
                      <a:pt x="5264" y="18"/>
                    </a:lnTo>
                    <a:lnTo>
                      <a:pt x="5328" y="25"/>
                    </a:lnTo>
                    <a:lnTo>
                      <a:pt x="5390" y="32"/>
                    </a:lnTo>
                    <a:lnTo>
                      <a:pt x="5454" y="41"/>
                    </a:lnTo>
                    <a:lnTo>
                      <a:pt x="5516" y="51"/>
                    </a:lnTo>
                    <a:lnTo>
                      <a:pt x="5580" y="62"/>
                    </a:lnTo>
                    <a:lnTo>
                      <a:pt x="5643" y="73"/>
                    </a:lnTo>
                    <a:lnTo>
                      <a:pt x="5706" y="87"/>
                    </a:lnTo>
                    <a:lnTo>
                      <a:pt x="5706" y="87"/>
                    </a:lnTo>
                    <a:lnTo>
                      <a:pt x="5776" y="107"/>
                    </a:lnTo>
                    <a:lnTo>
                      <a:pt x="5846" y="130"/>
                    </a:lnTo>
                    <a:lnTo>
                      <a:pt x="5916" y="155"/>
                    </a:lnTo>
                    <a:lnTo>
                      <a:pt x="5951" y="169"/>
                    </a:lnTo>
                    <a:lnTo>
                      <a:pt x="5986" y="184"/>
                    </a:lnTo>
                    <a:lnTo>
                      <a:pt x="6020" y="199"/>
                    </a:lnTo>
                    <a:lnTo>
                      <a:pt x="6054" y="215"/>
                    </a:lnTo>
                    <a:lnTo>
                      <a:pt x="6088" y="232"/>
                    </a:lnTo>
                    <a:lnTo>
                      <a:pt x="6120" y="251"/>
                    </a:lnTo>
                    <a:lnTo>
                      <a:pt x="6153" y="270"/>
                    </a:lnTo>
                    <a:lnTo>
                      <a:pt x="6184" y="291"/>
                    </a:lnTo>
                    <a:lnTo>
                      <a:pt x="6214" y="313"/>
                    </a:lnTo>
                    <a:lnTo>
                      <a:pt x="6244" y="335"/>
                    </a:lnTo>
                    <a:lnTo>
                      <a:pt x="6244" y="335"/>
                    </a:lnTo>
                    <a:lnTo>
                      <a:pt x="6269" y="355"/>
                    </a:lnTo>
                    <a:lnTo>
                      <a:pt x="6294" y="376"/>
                    </a:lnTo>
                    <a:lnTo>
                      <a:pt x="6318" y="398"/>
                    </a:lnTo>
                    <a:lnTo>
                      <a:pt x="6340" y="419"/>
                    </a:lnTo>
                    <a:lnTo>
                      <a:pt x="6363" y="440"/>
                    </a:lnTo>
                    <a:lnTo>
                      <a:pt x="6384" y="463"/>
                    </a:lnTo>
                    <a:lnTo>
                      <a:pt x="6424" y="508"/>
                    </a:lnTo>
                    <a:lnTo>
                      <a:pt x="6463" y="554"/>
                    </a:lnTo>
                    <a:lnTo>
                      <a:pt x="6499" y="601"/>
                    </a:lnTo>
                    <a:lnTo>
                      <a:pt x="6533" y="648"/>
                    </a:lnTo>
                    <a:lnTo>
                      <a:pt x="6567" y="697"/>
                    </a:lnTo>
                    <a:lnTo>
                      <a:pt x="6598" y="747"/>
                    </a:lnTo>
                    <a:lnTo>
                      <a:pt x="6629" y="797"/>
                    </a:lnTo>
                    <a:lnTo>
                      <a:pt x="6690" y="899"/>
                    </a:lnTo>
                    <a:lnTo>
                      <a:pt x="6753" y="1003"/>
                    </a:lnTo>
                    <a:lnTo>
                      <a:pt x="6785" y="1054"/>
                    </a:lnTo>
                    <a:lnTo>
                      <a:pt x="6819" y="1106"/>
                    </a:lnTo>
                    <a:lnTo>
                      <a:pt x="6812" y="1111"/>
                    </a:lnTo>
                    <a:lnTo>
                      <a:pt x="6812" y="1111"/>
                    </a:lnTo>
                    <a:lnTo>
                      <a:pt x="6819" y="1124"/>
                    </a:lnTo>
                    <a:lnTo>
                      <a:pt x="6827" y="1135"/>
                    </a:lnTo>
                    <a:lnTo>
                      <a:pt x="6835" y="1147"/>
                    </a:lnTo>
                    <a:lnTo>
                      <a:pt x="6844" y="1157"/>
                    </a:lnTo>
                    <a:lnTo>
                      <a:pt x="6854" y="1167"/>
                    </a:lnTo>
                    <a:lnTo>
                      <a:pt x="6864" y="1177"/>
                    </a:lnTo>
                    <a:lnTo>
                      <a:pt x="6887" y="1194"/>
                    </a:lnTo>
                    <a:lnTo>
                      <a:pt x="6912" y="1210"/>
                    </a:lnTo>
                    <a:lnTo>
                      <a:pt x="6939" y="1224"/>
                    </a:lnTo>
                    <a:lnTo>
                      <a:pt x="6968" y="1237"/>
                    </a:lnTo>
                    <a:lnTo>
                      <a:pt x="6998" y="1247"/>
                    </a:lnTo>
                    <a:lnTo>
                      <a:pt x="7030" y="1255"/>
                    </a:lnTo>
                    <a:lnTo>
                      <a:pt x="7064" y="1264"/>
                    </a:lnTo>
                    <a:lnTo>
                      <a:pt x="7099" y="1270"/>
                    </a:lnTo>
                    <a:lnTo>
                      <a:pt x="7134" y="1275"/>
                    </a:lnTo>
                    <a:lnTo>
                      <a:pt x="7172" y="1280"/>
                    </a:lnTo>
                    <a:lnTo>
                      <a:pt x="7209" y="1283"/>
                    </a:lnTo>
                    <a:lnTo>
                      <a:pt x="7248" y="1287"/>
                    </a:lnTo>
                    <a:lnTo>
                      <a:pt x="7287" y="1288"/>
                    </a:lnTo>
                    <a:lnTo>
                      <a:pt x="7365" y="1291"/>
                    </a:lnTo>
                    <a:lnTo>
                      <a:pt x="7445" y="1292"/>
                    </a:lnTo>
                    <a:lnTo>
                      <a:pt x="7599" y="1293"/>
                    </a:lnTo>
                    <a:lnTo>
                      <a:pt x="7672" y="1296"/>
                    </a:lnTo>
                    <a:lnTo>
                      <a:pt x="7705" y="1297"/>
                    </a:lnTo>
                    <a:lnTo>
                      <a:pt x="7739" y="1299"/>
                    </a:lnTo>
                    <a:lnTo>
                      <a:pt x="7770" y="1303"/>
                    </a:lnTo>
                    <a:lnTo>
                      <a:pt x="7800" y="1307"/>
                    </a:lnTo>
                    <a:lnTo>
                      <a:pt x="7829" y="1312"/>
                    </a:lnTo>
                    <a:lnTo>
                      <a:pt x="7855" y="1318"/>
                    </a:lnTo>
                    <a:lnTo>
                      <a:pt x="7855" y="1318"/>
                    </a:lnTo>
                    <a:lnTo>
                      <a:pt x="7939" y="1342"/>
                    </a:lnTo>
                    <a:lnTo>
                      <a:pt x="8025" y="1368"/>
                    </a:lnTo>
                    <a:lnTo>
                      <a:pt x="8112" y="1396"/>
                    </a:lnTo>
                    <a:lnTo>
                      <a:pt x="8199" y="1424"/>
                    </a:lnTo>
                    <a:lnTo>
                      <a:pt x="8285" y="1456"/>
                    </a:lnTo>
                    <a:lnTo>
                      <a:pt x="8373" y="1490"/>
                    </a:lnTo>
                    <a:lnTo>
                      <a:pt x="8459" y="1526"/>
                    </a:lnTo>
                    <a:lnTo>
                      <a:pt x="8502" y="1545"/>
                    </a:lnTo>
                    <a:lnTo>
                      <a:pt x="8543" y="1565"/>
                    </a:lnTo>
                    <a:lnTo>
                      <a:pt x="8585" y="1586"/>
                    </a:lnTo>
                    <a:lnTo>
                      <a:pt x="8627" y="1607"/>
                    </a:lnTo>
                    <a:lnTo>
                      <a:pt x="8667" y="1629"/>
                    </a:lnTo>
                    <a:lnTo>
                      <a:pt x="8707" y="1651"/>
                    </a:lnTo>
                    <a:lnTo>
                      <a:pt x="8745" y="1675"/>
                    </a:lnTo>
                    <a:lnTo>
                      <a:pt x="8784" y="1699"/>
                    </a:lnTo>
                    <a:lnTo>
                      <a:pt x="8822" y="1724"/>
                    </a:lnTo>
                    <a:lnTo>
                      <a:pt x="8859" y="1750"/>
                    </a:lnTo>
                    <a:lnTo>
                      <a:pt x="8895" y="1778"/>
                    </a:lnTo>
                    <a:lnTo>
                      <a:pt x="8929" y="1805"/>
                    </a:lnTo>
                    <a:lnTo>
                      <a:pt x="8964" y="1834"/>
                    </a:lnTo>
                    <a:lnTo>
                      <a:pt x="8997" y="1863"/>
                    </a:lnTo>
                    <a:lnTo>
                      <a:pt x="9028" y="1893"/>
                    </a:lnTo>
                    <a:lnTo>
                      <a:pt x="9058" y="1925"/>
                    </a:lnTo>
                    <a:lnTo>
                      <a:pt x="9088" y="1957"/>
                    </a:lnTo>
                    <a:lnTo>
                      <a:pt x="9115" y="1990"/>
                    </a:lnTo>
                    <a:lnTo>
                      <a:pt x="9115" y="1990"/>
                    </a:lnTo>
                    <a:lnTo>
                      <a:pt x="9163" y="2048"/>
                    </a:lnTo>
                    <a:lnTo>
                      <a:pt x="9210" y="2106"/>
                    </a:lnTo>
                    <a:lnTo>
                      <a:pt x="9258" y="2166"/>
                    </a:lnTo>
                    <a:lnTo>
                      <a:pt x="9303" y="2227"/>
                    </a:lnTo>
                    <a:lnTo>
                      <a:pt x="9347" y="2290"/>
                    </a:lnTo>
                    <a:lnTo>
                      <a:pt x="9389" y="2352"/>
                    </a:lnTo>
                    <a:lnTo>
                      <a:pt x="9431" y="2417"/>
                    </a:lnTo>
                    <a:lnTo>
                      <a:pt x="9469" y="2484"/>
                    </a:lnTo>
                    <a:lnTo>
                      <a:pt x="9506" y="2550"/>
                    </a:lnTo>
                    <a:lnTo>
                      <a:pt x="9541" y="2619"/>
                    </a:lnTo>
                    <a:lnTo>
                      <a:pt x="9572" y="2688"/>
                    </a:lnTo>
                    <a:lnTo>
                      <a:pt x="9587" y="2723"/>
                    </a:lnTo>
                    <a:lnTo>
                      <a:pt x="9601" y="2758"/>
                    </a:lnTo>
                    <a:lnTo>
                      <a:pt x="9614" y="2793"/>
                    </a:lnTo>
                    <a:lnTo>
                      <a:pt x="9627" y="2828"/>
                    </a:lnTo>
                    <a:lnTo>
                      <a:pt x="9638" y="2864"/>
                    </a:lnTo>
                    <a:lnTo>
                      <a:pt x="9649" y="2901"/>
                    </a:lnTo>
                    <a:lnTo>
                      <a:pt x="9659" y="2936"/>
                    </a:lnTo>
                    <a:lnTo>
                      <a:pt x="9668" y="2973"/>
                    </a:lnTo>
                    <a:lnTo>
                      <a:pt x="9677" y="3010"/>
                    </a:lnTo>
                    <a:lnTo>
                      <a:pt x="9684" y="3046"/>
                    </a:lnTo>
                    <a:lnTo>
                      <a:pt x="9684" y="3046"/>
                    </a:lnTo>
                    <a:lnTo>
                      <a:pt x="9694" y="3107"/>
                    </a:lnTo>
                    <a:lnTo>
                      <a:pt x="9703" y="3169"/>
                    </a:lnTo>
                    <a:lnTo>
                      <a:pt x="9712" y="3231"/>
                    </a:lnTo>
                    <a:lnTo>
                      <a:pt x="9721" y="3293"/>
                    </a:lnTo>
                    <a:lnTo>
                      <a:pt x="9728" y="3355"/>
                    </a:lnTo>
                    <a:lnTo>
                      <a:pt x="9734" y="3418"/>
                    </a:lnTo>
                    <a:lnTo>
                      <a:pt x="9739" y="3481"/>
                    </a:lnTo>
                    <a:lnTo>
                      <a:pt x="9744" y="3543"/>
                    </a:lnTo>
                    <a:lnTo>
                      <a:pt x="9748" y="3606"/>
                    </a:lnTo>
                    <a:lnTo>
                      <a:pt x="9751" y="3668"/>
                    </a:lnTo>
                    <a:lnTo>
                      <a:pt x="9753" y="3731"/>
                    </a:lnTo>
                    <a:lnTo>
                      <a:pt x="9754" y="3794"/>
                    </a:lnTo>
                    <a:lnTo>
                      <a:pt x="9754" y="3856"/>
                    </a:lnTo>
                    <a:lnTo>
                      <a:pt x="9753" y="3920"/>
                    </a:lnTo>
                    <a:lnTo>
                      <a:pt x="9751" y="3983"/>
                    </a:lnTo>
                    <a:lnTo>
                      <a:pt x="9748" y="4045"/>
                    </a:lnTo>
                    <a:lnTo>
                      <a:pt x="9744" y="4108"/>
                    </a:lnTo>
                    <a:lnTo>
                      <a:pt x="9739" y="4169"/>
                    </a:lnTo>
                    <a:lnTo>
                      <a:pt x="9733" y="4232"/>
                    </a:lnTo>
                    <a:lnTo>
                      <a:pt x="9727" y="4294"/>
                    </a:lnTo>
                    <a:lnTo>
                      <a:pt x="9718" y="4356"/>
                    </a:lnTo>
                    <a:lnTo>
                      <a:pt x="9709" y="4417"/>
                    </a:lnTo>
                    <a:lnTo>
                      <a:pt x="9698" y="4479"/>
                    </a:lnTo>
                    <a:lnTo>
                      <a:pt x="9687" y="4540"/>
                    </a:lnTo>
                    <a:lnTo>
                      <a:pt x="9674" y="4600"/>
                    </a:lnTo>
                    <a:lnTo>
                      <a:pt x="9659" y="4660"/>
                    </a:lnTo>
                    <a:lnTo>
                      <a:pt x="9644" y="4720"/>
                    </a:lnTo>
                    <a:lnTo>
                      <a:pt x="9628" y="4779"/>
                    </a:lnTo>
                    <a:lnTo>
                      <a:pt x="9611" y="4838"/>
                    </a:lnTo>
                    <a:lnTo>
                      <a:pt x="9592" y="4897"/>
                    </a:lnTo>
                    <a:lnTo>
                      <a:pt x="9571" y="4954"/>
                    </a:lnTo>
                    <a:lnTo>
                      <a:pt x="9549" y="5012"/>
                    </a:lnTo>
                    <a:lnTo>
                      <a:pt x="9549" y="5012"/>
                    </a:lnTo>
                    <a:lnTo>
                      <a:pt x="9482" y="5177"/>
                    </a:lnTo>
                    <a:lnTo>
                      <a:pt x="9414" y="5345"/>
                    </a:lnTo>
                    <a:lnTo>
                      <a:pt x="9348" y="5513"/>
                    </a:lnTo>
                    <a:lnTo>
                      <a:pt x="9283" y="5682"/>
                    </a:lnTo>
                    <a:lnTo>
                      <a:pt x="9219" y="5852"/>
                    </a:lnTo>
                    <a:lnTo>
                      <a:pt x="9158" y="6022"/>
                    </a:lnTo>
                    <a:lnTo>
                      <a:pt x="9098" y="6193"/>
                    </a:lnTo>
                    <a:lnTo>
                      <a:pt x="9039" y="636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7" name="Freeform 9">
                <a:extLst>
                  <a:ext uri="{FF2B5EF4-FFF2-40B4-BE49-F238E27FC236}">
                    <a16:creationId xmlns:a16="http://schemas.microsoft.com/office/drawing/2014/main" id="{FD89F4FC-72F3-3D0D-D684-A174ED7074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7" y="1586"/>
                <a:ext cx="305" cy="827"/>
              </a:xfrm>
              <a:custGeom>
                <a:avLst/>
                <a:gdLst>
                  <a:gd name="T0" fmla="*/ 363 w 1222"/>
                  <a:gd name="T1" fmla="*/ 1167 h 3306"/>
                  <a:gd name="T2" fmla="*/ 403 w 1222"/>
                  <a:gd name="T3" fmla="*/ 970 h 3306"/>
                  <a:gd name="T4" fmla="*/ 454 w 1222"/>
                  <a:gd name="T5" fmla="*/ 777 h 3306"/>
                  <a:gd name="T6" fmla="*/ 553 w 1222"/>
                  <a:gd name="T7" fmla="*/ 459 h 3306"/>
                  <a:gd name="T8" fmla="*/ 695 w 1222"/>
                  <a:gd name="T9" fmla="*/ 27 h 3306"/>
                  <a:gd name="T10" fmla="*/ 800 w 1222"/>
                  <a:gd name="T11" fmla="*/ 9 h 3306"/>
                  <a:gd name="T12" fmla="*/ 894 w 1222"/>
                  <a:gd name="T13" fmla="*/ 0 h 3306"/>
                  <a:gd name="T14" fmla="*/ 963 w 1222"/>
                  <a:gd name="T15" fmla="*/ 7 h 3306"/>
                  <a:gd name="T16" fmla="*/ 1000 w 1222"/>
                  <a:gd name="T17" fmla="*/ 20 h 3306"/>
                  <a:gd name="T18" fmla="*/ 1035 w 1222"/>
                  <a:gd name="T19" fmla="*/ 41 h 3306"/>
                  <a:gd name="T20" fmla="*/ 1067 w 1222"/>
                  <a:gd name="T21" fmla="*/ 69 h 3306"/>
                  <a:gd name="T22" fmla="*/ 1097 w 1222"/>
                  <a:gd name="T23" fmla="*/ 107 h 3306"/>
                  <a:gd name="T24" fmla="*/ 1123 w 1222"/>
                  <a:gd name="T25" fmla="*/ 155 h 3306"/>
                  <a:gd name="T26" fmla="*/ 1144 w 1222"/>
                  <a:gd name="T27" fmla="*/ 208 h 3306"/>
                  <a:gd name="T28" fmla="*/ 1168 w 1222"/>
                  <a:gd name="T29" fmla="*/ 292 h 3306"/>
                  <a:gd name="T30" fmla="*/ 1192 w 1222"/>
                  <a:gd name="T31" fmla="*/ 438 h 3306"/>
                  <a:gd name="T32" fmla="*/ 1205 w 1222"/>
                  <a:gd name="T33" fmla="*/ 611 h 3306"/>
                  <a:gd name="T34" fmla="*/ 1222 w 1222"/>
                  <a:gd name="T35" fmla="*/ 891 h 3306"/>
                  <a:gd name="T36" fmla="*/ 1214 w 1222"/>
                  <a:gd name="T37" fmla="*/ 1174 h 3306"/>
                  <a:gd name="T38" fmla="*/ 1184 w 1222"/>
                  <a:gd name="T39" fmla="*/ 1457 h 3306"/>
                  <a:gd name="T40" fmla="*/ 1134 w 1222"/>
                  <a:gd name="T41" fmla="*/ 1737 h 3306"/>
                  <a:gd name="T42" fmla="*/ 1067 w 1222"/>
                  <a:gd name="T43" fmla="*/ 2011 h 3306"/>
                  <a:gd name="T44" fmla="*/ 1019 w 1222"/>
                  <a:gd name="T45" fmla="*/ 2161 h 3306"/>
                  <a:gd name="T46" fmla="*/ 943 w 1222"/>
                  <a:gd name="T47" fmla="*/ 2339 h 3306"/>
                  <a:gd name="T48" fmla="*/ 850 w 1222"/>
                  <a:gd name="T49" fmla="*/ 2515 h 3306"/>
                  <a:gd name="T50" fmla="*/ 685 w 1222"/>
                  <a:gd name="T51" fmla="*/ 2805 h 3306"/>
                  <a:gd name="T52" fmla="*/ 593 w 1222"/>
                  <a:gd name="T53" fmla="*/ 2976 h 3306"/>
                  <a:gd name="T54" fmla="*/ 554 w 1222"/>
                  <a:gd name="T55" fmla="*/ 3051 h 3306"/>
                  <a:gd name="T56" fmla="*/ 516 w 1222"/>
                  <a:gd name="T57" fmla="*/ 3108 h 3306"/>
                  <a:gd name="T58" fmla="*/ 475 w 1222"/>
                  <a:gd name="T59" fmla="*/ 3159 h 3306"/>
                  <a:gd name="T60" fmla="*/ 429 w 1222"/>
                  <a:gd name="T61" fmla="*/ 3204 h 3306"/>
                  <a:gd name="T62" fmla="*/ 379 w 1222"/>
                  <a:gd name="T63" fmla="*/ 3242 h 3306"/>
                  <a:gd name="T64" fmla="*/ 325 w 1222"/>
                  <a:gd name="T65" fmla="*/ 3270 h 3306"/>
                  <a:gd name="T66" fmla="*/ 269 w 1222"/>
                  <a:gd name="T67" fmla="*/ 3292 h 3306"/>
                  <a:gd name="T68" fmla="*/ 210 w 1222"/>
                  <a:gd name="T69" fmla="*/ 3304 h 3306"/>
                  <a:gd name="T70" fmla="*/ 149 w 1222"/>
                  <a:gd name="T71" fmla="*/ 3306 h 3306"/>
                  <a:gd name="T72" fmla="*/ 85 w 1222"/>
                  <a:gd name="T73" fmla="*/ 3295 h 3306"/>
                  <a:gd name="T74" fmla="*/ 21 w 1222"/>
                  <a:gd name="T75" fmla="*/ 3274 h 3306"/>
                  <a:gd name="T76" fmla="*/ 24 w 1222"/>
                  <a:gd name="T77" fmla="*/ 3060 h 3306"/>
                  <a:gd name="T78" fmla="*/ 63 w 1222"/>
                  <a:gd name="T79" fmla="*/ 2740 h 3306"/>
                  <a:gd name="T80" fmla="*/ 99 w 1222"/>
                  <a:gd name="T81" fmla="*/ 2393 h 3306"/>
                  <a:gd name="T82" fmla="*/ 128 w 1222"/>
                  <a:gd name="T83" fmla="*/ 2166 h 3306"/>
                  <a:gd name="T84" fmla="*/ 159 w 1222"/>
                  <a:gd name="T85" fmla="*/ 1999 h 3306"/>
                  <a:gd name="T86" fmla="*/ 180 w 1222"/>
                  <a:gd name="T87" fmla="*/ 1907 h 3306"/>
                  <a:gd name="T88" fmla="*/ 216 w 1222"/>
                  <a:gd name="T89" fmla="*/ 1700 h 3306"/>
                  <a:gd name="T90" fmla="*/ 255 w 1222"/>
                  <a:gd name="T91" fmla="*/ 1489 h 3306"/>
                  <a:gd name="T92" fmla="*/ 288 w 1222"/>
                  <a:gd name="T93" fmla="*/ 1368 h 3306"/>
                  <a:gd name="T94" fmla="*/ 316 w 1222"/>
                  <a:gd name="T95" fmla="*/ 1293 h 3306"/>
                  <a:gd name="T96" fmla="*/ 351 w 1222"/>
                  <a:gd name="T97" fmla="*/ 1232 h 3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222" h="3306">
                    <a:moveTo>
                      <a:pt x="351" y="1232"/>
                    </a:moveTo>
                    <a:lnTo>
                      <a:pt x="351" y="1232"/>
                    </a:lnTo>
                    <a:lnTo>
                      <a:pt x="363" y="1167"/>
                    </a:lnTo>
                    <a:lnTo>
                      <a:pt x="375" y="1100"/>
                    </a:lnTo>
                    <a:lnTo>
                      <a:pt x="388" y="1035"/>
                    </a:lnTo>
                    <a:lnTo>
                      <a:pt x="403" y="970"/>
                    </a:lnTo>
                    <a:lnTo>
                      <a:pt x="419" y="906"/>
                    </a:lnTo>
                    <a:lnTo>
                      <a:pt x="436" y="841"/>
                    </a:lnTo>
                    <a:lnTo>
                      <a:pt x="454" y="777"/>
                    </a:lnTo>
                    <a:lnTo>
                      <a:pt x="473" y="714"/>
                    </a:lnTo>
                    <a:lnTo>
                      <a:pt x="511" y="587"/>
                    </a:lnTo>
                    <a:lnTo>
                      <a:pt x="553" y="459"/>
                    </a:lnTo>
                    <a:lnTo>
                      <a:pt x="638" y="206"/>
                    </a:lnTo>
                    <a:lnTo>
                      <a:pt x="638" y="206"/>
                    </a:lnTo>
                    <a:lnTo>
                      <a:pt x="695" y="27"/>
                    </a:lnTo>
                    <a:lnTo>
                      <a:pt x="695" y="27"/>
                    </a:lnTo>
                    <a:lnTo>
                      <a:pt x="766" y="14"/>
                    </a:lnTo>
                    <a:lnTo>
                      <a:pt x="800" y="9"/>
                    </a:lnTo>
                    <a:lnTo>
                      <a:pt x="833" y="4"/>
                    </a:lnTo>
                    <a:lnTo>
                      <a:pt x="864" y="1"/>
                    </a:lnTo>
                    <a:lnTo>
                      <a:pt x="894" y="0"/>
                    </a:lnTo>
                    <a:lnTo>
                      <a:pt x="923" y="1"/>
                    </a:lnTo>
                    <a:lnTo>
                      <a:pt x="949" y="5"/>
                    </a:lnTo>
                    <a:lnTo>
                      <a:pt x="963" y="7"/>
                    </a:lnTo>
                    <a:lnTo>
                      <a:pt x="975" y="11"/>
                    </a:lnTo>
                    <a:lnTo>
                      <a:pt x="988" y="15"/>
                    </a:lnTo>
                    <a:lnTo>
                      <a:pt x="1000" y="20"/>
                    </a:lnTo>
                    <a:lnTo>
                      <a:pt x="1012" y="26"/>
                    </a:lnTo>
                    <a:lnTo>
                      <a:pt x="1024" y="34"/>
                    </a:lnTo>
                    <a:lnTo>
                      <a:pt x="1035" y="41"/>
                    </a:lnTo>
                    <a:lnTo>
                      <a:pt x="1045" y="49"/>
                    </a:lnTo>
                    <a:lnTo>
                      <a:pt x="1057" y="59"/>
                    </a:lnTo>
                    <a:lnTo>
                      <a:pt x="1067" y="69"/>
                    </a:lnTo>
                    <a:lnTo>
                      <a:pt x="1077" y="81"/>
                    </a:lnTo>
                    <a:lnTo>
                      <a:pt x="1087" y="94"/>
                    </a:lnTo>
                    <a:lnTo>
                      <a:pt x="1097" y="107"/>
                    </a:lnTo>
                    <a:lnTo>
                      <a:pt x="1105" y="121"/>
                    </a:lnTo>
                    <a:lnTo>
                      <a:pt x="1114" y="138"/>
                    </a:lnTo>
                    <a:lnTo>
                      <a:pt x="1123" y="155"/>
                    </a:lnTo>
                    <a:lnTo>
                      <a:pt x="1123" y="155"/>
                    </a:lnTo>
                    <a:lnTo>
                      <a:pt x="1134" y="181"/>
                    </a:lnTo>
                    <a:lnTo>
                      <a:pt x="1144" y="208"/>
                    </a:lnTo>
                    <a:lnTo>
                      <a:pt x="1153" y="235"/>
                    </a:lnTo>
                    <a:lnTo>
                      <a:pt x="1160" y="263"/>
                    </a:lnTo>
                    <a:lnTo>
                      <a:pt x="1168" y="292"/>
                    </a:lnTo>
                    <a:lnTo>
                      <a:pt x="1173" y="320"/>
                    </a:lnTo>
                    <a:lnTo>
                      <a:pt x="1184" y="379"/>
                    </a:lnTo>
                    <a:lnTo>
                      <a:pt x="1192" y="438"/>
                    </a:lnTo>
                    <a:lnTo>
                      <a:pt x="1197" y="497"/>
                    </a:lnTo>
                    <a:lnTo>
                      <a:pt x="1205" y="611"/>
                    </a:lnTo>
                    <a:lnTo>
                      <a:pt x="1205" y="611"/>
                    </a:lnTo>
                    <a:lnTo>
                      <a:pt x="1214" y="703"/>
                    </a:lnTo>
                    <a:lnTo>
                      <a:pt x="1219" y="797"/>
                    </a:lnTo>
                    <a:lnTo>
                      <a:pt x="1222" y="891"/>
                    </a:lnTo>
                    <a:lnTo>
                      <a:pt x="1222" y="986"/>
                    </a:lnTo>
                    <a:lnTo>
                      <a:pt x="1219" y="1080"/>
                    </a:lnTo>
                    <a:lnTo>
                      <a:pt x="1214" y="1174"/>
                    </a:lnTo>
                    <a:lnTo>
                      <a:pt x="1207" y="1269"/>
                    </a:lnTo>
                    <a:lnTo>
                      <a:pt x="1197" y="1363"/>
                    </a:lnTo>
                    <a:lnTo>
                      <a:pt x="1184" y="1457"/>
                    </a:lnTo>
                    <a:lnTo>
                      <a:pt x="1169" y="1551"/>
                    </a:lnTo>
                    <a:lnTo>
                      <a:pt x="1153" y="1644"/>
                    </a:lnTo>
                    <a:lnTo>
                      <a:pt x="1134" y="1737"/>
                    </a:lnTo>
                    <a:lnTo>
                      <a:pt x="1114" y="1829"/>
                    </a:lnTo>
                    <a:lnTo>
                      <a:pt x="1090" y="1921"/>
                    </a:lnTo>
                    <a:lnTo>
                      <a:pt x="1067" y="2011"/>
                    </a:lnTo>
                    <a:lnTo>
                      <a:pt x="1040" y="2101"/>
                    </a:lnTo>
                    <a:lnTo>
                      <a:pt x="1040" y="2101"/>
                    </a:lnTo>
                    <a:lnTo>
                      <a:pt x="1019" y="2161"/>
                    </a:lnTo>
                    <a:lnTo>
                      <a:pt x="997" y="2221"/>
                    </a:lnTo>
                    <a:lnTo>
                      <a:pt x="970" y="2280"/>
                    </a:lnTo>
                    <a:lnTo>
                      <a:pt x="943" y="2339"/>
                    </a:lnTo>
                    <a:lnTo>
                      <a:pt x="913" y="2399"/>
                    </a:lnTo>
                    <a:lnTo>
                      <a:pt x="883" y="2458"/>
                    </a:lnTo>
                    <a:lnTo>
                      <a:pt x="850" y="2515"/>
                    </a:lnTo>
                    <a:lnTo>
                      <a:pt x="818" y="2574"/>
                    </a:lnTo>
                    <a:lnTo>
                      <a:pt x="751" y="2689"/>
                    </a:lnTo>
                    <a:lnTo>
                      <a:pt x="685" y="2805"/>
                    </a:lnTo>
                    <a:lnTo>
                      <a:pt x="654" y="2862"/>
                    </a:lnTo>
                    <a:lnTo>
                      <a:pt x="623" y="2919"/>
                    </a:lnTo>
                    <a:lnTo>
                      <a:pt x="593" y="2976"/>
                    </a:lnTo>
                    <a:lnTo>
                      <a:pt x="565" y="3033"/>
                    </a:lnTo>
                    <a:lnTo>
                      <a:pt x="565" y="3033"/>
                    </a:lnTo>
                    <a:lnTo>
                      <a:pt x="554" y="3051"/>
                    </a:lnTo>
                    <a:lnTo>
                      <a:pt x="541" y="3071"/>
                    </a:lnTo>
                    <a:lnTo>
                      <a:pt x="529" y="3090"/>
                    </a:lnTo>
                    <a:lnTo>
                      <a:pt x="516" y="3108"/>
                    </a:lnTo>
                    <a:lnTo>
                      <a:pt x="503" y="3125"/>
                    </a:lnTo>
                    <a:lnTo>
                      <a:pt x="489" y="3143"/>
                    </a:lnTo>
                    <a:lnTo>
                      <a:pt x="475" y="3159"/>
                    </a:lnTo>
                    <a:lnTo>
                      <a:pt x="460" y="3174"/>
                    </a:lnTo>
                    <a:lnTo>
                      <a:pt x="444" y="3189"/>
                    </a:lnTo>
                    <a:lnTo>
                      <a:pt x="429" y="3204"/>
                    </a:lnTo>
                    <a:lnTo>
                      <a:pt x="413" y="3217"/>
                    </a:lnTo>
                    <a:lnTo>
                      <a:pt x="396" y="3229"/>
                    </a:lnTo>
                    <a:lnTo>
                      <a:pt x="379" y="3242"/>
                    </a:lnTo>
                    <a:lnTo>
                      <a:pt x="361" y="3252"/>
                    </a:lnTo>
                    <a:lnTo>
                      <a:pt x="344" y="3262"/>
                    </a:lnTo>
                    <a:lnTo>
                      <a:pt x="325" y="3270"/>
                    </a:lnTo>
                    <a:lnTo>
                      <a:pt x="306" y="3279"/>
                    </a:lnTo>
                    <a:lnTo>
                      <a:pt x="288" y="3285"/>
                    </a:lnTo>
                    <a:lnTo>
                      <a:pt x="269" y="3292"/>
                    </a:lnTo>
                    <a:lnTo>
                      <a:pt x="249" y="3297"/>
                    </a:lnTo>
                    <a:lnTo>
                      <a:pt x="230" y="3300"/>
                    </a:lnTo>
                    <a:lnTo>
                      <a:pt x="210" y="3304"/>
                    </a:lnTo>
                    <a:lnTo>
                      <a:pt x="190" y="3306"/>
                    </a:lnTo>
                    <a:lnTo>
                      <a:pt x="169" y="3306"/>
                    </a:lnTo>
                    <a:lnTo>
                      <a:pt x="149" y="3306"/>
                    </a:lnTo>
                    <a:lnTo>
                      <a:pt x="128" y="3303"/>
                    </a:lnTo>
                    <a:lnTo>
                      <a:pt x="106" y="3299"/>
                    </a:lnTo>
                    <a:lnTo>
                      <a:pt x="85" y="3295"/>
                    </a:lnTo>
                    <a:lnTo>
                      <a:pt x="64" y="3289"/>
                    </a:lnTo>
                    <a:lnTo>
                      <a:pt x="43" y="3282"/>
                    </a:lnTo>
                    <a:lnTo>
                      <a:pt x="21" y="3274"/>
                    </a:lnTo>
                    <a:lnTo>
                      <a:pt x="0" y="3264"/>
                    </a:lnTo>
                    <a:lnTo>
                      <a:pt x="0" y="3264"/>
                    </a:lnTo>
                    <a:lnTo>
                      <a:pt x="24" y="3060"/>
                    </a:lnTo>
                    <a:lnTo>
                      <a:pt x="48" y="2856"/>
                    </a:lnTo>
                    <a:lnTo>
                      <a:pt x="48" y="2856"/>
                    </a:lnTo>
                    <a:lnTo>
                      <a:pt x="63" y="2740"/>
                    </a:lnTo>
                    <a:lnTo>
                      <a:pt x="75" y="2623"/>
                    </a:lnTo>
                    <a:lnTo>
                      <a:pt x="86" y="2508"/>
                    </a:lnTo>
                    <a:lnTo>
                      <a:pt x="99" y="2393"/>
                    </a:lnTo>
                    <a:lnTo>
                      <a:pt x="113" y="2279"/>
                    </a:lnTo>
                    <a:lnTo>
                      <a:pt x="120" y="2222"/>
                    </a:lnTo>
                    <a:lnTo>
                      <a:pt x="128" y="2166"/>
                    </a:lnTo>
                    <a:lnTo>
                      <a:pt x="138" y="2111"/>
                    </a:lnTo>
                    <a:lnTo>
                      <a:pt x="148" y="2055"/>
                    </a:lnTo>
                    <a:lnTo>
                      <a:pt x="159" y="1999"/>
                    </a:lnTo>
                    <a:lnTo>
                      <a:pt x="173" y="1946"/>
                    </a:lnTo>
                    <a:lnTo>
                      <a:pt x="173" y="1946"/>
                    </a:lnTo>
                    <a:lnTo>
                      <a:pt x="180" y="1907"/>
                    </a:lnTo>
                    <a:lnTo>
                      <a:pt x="189" y="1867"/>
                    </a:lnTo>
                    <a:lnTo>
                      <a:pt x="203" y="1784"/>
                    </a:lnTo>
                    <a:lnTo>
                      <a:pt x="216" y="1700"/>
                    </a:lnTo>
                    <a:lnTo>
                      <a:pt x="230" y="1615"/>
                    </a:lnTo>
                    <a:lnTo>
                      <a:pt x="246" y="1530"/>
                    </a:lnTo>
                    <a:lnTo>
                      <a:pt x="255" y="1489"/>
                    </a:lnTo>
                    <a:lnTo>
                      <a:pt x="265" y="1447"/>
                    </a:lnTo>
                    <a:lnTo>
                      <a:pt x="276" y="1407"/>
                    </a:lnTo>
                    <a:lnTo>
                      <a:pt x="288" y="1368"/>
                    </a:lnTo>
                    <a:lnTo>
                      <a:pt x="301" y="1330"/>
                    </a:lnTo>
                    <a:lnTo>
                      <a:pt x="316" y="1293"/>
                    </a:lnTo>
                    <a:lnTo>
                      <a:pt x="316" y="1293"/>
                    </a:lnTo>
                    <a:lnTo>
                      <a:pt x="331" y="1262"/>
                    </a:lnTo>
                    <a:lnTo>
                      <a:pt x="348" y="1232"/>
                    </a:lnTo>
                    <a:lnTo>
                      <a:pt x="351" y="1232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8" name="Freeform 10">
                <a:extLst>
                  <a:ext uri="{FF2B5EF4-FFF2-40B4-BE49-F238E27FC236}">
                    <a16:creationId xmlns:a16="http://schemas.microsoft.com/office/drawing/2014/main" id="{B4435FFD-FC4B-6D07-824B-6901537A47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3" y="474"/>
                <a:ext cx="1953" cy="2781"/>
              </a:xfrm>
              <a:custGeom>
                <a:avLst/>
                <a:gdLst>
                  <a:gd name="T0" fmla="*/ 7389 w 7811"/>
                  <a:gd name="T1" fmla="*/ 8387 h 11125"/>
                  <a:gd name="T2" fmla="*/ 7269 w 7811"/>
                  <a:gd name="T3" fmla="*/ 8821 h 11125"/>
                  <a:gd name="T4" fmla="*/ 7081 w 7811"/>
                  <a:gd name="T5" fmla="*/ 9237 h 11125"/>
                  <a:gd name="T6" fmla="*/ 6756 w 7811"/>
                  <a:gd name="T7" fmla="*/ 9689 h 11125"/>
                  <a:gd name="T8" fmla="*/ 6446 w 7811"/>
                  <a:gd name="T9" fmla="*/ 10016 h 11125"/>
                  <a:gd name="T10" fmla="*/ 6089 w 7811"/>
                  <a:gd name="T11" fmla="*/ 10298 h 11125"/>
                  <a:gd name="T12" fmla="*/ 5452 w 7811"/>
                  <a:gd name="T13" fmla="*/ 10685 h 11125"/>
                  <a:gd name="T14" fmla="*/ 4889 w 7811"/>
                  <a:gd name="T15" fmla="*/ 10958 h 11125"/>
                  <a:gd name="T16" fmla="*/ 4584 w 7811"/>
                  <a:gd name="T17" fmla="*/ 11056 h 11125"/>
                  <a:gd name="T18" fmla="*/ 3964 w 7811"/>
                  <a:gd name="T19" fmla="*/ 11125 h 11125"/>
                  <a:gd name="T20" fmla="*/ 3497 w 7811"/>
                  <a:gd name="T21" fmla="*/ 11089 h 11125"/>
                  <a:gd name="T22" fmla="*/ 3105 w 7811"/>
                  <a:gd name="T23" fmla="*/ 10978 h 11125"/>
                  <a:gd name="T24" fmla="*/ 2582 w 7811"/>
                  <a:gd name="T25" fmla="*/ 10771 h 11125"/>
                  <a:gd name="T26" fmla="*/ 2272 w 7811"/>
                  <a:gd name="T27" fmla="*/ 10598 h 11125"/>
                  <a:gd name="T28" fmla="*/ 2095 w 7811"/>
                  <a:gd name="T29" fmla="*/ 10425 h 11125"/>
                  <a:gd name="T30" fmla="*/ 1593 w 7811"/>
                  <a:gd name="T31" fmla="*/ 10056 h 11125"/>
                  <a:gd name="T32" fmla="*/ 1320 w 7811"/>
                  <a:gd name="T33" fmla="*/ 9791 h 11125"/>
                  <a:gd name="T34" fmla="*/ 855 w 7811"/>
                  <a:gd name="T35" fmla="*/ 9271 h 11125"/>
                  <a:gd name="T36" fmla="*/ 685 w 7811"/>
                  <a:gd name="T37" fmla="*/ 9003 h 11125"/>
                  <a:gd name="T38" fmla="*/ 556 w 7811"/>
                  <a:gd name="T39" fmla="*/ 8687 h 11125"/>
                  <a:gd name="T40" fmla="*/ 412 w 7811"/>
                  <a:gd name="T41" fmla="*/ 7980 h 11125"/>
                  <a:gd name="T42" fmla="*/ 351 w 7811"/>
                  <a:gd name="T43" fmla="*/ 7364 h 11125"/>
                  <a:gd name="T44" fmla="*/ 240 w 7811"/>
                  <a:gd name="T45" fmla="*/ 6467 h 11125"/>
                  <a:gd name="T46" fmla="*/ 52 w 7811"/>
                  <a:gd name="T47" fmla="*/ 5801 h 11125"/>
                  <a:gd name="T48" fmla="*/ 0 w 7811"/>
                  <a:gd name="T49" fmla="*/ 5469 h 11125"/>
                  <a:gd name="T50" fmla="*/ 173 w 7811"/>
                  <a:gd name="T51" fmla="*/ 4342 h 11125"/>
                  <a:gd name="T52" fmla="*/ 373 w 7811"/>
                  <a:gd name="T53" fmla="*/ 2980 h 11125"/>
                  <a:gd name="T54" fmla="*/ 416 w 7811"/>
                  <a:gd name="T55" fmla="*/ 2532 h 11125"/>
                  <a:gd name="T56" fmla="*/ 575 w 7811"/>
                  <a:gd name="T57" fmla="*/ 2331 h 11125"/>
                  <a:gd name="T58" fmla="*/ 1128 w 7811"/>
                  <a:gd name="T59" fmla="*/ 2177 h 11125"/>
                  <a:gd name="T60" fmla="*/ 1387 w 7811"/>
                  <a:gd name="T61" fmla="*/ 2027 h 11125"/>
                  <a:gd name="T62" fmla="*/ 2095 w 7811"/>
                  <a:gd name="T63" fmla="*/ 1459 h 11125"/>
                  <a:gd name="T64" fmla="*/ 2478 w 7811"/>
                  <a:gd name="T65" fmla="*/ 1040 h 11125"/>
                  <a:gd name="T66" fmla="*/ 2752 w 7811"/>
                  <a:gd name="T67" fmla="*/ 651 h 11125"/>
                  <a:gd name="T68" fmla="*/ 3037 w 7811"/>
                  <a:gd name="T69" fmla="*/ 272 h 11125"/>
                  <a:gd name="T70" fmla="*/ 3237 w 7811"/>
                  <a:gd name="T71" fmla="*/ 126 h 11125"/>
                  <a:gd name="T72" fmla="*/ 3619 w 7811"/>
                  <a:gd name="T73" fmla="*/ 20 h 11125"/>
                  <a:gd name="T74" fmla="*/ 4104 w 7811"/>
                  <a:gd name="T75" fmla="*/ 4 h 11125"/>
                  <a:gd name="T76" fmla="*/ 4572 w 7811"/>
                  <a:gd name="T77" fmla="*/ 55 h 11125"/>
                  <a:gd name="T78" fmla="*/ 5212 w 7811"/>
                  <a:gd name="T79" fmla="*/ 189 h 11125"/>
                  <a:gd name="T80" fmla="*/ 5628 w 7811"/>
                  <a:gd name="T81" fmla="*/ 279 h 11125"/>
                  <a:gd name="T82" fmla="*/ 5745 w 7811"/>
                  <a:gd name="T83" fmla="*/ 372 h 11125"/>
                  <a:gd name="T84" fmla="*/ 5944 w 7811"/>
                  <a:gd name="T85" fmla="*/ 472 h 11125"/>
                  <a:gd name="T86" fmla="*/ 6328 w 7811"/>
                  <a:gd name="T87" fmla="*/ 597 h 11125"/>
                  <a:gd name="T88" fmla="*/ 6629 w 7811"/>
                  <a:gd name="T89" fmla="*/ 807 h 11125"/>
                  <a:gd name="T90" fmla="*/ 6820 w 7811"/>
                  <a:gd name="T91" fmla="*/ 1013 h 11125"/>
                  <a:gd name="T92" fmla="*/ 7141 w 7811"/>
                  <a:gd name="T93" fmla="*/ 1482 h 11125"/>
                  <a:gd name="T94" fmla="*/ 7433 w 7811"/>
                  <a:gd name="T95" fmla="*/ 2067 h 11125"/>
                  <a:gd name="T96" fmla="*/ 7573 w 7811"/>
                  <a:gd name="T97" fmla="*/ 2568 h 11125"/>
                  <a:gd name="T98" fmla="*/ 7644 w 7811"/>
                  <a:gd name="T99" fmla="*/ 3280 h 11125"/>
                  <a:gd name="T100" fmla="*/ 7668 w 7811"/>
                  <a:gd name="T101" fmla="*/ 4464 h 11125"/>
                  <a:gd name="T102" fmla="*/ 7734 w 7811"/>
                  <a:gd name="T103" fmla="*/ 5090 h 11125"/>
                  <a:gd name="T104" fmla="*/ 7811 w 7811"/>
                  <a:gd name="T105" fmla="*/ 5742 h 11125"/>
                  <a:gd name="T106" fmla="*/ 7711 w 7811"/>
                  <a:gd name="T107" fmla="*/ 6149 h 11125"/>
                  <a:gd name="T108" fmla="*/ 7633 w 7811"/>
                  <a:gd name="T109" fmla="*/ 6560 h 11125"/>
                  <a:gd name="T110" fmla="*/ 7543 w 7811"/>
                  <a:gd name="T111" fmla="*/ 7305 h 11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811" h="11125">
                    <a:moveTo>
                      <a:pt x="7495" y="7713"/>
                    </a:moveTo>
                    <a:lnTo>
                      <a:pt x="7495" y="7713"/>
                    </a:lnTo>
                    <a:lnTo>
                      <a:pt x="7480" y="7826"/>
                    </a:lnTo>
                    <a:lnTo>
                      <a:pt x="7465" y="7940"/>
                    </a:lnTo>
                    <a:lnTo>
                      <a:pt x="7449" y="8053"/>
                    </a:lnTo>
                    <a:lnTo>
                      <a:pt x="7431" y="8164"/>
                    </a:lnTo>
                    <a:lnTo>
                      <a:pt x="7411" y="8275"/>
                    </a:lnTo>
                    <a:lnTo>
                      <a:pt x="7389" y="8387"/>
                    </a:lnTo>
                    <a:lnTo>
                      <a:pt x="7378" y="8442"/>
                    </a:lnTo>
                    <a:lnTo>
                      <a:pt x="7364" y="8496"/>
                    </a:lnTo>
                    <a:lnTo>
                      <a:pt x="7351" y="8551"/>
                    </a:lnTo>
                    <a:lnTo>
                      <a:pt x="7336" y="8606"/>
                    </a:lnTo>
                    <a:lnTo>
                      <a:pt x="7321" y="8660"/>
                    </a:lnTo>
                    <a:lnTo>
                      <a:pt x="7305" y="8714"/>
                    </a:lnTo>
                    <a:lnTo>
                      <a:pt x="7288" y="8768"/>
                    </a:lnTo>
                    <a:lnTo>
                      <a:pt x="7269" y="8821"/>
                    </a:lnTo>
                    <a:lnTo>
                      <a:pt x="7250" y="8874"/>
                    </a:lnTo>
                    <a:lnTo>
                      <a:pt x="7230" y="8927"/>
                    </a:lnTo>
                    <a:lnTo>
                      <a:pt x="7208" y="8979"/>
                    </a:lnTo>
                    <a:lnTo>
                      <a:pt x="7185" y="9032"/>
                    </a:lnTo>
                    <a:lnTo>
                      <a:pt x="7161" y="9083"/>
                    </a:lnTo>
                    <a:lnTo>
                      <a:pt x="7136" y="9134"/>
                    </a:lnTo>
                    <a:lnTo>
                      <a:pt x="7109" y="9186"/>
                    </a:lnTo>
                    <a:lnTo>
                      <a:pt x="7081" y="9237"/>
                    </a:lnTo>
                    <a:lnTo>
                      <a:pt x="7051" y="9287"/>
                    </a:lnTo>
                    <a:lnTo>
                      <a:pt x="7021" y="9337"/>
                    </a:lnTo>
                    <a:lnTo>
                      <a:pt x="6989" y="9387"/>
                    </a:lnTo>
                    <a:lnTo>
                      <a:pt x="6954" y="9437"/>
                    </a:lnTo>
                    <a:lnTo>
                      <a:pt x="6954" y="9437"/>
                    </a:lnTo>
                    <a:lnTo>
                      <a:pt x="6890" y="9521"/>
                    </a:lnTo>
                    <a:lnTo>
                      <a:pt x="6825" y="9606"/>
                    </a:lnTo>
                    <a:lnTo>
                      <a:pt x="6756" y="9689"/>
                    </a:lnTo>
                    <a:lnTo>
                      <a:pt x="6685" y="9771"/>
                    </a:lnTo>
                    <a:lnTo>
                      <a:pt x="6685" y="9771"/>
                    </a:lnTo>
                    <a:lnTo>
                      <a:pt x="6646" y="9813"/>
                    </a:lnTo>
                    <a:lnTo>
                      <a:pt x="6608" y="9854"/>
                    </a:lnTo>
                    <a:lnTo>
                      <a:pt x="6569" y="9896"/>
                    </a:lnTo>
                    <a:lnTo>
                      <a:pt x="6529" y="9936"/>
                    </a:lnTo>
                    <a:lnTo>
                      <a:pt x="6488" y="9976"/>
                    </a:lnTo>
                    <a:lnTo>
                      <a:pt x="6446" y="10016"/>
                    </a:lnTo>
                    <a:lnTo>
                      <a:pt x="6404" y="10053"/>
                    </a:lnTo>
                    <a:lnTo>
                      <a:pt x="6361" y="10091"/>
                    </a:lnTo>
                    <a:lnTo>
                      <a:pt x="6318" y="10129"/>
                    </a:lnTo>
                    <a:lnTo>
                      <a:pt x="6273" y="10164"/>
                    </a:lnTo>
                    <a:lnTo>
                      <a:pt x="6228" y="10199"/>
                    </a:lnTo>
                    <a:lnTo>
                      <a:pt x="6183" y="10233"/>
                    </a:lnTo>
                    <a:lnTo>
                      <a:pt x="6136" y="10266"/>
                    </a:lnTo>
                    <a:lnTo>
                      <a:pt x="6089" y="10298"/>
                    </a:lnTo>
                    <a:lnTo>
                      <a:pt x="6041" y="10329"/>
                    </a:lnTo>
                    <a:lnTo>
                      <a:pt x="5994" y="10358"/>
                    </a:lnTo>
                    <a:lnTo>
                      <a:pt x="5994" y="10358"/>
                    </a:lnTo>
                    <a:lnTo>
                      <a:pt x="5861" y="10440"/>
                    </a:lnTo>
                    <a:lnTo>
                      <a:pt x="5726" y="10523"/>
                    </a:lnTo>
                    <a:lnTo>
                      <a:pt x="5590" y="10606"/>
                    </a:lnTo>
                    <a:lnTo>
                      <a:pt x="5521" y="10646"/>
                    </a:lnTo>
                    <a:lnTo>
                      <a:pt x="5452" y="10685"/>
                    </a:lnTo>
                    <a:lnTo>
                      <a:pt x="5382" y="10723"/>
                    </a:lnTo>
                    <a:lnTo>
                      <a:pt x="5314" y="10762"/>
                    </a:lnTo>
                    <a:lnTo>
                      <a:pt x="5244" y="10799"/>
                    </a:lnTo>
                    <a:lnTo>
                      <a:pt x="5172" y="10834"/>
                    </a:lnTo>
                    <a:lnTo>
                      <a:pt x="5102" y="10867"/>
                    </a:lnTo>
                    <a:lnTo>
                      <a:pt x="5031" y="10900"/>
                    </a:lnTo>
                    <a:lnTo>
                      <a:pt x="4960" y="10930"/>
                    </a:lnTo>
                    <a:lnTo>
                      <a:pt x="4889" y="10958"/>
                    </a:lnTo>
                    <a:lnTo>
                      <a:pt x="4889" y="10958"/>
                    </a:lnTo>
                    <a:lnTo>
                      <a:pt x="4850" y="10973"/>
                    </a:lnTo>
                    <a:lnTo>
                      <a:pt x="4812" y="10988"/>
                    </a:lnTo>
                    <a:lnTo>
                      <a:pt x="4775" y="11001"/>
                    </a:lnTo>
                    <a:lnTo>
                      <a:pt x="4736" y="11014"/>
                    </a:lnTo>
                    <a:lnTo>
                      <a:pt x="4699" y="11025"/>
                    </a:lnTo>
                    <a:lnTo>
                      <a:pt x="4660" y="11036"/>
                    </a:lnTo>
                    <a:lnTo>
                      <a:pt x="4584" y="11056"/>
                    </a:lnTo>
                    <a:lnTo>
                      <a:pt x="4507" y="11074"/>
                    </a:lnTo>
                    <a:lnTo>
                      <a:pt x="4430" y="11088"/>
                    </a:lnTo>
                    <a:lnTo>
                      <a:pt x="4354" y="11100"/>
                    </a:lnTo>
                    <a:lnTo>
                      <a:pt x="4276" y="11109"/>
                    </a:lnTo>
                    <a:lnTo>
                      <a:pt x="4199" y="11117"/>
                    </a:lnTo>
                    <a:lnTo>
                      <a:pt x="4121" y="11122"/>
                    </a:lnTo>
                    <a:lnTo>
                      <a:pt x="4042" y="11124"/>
                    </a:lnTo>
                    <a:lnTo>
                      <a:pt x="3964" y="11125"/>
                    </a:lnTo>
                    <a:lnTo>
                      <a:pt x="3886" y="11124"/>
                    </a:lnTo>
                    <a:lnTo>
                      <a:pt x="3807" y="11123"/>
                    </a:lnTo>
                    <a:lnTo>
                      <a:pt x="3727" y="11119"/>
                    </a:lnTo>
                    <a:lnTo>
                      <a:pt x="3649" y="11113"/>
                    </a:lnTo>
                    <a:lnTo>
                      <a:pt x="3649" y="11113"/>
                    </a:lnTo>
                    <a:lnTo>
                      <a:pt x="3599" y="11107"/>
                    </a:lnTo>
                    <a:lnTo>
                      <a:pt x="3547" y="11099"/>
                    </a:lnTo>
                    <a:lnTo>
                      <a:pt x="3497" y="11089"/>
                    </a:lnTo>
                    <a:lnTo>
                      <a:pt x="3447" y="11079"/>
                    </a:lnTo>
                    <a:lnTo>
                      <a:pt x="3397" y="11068"/>
                    </a:lnTo>
                    <a:lnTo>
                      <a:pt x="3347" y="11055"/>
                    </a:lnTo>
                    <a:lnTo>
                      <a:pt x="3299" y="11041"/>
                    </a:lnTo>
                    <a:lnTo>
                      <a:pt x="3250" y="11026"/>
                    </a:lnTo>
                    <a:lnTo>
                      <a:pt x="3201" y="11011"/>
                    </a:lnTo>
                    <a:lnTo>
                      <a:pt x="3152" y="10995"/>
                    </a:lnTo>
                    <a:lnTo>
                      <a:pt x="3105" y="10978"/>
                    </a:lnTo>
                    <a:lnTo>
                      <a:pt x="3057" y="10960"/>
                    </a:lnTo>
                    <a:lnTo>
                      <a:pt x="2964" y="10924"/>
                    </a:lnTo>
                    <a:lnTo>
                      <a:pt x="2874" y="10886"/>
                    </a:lnTo>
                    <a:lnTo>
                      <a:pt x="2874" y="10886"/>
                    </a:lnTo>
                    <a:lnTo>
                      <a:pt x="2791" y="10854"/>
                    </a:lnTo>
                    <a:lnTo>
                      <a:pt x="2707" y="10821"/>
                    </a:lnTo>
                    <a:lnTo>
                      <a:pt x="2623" y="10789"/>
                    </a:lnTo>
                    <a:lnTo>
                      <a:pt x="2582" y="10771"/>
                    </a:lnTo>
                    <a:lnTo>
                      <a:pt x="2541" y="10753"/>
                    </a:lnTo>
                    <a:lnTo>
                      <a:pt x="2500" y="10735"/>
                    </a:lnTo>
                    <a:lnTo>
                      <a:pt x="2460" y="10716"/>
                    </a:lnTo>
                    <a:lnTo>
                      <a:pt x="2420" y="10695"/>
                    </a:lnTo>
                    <a:lnTo>
                      <a:pt x="2381" y="10673"/>
                    </a:lnTo>
                    <a:lnTo>
                      <a:pt x="2343" y="10650"/>
                    </a:lnTo>
                    <a:lnTo>
                      <a:pt x="2307" y="10624"/>
                    </a:lnTo>
                    <a:lnTo>
                      <a:pt x="2272" y="10598"/>
                    </a:lnTo>
                    <a:lnTo>
                      <a:pt x="2240" y="10569"/>
                    </a:lnTo>
                    <a:lnTo>
                      <a:pt x="2243" y="10564"/>
                    </a:lnTo>
                    <a:lnTo>
                      <a:pt x="2243" y="10564"/>
                    </a:lnTo>
                    <a:lnTo>
                      <a:pt x="2220" y="10541"/>
                    </a:lnTo>
                    <a:lnTo>
                      <a:pt x="2196" y="10516"/>
                    </a:lnTo>
                    <a:lnTo>
                      <a:pt x="2171" y="10492"/>
                    </a:lnTo>
                    <a:lnTo>
                      <a:pt x="2146" y="10469"/>
                    </a:lnTo>
                    <a:lnTo>
                      <a:pt x="2095" y="10425"/>
                    </a:lnTo>
                    <a:lnTo>
                      <a:pt x="2041" y="10382"/>
                    </a:lnTo>
                    <a:lnTo>
                      <a:pt x="1987" y="10340"/>
                    </a:lnTo>
                    <a:lnTo>
                      <a:pt x="1931" y="10300"/>
                    </a:lnTo>
                    <a:lnTo>
                      <a:pt x="1818" y="10221"/>
                    </a:lnTo>
                    <a:lnTo>
                      <a:pt x="1762" y="10181"/>
                    </a:lnTo>
                    <a:lnTo>
                      <a:pt x="1705" y="10140"/>
                    </a:lnTo>
                    <a:lnTo>
                      <a:pt x="1650" y="10099"/>
                    </a:lnTo>
                    <a:lnTo>
                      <a:pt x="1593" y="10056"/>
                    </a:lnTo>
                    <a:lnTo>
                      <a:pt x="1540" y="10011"/>
                    </a:lnTo>
                    <a:lnTo>
                      <a:pt x="1487" y="9963"/>
                    </a:lnTo>
                    <a:lnTo>
                      <a:pt x="1461" y="9940"/>
                    </a:lnTo>
                    <a:lnTo>
                      <a:pt x="1436" y="9913"/>
                    </a:lnTo>
                    <a:lnTo>
                      <a:pt x="1411" y="9888"/>
                    </a:lnTo>
                    <a:lnTo>
                      <a:pt x="1386" y="9861"/>
                    </a:lnTo>
                    <a:lnTo>
                      <a:pt x="1386" y="9861"/>
                    </a:lnTo>
                    <a:lnTo>
                      <a:pt x="1320" y="9791"/>
                    </a:lnTo>
                    <a:lnTo>
                      <a:pt x="1253" y="9719"/>
                    </a:lnTo>
                    <a:lnTo>
                      <a:pt x="1117" y="9576"/>
                    </a:lnTo>
                    <a:lnTo>
                      <a:pt x="1117" y="9576"/>
                    </a:lnTo>
                    <a:lnTo>
                      <a:pt x="1062" y="9516"/>
                    </a:lnTo>
                    <a:lnTo>
                      <a:pt x="1008" y="9456"/>
                    </a:lnTo>
                    <a:lnTo>
                      <a:pt x="955" y="9396"/>
                    </a:lnTo>
                    <a:lnTo>
                      <a:pt x="905" y="9333"/>
                    </a:lnTo>
                    <a:lnTo>
                      <a:pt x="855" y="9271"/>
                    </a:lnTo>
                    <a:lnTo>
                      <a:pt x="808" y="9207"/>
                    </a:lnTo>
                    <a:lnTo>
                      <a:pt x="786" y="9174"/>
                    </a:lnTo>
                    <a:lnTo>
                      <a:pt x="765" y="9142"/>
                    </a:lnTo>
                    <a:lnTo>
                      <a:pt x="745" y="9108"/>
                    </a:lnTo>
                    <a:lnTo>
                      <a:pt x="725" y="9074"/>
                    </a:lnTo>
                    <a:lnTo>
                      <a:pt x="725" y="9074"/>
                    </a:lnTo>
                    <a:lnTo>
                      <a:pt x="705" y="9039"/>
                    </a:lnTo>
                    <a:lnTo>
                      <a:pt x="685" y="9003"/>
                    </a:lnTo>
                    <a:lnTo>
                      <a:pt x="666" y="8967"/>
                    </a:lnTo>
                    <a:lnTo>
                      <a:pt x="648" y="8929"/>
                    </a:lnTo>
                    <a:lnTo>
                      <a:pt x="631" y="8890"/>
                    </a:lnTo>
                    <a:lnTo>
                      <a:pt x="615" y="8850"/>
                    </a:lnTo>
                    <a:lnTo>
                      <a:pt x="600" y="8810"/>
                    </a:lnTo>
                    <a:lnTo>
                      <a:pt x="585" y="8770"/>
                    </a:lnTo>
                    <a:lnTo>
                      <a:pt x="570" y="8729"/>
                    </a:lnTo>
                    <a:lnTo>
                      <a:pt x="556" y="8687"/>
                    </a:lnTo>
                    <a:lnTo>
                      <a:pt x="531" y="8602"/>
                    </a:lnTo>
                    <a:lnTo>
                      <a:pt x="508" y="8516"/>
                    </a:lnTo>
                    <a:lnTo>
                      <a:pt x="487" y="8428"/>
                    </a:lnTo>
                    <a:lnTo>
                      <a:pt x="468" y="8339"/>
                    </a:lnTo>
                    <a:lnTo>
                      <a:pt x="452" y="8249"/>
                    </a:lnTo>
                    <a:lnTo>
                      <a:pt x="437" y="8159"/>
                    </a:lnTo>
                    <a:lnTo>
                      <a:pt x="423" y="8070"/>
                    </a:lnTo>
                    <a:lnTo>
                      <a:pt x="412" y="7980"/>
                    </a:lnTo>
                    <a:lnTo>
                      <a:pt x="401" y="7891"/>
                    </a:lnTo>
                    <a:lnTo>
                      <a:pt x="392" y="7803"/>
                    </a:lnTo>
                    <a:lnTo>
                      <a:pt x="383" y="7717"/>
                    </a:lnTo>
                    <a:lnTo>
                      <a:pt x="383" y="7717"/>
                    </a:lnTo>
                    <a:lnTo>
                      <a:pt x="372" y="7602"/>
                    </a:lnTo>
                    <a:lnTo>
                      <a:pt x="363" y="7492"/>
                    </a:lnTo>
                    <a:lnTo>
                      <a:pt x="363" y="7492"/>
                    </a:lnTo>
                    <a:lnTo>
                      <a:pt x="351" y="7364"/>
                    </a:lnTo>
                    <a:lnTo>
                      <a:pt x="338" y="7235"/>
                    </a:lnTo>
                    <a:lnTo>
                      <a:pt x="323" y="7107"/>
                    </a:lnTo>
                    <a:lnTo>
                      <a:pt x="308" y="6979"/>
                    </a:lnTo>
                    <a:lnTo>
                      <a:pt x="293" y="6852"/>
                    </a:lnTo>
                    <a:lnTo>
                      <a:pt x="276" y="6723"/>
                    </a:lnTo>
                    <a:lnTo>
                      <a:pt x="258" y="6595"/>
                    </a:lnTo>
                    <a:lnTo>
                      <a:pt x="240" y="6467"/>
                    </a:lnTo>
                    <a:lnTo>
                      <a:pt x="240" y="6467"/>
                    </a:lnTo>
                    <a:lnTo>
                      <a:pt x="226" y="6402"/>
                    </a:lnTo>
                    <a:lnTo>
                      <a:pt x="211" y="6337"/>
                    </a:lnTo>
                    <a:lnTo>
                      <a:pt x="192" y="6272"/>
                    </a:lnTo>
                    <a:lnTo>
                      <a:pt x="173" y="6206"/>
                    </a:lnTo>
                    <a:lnTo>
                      <a:pt x="132" y="6072"/>
                    </a:lnTo>
                    <a:lnTo>
                      <a:pt x="90" y="5936"/>
                    </a:lnTo>
                    <a:lnTo>
                      <a:pt x="71" y="5869"/>
                    </a:lnTo>
                    <a:lnTo>
                      <a:pt x="52" y="5801"/>
                    </a:lnTo>
                    <a:lnTo>
                      <a:pt x="36" y="5733"/>
                    </a:lnTo>
                    <a:lnTo>
                      <a:pt x="22" y="5667"/>
                    </a:lnTo>
                    <a:lnTo>
                      <a:pt x="16" y="5633"/>
                    </a:lnTo>
                    <a:lnTo>
                      <a:pt x="11" y="5601"/>
                    </a:lnTo>
                    <a:lnTo>
                      <a:pt x="7" y="5568"/>
                    </a:lnTo>
                    <a:lnTo>
                      <a:pt x="3" y="5534"/>
                    </a:lnTo>
                    <a:lnTo>
                      <a:pt x="1" y="5502"/>
                    </a:lnTo>
                    <a:lnTo>
                      <a:pt x="0" y="5469"/>
                    </a:lnTo>
                    <a:lnTo>
                      <a:pt x="0" y="5438"/>
                    </a:lnTo>
                    <a:lnTo>
                      <a:pt x="1" y="5405"/>
                    </a:lnTo>
                    <a:lnTo>
                      <a:pt x="1" y="5405"/>
                    </a:lnTo>
                    <a:lnTo>
                      <a:pt x="2" y="5422"/>
                    </a:lnTo>
                    <a:lnTo>
                      <a:pt x="2" y="5422"/>
                    </a:lnTo>
                    <a:lnTo>
                      <a:pt x="57" y="5064"/>
                    </a:lnTo>
                    <a:lnTo>
                      <a:pt x="115" y="4703"/>
                    </a:lnTo>
                    <a:lnTo>
                      <a:pt x="173" y="4342"/>
                    </a:lnTo>
                    <a:lnTo>
                      <a:pt x="228" y="3983"/>
                    </a:lnTo>
                    <a:lnTo>
                      <a:pt x="228" y="3983"/>
                    </a:lnTo>
                    <a:lnTo>
                      <a:pt x="245" y="3855"/>
                    </a:lnTo>
                    <a:lnTo>
                      <a:pt x="263" y="3729"/>
                    </a:lnTo>
                    <a:lnTo>
                      <a:pt x="301" y="3477"/>
                    </a:lnTo>
                    <a:lnTo>
                      <a:pt x="340" y="3228"/>
                    </a:lnTo>
                    <a:lnTo>
                      <a:pt x="357" y="3104"/>
                    </a:lnTo>
                    <a:lnTo>
                      <a:pt x="373" y="2980"/>
                    </a:lnTo>
                    <a:lnTo>
                      <a:pt x="373" y="2980"/>
                    </a:lnTo>
                    <a:lnTo>
                      <a:pt x="383" y="2916"/>
                    </a:lnTo>
                    <a:lnTo>
                      <a:pt x="392" y="2846"/>
                    </a:lnTo>
                    <a:lnTo>
                      <a:pt x="401" y="2771"/>
                    </a:lnTo>
                    <a:lnTo>
                      <a:pt x="408" y="2692"/>
                    </a:lnTo>
                    <a:lnTo>
                      <a:pt x="415" y="2612"/>
                    </a:lnTo>
                    <a:lnTo>
                      <a:pt x="416" y="2572"/>
                    </a:lnTo>
                    <a:lnTo>
                      <a:pt x="416" y="2532"/>
                    </a:lnTo>
                    <a:lnTo>
                      <a:pt x="416" y="2492"/>
                    </a:lnTo>
                    <a:lnTo>
                      <a:pt x="413" y="2453"/>
                    </a:lnTo>
                    <a:lnTo>
                      <a:pt x="411" y="2415"/>
                    </a:lnTo>
                    <a:lnTo>
                      <a:pt x="407" y="2379"/>
                    </a:lnTo>
                    <a:lnTo>
                      <a:pt x="407" y="2379"/>
                    </a:lnTo>
                    <a:lnTo>
                      <a:pt x="463" y="2361"/>
                    </a:lnTo>
                    <a:lnTo>
                      <a:pt x="520" y="2345"/>
                    </a:lnTo>
                    <a:lnTo>
                      <a:pt x="575" y="2331"/>
                    </a:lnTo>
                    <a:lnTo>
                      <a:pt x="631" y="2318"/>
                    </a:lnTo>
                    <a:lnTo>
                      <a:pt x="742" y="2293"/>
                    </a:lnTo>
                    <a:lnTo>
                      <a:pt x="852" y="2267"/>
                    </a:lnTo>
                    <a:lnTo>
                      <a:pt x="908" y="2254"/>
                    </a:lnTo>
                    <a:lnTo>
                      <a:pt x="963" y="2237"/>
                    </a:lnTo>
                    <a:lnTo>
                      <a:pt x="1018" y="2220"/>
                    </a:lnTo>
                    <a:lnTo>
                      <a:pt x="1073" y="2200"/>
                    </a:lnTo>
                    <a:lnTo>
                      <a:pt x="1128" y="2177"/>
                    </a:lnTo>
                    <a:lnTo>
                      <a:pt x="1156" y="2165"/>
                    </a:lnTo>
                    <a:lnTo>
                      <a:pt x="1183" y="2152"/>
                    </a:lnTo>
                    <a:lnTo>
                      <a:pt x="1211" y="2139"/>
                    </a:lnTo>
                    <a:lnTo>
                      <a:pt x="1238" y="2123"/>
                    </a:lnTo>
                    <a:lnTo>
                      <a:pt x="1266" y="2107"/>
                    </a:lnTo>
                    <a:lnTo>
                      <a:pt x="1293" y="2090"/>
                    </a:lnTo>
                    <a:lnTo>
                      <a:pt x="1293" y="2090"/>
                    </a:lnTo>
                    <a:lnTo>
                      <a:pt x="1387" y="2027"/>
                    </a:lnTo>
                    <a:lnTo>
                      <a:pt x="1481" y="1962"/>
                    </a:lnTo>
                    <a:lnTo>
                      <a:pt x="1572" y="1896"/>
                    </a:lnTo>
                    <a:lnTo>
                      <a:pt x="1663" y="1827"/>
                    </a:lnTo>
                    <a:lnTo>
                      <a:pt x="1753" y="1758"/>
                    </a:lnTo>
                    <a:lnTo>
                      <a:pt x="1841" y="1685"/>
                    </a:lnTo>
                    <a:lnTo>
                      <a:pt x="1927" y="1611"/>
                    </a:lnTo>
                    <a:lnTo>
                      <a:pt x="2012" y="1536"/>
                    </a:lnTo>
                    <a:lnTo>
                      <a:pt x="2095" y="1459"/>
                    </a:lnTo>
                    <a:lnTo>
                      <a:pt x="2176" y="1378"/>
                    </a:lnTo>
                    <a:lnTo>
                      <a:pt x="2255" y="1297"/>
                    </a:lnTo>
                    <a:lnTo>
                      <a:pt x="2293" y="1256"/>
                    </a:lnTo>
                    <a:lnTo>
                      <a:pt x="2332" y="1213"/>
                    </a:lnTo>
                    <a:lnTo>
                      <a:pt x="2370" y="1171"/>
                    </a:lnTo>
                    <a:lnTo>
                      <a:pt x="2406" y="1128"/>
                    </a:lnTo>
                    <a:lnTo>
                      <a:pt x="2442" y="1084"/>
                    </a:lnTo>
                    <a:lnTo>
                      <a:pt x="2478" y="1040"/>
                    </a:lnTo>
                    <a:lnTo>
                      <a:pt x="2513" y="995"/>
                    </a:lnTo>
                    <a:lnTo>
                      <a:pt x="2548" y="950"/>
                    </a:lnTo>
                    <a:lnTo>
                      <a:pt x="2582" y="904"/>
                    </a:lnTo>
                    <a:lnTo>
                      <a:pt x="2615" y="858"/>
                    </a:lnTo>
                    <a:lnTo>
                      <a:pt x="2615" y="858"/>
                    </a:lnTo>
                    <a:lnTo>
                      <a:pt x="2650" y="809"/>
                    </a:lnTo>
                    <a:lnTo>
                      <a:pt x="2683" y="757"/>
                    </a:lnTo>
                    <a:lnTo>
                      <a:pt x="2752" y="651"/>
                    </a:lnTo>
                    <a:lnTo>
                      <a:pt x="2821" y="544"/>
                    </a:lnTo>
                    <a:lnTo>
                      <a:pt x="2857" y="491"/>
                    </a:lnTo>
                    <a:lnTo>
                      <a:pt x="2895" y="439"/>
                    </a:lnTo>
                    <a:lnTo>
                      <a:pt x="2932" y="388"/>
                    </a:lnTo>
                    <a:lnTo>
                      <a:pt x="2974" y="339"/>
                    </a:lnTo>
                    <a:lnTo>
                      <a:pt x="2994" y="317"/>
                    </a:lnTo>
                    <a:lnTo>
                      <a:pt x="3015" y="293"/>
                    </a:lnTo>
                    <a:lnTo>
                      <a:pt x="3037" y="272"/>
                    </a:lnTo>
                    <a:lnTo>
                      <a:pt x="3060" y="250"/>
                    </a:lnTo>
                    <a:lnTo>
                      <a:pt x="3084" y="229"/>
                    </a:lnTo>
                    <a:lnTo>
                      <a:pt x="3107" y="210"/>
                    </a:lnTo>
                    <a:lnTo>
                      <a:pt x="3131" y="191"/>
                    </a:lnTo>
                    <a:lnTo>
                      <a:pt x="3157" y="173"/>
                    </a:lnTo>
                    <a:lnTo>
                      <a:pt x="3182" y="156"/>
                    </a:lnTo>
                    <a:lnTo>
                      <a:pt x="3210" y="141"/>
                    </a:lnTo>
                    <a:lnTo>
                      <a:pt x="3237" y="126"/>
                    </a:lnTo>
                    <a:lnTo>
                      <a:pt x="3266" y="112"/>
                    </a:lnTo>
                    <a:lnTo>
                      <a:pt x="3266" y="112"/>
                    </a:lnTo>
                    <a:lnTo>
                      <a:pt x="3325" y="91"/>
                    </a:lnTo>
                    <a:lnTo>
                      <a:pt x="3382" y="72"/>
                    </a:lnTo>
                    <a:lnTo>
                      <a:pt x="3441" y="56"/>
                    </a:lnTo>
                    <a:lnTo>
                      <a:pt x="3501" y="41"/>
                    </a:lnTo>
                    <a:lnTo>
                      <a:pt x="3560" y="30"/>
                    </a:lnTo>
                    <a:lnTo>
                      <a:pt x="3619" y="20"/>
                    </a:lnTo>
                    <a:lnTo>
                      <a:pt x="3679" y="12"/>
                    </a:lnTo>
                    <a:lnTo>
                      <a:pt x="3739" y="7"/>
                    </a:lnTo>
                    <a:lnTo>
                      <a:pt x="3799" y="4"/>
                    </a:lnTo>
                    <a:lnTo>
                      <a:pt x="3860" y="1"/>
                    </a:lnTo>
                    <a:lnTo>
                      <a:pt x="3920" y="0"/>
                    </a:lnTo>
                    <a:lnTo>
                      <a:pt x="3981" y="0"/>
                    </a:lnTo>
                    <a:lnTo>
                      <a:pt x="4042" y="1"/>
                    </a:lnTo>
                    <a:lnTo>
                      <a:pt x="4104" y="4"/>
                    </a:lnTo>
                    <a:lnTo>
                      <a:pt x="4227" y="10"/>
                    </a:lnTo>
                    <a:lnTo>
                      <a:pt x="4227" y="10"/>
                    </a:lnTo>
                    <a:lnTo>
                      <a:pt x="4285" y="14"/>
                    </a:lnTo>
                    <a:lnTo>
                      <a:pt x="4342" y="20"/>
                    </a:lnTo>
                    <a:lnTo>
                      <a:pt x="4400" y="27"/>
                    </a:lnTo>
                    <a:lnTo>
                      <a:pt x="4457" y="35"/>
                    </a:lnTo>
                    <a:lnTo>
                      <a:pt x="4515" y="45"/>
                    </a:lnTo>
                    <a:lnTo>
                      <a:pt x="4572" y="55"/>
                    </a:lnTo>
                    <a:lnTo>
                      <a:pt x="4685" y="77"/>
                    </a:lnTo>
                    <a:lnTo>
                      <a:pt x="4799" y="101"/>
                    </a:lnTo>
                    <a:lnTo>
                      <a:pt x="4911" y="126"/>
                    </a:lnTo>
                    <a:lnTo>
                      <a:pt x="5024" y="151"/>
                    </a:lnTo>
                    <a:lnTo>
                      <a:pt x="5136" y="175"/>
                    </a:lnTo>
                    <a:lnTo>
                      <a:pt x="5136" y="175"/>
                    </a:lnTo>
                    <a:lnTo>
                      <a:pt x="5174" y="183"/>
                    </a:lnTo>
                    <a:lnTo>
                      <a:pt x="5212" y="189"/>
                    </a:lnTo>
                    <a:lnTo>
                      <a:pt x="5294" y="203"/>
                    </a:lnTo>
                    <a:lnTo>
                      <a:pt x="5380" y="216"/>
                    </a:lnTo>
                    <a:lnTo>
                      <a:pt x="5422" y="224"/>
                    </a:lnTo>
                    <a:lnTo>
                      <a:pt x="5465" y="233"/>
                    </a:lnTo>
                    <a:lnTo>
                      <a:pt x="5507" y="241"/>
                    </a:lnTo>
                    <a:lnTo>
                      <a:pt x="5549" y="253"/>
                    </a:lnTo>
                    <a:lnTo>
                      <a:pt x="5589" y="265"/>
                    </a:lnTo>
                    <a:lnTo>
                      <a:pt x="5628" y="279"/>
                    </a:lnTo>
                    <a:lnTo>
                      <a:pt x="5664" y="294"/>
                    </a:lnTo>
                    <a:lnTo>
                      <a:pt x="5681" y="303"/>
                    </a:lnTo>
                    <a:lnTo>
                      <a:pt x="5699" y="312"/>
                    </a:lnTo>
                    <a:lnTo>
                      <a:pt x="5715" y="322"/>
                    </a:lnTo>
                    <a:lnTo>
                      <a:pt x="5730" y="333"/>
                    </a:lnTo>
                    <a:lnTo>
                      <a:pt x="5745" y="343"/>
                    </a:lnTo>
                    <a:lnTo>
                      <a:pt x="5759" y="355"/>
                    </a:lnTo>
                    <a:lnTo>
                      <a:pt x="5745" y="372"/>
                    </a:lnTo>
                    <a:lnTo>
                      <a:pt x="5745" y="372"/>
                    </a:lnTo>
                    <a:lnTo>
                      <a:pt x="5764" y="385"/>
                    </a:lnTo>
                    <a:lnTo>
                      <a:pt x="5783" y="397"/>
                    </a:lnTo>
                    <a:lnTo>
                      <a:pt x="5803" y="409"/>
                    </a:lnTo>
                    <a:lnTo>
                      <a:pt x="5823" y="419"/>
                    </a:lnTo>
                    <a:lnTo>
                      <a:pt x="5861" y="439"/>
                    </a:lnTo>
                    <a:lnTo>
                      <a:pt x="5903" y="456"/>
                    </a:lnTo>
                    <a:lnTo>
                      <a:pt x="5944" y="472"/>
                    </a:lnTo>
                    <a:lnTo>
                      <a:pt x="5986" y="486"/>
                    </a:lnTo>
                    <a:lnTo>
                      <a:pt x="6029" y="498"/>
                    </a:lnTo>
                    <a:lnTo>
                      <a:pt x="6073" y="511"/>
                    </a:lnTo>
                    <a:lnTo>
                      <a:pt x="6159" y="534"/>
                    </a:lnTo>
                    <a:lnTo>
                      <a:pt x="6201" y="548"/>
                    </a:lnTo>
                    <a:lnTo>
                      <a:pt x="6244" y="562"/>
                    </a:lnTo>
                    <a:lnTo>
                      <a:pt x="6286" y="578"/>
                    </a:lnTo>
                    <a:lnTo>
                      <a:pt x="6328" y="597"/>
                    </a:lnTo>
                    <a:lnTo>
                      <a:pt x="6368" y="617"/>
                    </a:lnTo>
                    <a:lnTo>
                      <a:pt x="6388" y="628"/>
                    </a:lnTo>
                    <a:lnTo>
                      <a:pt x="6406" y="641"/>
                    </a:lnTo>
                    <a:lnTo>
                      <a:pt x="6406" y="641"/>
                    </a:lnTo>
                    <a:lnTo>
                      <a:pt x="6464" y="680"/>
                    </a:lnTo>
                    <a:lnTo>
                      <a:pt x="6521" y="721"/>
                    </a:lnTo>
                    <a:lnTo>
                      <a:pt x="6576" y="764"/>
                    </a:lnTo>
                    <a:lnTo>
                      <a:pt x="6629" y="807"/>
                    </a:lnTo>
                    <a:lnTo>
                      <a:pt x="6655" y="831"/>
                    </a:lnTo>
                    <a:lnTo>
                      <a:pt x="6680" y="855"/>
                    </a:lnTo>
                    <a:lnTo>
                      <a:pt x="6705" y="879"/>
                    </a:lnTo>
                    <a:lnTo>
                      <a:pt x="6729" y="904"/>
                    </a:lnTo>
                    <a:lnTo>
                      <a:pt x="6753" y="930"/>
                    </a:lnTo>
                    <a:lnTo>
                      <a:pt x="6776" y="956"/>
                    </a:lnTo>
                    <a:lnTo>
                      <a:pt x="6799" y="985"/>
                    </a:lnTo>
                    <a:lnTo>
                      <a:pt x="6820" y="1013"/>
                    </a:lnTo>
                    <a:lnTo>
                      <a:pt x="6820" y="1013"/>
                    </a:lnTo>
                    <a:lnTo>
                      <a:pt x="6869" y="1077"/>
                    </a:lnTo>
                    <a:lnTo>
                      <a:pt x="6916" y="1141"/>
                    </a:lnTo>
                    <a:lnTo>
                      <a:pt x="6963" y="1207"/>
                    </a:lnTo>
                    <a:lnTo>
                      <a:pt x="7009" y="1275"/>
                    </a:lnTo>
                    <a:lnTo>
                      <a:pt x="7054" y="1342"/>
                    </a:lnTo>
                    <a:lnTo>
                      <a:pt x="7098" y="1412"/>
                    </a:lnTo>
                    <a:lnTo>
                      <a:pt x="7141" y="1482"/>
                    </a:lnTo>
                    <a:lnTo>
                      <a:pt x="7183" y="1554"/>
                    </a:lnTo>
                    <a:lnTo>
                      <a:pt x="7224" y="1626"/>
                    </a:lnTo>
                    <a:lnTo>
                      <a:pt x="7263" y="1699"/>
                    </a:lnTo>
                    <a:lnTo>
                      <a:pt x="7300" y="1772"/>
                    </a:lnTo>
                    <a:lnTo>
                      <a:pt x="7336" y="1845"/>
                    </a:lnTo>
                    <a:lnTo>
                      <a:pt x="7370" y="1919"/>
                    </a:lnTo>
                    <a:lnTo>
                      <a:pt x="7403" y="1993"/>
                    </a:lnTo>
                    <a:lnTo>
                      <a:pt x="7433" y="2067"/>
                    </a:lnTo>
                    <a:lnTo>
                      <a:pt x="7460" y="2141"/>
                    </a:lnTo>
                    <a:lnTo>
                      <a:pt x="7460" y="2141"/>
                    </a:lnTo>
                    <a:lnTo>
                      <a:pt x="7475" y="2184"/>
                    </a:lnTo>
                    <a:lnTo>
                      <a:pt x="7488" y="2225"/>
                    </a:lnTo>
                    <a:lnTo>
                      <a:pt x="7513" y="2310"/>
                    </a:lnTo>
                    <a:lnTo>
                      <a:pt x="7535" y="2395"/>
                    </a:lnTo>
                    <a:lnTo>
                      <a:pt x="7555" y="2482"/>
                    </a:lnTo>
                    <a:lnTo>
                      <a:pt x="7573" y="2568"/>
                    </a:lnTo>
                    <a:lnTo>
                      <a:pt x="7588" y="2656"/>
                    </a:lnTo>
                    <a:lnTo>
                      <a:pt x="7600" y="2743"/>
                    </a:lnTo>
                    <a:lnTo>
                      <a:pt x="7611" y="2832"/>
                    </a:lnTo>
                    <a:lnTo>
                      <a:pt x="7621" y="2921"/>
                    </a:lnTo>
                    <a:lnTo>
                      <a:pt x="7629" y="3010"/>
                    </a:lnTo>
                    <a:lnTo>
                      <a:pt x="7635" y="3100"/>
                    </a:lnTo>
                    <a:lnTo>
                      <a:pt x="7640" y="3190"/>
                    </a:lnTo>
                    <a:lnTo>
                      <a:pt x="7644" y="3280"/>
                    </a:lnTo>
                    <a:lnTo>
                      <a:pt x="7648" y="3372"/>
                    </a:lnTo>
                    <a:lnTo>
                      <a:pt x="7651" y="3553"/>
                    </a:lnTo>
                    <a:lnTo>
                      <a:pt x="7654" y="3736"/>
                    </a:lnTo>
                    <a:lnTo>
                      <a:pt x="7655" y="3919"/>
                    </a:lnTo>
                    <a:lnTo>
                      <a:pt x="7658" y="4102"/>
                    </a:lnTo>
                    <a:lnTo>
                      <a:pt x="7661" y="4283"/>
                    </a:lnTo>
                    <a:lnTo>
                      <a:pt x="7664" y="4374"/>
                    </a:lnTo>
                    <a:lnTo>
                      <a:pt x="7668" y="4464"/>
                    </a:lnTo>
                    <a:lnTo>
                      <a:pt x="7673" y="4554"/>
                    </a:lnTo>
                    <a:lnTo>
                      <a:pt x="7679" y="4644"/>
                    </a:lnTo>
                    <a:lnTo>
                      <a:pt x="7686" y="4733"/>
                    </a:lnTo>
                    <a:lnTo>
                      <a:pt x="7695" y="4822"/>
                    </a:lnTo>
                    <a:lnTo>
                      <a:pt x="7706" y="4910"/>
                    </a:lnTo>
                    <a:lnTo>
                      <a:pt x="7719" y="4997"/>
                    </a:lnTo>
                    <a:lnTo>
                      <a:pt x="7719" y="4997"/>
                    </a:lnTo>
                    <a:lnTo>
                      <a:pt x="7734" y="5090"/>
                    </a:lnTo>
                    <a:lnTo>
                      <a:pt x="7748" y="5184"/>
                    </a:lnTo>
                    <a:lnTo>
                      <a:pt x="7761" y="5276"/>
                    </a:lnTo>
                    <a:lnTo>
                      <a:pt x="7773" y="5369"/>
                    </a:lnTo>
                    <a:lnTo>
                      <a:pt x="7784" y="5463"/>
                    </a:lnTo>
                    <a:lnTo>
                      <a:pt x="7794" y="5556"/>
                    </a:lnTo>
                    <a:lnTo>
                      <a:pt x="7804" y="5648"/>
                    </a:lnTo>
                    <a:lnTo>
                      <a:pt x="7811" y="5742"/>
                    </a:lnTo>
                    <a:lnTo>
                      <a:pt x="7811" y="5742"/>
                    </a:lnTo>
                    <a:lnTo>
                      <a:pt x="7796" y="5779"/>
                    </a:lnTo>
                    <a:lnTo>
                      <a:pt x="7783" y="5817"/>
                    </a:lnTo>
                    <a:lnTo>
                      <a:pt x="7771" y="5856"/>
                    </a:lnTo>
                    <a:lnTo>
                      <a:pt x="7760" y="5896"/>
                    </a:lnTo>
                    <a:lnTo>
                      <a:pt x="7750" y="5938"/>
                    </a:lnTo>
                    <a:lnTo>
                      <a:pt x="7741" y="5979"/>
                    </a:lnTo>
                    <a:lnTo>
                      <a:pt x="7725" y="6064"/>
                    </a:lnTo>
                    <a:lnTo>
                      <a:pt x="7711" y="6149"/>
                    </a:lnTo>
                    <a:lnTo>
                      <a:pt x="7698" y="6233"/>
                    </a:lnTo>
                    <a:lnTo>
                      <a:pt x="7684" y="6316"/>
                    </a:lnTo>
                    <a:lnTo>
                      <a:pt x="7675" y="6356"/>
                    </a:lnTo>
                    <a:lnTo>
                      <a:pt x="7668" y="6395"/>
                    </a:lnTo>
                    <a:lnTo>
                      <a:pt x="7668" y="6395"/>
                    </a:lnTo>
                    <a:lnTo>
                      <a:pt x="7654" y="6448"/>
                    </a:lnTo>
                    <a:lnTo>
                      <a:pt x="7643" y="6504"/>
                    </a:lnTo>
                    <a:lnTo>
                      <a:pt x="7633" y="6560"/>
                    </a:lnTo>
                    <a:lnTo>
                      <a:pt x="7623" y="6615"/>
                    </a:lnTo>
                    <a:lnTo>
                      <a:pt x="7615" y="6671"/>
                    </a:lnTo>
                    <a:lnTo>
                      <a:pt x="7608" y="6728"/>
                    </a:lnTo>
                    <a:lnTo>
                      <a:pt x="7594" y="6842"/>
                    </a:lnTo>
                    <a:lnTo>
                      <a:pt x="7581" y="6957"/>
                    </a:lnTo>
                    <a:lnTo>
                      <a:pt x="7570" y="7072"/>
                    </a:lnTo>
                    <a:lnTo>
                      <a:pt x="7558" y="7189"/>
                    </a:lnTo>
                    <a:lnTo>
                      <a:pt x="7543" y="7305"/>
                    </a:lnTo>
                    <a:lnTo>
                      <a:pt x="7543" y="7305"/>
                    </a:lnTo>
                    <a:lnTo>
                      <a:pt x="7519" y="7509"/>
                    </a:lnTo>
                    <a:lnTo>
                      <a:pt x="7495" y="7713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9" name="Freeform 11">
                <a:extLst>
                  <a:ext uri="{FF2B5EF4-FFF2-40B4-BE49-F238E27FC236}">
                    <a16:creationId xmlns:a16="http://schemas.microsoft.com/office/drawing/2014/main" id="{91BF54F9-1305-55BF-B1FE-2EF245483A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3" y="474"/>
                <a:ext cx="1953" cy="2781"/>
              </a:xfrm>
              <a:custGeom>
                <a:avLst/>
                <a:gdLst>
                  <a:gd name="T0" fmla="*/ 7389 w 7811"/>
                  <a:gd name="T1" fmla="*/ 8387 h 11125"/>
                  <a:gd name="T2" fmla="*/ 7269 w 7811"/>
                  <a:gd name="T3" fmla="*/ 8821 h 11125"/>
                  <a:gd name="T4" fmla="*/ 7081 w 7811"/>
                  <a:gd name="T5" fmla="*/ 9237 h 11125"/>
                  <a:gd name="T6" fmla="*/ 6756 w 7811"/>
                  <a:gd name="T7" fmla="*/ 9689 h 11125"/>
                  <a:gd name="T8" fmla="*/ 6446 w 7811"/>
                  <a:gd name="T9" fmla="*/ 10016 h 11125"/>
                  <a:gd name="T10" fmla="*/ 6089 w 7811"/>
                  <a:gd name="T11" fmla="*/ 10298 h 11125"/>
                  <a:gd name="T12" fmla="*/ 5452 w 7811"/>
                  <a:gd name="T13" fmla="*/ 10685 h 11125"/>
                  <a:gd name="T14" fmla="*/ 4889 w 7811"/>
                  <a:gd name="T15" fmla="*/ 10958 h 11125"/>
                  <a:gd name="T16" fmla="*/ 4584 w 7811"/>
                  <a:gd name="T17" fmla="*/ 11056 h 11125"/>
                  <a:gd name="T18" fmla="*/ 3964 w 7811"/>
                  <a:gd name="T19" fmla="*/ 11125 h 11125"/>
                  <a:gd name="T20" fmla="*/ 3497 w 7811"/>
                  <a:gd name="T21" fmla="*/ 11089 h 11125"/>
                  <a:gd name="T22" fmla="*/ 3105 w 7811"/>
                  <a:gd name="T23" fmla="*/ 10978 h 11125"/>
                  <a:gd name="T24" fmla="*/ 2582 w 7811"/>
                  <a:gd name="T25" fmla="*/ 10771 h 11125"/>
                  <a:gd name="T26" fmla="*/ 2272 w 7811"/>
                  <a:gd name="T27" fmla="*/ 10598 h 11125"/>
                  <a:gd name="T28" fmla="*/ 2095 w 7811"/>
                  <a:gd name="T29" fmla="*/ 10425 h 11125"/>
                  <a:gd name="T30" fmla="*/ 1593 w 7811"/>
                  <a:gd name="T31" fmla="*/ 10056 h 11125"/>
                  <a:gd name="T32" fmla="*/ 1320 w 7811"/>
                  <a:gd name="T33" fmla="*/ 9791 h 11125"/>
                  <a:gd name="T34" fmla="*/ 855 w 7811"/>
                  <a:gd name="T35" fmla="*/ 9271 h 11125"/>
                  <a:gd name="T36" fmla="*/ 685 w 7811"/>
                  <a:gd name="T37" fmla="*/ 9003 h 11125"/>
                  <a:gd name="T38" fmla="*/ 556 w 7811"/>
                  <a:gd name="T39" fmla="*/ 8687 h 11125"/>
                  <a:gd name="T40" fmla="*/ 412 w 7811"/>
                  <a:gd name="T41" fmla="*/ 7980 h 11125"/>
                  <a:gd name="T42" fmla="*/ 351 w 7811"/>
                  <a:gd name="T43" fmla="*/ 7364 h 11125"/>
                  <a:gd name="T44" fmla="*/ 240 w 7811"/>
                  <a:gd name="T45" fmla="*/ 6467 h 11125"/>
                  <a:gd name="T46" fmla="*/ 52 w 7811"/>
                  <a:gd name="T47" fmla="*/ 5801 h 11125"/>
                  <a:gd name="T48" fmla="*/ 0 w 7811"/>
                  <a:gd name="T49" fmla="*/ 5469 h 11125"/>
                  <a:gd name="T50" fmla="*/ 173 w 7811"/>
                  <a:gd name="T51" fmla="*/ 4342 h 11125"/>
                  <a:gd name="T52" fmla="*/ 373 w 7811"/>
                  <a:gd name="T53" fmla="*/ 2980 h 11125"/>
                  <a:gd name="T54" fmla="*/ 416 w 7811"/>
                  <a:gd name="T55" fmla="*/ 2532 h 11125"/>
                  <a:gd name="T56" fmla="*/ 575 w 7811"/>
                  <a:gd name="T57" fmla="*/ 2331 h 11125"/>
                  <a:gd name="T58" fmla="*/ 1128 w 7811"/>
                  <a:gd name="T59" fmla="*/ 2177 h 11125"/>
                  <a:gd name="T60" fmla="*/ 1387 w 7811"/>
                  <a:gd name="T61" fmla="*/ 2027 h 11125"/>
                  <a:gd name="T62" fmla="*/ 2095 w 7811"/>
                  <a:gd name="T63" fmla="*/ 1459 h 11125"/>
                  <a:gd name="T64" fmla="*/ 2478 w 7811"/>
                  <a:gd name="T65" fmla="*/ 1040 h 11125"/>
                  <a:gd name="T66" fmla="*/ 2752 w 7811"/>
                  <a:gd name="T67" fmla="*/ 651 h 11125"/>
                  <a:gd name="T68" fmla="*/ 3037 w 7811"/>
                  <a:gd name="T69" fmla="*/ 272 h 11125"/>
                  <a:gd name="T70" fmla="*/ 3237 w 7811"/>
                  <a:gd name="T71" fmla="*/ 126 h 11125"/>
                  <a:gd name="T72" fmla="*/ 3619 w 7811"/>
                  <a:gd name="T73" fmla="*/ 20 h 11125"/>
                  <a:gd name="T74" fmla="*/ 4104 w 7811"/>
                  <a:gd name="T75" fmla="*/ 4 h 11125"/>
                  <a:gd name="T76" fmla="*/ 4572 w 7811"/>
                  <a:gd name="T77" fmla="*/ 55 h 11125"/>
                  <a:gd name="T78" fmla="*/ 5212 w 7811"/>
                  <a:gd name="T79" fmla="*/ 189 h 11125"/>
                  <a:gd name="T80" fmla="*/ 5628 w 7811"/>
                  <a:gd name="T81" fmla="*/ 279 h 11125"/>
                  <a:gd name="T82" fmla="*/ 5745 w 7811"/>
                  <a:gd name="T83" fmla="*/ 372 h 11125"/>
                  <a:gd name="T84" fmla="*/ 5944 w 7811"/>
                  <a:gd name="T85" fmla="*/ 472 h 11125"/>
                  <a:gd name="T86" fmla="*/ 6328 w 7811"/>
                  <a:gd name="T87" fmla="*/ 597 h 11125"/>
                  <a:gd name="T88" fmla="*/ 6629 w 7811"/>
                  <a:gd name="T89" fmla="*/ 807 h 11125"/>
                  <a:gd name="T90" fmla="*/ 6820 w 7811"/>
                  <a:gd name="T91" fmla="*/ 1013 h 11125"/>
                  <a:gd name="T92" fmla="*/ 7141 w 7811"/>
                  <a:gd name="T93" fmla="*/ 1482 h 11125"/>
                  <a:gd name="T94" fmla="*/ 7433 w 7811"/>
                  <a:gd name="T95" fmla="*/ 2067 h 11125"/>
                  <a:gd name="T96" fmla="*/ 7573 w 7811"/>
                  <a:gd name="T97" fmla="*/ 2568 h 11125"/>
                  <a:gd name="T98" fmla="*/ 7644 w 7811"/>
                  <a:gd name="T99" fmla="*/ 3280 h 11125"/>
                  <a:gd name="T100" fmla="*/ 7668 w 7811"/>
                  <a:gd name="T101" fmla="*/ 4464 h 11125"/>
                  <a:gd name="T102" fmla="*/ 7734 w 7811"/>
                  <a:gd name="T103" fmla="*/ 5090 h 11125"/>
                  <a:gd name="T104" fmla="*/ 7811 w 7811"/>
                  <a:gd name="T105" fmla="*/ 5742 h 11125"/>
                  <a:gd name="T106" fmla="*/ 7711 w 7811"/>
                  <a:gd name="T107" fmla="*/ 6149 h 11125"/>
                  <a:gd name="T108" fmla="*/ 7633 w 7811"/>
                  <a:gd name="T109" fmla="*/ 6560 h 11125"/>
                  <a:gd name="T110" fmla="*/ 7543 w 7811"/>
                  <a:gd name="T111" fmla="*/ 7305 h 11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811" h="11125">
                    <a:moveTo>
                      <a:pt x="7495" y="7713"/>
                    </a:moveTo>
                    <a:lnTo>
                      <a:pt x="7495" y="7713"/>
                    </a:lnTo>
                    <a:lnTo>
                      <a:pt x="7480" y="7826"/>
                    </a:lnTo>
                    <a:lnTo>
                      <a:pt x="7465" y="7940"/>
                    </a:lnTo>
                    <a:lnTo>
                      <a:pt x="7449" y="8053"/>
                    </a:lnTo>
                    <a:lnTo>
                      <a:pt x="7431" y="8164"/>
                    </a:lnTo>
                    <a:lnTo>
                      <a:pt x="7411" y="8275"/>
                    </a:lnTo>
                    <a:lnTo>
                      <a:pt x="7389" y="8387"/>
                    </a:lnTo>
                    <a:lnTo>
                      <a:pt x="7378" y="8442"/>
                    </a:lnTo>
                    <a:lnTo>
                      <a:pt x="7364" y="8496"/>
                    </a:lnTo>
                    <a:lnTo>
                      <a:pt x="7351" y="8551"/>
                    </a:lnTo>
                    <a:lnTo>
                      <a:pt x="7336" y="8606"/>
                    </a:lnTo>
                    <a:lnTo>
                      <a:pt x="7321" y="8660"/>
                    </a:lnTo>
                    <a:lnTo>
                      <a:pt x="7305" y="8714"/>
                    </a:lnTo>
                    <a:lnTo>
                      <a:pt x="7288" y="8768"/>
                    </a:lnTo>
                    <a:lnTo>
                      <a:pt x="7269" y="8821"/>
                    </a:lnTo>
                    <a:lnTo>
                      <a:pt x="7250" y="8874"/>
                    </a:lnTo>
                    <a:lnTo>
                      <a:pt x="7230" y="8927"/>
                    </a:lnTo>
                    <a:lnTo>
                      <a:pt x="7208" y="8979"/>
                    </a:lnTo>
                    <a:lnTo>
                      <a:pt x="7185" y="9032"/>
                    </a:lnTo>
                    <a:lnTo>
                      <a:pt x="7161" y="9083"/>
                    </a:lnTo>
                    <a:lnTo>
                      <a:pt x="7136" y="9134"/>
                    </a:lnTo>
                    <a:lnTo>
                      <a:pt x="7109" y="9186"/>
                    </a:lnTo>
                    <a:lnTo>
                      <a:pt x="7081" y="9237"/>
                    </a:lnTo>
                    <a:lnTo>
                      <a:pt x="7051" y="9287"/>
                    </a:lnTo>
                    <a:lnTo>
                      <a:pt x="7021" y="9337"/>
                    </a:lnTo>
                    <a:lnTo>
                      <a:pt x="6989" y="9387"/>
                    </a:lnTo>
                    <a:lnTo>
                      <a:pt x="6954" y="9437"/>
                    </a:lnTo>
                    <a:lnTo>
                      <a:pt x="6954" y="9437"/>
                    </a:lnTo>
                    <a:lnTo>
                      <a:pt x="6890" y="9521"/>
                    </a:lnTo>
                    <a:lnTo>
                      <a:pt x="6825" y="9606"/>
                    </a:lnTo>
                    <a:lnTo>
                      <a:pt x="6756" y="9689"/>
                    </a:lnTo>
                    <a:lnTo>
                      <a:pt x="6685" y="9771"/>
                    </a:lnTo>
                    <a:lnTo>
                      <a:pt x="6685" y="9771"/>
                    </a:lnTo>
                    <a:lnTo>
                      <a:pt x="6646" y="9813"/>
                    </a:lnTo>
                    <a:lnTo>
                      <a:pt x="6608" y="9854"/>
                    </a:lnTo>
                    <a:lnTo>
                      <a:pt x="6569" y="9896"/>
                    </a:lnTo>
                    <a:lnTo>
                      <a:pt x="6529" y="9936"/>
                    </a:lnTo>
                    <a:lnTo>
                      <a:pt x="6488" y="9976"/>
                    </a:lnTo>
                    <a:lnTo>
                      <a:pt x="6446" y="10016"/>
                    </a:lnTo>
                    <a:lnTo>
                      <a:pt x="6404" y="10053"/>
                    </a:lnTo>
                    <a:lnTo>
                      <a:pt x="6361" y="10091"/>
                    </a:lnTo>
                    <a:lnTo>
                      <a:pt x="6318" y="10129"/>
                    </a:lnTo>
                    <a:lnTo>
                      <a:pt x="6273" y="10164"/>
                    </a:lnTo>
                    <a:lnTo>
                      <a:pt x="6228" y="10199"/>
                    </a:lnTo>
                    <a:lnTo>
                      <a:pt x="6183" y="10233"/>
                    </a:lnTo>
                    <a:lnTo>
                      <a:pt x="6136" y="10266"/>
                    </a:lnTo>
                    <a:lnTo>
                      <a:pt x="6089" y="10298"/>
                    </a:lnTo>
                    <a:lnTo>
                      <a:pt x="6041" y="10329"/>
                    </a:lnTo>
                    <a:lnTo>
                      <a:pt x="5994" y="10358"/>
                    </a:lnTo>
                    <a:lnTo>
                      <a:pt x="5994" y="10358"/>
                    </a:lnTo>
                    <a:lnTo>
                      <a:pt x="5861" y="10440"/>
                    </a:lnTo>
                    <a:lnTo>
                      <a:pt x="5726" y="10523"/>
                    </a:lnTo>
                    <a:lnTo>
                      <a:pt x="5590" y="10606"/>
                    </a:lnTo>
                    <a:lnTo>
                      <a:pt x="5521" y="10646"/>
                    </a:lnTo>
                    <a:lnTo>
                      <a:pt x="5452" y="10685"/>
                    </a:lnTo>
                    <a:lnTo>
                      <a:pt x="5382" y="10723"/>
                    </a:lnTo>
                    <a:lnTo>
                      <a:pt x="5314" y="10762"/>
                    </a:lnTo>
                    <a:lnTo>
                      <a:pt x="5244" y="10799"/>
                    </a:lnTo>
                    <a:lnTo>
                      <a:pt x="5172" y="10834"/>
                    </a:lnTo>
                    <a:lnTo>
                      <a:pt x="5102" y="10867"/>
                    </a:lnTo>
                    <a:lnTo>
                      <a:pt x="5031" y="10900"/>
                    </a:lnTo>
                    <a:lnTo>
                      <a:pt x="4960" y="10930"/>
                    </a:lnTo>
                    <a:lnTo>
                      <a:pt x="4889" y="10958"/>
                    </a:lnTo>
                    <a:lnTo>
                      <a:pt x="4889" y="10958"/>
                    </a:lnTo>
                    <a:lnTo>
                      <a:pt x="4850" y="10973"/>
                    </a:lnTo>
                    <a:lnTo>
                      <a:pt x="4812" y="10988"/>
                    </a:lnTo>
                    <a:lnTo>
                      <a:pt x="4775" y="11001"/>
                    </a:lnTo>
                    <a:lnTo>
                      <a:pt x="4736" y="11014"/>
                    </a:lnTo>
                    <a:lnTo>
                      <a:pt x="4699" y="11025"/>
                    </a:lnTo>
                    <a:lnTo>
                      <a:pt x="4660" y="11036"/>
                    </a:lnTo>
                    <a:lnTo>
                      <a:pt x="4584" y="11056"/>
                    </a:lnTo>
                    <a:lnTo>
                      <a:pt x="4507" y="11074"/>
                    </a:lnTo>
                    <a:lnTo>
                      <a:pt x="4430" y="11088"/>
                    </a:lnTo>
                    <a:lnTo>
                      <a:pt x="4354" y="11100"/>
                    </a:lnTo>
                    <a:lnTo>
                      <a:pt x="4276" y="11109"/>
                    </a:lnTo>
                    <a:lnTo>
                      <a:pt x="4199" y="11117"/>
                    </a:lnTo>
                    <a:lnTo>
                      <a:pt x="4121" y="11122"/>
                    </a:lnTo>
                    <a:lnTo>
                      <a:pt x="4042" y="11124"/>
                    </a:lnTo>
                    <a:lnTo>
                      <a:pt x="3964" y="11125"/>
                    </a:lnTo>
                    <a:lnTo>
                      <a:pt x="3886" y="11124"/>
                    </a:lnTo>
                    <a:lnTo>
                      <a:pt x="3807" y="11123"/>
                    </a:lnTo>
                    <a:lnTo>
                      <a:pt x="3727" y="11119"/>
                    </a:lnTo>
                    <a:lnTo>
                      <a:pt x="3649" y="11113"/>
                    </a:lnTo>
                    <a:lnTo>
                      <a:pt x="3649" y="11113"/>
                    </a:lnTo>
                    <a:lnTo>
                      <a:pt x="3599" y="11107"/>
                    </a:lnTo>
                    <a:lnTo>
                      <a:pt x="3547" y="11099"/>
                    </a:lnTo>
                    <a:lnTo>
                      <a:pt x="3497" y="11089"/>
                    </a:lnTo>
                    <a:lnTo>
                      <a:pt x="3447" y="11079"/>
                    </a:lnTo>
                    <a:lnTo>
                      <a:pt x="3397" y="11068"/>
                    </a:lnTo>
                    <a:lnTo>
                      <a:pt x="3347" y="11055"/>
                    </a:lnTo>
                    <a:lnTo>
                      <a:pt x="3299" y="11041"/>
                    </a:lnTo>
                    <a:lnTo>
                      <a:pt x="3250" y="11026"/>
                    </a:lnTo>
                    <a:lnTo>
                      <a:pt x="3201" y="11011"/>
                    </a:lnTo>
                    <a:lnTo>
                      <a:pt x="3152" y="10995"/>
                    </a:lnTo>
                    <a:lnTo>
                      <a:pt x="3105" y="10978"/>
                    </a:lnTo>
                    <a:lnTo>
                      <a:pt x="3057" y="10960"/>
                    </a:lnTo>
                    <a:lnTo>
                      <a:pt x="2964" y="10924"/>
                    </a:lnTo>
                    <a:lnTo>
                      <a:pt x="2874" y="10886"/>
                    </a:lnTo>
                    <a:lnTo>
                      <a:pt x="2874" y="10886"/>
                    </a:lnTo>
                    <a:lnTo>
                      <a:pt x="2791" y="10854"/>
                    </a:lnTo>
                    <a:lnTo>
                      <a:pt x="2707" y="10821"/>
                    </a:lnTo>
                    <a:lnTo>
                      <a:pt x="2623" y="10789"/>
                    </a:lnTo>
                    <a:lnTo>
                      <a:pt x="2582" y="10771"/>
                    </a:lnTo>
                    <a:lnTo>
                      <a:pt x="2541" y="10753"/>
                    </a:lnTo>
                    <a:lnTo>
                      <a:pt x="2500" y="10735"/>
                    </a:lnTo>
                    <a:lnTo>
                      <a:pt x="2460" y="10716"/>
                    </a:lnTo>
                    <a:lnTo>
                      <a:pt x="2420" y="10695"/>
                    </a:lnTo>
                    <a:lnTo>
                      <a:pt x="2381" y="10673"/>
                    </a:lnTo>
                    <a:lnTo>
                      <a:pt x="2343" y="10650"/>
                    </a:lnTo>
                    <a:lnTo>
                      <a:pt x="2307" y="10624"/>
                    </a:lnTo>
                    <a:lnTo>
                      <a:pt x="2272" y="10598"/>
                    </a:lnTo>
                    <a:lnTo>
                      <a:pt x="2240" y="10569"/>
                    </a:lnTo>
                    <a:lnTo>
                      <a:pt x="2243" y="10564"/>
                    </a:lnTo>
                    <a:lnTo>
                      <a:pt x="2243" y="10564"/>
                    </a:lnTo>
                    <a:lnTo>
                      <a:pt x="2220" y="10541"/>
                    </a:lnTo>
                    <a:lnTo>
                      <a:pt x="2196" y="10516"/>
                    </a:lnTo>
                    <a:lnTo>
                      <a:pt x="2171" y="10492"/>
                    </a:lnTo>
                    <a:lnTo>
                      <a:pt x="2146" y="10469"/>
                    </a:lnTo>
                    <a:lnTo>
                      <a:pt x="2095" y="10425"/>
                    </a:lnTo>
                    <a:lnTo>
                      <a:pt x="2041" y="10382"/>
                    </a:lnTo>
                    <a:lnTo>
                      <a:pt x="1987" y="10340"/>
                    </a:lnTo>
                    <a:lnTo>
                      <a:pt x="1931" y="10300"/>
                    </a:lnTo>
                    <a:lnTo>
                      <a:pt x="1818" y="10221"/>
                    </a:lnTo>
                    <a:lnTo>
                      <a:pt x="1762" y="10181"/>
                    </a:lnTo>
                    <a:lnTo>
                      <a:pt x="1705" y="10140"/>
                    </a:lnTo>
                    <a:lnTo>
                      <a:pt x="1650" y="10099"/>
                    </a:lnTo>
                    <a:lnTo>
                      <a:pt x="1593" y="10056"/>
                    </a:lnTo>
                    <a:lnTo>
                      <a:pt x="1540" y="10011"/>
                    </a:lnTo>
                    <a:lnTo>
                      <a:pt x="1487" y="9963"/>
                    </a:lnTo>
                    <a:lnTo>
                      <a:pt x="1461" y="9940"/>
                    </a:lnTo>
                    <a:lnTo>
                      <a:pt x="1436" y="9913"/>
                    </a:lnTo>
                    <a:lnTo>
                      <a:pt x="1411" y="9888"/>
                    </a:lnTo>
                    <a:lnTo>
                      <a:pt x="1386" y="9861"/>
                    </a:lnTo>
                    <a:lnTo>
                      <a:pt x="1386" y="9861"/>
                    </a:lnTo>
                    <a:lnTo>
                      <a:pt x="1320" y="9791"/>
                    </a:lnTo>
                    <a:lnTo>
                      <a:pt x="1253" y="9719"/>
                    </a:lnTo>
                    <a:lnTo>
                      <a:pt x="1117" y="9576"/>
                    </a:lnTo>
                    <a:lnTo>
                      <a:pt x="1117" y="9576"/>
                    </a:lnTo>
                    <a:lnTo>
                      <a:pt x="1062" y="9516"/>
                    </a:lnTo>
                    <a:lnTo>
                      <a:pt x="1008" y="9456"/>
                    </a:lnTo>
                    <a:lnTo>
                      <a:pt x="955" y="9396"/>
                    </a:lnTo>
                    <a:lnTo>
                      <a:pt x="905" y="9333"/>
                    </a:lnTo>
                    <a:lnTo>
                      <a:pt x="855" y="9271"/>
                    </a:lnTo>
                    <a:lnTo>
                      <a:pt x="808" y="9207"/>
                    </a:lnTo>
                    <a:lnTo>
                      <a:pt x="786" y="9174"/>
                    </a:lnTo>
                    <a:lnTo>
                      <a:pt x="765" y="9142"/>
                    </a:lnTo>
                    <a:lnTo>
                      <a:pt x="745" y="9108"/>
                    </a:lnTo>
                    <a:lnTo>
                      <a:pt x="725" y="9074"/>
                    </a:lnTo>
                    <a:lnTo>
                      <a:pt x="725" y="9074"/>
                    </a:lnTo>
                    <a:lnTo>
                      <a:pt x="705" y="9039"/>
                    </a:lnTo>
                    <a:lnTo>
                      <a:pt x="685" y="9003"/>
                    </a:lnTo>
                    <a:lnTo>
                      <a:pt x="666" y="8967"/>
                    </a:lnTo>
                    <a:lnTo>
                      <a:pt x="648" y="8929"/>
                    </a:lnTo>
                    <a:lnTo>
                      <a:pt x="631" y="8890"/>
                    </a:lnTo>
                    <a:lnTo>
                      <a:pt x="615" y="8850"/>
                    </a:lnTo>
                    <a:lnTo>
                      <a:pt x="600" y="8810"/>
                    </a:lnTo>
                    <a:lnTo>
                      <a:pt x="585" y="8770"/>
                    </a:lnTo>
                    <a:lnTo>
                      <a:pt x="570" y="8729"/>
                    </a:lnTo>
                    <a:lnTo>
                      <a:pt x="556" y="8687"/>
                    </a:lnTo>
                    <a:lnTo>
                      <a:pt x="531" y="8602"/>
                    </a:lnTo>
                    <a:lnTo>
                      <a:pt x="508" y="8516"/>
                    </a:lnTo>
                    <a:lnTo>
                      <a:pt x="487" y="8428"/>
                    </a:lnTo>
                    <a:lnTo>
                      <a:pt x="468" y="8339"/>
                    </a:lnTo>
                    <a:lnTo>
                      <a:pt x="452" y="8249"/>
                    </a:lnTo>
                    <a:lnTo>
                      <a:pt x="437" y="8159"/>
                    </a:lnTo>
                    <a:lnTo>
                      <a:pt x="423" y="8070"/>
                    </a:lnTo>
                    <a:lnTo>
                      <a:pt x="412" y="7980"/>
                    </a:lnTo>
                    <a:lnTo>
                      <a:pt x="401" y="7891"/>
                    </a:lnTo>
                    <a:lnTo>
                      <a:pt x="392" y="7803"/>
                    </a:lnTo>
                    <a:lnTo>
                      <a:pt x="383" y="7717"/>
                    </a:lnTo>
                    <a:lnTo>
                      <a:pt x="383" y="7717"/>
                    </a:lnTo>
                    <a:lnTo>
                      <a:pt x="372" y="7602"/>
                    </a:lnTo>
                    <a:lnTo>
                      <a:pt x="363" y="7492"/>
                    </a:lnTo>
                    <a:lnTo>
                      <a:pt x="363" y="7492"/>
                    </a:lnTo>
                    <a:lnTo>
                      <a:pt x="351" y="7364"/>
                    </a:lnTo>
                    <a:lnTo>
                      <a:pt x="338" y="7235"/>
                    </a:lnTo>
                    <a:lnTo>
                      <a:pt x="323" y="7107"/>
                    </a:lnTo>
                    <a:lnTo>
                      <a:pt x="308" y="6979"/>
                    </a:lnTo>
                    <a:lnTo>
                      <a:pt x="293" y="6852"/>
                    </a:lnTo>
                    <a:lnTo>
                      <a:pt x="276" y="6723"/>
                    </a:lnTo>
                    <a:lnTo>
                      <a:pt x="258" y="6595"/>
                    </a:lnTo>
                    <a:lnTo>
                      <a:pt x="240" y="6467"/>
                    </a:lnTo>
                    <a:lnTo>
                      <a:pt x="240" y="6467"/>
                    </a:lnTo>
                    <a:lnTo>
                      <a:pt x="226" y="6402"/>
                    </a:lnTo>
                    <a:lnTo>
                      <a:pt x="211" y="6337"/>
                    </a:lnTo>
                    <a:lnTo>
                      <a:pt x="192" y="6272"/>
                    </a:lnTo>
                    <a:lnTo>
                      <a:pt x="173" y="6206"/>
                    </a:lnTo>
                    <a:lnTo>
                      <a:pt x="132" y="6072"/>
                    </a:lnTo>
                    <a:lnTo>
                      <a:pt x="90" y="5936"/>
                    </a:lnTo>
                    <a:lnTo>
                      <a:pt x="71" y="5869"/>
                    </a:lnTo>
                    <a:lnTo>
                      <a:pt x="52" y="5801"/>
                    </a:lnTo>
                    <a:lnTo>
                      <a:pt x="36" y="5733"/>
                    </a:lnTo>
                    <a:lnTo>
                      <a:pt x="22" y="5667"/>
                    </a:lnTo>
                    <a:lnTo>
                      <a:pt x="16" y="5633"/>
                    </a:lnTo>
                    <a:lnTo>
                      <a:pt x="11" y="5601"/>
                    </a:lnTo>
                    <a:lnTo>
                      <a:pt x="7" y="5568"/>
                    </a:lnTo>
                    <a:lnTo>
                      <a:pt x="3" y="5534"/>
                    </a:lnTo>
                    <a:lnTo>
                      <a:pt x="1" y="5502"/>
                    </a:lnTo>
                    <a:lnTo>
                      <a:pt x="0" y="5469"/>
                    </a:lnTo>
                    <a:lnTo>
                      <a:pt x="0" y="5438"/>
                    </a:lnTo>
                    <a:lnTo>
                      <a:pt x="1" y="5405"/>
                    </a:lnTo>
                    <a:lnTo>
                      <a:pt x="1" y="5405"/>
                    </a:lnTo>
                    <a:lnTo>
                      <a:pt x="2" y="5422"/>
                    </a:lnTo>
                    <a:lnTo>
                      <a:pt x="2" y="5422"/>
                    </a:lnTo>
                    <a:lnTo>
                      <a:pt x="57" y="5064"/>
                    </a:lnTo>
                    <a:lnTo>
                      <a:pt x="115" y="4703"/>
                    </a:lnTo>
                    <a:lnTo>
                      <a:pt x="173" y="4342"/>
                    </a:lnTo>
                    <a:lnTo>
                      <a:pt x="228" y="3983"/>
                    </a:lnTo>
                    <a:lnTo>
                      <a:pt x="228" y="3983"/>
                    </a:lnTo>
                    <a:lnTo>
                      <a:pt x="245" y="3855"/>
                    </a:lnTo>
                    <a:lnTo>
                      <a:pt x="263" y="3729"/>
                    </a:lnTo>
                    <a:lnTo>
                      <a:pt x="301" y="3477"/>
                    </a:lnTo>
                    <a:lnTo>
                      <a:pt x="340" y="3228"/>
                    </a:lnTo>
                    <a:lnTo>
                      <a:pt x="357" y="3104"/>
                    </a:lnTo>
                    <a:lnTo>
                      <a:pt x="373" y="2980"/>
                    </a:lnTo>
                    <a:lnTo>
                      <a:pt x="373" y="2980"/>
                    </a:lnTo>
                    <a:lnTo>
                      <a:pt x="383" y="2916"/>
                    </a:lnTo>
                    <a:lnTo>
                      <a:pt x="392" y="2846"/>
                    </a:lnTo>
                    <a:lnTo>
                      <a:pt x="401" y="2771"/>
                    </a:lnTo>
                    <a:lnTo>
                      <a:pt x="408" y="2692"/>
                    </a:lnTo>
                    <a:lnTo>
                      <a:pt x="415" y="2612"/>
                    </a:lnTo>
                    <a:lnTo>
                      <a:pt x="416" y="2572"/>
                    </a:lnTo>
                    <a:lnTo>
                      <a:pt x="416" y="2532"/>
                    </a:lnTo>
                    <a:lnTo>
                      <a:pt x="416" y="2492"/>
                    </a:lnTo>
                    <a:lnTo>
                      <a:pt x="413" y="2453"/>
                    </a:lnTo>
                    <a:lnTo>
                      <a:pt x="411" y="2415"/>
                    </a:lnTo>
                    <a:lnTo>
                      <a:pt x="407" y="2379"/>
                    </a:lnTo>
                    <a:lnTo>
                      <a:pt x="407" y="2379"/>
                    </a:lnTo>
                    <a:lnTo>
                      <a:pt x="463" y="2361"/>
                    </a:lnTo>
                    <a:lnTo>
                      <a:pt x="520" y="2345"/>
                    </a:lnTo>
                    <a:lnTo>
                      <a:pt x="575" y="2331"/>
                    </a:lnTo>
                    <a:lnTo>
                      <a:pt x="631" y="2318"/>
                    </a:lnTo>
                    <a:lnTo>
                      <a:pt x="742" y="2293"/>
                    </a:lnTo>
                    <a:lnTo>
                      <a:pt x="852" y="2267"/>
                    </a:lnTo>
                    <a:lnTo>
                      <a:pt x="908" y="2254"/>
                    </a:lnTo>
                    <a:lnTo>
                      <a:pt x="963" y="2237"/>
                    </a:lnTo>
                    <a:lnTo>
                      <a:pt x="1018" y="2220"/>
                    </a:lnTo>
                    <a:lnTo>
                      <a:pt x="1073" y="2200"/>
                    </a:lnTo>
                    <a:lnTo>
                      <a:pt x="1128" y="2177"/>
                    </a:lnTo>
                    <a:lnTo>
                      <a:pt x="1156" y="2165"/>
                    </a:lnTo>
                    <a:lnTo>
                      <a:pt x="1183" y="2152"/>
                    </a:lnTo>
                    <a:lnTo>
                      <a:pt x="1211" y="2139"/>
                    </a:lnTo>
                    <a:lnTo>
                      <a:pt x="1238" y="2123"/>
                    </a:lnTo>
                    <a:lnTo>
                      <a:pt x="1266" y="2107"/>
                    </a:lnTo>
                    <a:lnTo>
                      <a:pt x="1293" y="2090"/>
                    </a:lnTo>
                    <a:lnTo>
                      <a:pt x="1293" y="2090"/>
                    </a:lnTo>
                    <a:lnTo>
                      <a:pt x="1387" y="2027"/>
                    </a:lnTo>
                    <a:lnTo>
                      <a:pt x="1481" y="1962"/>
                    </a:lnTo>
                    <a:lnTo>
                      <a:pt x="1572" y="1896"/>
                    </a:lnTo>
                    <a:lnTo>
                      <a:pt x="1663" y="1827"/>
                    </a:lnTo>
                    <a:lnTo>
                      <a:pt x="1753" y="1758"/>
                    </a:lnTo>
                    <a:lnTo>
                      <a:pt x="1841" y="1685"/>
                    </a:lnTo>
                    <a:lnTo>
                      <a:pt x="1927" y="1611"/>
                    </a:lnTo>
                    <a:lnTo>
                      <a:pt x="2012" y="1536"/>
                    </a:lnTo>
                    <a:lnTo>
                      <a:pt x="2095" y="1459"/>
                    </a:lnTo>
                    <a:lnTo>
                      <a:pt x="2176" y="1378"/>
                    </a:lnTo>
                    <a:lnTo>
                      <a:pt x="2255" y="1297"/>
                    </a:lnTo>
                    <a:lnTo>
                      <a:pt x="2293" y="1256"/>
                    </a:lnTo>
                    <a:lnTo>
                      <a:pt x="2332" y="1213"/>
                    </a:lnTo>
                    <a:lnTo>
                      <a:pt x="2370" y="1171"/>
                    </a:lnTo>
                    <a:lnTo>
                      <a:pt x="2406" y="1128"/>
                    </a:lnTo>
                    <a:lnTo>
                      <a:pt x="2442" y="1084"/>
                    </a:lnTo>
                    <a:lnTo>
                      <a:pt x="2478" y="1040"/>
                    </a:lnTo>
                    <a:lnTo>
                      <a:pt x="2513" y="995"/>
                    </a:lnTo>
                    <a:lnTo>
                      <a:pt x="2548" y="950"/>
                    </a:lnTo>
                    <a:lnTo>
                      <a:pt x="2582" y="904"/>
                    </a:lnTo>
                    <a:lnTo>
                      <a:pt x="2615" y="858"/>
                    </a:lnTo>
                    <a:lnTo>
                      <a:pt x="2615" y="858"/>
                    </a:lnTo>
                    <a:lnTo>
                      <a:pt x="2650" y="809"/>
                    </a:lnTo>
                    <a:lnTo>
                      <a:pt x="2683" y="757"/>
                    </a:lnTo>
                    <a:lnTo>
                      <a:pt x="2752" y="651"/>
                    </a:lnTo>
                    <a:lnTo>
                      <a:pt x="2821" y="544"/>
                    </a:lnTo>
                    <a:lnTo>
                      <a:pt x="2857" y="491"/>
                    </a:lnTo>
                    <a:lnTo>
                      <a:pt x="2895" y="439"/>
                    </a:lnTo>
                    <a:lnTo>
                      <a:pt x="2932" y="388"/>
                    </a:lnTo>
                    <a:lnTo>
                      <a:pt x="2974" y="339"/>
                    </a:lnTo>
                    <a:lnTo>
                      <a:pt x="2994" y="317"/>
                    </a:lnTo>
                    <a:lnTo>
                      <a:pt x="3015" y="293"/>
                    </a:lnTo>
                    <a:lnTo>
                      <a:pt x="3037" y="272"/>
                    </a:lnTo>
                    <a:lnTo>
                      <a:pt x="3060" y="250"/>
                    </a:lnTo>
                    <a:lnTo>
                      <a:pt x="3084" y="229"/>
                    </a:lnTo>
                    <a:lnTo>
                      <a:pt x="3107" y="210"/>
                    </a:lnTo>
                    <a:lnTo>
                      <a:pt x="3131" y="191"/>
                    </a:lnTo>
                    <a:lnTo>
                      <a:pt x="3157" y="173"/>
                    </a:lnTo>
                    <a:lnTo>
                      <a:pt x="3182" y="156"/>
                    </a:lnTo>
                    <a:lnTo>
                      <a:pt x="3210" y="141"/>
                    </a:lnTo>
                    <a:lnTo>
                      <a:pt x="3237" y="126"/>
                    </a:lnTo>
                    <a:lnTo>
                      <a:pt x="3266" y="112"/>
                    </a:lnTo>
                    <a:lnTo>
                      <a:pt x="3266" y="112"/>
                    </a:lnTo>
                    <a:lnTo>
                      <a:pt x="3325" y="91"/>
                    </a:lnTo>
                    <a:lnTo>
                      <a:pt x="3382" y="72"/>
                    </a:lnTo>
                    <a:lnTo>
                      <a:pt x="3441" y="56"/>
                    </a:lnTo>
                    <a:lnTo>
                      <a:pt x="3501" y="41"/>
                    </a:lnTo>
                    <a:lnTo>
                      <a:pt x="3560" y="30"/>
                    </a:lnTo>
                    <a:lnTo>
                      <a:pt x="3619" y="20"/>
                    </a:lnTo>
                    <a:lnTo>
                      <a:pt x="3679" y="12"/>
                    </a:lnTo>
                    <a:lnTo>
                      <a:pt x="3739" y="7"/>
                    </a:lnTo>
                    <a:lnTo>
                      <a:pt x="3799" y="4"/>
                    </a:lnTo>
                    <a:lnTo>
                      <a:pt x="3860" y="1"/>
                    </a:lnTo>
                    <a:lnTo>
                      <a:pt x="3920" y="0"/>
                    </a:lnTo>
                    <a:lnTo>
                      <a:pt x="3981" y="0"/>
                    </a:lnTo>
                    <a:lnTo>
                      <a:pt x="4042" y="1"/>
                    </a:lnTo>
                    <a:lnTo>
                      <a:pt x="4104" y="4"/>
                    </a:lnTo>
                    <a:lnTo>
                      <a:pt x="4227" y="10"/>
                    </a:lnTo>
                    <a:lnTo>
                      <a:pt x="4227" y="10"/>
                    </a:lnTo>
                    <a:lnTo>
                      <a:pt x="4285" y="14"/>
                    </a:lnTo>
                    <a:lnTo>
                      <a:pt x="4342" y="20"/>
                    </a:lnTo>
                    <a:lnTo>
                      <a:pt x="4400" y="27"/>
                    </a:lnTo>
                    <a:lnTo>
                      <a:pt x="4457" y="35"/>
                    </a:lnTo>
                    <a:lnTo>
                      <a:pt x="4515" y="45"/>
                    </a:lnTo>
                    <a:lnTo>
                      <a:pt x="4572" y="55"/>
                    </a:lnTo>
                    <a:lnTo>
                      <a:pt x="4685" y="77"/>
                    </a:lnTo>
                    <a:lnTo>
                      <a:pt x="4799" y="101"/>
                    </a:lnTo>
                    <a:lnTo>
                      <a:pt x="4911" y="126"/>
                    </a:lnTo>
                    <a:lnTo>
                      <a:pt x="5024" y="151"/>
                    </a:lnTo>
                    <a:lnTo>
                      <a:pt x="5136" y="175"/>
                    </a:lnTo>
                    <a:lnTo>
                      <a:pt x="5136" y="175"/>
                    </a:lnTo>
                    <a:lnTo>
                      <a:pt x="5174" y="183"/>
                    </a:lnTo>
                    <a:lnTo>
                      <a:pt x="5212" y="189"/>
                    </a:lnTo>
                    <a:lnTo>
                      <a:pt x="5294" y="203"/>
                    </a:lnTo>
                    <a:lnTo>
                      <a:pt x="5380" y="216"/>
                    </a:lnTo>
                    <a:lnTo>
                      <a:pt x="5422" y="224"/>
                    </a:lnTo>
                    <a:lnTo>
                      <a:pt x="5465" y="233"/>
                    </a:lnTo>
                    <a:lnTo>
                      <a:pt x="5507" y="241"/>
                    </a:lnTo>
                    <a:lnTo>
                      <a:pt x="5549" y="253"/>
                    </a:lnTo>
                    <a:lnTo>
                      <a:pt x="5589" y="265"/>
                    </a:lnTo>
                    <a:lnTo>
                      <a:pt x="5628" y="279"/>
                    </a:lnTo>
                    <a:lnTo>
                      <a:pt x="5664" y="294"/>
                    </a:lnTo>
                    <a:lnTo>
                      <a:pt x="5681" y="303"/>
                    </a:lnTo>
                    <a:lnTo>
                      <a:pt x="5699" y="312"/>
                    </a:lnTo>
                    <a:lnTo>
                      <a:pt x="5715" y="322"/>
                    </a:lnTo>
                    <a:lnTo>
                      <a:pt x="5730" y="333"/>
                    </a:lnTo>
                    <a:lnTo>
                      <a:pt x="5745" y="343"/>
                    </a:lnTo>
                    <a:lnTo>
                      <a:pt x="5759" y="355"/>
                    </a:lnTo>
                    <a:lnTo>
                      <a:pt x="5745" y="372"/>
                    </a:lnTo>
                    <a:lnTo>
                      <a:pt x="5745" y="372"/>
                    </a:lnTo>
                    <a:lnTo>
                      <a:pt x="5764" y="385"/>
                    </a:lnTo>
                    <a:lnTo>
                      <a:pt x="5783" y="397"/>
                    </a:lnTo>
                    <a:lnTo>
                      <a:pt x="5803" y="409"/>
                    </a:lnTo>
                    <a:lnTo>
                      <a:pt x="5823" y="419"/>
                    </a:lnTo>
                    <a:lnTo>
                      <a:pt x="5861" y="439"/>
                    </a:lnTo>
                    <a:lnTo>
                      <a:pt x="5903" y="456"/>
                    </a:lnTo>
                    <a:lnTo>
                      <a:pt x="5944" y="472"/>
                    </a:lnTo>
                    <a:lnTo>
                      <a:pt x="5986" y="486"/>
                    </a:lnTo>
                    <a:lnTo>
                      <a:pt x="6029" y="498"/>
                    </a:lnTo>
                    <a:lnTo>
                      <a:pt x="6073" y="511"/>
                    </a:lnTo>
                    <a:lnTo>
                      <a:pt x="6159" y="534"/>
                    </a:lnTo>
                    <a:lnTo>
                      <a:pt x="6201" y="548"/>
                    </a:lnTo>
                    <a:lnTo>
                      <a:pt x="6244" y="562"/>
                    </a:lnTo>
                    <a:lnTo>
                      <a:pt x="6286" y="578"/>
                    </a:lnTo>
                    <a:lnTo>
                      <a:pt x="6328" y="597"/>
                    </a:lnTo>
                    <a:lnTo>
                      <a:pt x="6368" y="617"/>
                    </a:lnTo>
                    <a:lnTo>
                      <a:pt x="6388" y="628"/>
                    </a:lnTo>
                    <a:lnTo>
                      <a:pt x="6406" y="641"/>
                    </a:lnTo>
                    <a:lnTo>
                      <a:pt x="6406" y="641"/>
                    </a:lnTo>
                    <a:lnTo>
                      <a:pt x="6464" y="680"/>
                    </a:lnTo>
                    <a:lnTo>
                      <a:pt x="6521" y="721"/>
                    </a:lnTo>
                    <a:lnTo>
                      <a:pt x="6576" y="764"/>
                    </a:lnTo>
                    <a:lnTo>
                      <a:pt x="6629" y="807"/>
                    </a:lnTo>
                    <a:lnTo>
                      <a:pt x="6655" y="831"/>
                    </a:lnTo>
                    <a:lnTo>
                      <a:pt x="6680" y="855"/>
                    </a:lnTo>
                    <a:lnTo>
                      <a:pt x="6705" y="879"/>
                    </a:lnTo>
                    <a:lnTo>
                      <a:pt x="6729" y="904"/>
                    </a:lnTo>
                    <a:lnTo>
                      <a:pt x="6753" y="930"/>
                    </a:lnTo>
                    <a:lnTo>
                      <a:pt x="6776" y="956"/>
                    </a:lnTo>
                    <a:lnTo>
                      <a:pt x="6799" y="985"/>
                    </a:lnTo>
                    <a:lnTo>
                      <a:pt x="6820" y="1013"/>
                    </a:lnTo>
                    <a:lnTo>
                      <a:pt x="6820" y="1013"/>
                    </a:lnTo>
                    <a:lnTo>
                      <a:pt x="6869" y="1077"/>
                    </a:lnTo>
                    <a:lnTo>
                      <a:pt x="6916" y="1141"/>
                    </a:lnTo>
                    <a:lnTo>
                      <a:pt x="6963" y="1207"/>
                    </a:lnTo>
                    <a:lnTo>
                      <a:pt x="7009" y="1275"/>
                    </a:lnTo>
                    <a:lnTo>
                      <a:pt x="7054" y="1342"/>
                    </a:lnTo>
                    <a:lnTo>
                      <a:pt x="7098" y="1412"/>
                    </a:lnTo>
                    <a:lnTo>
                      <a:pt x="7141" y="1482"/>
                    </a:lnTo>
                    <a:lnTo>
                      <a:pt x="7183" y="1554"/>
                    </a:lnTo>
                    <a:lnTo>
                      <a:pt x="7224" y="1626"/>
                    </a:lnTo>
                    <a:lnTo>
                      <a:pt x="7263" y="1699"/>
                    </a:lnTo>
                    <a:lnTo>
                      <a:pt x="7300" y="1772"/>
                    </a:lnTo>
                    <a:lnTo>
                      <a:pt x="7336" y="1845"/>
                    </a:lnTo>
                    <a:lnTo>
                      <a:pt x="7370" y="1919"/>
                    </a:lnTo>
                    <a:lnTo>
                      <a:pt x="7403" y="1993"/>
                    </a:lnTo>
                    <a:lnTo>
                      <a:pt x="7433" y="2067"/>
                    </a:lnTo>
                    <a:lnTo>
                      <a:pt x="7460" y="2141"/>
                    </a:lnTo>
                    <a:lnTo>
                      <a:pt x="7460" y="2141"/>
                    </a:lnTo>
                    <a:lnTo>
                      <a:pt x="7475" y="2184"/>
                    </a:lnTo>
                    <a:lnTo>
                      <a:pt x="7488" y="2225"/>
                    </a:lnTo>
                    <a:lnTo>
                      <a:pt x="7513" y="2310"/>
                    </a:lnTo>
                    <a:lnTo>
                      <a:pt x="7535" y="2395"/>
                    </a:lnTo>
                    <a:lnTo>
                      <a:pt x="7555" y="2482"/>
                    </a:lnTo>
                    <a:lnTo>
                      <a:pt x="7573" y="2568"/>
                    </a:lnTo>
                    <a:lnTo>
                      <a:pt x="7588" y="2656"/>
                    </a:lnTo>
                    <a:lnTo>
                      <a:pt x="7600" y="2743"/>
                    </a:lnTo>
                    <a:lnTo>
                      <a:pt x="7611" y="2832"/>
                    </a:lnTo>
                    <a:lnTo>
                      <a:pt x="7621" y="2921"/>
                    </a:lnTo>
                    <a:lnTo>
                      <a:pt x="7629" y="3010"/>
                    </a:lnTo>
                    <a:lnTo>
                      <a:pt x="7635" y="3100"/>
                    </a:lnTo>
                    <a:lnTo>
                      <a:pt x="7640" y="3190"/>
                    </a:lnTo>
                    <a:lnTo>
                      <a:pt x="7644" y="3280"/>
                    </a:lnTo>
                    <a:lnTo>
                      <a:pt x="7648" y="3372"/>
                    </a:lnTo>
                    <a:lnTo>
                      <a:pt x="7651" y="3553"/>
                    </a:lnTo>
                    <a:lnTo>
                      <a:pt x="7654" y="3736"/>
                    </a:lnTo>
                    <a:lnTo>
                      <a:pt x="7655" y="3919"/>
                    </a:lnTo>
                    <a:lnTo>
                      <a:pt x="7658" y="4102"/>
                    </a:lnTo>
                    <a:lnTo>
                      <a:pt x="7661" y="4283"/>
                    </a:lnTo>
                    <a:lnTo>
                      <a:pt x="7664" y="4374"/>
                    </a:lnTo>
                    <a:lnTo>
                      <a:pt x="7668" y="4464"/>
                    </a:lnTo>
                    <a:lnTo>
                      <a:pt x="7673" y="4554"/>
                    </a:lnTo>
                    <a:lnTo>
                      <a:pt x="7679" y="4644"/>
                    </a:lnTo>
                    <a:lnTo>
                      <a:pt x="7686" y="4733"/>
                    </a:lnTo>
                    <a:lnTo>
                      <a:pt x="7695" y="4822"/>
                    </a:lnTo>
                    <a:lnTo>
                      <a:pt x="7706" y="4910"/>
                    </a:lnTo>
                    <a:lnTo>
                      <a:pt x="7719" y="4997"/>
                    </a:lnTo>
                    <a:lnTo>
                      <a:pt x="7719" y="4997"/>
                    </a:lnTo>
                    <a:lnTo>
                      <a:pt x="7734" y="5090"/>
                    </a:lnTo>
                    <a:lnTo>
                      <a:pt x="7748" y="5184"/>
                    </a:lnTo>
                    <a:lnTo>
                      <a:pt x="7761" y="5276"/>
                    </a:lnTo>
                    <a:lnTo>
                      <a:pt x="7773" y="5369"/>
                    </a:lnTo>
                    <a:lnTo>
                      <a:pt x="7784" y="5463"/>
                    </a:lnTo>
                    <a:lnTo>
                      <a:pt x="7794" y="5556"/>
                    </a:lnTo>
                    <a:lnTo>
                      <a:pt x="7804" y="5648"/>
                    </a:lnTo>
                    <a:lnTo>
                      <a:pt x="7811" y="5742"/>
                    </a:lnTo>
                    <a:lnTo>
                      <a:pt x="7811" y="5742"/>
                    </a:lnTo>
                    <a:lnTo>
                      <a:pt x="7796" y="5779"/>
                    </a:lnTo>
                    <a:lnTo>
                      <a:pt x="7783" y="5817"/>
                    </a:lnTo>
                    <a:lnTo>
                      <a:pt x="7771" y="5856"/>
                    </a:lnTo>
                    <a:lnTo>
                      <a:pt x="7760" y="5896"/>
                    </a:lnTo>
                    <a:lnTo>
                      <a:pt x="7750" y="5938"/>
                    </a:lnTo>
                    <a:lnTo>
                      <a:pt x="7741" y="5979"/>
                    </a:lnTo>
                    <a:lnTo>
                      <a:pt x="7725" y="6064"/>
                    </a:lnTo>
                    <a:lnTo>
                      <a:pt x="7711" y="6149"/>
                    </a:lnTo>
                    <a:lnTo>
                      <a:pt x="7698" y="6233"/>
                    </a:lnTo>
                    <a:lnTo>
                      <a:pt x="7684" y="6316"/>
                    </a:lnTo>
                    <a:lnTo>
                      <a:pt x="7675" y="6356"/>
                    </a:lnTo>
                    <a:lnTo>
                      <a:pt x="7668" y="6395"/>
                    </a:lnTo>
                    <a:lnTo>
                      <a:pt x="7668" y="6395"/>
                    </a:lnTo>
                    <a:lnTo>
                      <a:pt x="7654" y="6448"/>
                    </a:lnTo>
                    <a:lnTo>
                      <a:pt x="7643" y="6504"/>
                    </a:lnTo>
                    <a:lnTo>
                      <a:pt x="7633" y="6560"/>
                    </a:lnTo>
                    <a:lnTo>
                      <a:pt x="7623" y="6615"/>
                    </a:lnTo>
                    <a:lnTo>
                      <a:pt x="7615" y="6671"/>
                    </a:lnTo>
                    <a:lnTo>
                      <a:pt x="7608" y="6728"/>
                    </a:lnTo>
                    <a:lnTo>
                      <a:pt x="7594" y="6842"/>
                    </a:lnTo>
                    <a:lnTo>
                      <a:pt x="7581" y="6957"/>
                    </a:lnTo>
                    <a:lnTo>
                      <a:pt x="7570" y="7072"/>
                    </a:lnTo>
                    <a:lnTo>
                      <a:pt x="7558" y="7189"/>
                    </a:lnTo>
                    <a:lnTo>
                      <a:pt x="7543" y="7305"/>
                    </a:lnTo>
                    <a:lnTo>
                      <a:pt x="7543" y="7305"/>
                    </a:lnTo>
                    <a:lnTo>
                      <a:pt x="7519" y="7509"/>
                    </a:lnTo>
                    <a:lnTo>
                      <a:pt x="7495" y="771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0" name="Freeform 12">
                <a:extLst>
                  <a:ext uri="{FF2B5EF4-FFF2-40B4-BE49-F238E27FC236}">
                    <a16:creationId xmlns:a16="http://schemas.microsoft.com/office/drawing/2014/main" id="{6BCB3344-3425-523F-6FFA-84CCCCB800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2" y="2868"/>
                <a:ext cx="1402" cy="1311"/>
              </a:xfrm>
              <a:custGeom>
                <a:avLst/>
                <a:gdLst>
                  <a:gd name="T0" fmla="*/ 5586 w 5608"/>
                  <a:gd name="T1" fmla="*/ 1619 h 5245"/>
                  <a:gd name="T2" fmla="*/ 5596 w 5608"/>
                  <a:gd name="T3" fmla="*/ 1995 h 5245"/>
                  <a:gd name="T4" fmla="*/ 5596 w 5608"/>
                  <a:gd name="T5" fmla="*/ 2418 h 5245"/>
                  <a:gd name="T6" fmla="*/ 5572 w 5608"/>
                  <a:gd name="T7" fmla="*/ 2651 h 5245"/>
                  <a:gd name="T8" fmla="*/ 5449 w 5608"/>
                  <a:gd name="T9" fmla="*/ 2814 h 5245"/>
                  <a:gd name="T10" fmla="*/ 5342 w 5608"/>
                  <a:gd name="T11" fmla="*/ 2934 h 5245"/>
                  <a:gd name="T12" fmla="*/ 4484 w 5608"/>
                  <a:gd name="T13" fmla="*/ 3825 h 5245"/>
                  <a:gd name="T14" fmla="*/ 3838 w 5608"/>
                  <a:gd name="T15" fmla="*/ 4481 h 5245"/>
                  <a:gd name="T16" fmla="*/ 3462 w 5608"/>
                  <a:gd name="T17" fmla="*/ 4825 h 5245"/>
                  <a:gd name="T18" fmla="*/ 3065 w 5608"/>
                  <a:gd name="T19" fmla="*/ 5146 h 5245"/>
                  <a:gd name="T20" fmla="*/ 2978 w 5608"/>
                  <a:gd name="T21" fmla="*/ 5218 h 5245"/>
                  <a:gd name="T22" fmla="*/ 2932 w 5608"/>
                  <a:gd name="T23" fmla="*/ 5241 h 5245"/>
                  <a:gd name="T24" fmla="*/ 2857 w 5608"/>
                  <a:gd name="T25" fmla="*/ 5242 h 5245"/>
                  <a:gd name="T26" fmla="*/ 2703 w 5608"/>
                  <a:gd name="T27" fmla="*/ 5193 h 5245"/>
                  <a:gd name="T28" fmla="*/ 2528 w 5608"/>
                  <a:gd name="T29" fmla="*/ 5101 h 5245"/>
                  <a:gd name="T30" fmla="*/ 2152 w 5608"/>
                  <a:gd name="T31" fmla="*/ 4849 h 5245"/>
                  <a:gd name="T32" fmla="*/ 1967 w 5608"/>
                  <a:gd name="T33" fmla="*/ 4720 h 5245"/>
                  <a:gd name="T34" fmla="*/ 1699 w 5608"/>
                  <a:gd name="T35" fmla="*/ 4507 h 5245"/>
                  <a:gd name="T36" fmla="*/ 1441 w 5608"/>
                  <a:gd name="T37" fmla="*/ 4268 h 5245"/>
                  <a:gd name="T38" fmla="*/ 1050 w 5608"/>
                  <a:gd name="T39" fmla="*/ 3850 h 5245"/>
                  <a:gd name="T40" fmla="*/ 516 w 5608"/>
                  <a:gd name="T41" fmla="*/ 3203 h 5245"/>
                  <a:gd name="T42" fmla="*/ 276 w 5608"/>
                  <a:gd name="T43" fmla="*/ 2908 h 5245"/>
                  <a:gd name="T44" fmla="*/ 234 w 5608"/>
                  <a:gd name="T45" fmla="*/ 2709 h 5245"/>
                  <a:gd name="T46" fmla="*/ 226 w 5608"/>
                  <a:gd name="T47" fmla="*/ 2302 h 5245"/>
                  <a:gd name="T48" fmla="*/ 230 w 5608"/>
                  <a:gd name="T49" fmla="*/ 1822 h 5245"/>
                  <a:gd name="T50" fmla="*/ 206 w 5608"/>
                  <a:gd name="T51" fmla="*/ 1536 h 5245"/>
                  <a:gd name="T52" fmla="*/ 100 w 5608"/>
                  <a:gd name="T53" fmla="*/ 877 h 5245"/>
                  <a:gd name="T54" fmla="*/ 19 w 5608"/>
                  <a:gd name="T55" fmla="*/ 330 h 5245"/>
                  <a:gd name="T56" fmla="*/ 1 w 5608"/>
                  <a:gd name="T57" fmla="*/ 56 h 5245"/>
                  <a:gd name="T58" fmla="*/ 269 w 5608"/>
                  <a:gd name="T59" fmla="*/ 285 h 5245"/>
                  <a:gd name="T60" fmla="*/ 370 w 5608"/>
                  <a:gd name="T61" fmla="*/ 387 h 5245"/>
                  <a:gd name="T62" fmla="*/ 645 w 5608"/>
                  <a:gd name="T63" fmla="*/ 605 h 5245"/>
                  <a:gd name="T64" fmla="*/ 978 w 5608"/>
                  <a:gd name="T65" fmla="*/ 849 h 5245"/>
                  <a:gd name="T66" fmla="*/ 1126 w 5608"/>
                  <a:gd name="T67" fmla="*/ 988 h 5245"/>
                  <a:gd name="T68" fmla="*/ 1226 w 5608"/>
                  <a:gd name="T69" fmla="*/ 1074 h 5245"/>
                  <a:gd name="T70" fmla="*/ 1424 w 5608"/>
                  <a:gd name="T71" fmla="*/ 1177 h 5245"/>
                  <a:gd name="T72" fmla="*/ 1757 w 5608"/>
                  <a:gd name="T73" fmla="*/ 1310 h 5245"/>
                  <a:gd name="T74" fmla="*/ 2035 w 5608"/>
                  <a:gd name="T75" fmla="*/ 1419 h 5245"/>
                  <a:gd name="T76" fmla="*/ 2280 w 5608"/>
                  <a:gd name="T77" fmla="*/ 1492 h 5245"/>
                  <a:gd name="T78" fmla="*/ 2532 w 5608"/>
                  <a:gd name="T79" fmla="*/ 1537 h 5245"/>
                  <a:gd name="T80" fmla="*/ 2847 w 5608"/>
                  <a:gd name="T81" fmla="*/ 1549 h 5245"/>
                  <a:gd name="T82" fmla="*/ 3237 w 5608"/>
                  <a:gd name="T83" fmla="*/ 1524 h 5245"/>
                  <a:gd name="T84" fmla="*/ 3582 w 5608"/>
                  <a:gd name="T85" fmla="*/ 1449 h 5245"/>
                  <a:gd name="T86" fmla="*/ 3772 w 5608"/>
                  <a:gd name="T87" fmla="*/ 1382 h 5245"/>
                  <a:gd name="T88" fmla="*/ 4055 w 5608"/>
                  <a:gd name="T89" fmla="*/ 1258 h 5245"/>
                  <a:gd name="T90" fmla="*/ 4404 w 5608"/>
                  <a:gd name="T91" fmla="*/ 1070 h 5245"/>
                  <a:gd name="T92" fmla="*/ 4877 w 5608"/>
                  <a:gd name="T93" fmla="*/ 782 h 5245"/>
                  <a:gd name="T94" fmla="*/ 5111 w 5608"/>
                  <a:gd name="T95" fmla="*/ 623 h 5245"/>
                  <a:gd name="T96" fmla="*/ 5329 w 5608"/>
                  <a:gd name="T97" fmla="*/ 440 h 5245"/>
                  <a:gd name="T98" fmla="*/ 5529 w 5608"/>
                  <a:gd name="T99" fmla="*/ 237 h 5245"/>
                  <a:gd name="T100" fmla="*/ 5586 w 5608"/>
                  <a:gd name="T101" fmla="*/ 236 h 5245"/>
                  <a:gd name="T102" fmla="*/ 5606 w 5608"/>
                  <a:gd name="T103" fmla="*/ 371 h 5245"/>
                  <a:gd name="T104" fmla="*/ 5597 w 5608"/>
                  <a:gd name="T105" fmla="*/ 694 h 5245"/>
                  <a:gd name="T106" fmla="*/ 5589 w 5608"/>
                  <a:gd name="T107" fmla="*/ 987 h 5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5608" h="5245">
                    <a:moveTo>
                      <a:pt x="5587" y="1151"/>
                    </a:moveTo>
                    <a:lnTo>
                      <a:pt x="5587" y="1151"/>
                    </a:lnTo>
                    <a:lnTo>
                      <a:pt x="5586" y="1385"/>
                    </a:lnTo>
                    <a:lnTo>
                      <a:pt x="5584" y="1503"/>
                    </a:lnTo>
                    <a:lnTo>
                      <a:pt x="5586" y="1619"/>
                    </a:lnTo>
                    <a:lnTo>
                      <a:pt x="5586" y="1619"/>
                    </a:lnTo>
                    <a:lnTo>
                      <a:pt x="5587" y="1760"/>
                    </a:lnTo>
                    <a:lnTo>
                      <a:pt x="5589" y="1900"/>
                    </a:lnTo>
                    <a:lnTo>
                      <a:pt x="5589" y="1900"/>
                    </a:lnTo>
                    <a:lnTo>
                      <a:pt x="5596" y="1995"/>
                    </a:lnTo>
                    <a:lnTo>
                      <a:pt x="5599" y="2090"/>
                    </a:lnTo>
                    <a:lnTo>
                      <a:pt x="5602" y="2184"/>
                    </a:lnTo>
                    <a:lnTo>
                      <a:pt x="5602" y="2278"/>
                    </a:lnTo>
                    <a:lnTo>
                      <a:pt x="5598" y="2372"/>
                    </a:lnTo>
                    <a:lnTo>
                      <a:pt x="5596" y="2418"/>
                    </a:lnTo>
                    <a:lnTo>
                      <a:pt x="5593" y="2465"/>
                    </a:lnTo>
                    <a:lnTo>
                      <a:pt x="5589" y="2512"/>
                    </a:lnTo>
                    <a:lnTo>
                      <a:pt x="5584" y="2559"/>
                    </a:lnTo>
                    <a:lnTo>
                      <a:pt x="5578" y="2605"/>
                    </a:lnTo>
                    <a:lnTo>
                      <a:pt x="5572" y="2651"/>
                    </a:lnTo>
                    <a:lnTo>
                      <a:pt x="5572" y="2651"/>
                    </a:lnTo>
                    <a:lnTo>
                      <a:pt x="5541" y="2695"/>
                    </a:lnTo>
                    <a:lnTo>
                      <a:pt x="5509" y="2738"/>
                    </a:lnTo>
                    <a:lnTo>
                      <a:pt x="5479" y="2778"/>
                    </a:lnTo>
                    <a:lnTo>
                      <a:pt x="5449" y="2814"/>
                    </a:lnTo>
                    <a:lnTo>
                      <a:pt x="5419" y="2849"/>
                    </a:lnTo>
                    <a:lnTo>
                      <a:pt x="5392" y="2880"/>
                    </a:lnTo>
                    <a:lnTo>
                      <a:pt x="5366" y="2909"/>
                    </a:lnTo>
                    <a:lnTo>
                      <a:pt x="5342" y="2934"/>
                    </a:lnTo>
                    <a:lnTo>
                      <a:pt x="5342" y="2934"/>
                    </a:lnTo>
                    <a:lnTo>
                      <a:pt x="5196" y="3081"/>
                    </a:lnTo>
                    <a:lnTo>
                      <a:pt x="5052" y="3229"/>
                    </a:lnTo>
                    <a:lnTo>
                      <a:pt x="4909" y="3376"/>
                    </a:lnTo>
                    <a:lnTo>
                      <a:pt x="4767" y="3525"/>
                    </a:lnTo>
                    <a:lnTo>
                      <a:pt x="4484" y="3825"/>
                    </a:lnTo>
                    <a:lnTo>
                      <a:pt x="4343" y="3972"/>
                    </a:lnTo>
                    <a:lnTo>
                      <a:pt x="4200" y="4120"/>
                    </a:lnTo>
                    <a:lnTo>
                      <a:pt x="4057" y="4265"/>
                    </a:lnTo>
                    <a:lnTo>
                      <a:pt x="3912" y="4409"/>
                    </a:lnTo>
                    <a:lnTo>
                      <a:pt x="3838" y="4481"/>
                    </a:lnTo>
                    <a:lnTo>
                      <a:pt x="3764" y="4551"/>
                    </a:lnTo>
                    <a:lnTo>
                      <a:pt x="3689" y="4621"/>
                    </a:lnTo>
                    <a:lnTo>
                      <a:pt x="3614" y="4690"/>
                    </a:lnTo>
                    <a:lnTo>
                      <a:pt x="3538" y="4757"/>
                    </a:lnTo>
                    <a:lnTo>
                      <a:pt x="3462" y="4825"/>
                    </a:lnTo>
                    <a:lnTo>
                      <a:pt x="3384" y="4891"/>
                    </a:lnTo>
                    <a:lnTo>
                      <a:pt x="3305" y="4957"/>
                    </a:lnTo>
                    <a:lnTo>
                      <a:pt x="3227" y="5020"/>
                    </a:lnTo>
                    <a:lnTo>
                      <a:pt x="3147" y="5083"/>
                    </a:lnTo>
                    <a:lnTo>
                      <a:pt x="3065" y="5146"/>
                    </a:lnTo>
                    <a:lnTo>
                      <a:pt x="2983" y="5206"/>
                    </a:lnTo>
                    <a:lnTo>
                      <a:pt x="2983" y="5206"/>
                    </a:lnTo>
                    <a:lnTo>
                      <a:pt x="2985" y="5211"/>
                    </a:lnTo>
                    <a:lnTo>
                      <a:pt x="2985" y="5211"/>
                    </a:lnTo>
                    <a:lnTo>
                      <a:pt x="2978" y="5218"/>
                    </a:lnTo>
                    <a:lnTo>
                      <a:pt x="2970" y="5224"/>
                    </a:lnTo>
                    <a:lnTo>
                      <a:pt x="2962" y="5229"/>
                    </a:lnTo>
                    <a:lnTo>
                      <a:pt x="2952" y="5235"/>
                    </a:lnTo>
                    <a:lnTo>
                      <a:pt x="2942" y="5238"/>
                    </a:lnTo>
                    <a:lnTo>
                      <a:pt x="2932" y="5241"/>
                    </a:lnTo>
                    <a:lnTo>
                      <a:pt x="2920" y="5243"/>
                    </a:lnTo>
                    <a:lnTo>
                      <a:pt x="2908" y="5245"/>
                    </a:lnTo>
                    <a:lnTo>
                      <a:pt x="2897" y="5245"/>
                    </a:lnTo>
                    <a:lnTo>
                      <a:pt x="2884" y="5245"/>
                    </a:lnTo>
                    <a:lnTo>
                      <a:pt x="2857" y="5242"/>
                    </a:lnTo>
                    <a:lnTo>
                      <a:pt x="2829" y="5237"/>
                    </a:lnTo>
                    <a:lnTo>
                      <a:pt x="2799" y="5229"/>
                    </a:lnTo>
                    <a:lnTo>
                      <a:pt x="2768" y="5219"/>
                    </a:lnTo>
                    <a:lnTo>
                      <a:pt x="2735" y="5207"/>
                    </a:lnTo>
                    <a:lnTo>
                      <a:pt x="2703" y="5193"/>
                    </a:lnTo>
                    <a:lnTo>
                      <a:pt x="2668" y="5177"/>
                    </a:lnTo>
                    <a:lnTo>
                      <a:pt x="2634" y="5161"/>
                    </a:lnTo>
                    <a:lnTo>
                      <a:pt x="2599" y="5142"/>
                    </a:lnTo>
                    <a:lnTo>
                      <a:pt x="2563" y="5122"/>
                    </a:lnTo>
                    <a:lnTo>
                      <a:pt x="2528" y="5101"/>
                    </a:lnTo>
                    <a:lnTo>
                      <a:pt x="2457" y="5058"/>
                    </a:lnTo>
                    <a:lnTo>
                      <a:pt x="2387" y="5013"/>
                    </a:lnTo>
                    <a:lnTo>
                      <a:pt x="2320" y="4968"/>
                    </a:lnTo>
                    <a:lnTo>
                      <a:pt x="2258" y="4924"/>
                    </a:lnTo>
                    <a:lnTo>
                      <a:pt x="2152" y="4849"/>
                    </a:lnTo>
                    <a:lnTo>
                      <a:pt x="2109" y="4819"/>
                    </a:lnTo>
                    <a:lnTo>
                      <a:pt x="2077" y="4797"/>
                    </a:lnTo>
                    <a:lnTo>
                      <a:pt x="2077" y="4797"/>
                    </a:lnTo>
                    <a:lnTo>
                      <a:pt x="2022" y="4760"/>
                    </a:lnTo>
                    <a:lnTo>
                      <a:pt x="1967" y="4720"/>
                    </a:lnTo>
                    <a:lnTo>
                      <a:pt x="1913" y="4680"/>
                    </a:lnTo>
                    <a:lnTo>
                      <a:pt x="1859" y="4638"/>
                    </a:lnTo>
                    <a:lnTo>
                      <a:pt x="1805" y="4596"/>
                    </a:lnTo>
                    <a:lnTo>
                      <a:pt x="1753" y="4552"/>
                    </a:lnTo>
                    <a:lnTo>
                      <a:pt x="1699" y="4507"/>
                    </a:lnTo>
                    <a:lnTo>
                      <a:pt x="1647" y="4461"/>
                    </a:lnTo>
                    <a:lnTo>
                      <a:pt x="1595" y="4413"/>
                    </a:lnTo>
                    <a:lnTo>
                      <a:pt x="1544" y="4365"/>
                    </a:lnTo>
                    <a:lnTo>
                      <a:pt x="1493" y="4317"/>
                    </a:lnTo>
                    <a:lnTo>
                      <a:pt x="1441" y="4268"/>
                    </a:lnTo>
                    <a:lnTo>
                      <a:pt x="1391" y="4216"/>
                    </a:lnTo>
                    <a:lnTo>
                      <a:pt x="1341" y="4166"/>
                    </a:lnTo>
                    <a:lnTo>
                      <a:pt x="1243" y="4062"/>
                    </a:lnTo>
                    <a:lnTo>
                      <a:pt x="1145" y="3956"/>
                    </a:lnTo>
                    <a:lnTo>
                      <a:pt x="1050" y="3850"/>
                    </a:lnTo>
                    <a:lnTo>
                      <a:pt x="956" y="3742"/>
                    </a:lnTo>
                    <a:lnTo>
                      <a:pt x="865" y="3633"/>
                    </a:lnTo>
                    <a:lnTo>
                      <a:pt x="775" y="3524"/>
                    </a:lnTo>
                    <a:lnTo>
                      <a:pt x="688" y="3416"/>
                    </a:lnTo>
                    <a:lnTo>
                      <a:pt x="516" y="3203"/>
                    </a:lnTo>
                    <a:lnTo>
                      <a:pt x="516" y="3203"/>
                    </a:lnTo>
                    <a:lnTo>
                      <a:pt x="464" y="3138"/>
                    </a:lnTo>
                    <a:lnTo>
                      <a:pt x="396" y="3057"/>
                    </a:lnTo>
                    <a:lnTo>
                      <a:pt x="318" y="2961"/>
                    </a:lnTo>
                    <a:lnTo>
                      <a:pt x="276" y="2908"/>
                    </a:lnTo>
                    <a:lnTo>
                      <a:pt x="233" y="2853"/>
                    </a:lnTo>
                    <a:lnTo>
                      <a:pt x="248" y="2842"/>
                    </a:lnTo>
                    <a:lnTo>
                      <a:pt x="248" y="2842"/>
                    </a:lnTo>
                    <a:lnTo>
                      <a:pt x="240" y="2775"/>
                    </a:lnTo>
                    <a:lnTo>
                      <a:pt x="234" y="2709"/>
                    </a:lnTo>
                    <a:lnTo>
                      <a:pt x="229" y="2641"/>
                    </a:lnTo>
                    <a:lnTo>
                      <a:pt x="226" y="2574"/>
                    </a:lnTo>
                    <a:lnTo>
                      <a:pt x="225" y="2506"/>
                    </a:lnTo>
                    <a:lnTo>
                      <a:pt x="224" y="2438"/>
                    </a:lnTo>
                    <a:lnTo>
                      <a:pt x="226" y="2302"/>
                    </a:lnTo>
                    <a:lnTo>
                      <a:pt x="230" y="2165"/>
                    </a:lnTo>
                    <a:lnTo>
                      <a:pt x="233" y="2028"/>
                    </a:lnTo>
                    <a:lnTo>
                      <a:pt x="233" y="1959"/>
                    </a:lnTo>
                    <a:lnTo>
                      <a:pt x="233" y="1891"/>
                    </a:lnTo>
                    <a:lnTo>
                      <a:pt x="230" y="1822"/>
                    </a:lnTo>
                    <a:lnTo>
                      <a:pt x="228" y="1755"/>
                    </a:lnTo>
                    <a:lnTo>
                      <a:pt x="228" y="1755"/>
                    </a:lnTo>
                    <a:lnTo>
                      <a:pt x="224" y="1700"/>
                    </a:lnTo>
                    <a:lnTo>
                      <a:pt x="218" y="1645"/>
                    </a:lnTo>
                    <a:lnTo>
                      <a:pt x="206" y="1536"/>
                    </a:lnTo>
                    <a:lnTo>
                      <a:pt x="191" y="1425"/>
                    </a:lnTo>
                    <a:lnTo>
                      <a:pt x="175" y="1316"/>
                    </a:lnTo>
                    <a:lnTo>
                      <a:pt x="158" y="1206"/>
                    </a:lnTo>
                    <a:lnTo>
                      <a:pt x="139" y="1097"/>
                    </a:lnTo>
                    <a:lnTo>
                      <a:pt x="100" y="877"/>
                    </a:lnTo>
                    <a:lnTo>
                      <a:pt x="81" y="768"/>
                    </a:lnTo>
                    <a:lnTo>
                      <a:pt x="63" y="658"/>
                    </a:lnTo>
                    <a:lnTo>
                      <a:pt x="46" y="549"/>
                    </a:lnTo>
                    <a:lnTo>
                      <a:pt x="31" y="439"/>
                    </a:lnTo>
                    <a:lnTo>
                      <a:pt x="19" y="330"/>
                    </a:lnTo>
                    <a:lnTo>
                      <a:pt x="14" y="275"/>
                    </a:lnTo>
                    <a:lnTo>
                      <a:pt x="9" y="220"/>
                    </a:lnTo>
                    <a:lnTo>
                      <a:pt x="5" y="164"/>
                    </a:lnTo>
                    <a:lnTo>
                      <a:pt x="3" y="109"/>
                    </a:lnTo>
                    <a:lnTo>
                      <a:pt x="1" y="5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36" y="143"/>
                    </a:lnTo>
                    <a:lnTo>
                      <a:pt x="203" y="215"/>
                    </a:lnTo>
                    <a:lnTo>
                      <a:pt x="269" y="285"/>
                    </a:lnTo>
                    <a:lnTo>
                      <a:pt x="269" y="285"/>
                    </a:lnTo>
                    <a:lnTo>
                      <a:pt x="294" y="312"/>
                    </a:lnTo>
                    <a:lnTo>
                      <a:pt x="319" y="337"/>
                    </a:lnTo>
                    <a:lnTo>
                      <a:pt x="344" y="364"/>
                    </a:lnTo>
                    <a:lnTo>
                      <a:pt x="370" y="387"/>
                    </a:lnTo>
                    <a:lnTo>
                      <a:pt x="423" y="435"/>
                    </a:lnTo>
                    <a:lnTo>
                      <a:pt x="476" y="480"/>
                    </a:lnTo>
                    <a:lnTo>
                      <a:pt x="533" y="523"/>
                    </a:lnTo>
                    <a:lnTo>
                      <a:pt x="588" y="564"/>
                    </a:lnTo>
                    <a:lnTo>
                      <a:pt x="645" y="605"/>
                    </a:lnTo>
                    <a:lnTo>
                      <a:pt x="701" y="645"/>
                    </a:lnTo>
                    <a:lnTo>
                      <a:pt x="814" y="724"/>
                    </a:lnTo>
                    <a:lnTo>
                      <a:pt x="870" y="764"/>
                    </a:lnTo>
                    <a:lnTo>
                      <a:pt x="924" y="806"/>
                    </a:lnTo>
                    <a:lnTo>
                      <a:pt x="978" y="849"/>
                    </a:lnTo>
                    <a:lnTo>
                      <a:pt x="1029" y="893"/>
                    </a:lnTo>
                    <a:lnTo>
                      <a:pt x="1054" y="916"/>
                    </a:lnTo>
                    <a:lnTo>
                      <a:pt x="1079" y="940"/>
                    </a:lnTo>
                    <a:lnTo>
                      <a:pt x="1103" y="965"/>
                    </a:lnTo>
                    <a:lnTo>
                      <a:pt x="1126" y="988"/>
                    </a:lnTo>
                    <a:lnTo>
                      <a:pt x="1123" y="993"/>
                    </a:lnTo>
                    <a:lnTo>
                      <a:pt x="1123" y="993"/>
                    </a:lnTo>
                    <a:lnTo>
                      <a:pt x="1155" y="1022"/>
                    </a:lnTo>
                    <a:lnTo>
                      <a:pt x="1190" y="1048"/>
                    </a:lnTo>
                    <a:lnTo>
                      <a:pt x="1226" y="1074"/>
                    </a:lnTo>
                    <a:lnTo>
                      <a:pt x="1264" y="1097"/>
                    </a:lnTo>
                    <a:lnTo>
                      <a:pt x="1303" y="1119"/>
                    </a:lnTo>
                    <a:lnTo>
                      <a:pt x="1343" y="1140"/>
                    </a:lnTo>
                    <a:lnTo>
                      <a:pt x="1383" y="1159"/>
                    </a:lnTo>
                    <a:lnTo>
                      <a:pt x="1424" y="1177"/>
                    </a:lnTo>
                    <a:lnTo>
                      <a:pt x="1465" y="1195"/>
                    </a:lnTo>
                    <a:lnTo>
                      <a:pt x="1506" y="1213"/>
                    </a:lnTo>
                    <a:lnTo>
                      <a:pt x="1590" y="1245"/>
                    </a:lnTo>
                    <a:lnTo>
                      <a:pt x="1674" y="1278"/>
                    </a:lnTo>
                    <a:lnTo>
                      <a:pt x="1757" y="1310"/>
                    </a:lnTo>
                    <a:lnTo>
                      <a:pt x="1757" y="1310"/>
                    </a:lnTo>
                    <a:lnTo>
                      <a:pt x="1847" y="1348"/>
                    </a:lnTo>
                    <a:lnTo>
                      <a:pt x="1940" y="1384"/>
                    </a:lnTo>
                    <a:lnTo>
                      <a:pt x="1988" y="1402"/>
                    </a:lnTo>
                    <a:lnTo>
                      <a:pt x="2035" y="1419"/>
                    </a:lnTo>
                    <a:lnTo>
                      <a:pt x="2084" y="1435"/>
                    </a:lnTo>
                    <a:lnTo>
                      <a:pt x="2133" y="1450"/>
                    </a:lnTo>
                    <a:lnTo>
                      <a:pt x="2182" y="1465"/>
                    </a:lnTo>
                    <a:lnTo>
                      <a:pt x="2230" y="1479"/>
                    </a:lnTo>
                    <a:lnTo>
                      <a:pt x="2280" y="1492"/>
                    </a:lnTo>
                    <a:lnTo>
                      <a:pt x="2330" y="1503"/>
                    </a:lnTo>
                    <a:lnTo>
                      <a:pt x="2380" y="1513"/>
                    </a:lnTo>
                    <a:lnTo>
                      <a:pt x="2430" y="1523"/>
                    </a:lnTo>
                    <a:lnTo>
                      <a:pt x="2482" y="1531"/>
                    </a:lnTo>
                    <a:lnTo>
                      <a:pt x="2532" y="1537"/>
                    </a:lnTo>
                    <a:lnTo>
                      <a:pt x="2532" y="1537"/>
                    </a:lnTo>
                    <a:lnTo>
                      <a:pt x="2610" y="1543"/>
                    </a:lnTo>
                    <a:lnTo>
                      <a:pt x="2690" y="1547"/>
                    </a:lnTo>
                    <a:lnTo>
                      <a:pt x="2769" y="1548"/>
                    </a:lnTo>
                    <a:lnTo>
                      <a:pt x="2847" y="1549"/>
                    </a:lnTo>
                    <a:lnTo>
                      <a:pt x="2925" y="1548"/>
                    </a:lnTo>
                    <a:lnTo>
                      <a:pt x="3004" y="1546"/>
                    </a:lnTo>
                    <a:lnTo>
                      <a:pt x="3082" y="1541"/>
                    </a:lnTo>
                    <a:lnTo>
                      <a:pt x="3159" y="1533"/>
                    </a:lnTo>
                    <a:lnTo>
                      <a:pt x="3237" y="1524"/>
                    </a:lnTo>
                    <a:lnTo>
                      <a:pt x="3313" y="1512"/>
                    </a:lnTo>
                    <a:lnTo>
                      <a:pt x="3390" y="1498"/>
                    </a:lnTo>
                    <a:lnTo>
                      <a:pt x="3467" y="1480"/>
                    </a:lnTo>
                    <a:lnTo>
                      <a:pt x="3543" y="1460"/>
                    </a:lnTo>
                    <a:lnTo>
                      <a:pt x="3582" y="1449"/>
                    </a:lnTo>
                    <a:lnTo>
                      <a:pt x="3619" y="1438"/>
                    </a:lnTo>
                    <a:lnTo>
                      <a:pt x="3658" y="1425"/>
                    </a:lnTo>
                    <a:lnTo>
                      <a:pt x="3695" y="1412"/>
                    </a:lnTo>
                    <a:lnTo>
                      <a:pt x="3733" y="1397"/>
                    </a:lnTo>
                    <a:lnTo>
                      <a:pt x="3772" y="1382"/>
                    </a:lnTo>
                    <a:lnTo>
                      <a:pt x="3772" y="1382"/>
                    </a:lnTo>
                    <a:lnTo>
                      <a:pt x="3843" y="1354"/>
                    </a:lnTo>
                    <a:lnTo>
                      <a:pt x="3914" y="1324"/>
                    </a:lnTo>
                    <a:lnTo>
                      <a:pt x="3985" y="1291"/>
                    </a:lnTo>
                    <a:lnTo>
                      <a:pt x="4055" y="1258"/>
                    </a:lnTo>
                    <a:lnTo>
                      <a:pt x="4127" y="1223"/>
                    </a:lnTo>
                    <a:lnTo>
                      <a:pt x="4197" y="1186"/>
                    </a:lnTo>
                    <a:lnTo>
                      <a:pt x="4265" y="1147"/>
                    </a:lnTo>
                    <a:lnTo>
                      <a:pt x="4335" y="1109"/>
                    </a:lnTo>
                    <a:lnTo>
                      <a:pt x="4404" y="1070"/>
                    </a:lnTo>
                    <a:lnTo>
                      <a:pt x="4473" y="1030"/>
                    </a:lnTo>
                    <a:lnTo>
                      <a:pt x="4609" y="947"/>
                    </a:lnTo>
                    <a:lnTo>
                      <a:pt x="4744" y="864"/>
                    </a:lnTo>
                    <a:lnTo>
                      <a:pt x="4877" y="782"/>
                    </a:lnTo>
                    <a:lnTo>
                      <a:pt x="4877" y="782"/>
                    </a:lnTo>
                    <a:lnTo>
                      <a:pt x="4924" y="753"/>
                    </a:lnTo>
                    <a:lnTo>
                      <a:pt x="4972" y="722"/>
                    </a:lnTo>
                    <a:lnTo>
                      <a:pt x="5019" y="690"/>
                    </a:lnTo>
                    <a:lnTo>
                      <a:pt x="5066" y="657"/>
                    </a:lnTo>
                    <a:lnTo>
                      <a:pt x="5111" y="623"/>
                    </a:lnTo>
                    <a:lnTo>
                      <a:pt x="5156" y="588"/>
                    </a:lnTo>
                    <a:lnTo>
                      <a:pt x="5201" y="553"/>
                    </a:lnTo>
                    <a:lnTo>
                      <a:pt x="5244" y="515"/>
                    </a:lnTo>
                    <a:lnTo>
                      <a:pt x="5287" y="477"/>
                    </a:lnTo>
                    <a:lnTo>
                      <a:pt x="5329" y="440"/>
                    </a:lnTo>
                    <a:lnTo>
                      <a:pt x="5371" y="400"/>
                    </a:lnTo>
                    <a:lnTo>
                      <a:pt x="5412" y="360"/>
                    </a:lnTo>
                    <a:lnTo>
                      <a:pt x="5452" y="320"/>
                    </a:lnTo>
                    <a:lnTo>
                      <a:pt x="5491" y="278"/>
                    </a:lnTo>
                    <a:lnTo>
                      <a:pt x="5529" y="237"/>
                    </a:lnTo>
                    <a:lnTo>
                      <a:pt x="5568" y="195"/>
                    </a:lnTo>
                    <a:lnTo>
                      <a:pt x="5568" y="195"/>
                    </a:lnTo>
                    <a:lnTo>
                      <a:pt x="5574" y="207"/>
                    </a:lnTo>
                    <a:lnTo>
                      <a:pt x="5581" y="221"/>
                    </a:lnTo>
                    <a:lnTo>
                      <a:pt x="5586" y="236"/>
                    </a:lnTo>
                    <a:lnTo>
                      <a:pt x="5591" y="252"/>
                    </a:lnTo>
                    <a:lnTo>
                      <a:pt x="5594" y="270"/>
                    </a:lnTo>
                    <a:lnTo>
                      <a:pt x="5598" y="288"/>
                    </a:lnTo>
                    <a:lnTo>
                      <a:pt x="5603" y="328"/>
                    </a:lnTo>
                    <a:lnTo>
                      <a:pt x="5606" y="371"/>
                    </a:lnTo>
                    <a:lnTo>
                      <a:pt x="5608" y="416"/>
                    </a:lnTo>
                    <a:lnTo>
                      <a:pt x="5608" y="464"/>
                    </a:lnTo>
                    <a:lnTo>
                      <a:pt x="5607" y="511"/>
                    </a:lnTo>
                    <a:lnTo>
                      <a:pt x="5602" y="605"/>
                    </a:lnTo>
                    <a:lnTo>
                      <a:pt x="5597" y="694"/>
                    </a:lnTo>
                    <a:lnTo>
                      <a:pt x="5592" y="768"/>
                    </a:lnTo>
                    <a:lnTo>
                      <a:pt x="5591" y="798"/>
                    </a:lnTo>
                    <a:lnTo>
                      <a:pt x="5589" y="823"/>
                    </a:lnTo>
                    <a:lnTo>
                      <a:pt x="5589" y="823"/>
                    </a:lnTo>
                    <a:lnTo>
                      <a:pt x="5589" y="987"/>
                    </a:lnTo>
                    <a:lnTo>
                      <a:pt x="5587" y="1151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1" name="Freeform 13">
                <a:extLst>
                  <a:ext uri="{FF2B5EF4-FFF2-40B4-BE49-F238E27FC236}">
                    <a16:creationId xmlns:a16="http://schemas.microsoft.com/office/drawing/2014/main" id="{E207A133-0AFE-54A4-6D6F-E41C97B33C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2" y="2868"/>
                <a:ext cx="1402" cy="1311"/>
              </a:xfrm>
              <a:custGeom>
                <a:avLst/>
                <a:gdLst>
                  <a:gd name="T0" fmla="*/ 5586 w 5608"/>
                  <a:gd name="T1" fmla="*/ 1619 h 5245"/>
                  <a:gd name="T2" fmla="*/ 5596 w 5608"/>
                  <a:gd name="T3" fmla="*/ 1995 h 5245"/>
                  <a:gd name="T4" fmla="*/ 5596 w 5608"/>
                  <a:gd name="T5" fmla="*/ 2418 h 5245"/>
                  <a:gd name="T6" fmla="*/ 5572 w 5608"/>
                  <a:gd name="T7" fmla="*/ 2651 h 5245"/>
                  <a:gd name="T8" fmla="*/ 5449 w 5608"/>
                  <a:gd name="T9" fmla="*/ 2814 h 5245"/>
                  <a:gd name="T10" fmla="*/ 5342 w 5608"/>
                  <a:gd name="T11" fmla="*/ 2934 h 5245"/>
                  <a:gd name="T12" fmla="*/ 4484 w 5608"/>
                  <a:gd name="T13" fmla="*/ 3825 h 5245"/>
                  <a:gd name="T14" fmla="*/ 3838 w 5608"/>
                  <a:gd name="T15" fmla="*/ 4481 h 5245"/>
                  <a:gd name="T16" fmla="*/ 3462 w 5608"/>
                  <a:gd name="T17" fmla="*/ 4825 h 5245"/>
                  <a:gd name="T18" fmla="*/ 3065 w 5608"/>
                  <a:gd name="T19" fmla="*/ 5146 h 5245"/>
                  <a:gd name="T20" fmla="*/ 2978 w 5608"/>
                  <a:gd name="T21" fmla="*/ 5218 h 5245"/>
                  <a:gd name="T22" fmla="*/ 2932 w 5608"/>
                  <a:gd name="T23" fmla="*/ 5241 h 5245"/>
                  <a:gd name="T24" fmla="*/ 2857 w 5608"/>
                  <a:gd name="T25" fmla="*/ 5242 h 5245"/>
                  <a:gd name="T26" fmla="*/ 2703 w 5608"/>
                  <a:gd name="T27" fmla="*/ 5193 h 5245"/>
                  <a:gd name="T28" fmla="*/ 2528 w 5608"/>
                  <a:gd name="T29" fmla="*/ 5101 h 5245"/>
                  <a:gd name="T30" fmla="*/ 2152 w 5608"/>
                  <a:gd name="T31" fmla="*/ 4849 h 5245"/>
                  <a:gd name="T32" fmla="*/ 1967 w 5608"/>
                  <a:gd name="T33" fmla="*/ 4720 h 5245"/>
                  <a:gd name="T34" fmla="*/ 1699 w 5608"/>
                  <a:gd name="T35" fmla="*/ 4507 h 5245"/>
                  <a:gd name="T36" fmla="*/ 1441 w 5608"/>
                  <a:gd name="T37" fmla="*/ 4268 h 5245"/>
                  <a:gd name="T38" fmla="*/ 1050 w 5608"/>
                  <a:gd name="T39" fmla="*/ 3850 h 5245"/>
                  <a:gd name="T40" fmla="*/ 516 w 5608"/>
                  <a:gd name="T41" fmla="*/ 3203 h 5245"/>
                  <a:gd name="T42" fmla="*/ 276 w 5608"/>
                  <a:gd name="T43" fmla="*/ 2908 h 5245"/>
                  <a:gd name="T44" fmla="*/ 234 w 5608"/>
                  <a:gd name="T45" fmla="*/ 2709 h 5245"/>
                  <a:gd name="T46" fmla="*/ 226 w 5608"/>
                  <a:gd name="T47" fmla="*/ 2302 h 5245"/>
                  <a:gd name="T48" fmla="*/ 230 w 5608"/>
                  <a:gd name="T49" fmla="*/ 1822 h 5245"/>
                  <a:gd name="T50" fmla="*/ 206 w 5608"/>
                  <a:gd name="T51" fmla="*/ 1536 h 5245"/>
                  <a:gd name="T52" fmla="*/ 100 w 5608"/>
                  <a:gd name="T53" fmla="*/ 877 h 5245"/>
                  <a:gd name="T54" fmla="*/ 19 w 5608"/>
                  <a:gd name="T55" fmla="*/ 330 h 5245"/>
                  <a:gd name="T56" fmla="*/ 1 w 5608"/>
                  <a:gd name="T57" fmla="*/ 56 h 5245"/>
                  <a:gd name="T58" fmla="*/ 269 w 5608"/>
                  <a:gd name="T59" fmla="*/ 285 h 5245"/>
                  <a:gd name="T60" fmla="*/ 370 w 5608"/>
                  <a:gd name="T61" fmla="*/ 387 h 5245"/>
                  <a:gd name="T62" fmla="*/ 645 w 5608"/>
                  <a:gd name="T63" fmla="*/ 605 h 5245"/>
                  <a:gd name="T64" fmla="*/ 978 w 5608"/>
                  <a:gd name="T65" fmla="*/ 849 h 5245"/>
                  <a:gd name="T66" fmla="*/ 1126 w 5608"/>
                  <a:gd name="T67" fmla="*/ 988 h 5245"/>
                  <a:gd name="T68" fmla="*/ 1226 w 5608"/>
                  <a:gd name="T69" fmla="*/ 1074 h 5245"/>
                  <a:gd name="T70" fmla="*/ 1424 w 5608"/>
                  <a:gd name="T71" fmla="*/ 1177 h 5245"/>
                  <a:gd name="T72" fmla="*/ 1757 w 5608"/>
                  <a:gd name="T73" fmla="*/ 1310 h 5245"/>
                  <a:gd name="T74" fmla="*/ 2035 w 5608"/>
                  <a:gd name="T75" fmla="*/ 1419 h 5245"/>
                  <a:gd name="T76" fmla="*/ 2280 w 5608"/>
                  <a:gd name="T77" fmla="*/ 1492 h 5245"/>
                  <a:gd name="T78" fmla="*/ 2532 w 5608"/>
                  <a:gd name="T79" fmla="*/ 1537 h 5245"/>
                  <a:gd name="T80" fmla="*/ 2847 w 5608"/>
                  <a:gd name="T81" fmla="*/ 1549 h 5245"/>
                  <a:gd name="T82" fmla="*/ 3237 w 5608"/>
                  <a:gd name="T83" fmla="*/ 1524 h 5245"/>
                  <a:gd name="T84" fmla="*/ 3582 w 5608"/>
                  <a:gd name="T85" fmla="*/ 1449 h 5245"/>
                  <a:gd name="T86" fmla="*/ 3772 w 5608"/>
                  <a:gd name="T87" fmla="*/ 1382 h 5245"/>
                  <a:gd name="T88" fmla="*/ 4055 w 5608"/>
                  <a:gd name="T89" fmla="*/ 1258 h 5245"/>
                  <a:gd name="T90" fmla="*/ 4404 w 5608"/>
                  <a:gd name="T91" fmla="*/ 1070 h 5245"/>
                  <a:gd name="T92" fmla="*/ 4877 w 5608"/>
                  <a:gd name="T93" fmla="*/ 782 h 5245"/>
                  <a:gd name="T94" fmla="*/ 5111 w 5608"/>
                  <a:gd name="T95" fmla="*/ 623 h 5245"/>
                  <a:gd name="T96" fmla="*/ 5329 w 5608"/>
                  <a:gd name="T97" fmla="*/ 440 h 5245"/>
                  <a:gd name="T98" fmla="*/ 5529 w 5608"/>
                  <a:gd name="T99" fmla="*/ 237 h 5245"/>
                  <a:gd name="T100" fmla="*/ 5586 w 5608"/>
                  <a:gd name="T101" fmla="*/ 236 h 5245"/>
                  <a:gd name="T102" fmla="*/ 5606 w 5608"/>
                  <a:gd name="T103" fmla="*/ 371 h 5245"/>
                  <a:gd name="T104" fmla="*/ 5597 w 5608"/>
                  <a:gd name="T105" fmla="*/ 694 h 5245"/>
                  <a:gd name="T106" fmla="*/ 5589 w 5608"/>
                  <a:gd name="T107" fmla="*/ 987 h 5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5608" h="5245">
                    <a:moveTo>
                      <a:pt x="5587" y="1151"/>
                    </a:moveTo>
                    <a:lnTo>
                      <a:pt x="5587" y="1151"/>
                    </a:lnTo>
                    <a:lnTo>
                      <a:pt x="5586" y="1385"/>
                    </a:lnTo>
                    <a:lnTo>
                      <a:pt x="5584" y="1503"/>
                    </a:lnTo>
                    <a:lnTo>
                      <a:pt x="5586" y="1619"/>
                    </a:lnTo>
                    <a:lnTo>
                      <a:pt x="5586" y="1619"/>
                    </a:lnTo>
                    <a:lnTo>
                      <a:pt x="5587" y="1760"/>
                    </a:lnTo>
                    <a:lnTo>
                      <a:pt x="5589" y="1900"/>
                    </a:lnTo>
                    <a:lnTo>
                      <a:pt x="5589" y="1900"/>
                    </a:lnTo>
                    <a:lnTo>
                      <a:pt x="5596" y="1995"/>
                    </a:lnTo>
                    <a:lnTo>
                      <a:pt x="5599" y="2090"/>
                    </a:lnTo>
                    <a:lnTo>
                      <a:pt x="5602" y="2184"/>
                    </a:lnTo>
                    <a:lnTo>
                      <a:pt x="5602" y="2278"/>
                    </a:lnTo>
                    <a:lnTo>
                      <a:pt x="5598" y="2372"/>
                    </a:lnTo>
                    <a:lnTo>
                      <a:pt x="5596" y="2418"/>
                    </a:lnTo>
                    <a:lnTo>
                      <a:pt x="5593" y="2465"/>
                    </a:lnTo>
                    <a:lnTo>
                      <a:pt x="5589" y="2512"/>
                    </a:lnTo>
                    <a:lnTo>
                      <a:pt x="5584" y="2559"/>
                    </a:lnTo>
                    <a:lnTo>
                      <a:pt x="5578" y="2605"/>
                    </a:lnTo>
                    <a:lnTo>
                      <a:pt x="5572" y="2651"/>
                    </a:lnTo>
                    <a:lnTo>
                      <a:pt x="5572" y="2651"/>
                    </a:lnTo>
                    <a:lnTo>
                      <a:pt x="5541" y="2695"/>
                    </a:lnTo>
                    <a:lnTo>
                      <a:pt x="5509" y="2738"/>
                    </a:lnTo>
                    <a:lnTo>
                      <a:pt x="5479" y="2778"/>
                    </a:lnTo>
                    <a:lnTo>
                      <a:pt x="5449" y="2814"/>
                    </a:lnTo>
                    <a:lnTo>
                      <a:pt x="5419" y="2849"/>
                    </a:lnTo>
                    <a:lnTo>
                      <a:pt x="5392" y="2880"/>
                    </a:lnTo>
                    <a:lnTo>
                      <a:pt x="5366" y="2909"/>
                    </a:lnTo>
                    <a:lnTo>
                      <a:pt x="5342" y="2934"/>
                    </a:lnTo>
                    <a:lnTo>
                      <a:pt x="5342" y="2934"/>
                    </a:lnTo>
                    <a:lnTo>
                      <a:pt x="5196" y="3081"/>
                    </a:lnTo>
                    <a:lnTo>
                      <a:pt x="5052" y="3229"/>
                    </a:lnTo>
                    <a:lnTo>
                      <a:pt x="4909" y="3376"/>
                    </a:lnTo>
                    <a:lnTo>
                      <a:pt x="4767" y="3525"/>
                    </a:lnTo>
                    <a:lnTo>
                      <a:pt x="4484" y="3825"/>
                    </a:lnTo>
                    <a:lnTo>
                      <a:pt x="4343" y="3972"/>
                    </a:lnTo>
                    <a:lnTo>
                      <a:pt x="4200" y="4120"/>
                    </a:lnTo>
                    <a:lnTo>
                      <a:pt x="4057" y="4265"/>
                    </a:lnTo>
                    <a:lnTo>
                      <a:pt x="3912" y="4409"/>
                    </a:lnTo>
                    <a:lnTo>
                      <a:pt x="3838" y="4481"/>
                    </a:lnTo>
                    <a:lnTo>
                      <a:pt x="3764" y="4551"/>
                    </a:lnTo>
                    <a:lnTo>
                      <a:pt x="3689" y="4621"/>
                    </a:lnTo>
                    <a:lnTo>
                      <a:pt x="3614" y="4690"/>
                    </a:lnTo>
                    <a:lnTo>
                      <a:pt x="3538" y="4757"/>
                    </a:lnTo>
                    <a:lnTo>
                      <a:pt x="3462" y="4825"/>
                    </a:lnTo>
                    <a:lnTo>
                      <a:pt x="3384" y="4891"/>
                    </a:lnTo>
                    <a:lnTo>
                      <a:pt x="3305" y="4957"/>
                    </a:lnTo>
                    <a:lnTo>
                      <a:pt x="3227" y="5020"/>
                    </a:lnTo>
                    <a:lnTo>
                      <a:pt x="3147" y="5083"/>
                    </a:lnTo>
                    <a:lnTo>
                      <a:pt x="3065" y="5146"/>
                    </a:lnTo>
                    <a:lnTo>
                      <a:pt x="2983" y="5206"/>
                    </a:lnTo>
                    <a:lnTo>
                      <a:pt x="2983" y="5206"/>
                    </a:lnTo>
                    <a:lnTo>
                      <a:pt x="2985" y="5211"/>
                    </a:lnTo>
                    <a:lnTo>
                      <a:pt x="2985" y="5211"/>
                    </a:lnTo>
                    <a:lnTo>
                      <a:pt x="2978" y="5218"/>
                    </a:lnTo>
                    <a:lnTo>
                      <a:pt x="2970" y="5224"/>
                    </a:lnTo>
                    <a:lnTo>
                      <a:pt x="2962" y="5229"/>
                    </a:lnTo>
                    <a:lnTo>
                      <a:pt x="2952" y="5235"/>
                    </a:lnTo>
                    <a:lnTo>
                      <a:pt x="2942" y="5238"/>
                    </a:lnTo>
                    <a:lnTo>
                      <a:pt x="2932" y="5241"/>
                    </a:lnTo>
                    <a:lnTo>
                      <a:pt x="2920" y="5243"/>
                    </a:lnTo>
                    <a:lnTo>
                      <a:pt x="2908" y="5245"/>
                    </a:lnTo>
                    <a:lnTo>
                      <a:pt x="2897" y="5245"/>
                    </a:lnTo>
                    <a:lnTo>
                      <a:pt x="2884" y="5245"/>
                    </a:lnTo>
                    <a:lnTo>
                      <a:pt x="2857" y="5242"/>
                    </a:lnTo>
                    <a:lnTo>
                      <a:pt x="2829" y="5237"/>
                    </a:lnTo>
                    <a:lnTo>
                      <a:pt x="2799" y="5229"/>
                    </a:lnTo>
                    <a:lnTo>
                      <a:pt x="2768" y="5219"/>
                    </a:lnTo>
                    <a:lnTo>
                      <a:pt x="2735" y="5207"/>
                    </a:lnTo>
                    <a:lnTo>
                      <a:pt x="2703" y="5193"/>
                    </a:lnTo>
                    <a:lnTo>
                      <a:pt x="2668" y="5177"/>
                    </a:lnTo>
                    <a:lnTo>
                      <a:pt x="2634" y="5161"/>
                    </a:lnTo>
                    <a:lnTo>
                      <a:pt x="2599" y="5142"/>
                    </a:lnTo>
                    <a:lnTo>
                      <a:pt x="2563" y="5122"/>
                    </a:lnTo>
                    <a:lnTo>
                      <a:pt x="2528" y="5101"/>
                    </a:lnTo>
                    <a:lnTo>
                      <a:pt x="2457" y="5058"/>
                    </a:lnTo>
                    <a:lnTo>
                      <a:pt x="2387" y="5013"/>
                    </a:lnTo>
                    <a:lnTo>
                      <a:pt x="2320" y="4968"/>
                    </a:lnTo>
                    <a:lnTo>
                      <a:pt x="2258" y="4924"/>
                    </a:lnTo>
                    <a:lnTo>
                      <a:pt x="2152" y="4849"/>
                    </a:lnTo>
                    <a:lnTo>
                      <a:pt x="2109" y="4819"/>
                    </a:lnTo>
                    <a:lnTo>
                      <a:pt x="2077" y="4797"/>
                    </a:lnTo>
                    <a:lnTo>
                      <a:pt x="2077" y="4797"/>
                    </a:lnTo>
                    <a:lnTo>
                      <a:pt x="2022" y="4760"/>
                    </a:lnTo>
                    <a:lnTo>
                      <a:pt x="1967" y="4720"/>
                    </a:lnTo>
                    <a:lnTo>
                      <a:pt x="1913" y="4680"/>
                    </a:lnTo>
                    <a:lnTo>
                      <a:pt x="1859" y="4638"/>
                    </a:lnTo>
                    <a:lnTo>
                      <a:pt x="1805" y="4596"/>
                    </a:lnTo>
                    <a:lnTo>
                      <a:pt x="1753" y="4552"/>
                    </a:lnTo>
                    <a:lnTo>
                      <a:pt x="1699" y="4507"/>
                    </a:lnTo>
                    <a:lnTo>
                      <a:pt x="1647" y="4461"/>
                    </a:lnTo>
                    <a:lnTo>
                      <a:pt x="1595" y="4413"/>
                    </a:lnTo>
                    <a:lnTo>
                      <a:pt x="1544" y="4365"/>
                    </a:lnTo>
                    <a:lnTo>
                      <a:pt x="1493" y="4317"/>
                    </a:lnTo>
                    <a:lnTo>
                      <a:pt x="1441" y="4268"/>
                    </a:lnTo>
                    <a:lnTo>
                      <a:pt x="1391" y="4216"/>
                    </a:lnTo>
                    <a:lnTo>
                      <a:pt x="1341" y="4166"/>
                    </a:lnTo>
                    <a:lnTo>
                      <a:pt x="1243" y="4062"/>
                    </a:lnTo>
                    <a:lnTo>
                      <a:pt x="1145" y="3956"/>
                    </a:lnTo>
                    <a:lnTo>
                      <a:pt x="1050" y="3850"/>
                    </a:lnTo>
                    <a:lnTo>
                      <a:pt x="956" y="3742"/>
                    </a:lnTo>
                    <a:lnTo>
                      <a:pt x="865" y="3633"/>
                    </a:lnTo>
                    <a:lnTo>
                      <a:pt x="775" y="3524"/>
                    </a:lnTo>
                    <a:lnTo>
                      <a:pt x="688" y="3416"/>
                    </a:lnTo>
                    <a:lnTo>
                      <a:pt x="516" y="3203"/>
                    </a:lnTo>
                    <a:lnTo>
                      <a:pt x="516" y="3203"/>
                    </a:lnTo>
                    <a:lnTo>
                      <a:pt x="464" y="3138"/>
                    </a:lnTo>
                    <a:lnTo>
                      <a:pt x="396" y="3057"/>
                    </a:lnTo>
                    <a:lnTo>
                      <a:pt x="318" y="2961"/>
                    </a:lnTo>
                    <a:lnTo>
                      <a:pt x="276" y="2908"/>
                    </a:lnTo>
                    <a:lnTo>
                      <a:pt x="233" y="2853"/>
                    </a:lnTo>
                    <a:lnTo>
                      <a:pt x="248" y="2842"/>
                    </a:lnTo>
                    <a:lnTo>
                      <a:pt x="248" y="2842"/>
                    </a:lnTo>
                    <a:lnTo>
                      <a:pt x="240" y="2775"/>
                    </a:lnTo>
                    <a:lnTo>
                      <a:pt x="234" y="2709"/>
                    </a:lnTo>
                    <a:lnTo>
                      <a:pt x="229" y="2641"/>
                    </a:lnTo>
                    <a:lnTo>
                      <a:pt x="226" y="2574"/>
                    </a:lnTo>
                    <a:lnTo>
                      <a:pt x="225" y="2506"/>
                    </a:lnTo>
                    <a:lnTo>
                      <a:pt x="224" y="2438"/>
                    </a:lnTo>
                    <a:lnTo>
                      <a:pt x="226" y="2302"/>
                    </a:lnTo>
                    <a:lnTo>
                      <a:pt x="230" y="2165"/>
                    </a:lnTo>
                    <a:lnTo>
                      <a:pt x="233" y="2028"/>
                    </a:lnTo>
                    <a:lnTo>
                      <a:pt x="233" y="1959"/>
                    </a:lnTo>
                    <a:lnTo>
                      <a:pt x="233" y="1891"/>
                    </a:lnTo>
                    <a:lnTo>
                      <a:pt x="230" y="1822"/>
                    </a:lnTo>
                    <a:lnTo>
                      <a:pt x="228" y="1755"/>
                    </a:lnTo>
                    <a:lnTo>
                      <a:pt x="228" y="1755"/>
                    </a:lnTo>
                    <a:lnTo>
                      <a:pt x="224" y="1700"/>
                    </a:lnTo>
                    <a:lnTo>
                      <a:pt x="218" y="1645"/>
                    </a:lnTo>
                    <a:lnTo>
                      <a:pt x="206" y="1536"/>
                    </a:lnTo>
                    <a:lnTo>
                      <a:pt x="191" y="1425"/>
                    </a:lnTo>
                    <a:lnTo>
                      <a:pt x="175" y="1316"/>
                    </a:lnTo>
                    <a:lnTo>
                      <a:pt x="158" y="1206"/>
                    </a:lnTo>
                    <a:lnTo>
                      <a:pt x="139" y="1097"/>
                    </a:lnTo>
                    <a:lnTo>
                      <a:pt x="100" y="877"/>
                    </a:lnTo>
                    <a:lnTo>
                      <a:pt x="81" y="768"/>
                    </a:lnTo>
                    <a:lnTo>
                      <a:pt x="63" y="658"/>
                    </a:lnTo>
                    <a:lnTo>
                      <a:pt x="46" y="549"/>
                    </a:lnTo>
                    <a:lnTo>
                      <a:pt x="31" y="439"/>
                    </a:lnTo>
                    <a:lnTo>
                      <a:pt x="19" y="330"/>
                    </a:lnTo>
                    <a:lnTo>
                      <a:pt x="14" y="275"/>
                    </a:lnTo>
                    <a:lnTo>
                      <a:pt x="9" y="220"/>
                    </a:lnTo>
                    <a:lnTo>
                      <a:pt x="5" y="164"/>
                    </a:lnTo>
                    <a:lnTo>
                      <a:pt x="3" y="109"/>
                    </a:lnTo>
                    <a:lnTo>
                      <a:pt x="1" y="5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36" y="143"/>
                    </a:lnTo>
                    <a:lnTo>
                      <a:pt x="203" y="215"/>
                    </a:lnTo>
                    <a:lnTo>
                      <a:pt x="269" y="285"/>
                    </a:lnTo>
                    <a:lnTo>
                      <a:pt x="269" y="285"/>
                    </a:lnTo>
                    <a:lnTo>
                      <a:pt x="294" y="312"/>
                    </a:lnTo>
                    <a:lnTo>
                      <a:pt x="319" y="337"/>
                    </a:lnTo>
                    <a:lnTo>
                      <a:pt x="344" y="364"/>
                    </a:lnTo>
                    <a:lnTo>
                      <a:pt x="370" y="387"/>
                    </a:lnTo>
                    <a:lnTo>
                      <a:pt x="423" y="435"/>
                    </a:lnTo>
                    <a:lnTo>
                      <a:pt x="476" y="480"/>
                    </a:lnTo>
                    <a:lnTo>
                      <a:pt x="533" y="523"/>
                    </a:lnTo>
                    <a:lnTo>
                      <a:pt x="588" y="564"/>
                    </a:lnTo>
                    <a:lnTo>
                      <a:pt x="645" y="605"/>
                    </a:lnTo>
                    <a:lnTo>
                      <a:pt x="701" y="645"/>
                    </a:lnTo>
                    <a:lnTo>
                      <a:pt x="814" y="724"/>
                    </a:lnTo>
                    <a:lnTo>
                      <a:pt x="870" y="764"/>
                    </a:lnTo>
                    <a:lnTo>
                      <a:pt x="924" y="806"/>
                    </a:lnTo>
                    <a:lnTo>
                      <a:pt x="978" y="849"/>
                    </a:lnTo>
                    <a:lnTo>
                      <a:pt x="1029" y="893"/>
                    </a:lnTo>
                    <a:lnTo>
                      <a:pt x="1054" y="916"/>
                    </a:lnTo>
                    <a:lnTo>
                      <a:pt x="1079" y="940"/>
                    </a:lnTo>
                    <a:lnTo>
                      <a:pt x="1103" y="965"/>
                    </a:lnTo>
                    <a:lnTo>
                      <a:pt x="1126" y="988"/>
                    </a:lnTo>
                    <a:lnTo>
                      <a:pt x="1123" y="993"/>
                    </a:lnTo>
                    <a:lnTo>
                      <a:pt x="1123" y="993"/>
                    </a:lnTo>
                    <a:lnTo>
                      <a:pt x="1155" y="1022"/>
                    </a:lnTo>
                    <a:lnTo>
                      <a:pt x="1190" y="1048"/>
                    </a:lnTo>
                    <a:lnTo>
                      <a:pt x="1226" y="1074"/>
                    </a:lnTo>
                    <a:lnTo>
                      <a:pt x="1264" y="1097"/>
                    </a:lnTo>
                    <a:lnTo>
                      <a:pt x="1303" y="1119"/>
                    </a:lnTo>
                    <a:lnTo>
                      <a:pt x="1343" y="1140"/>
                    </a:lnTo>
                    <a:lnTo>
                      <a:pt x="1383" y="1159"/>
                    </a:lnTo>
                    <a:lnTo>
                      <a:pt x="1424" y="1177"/>
                    </a:lnTo>
                    <a:lnTo>
                      <a:pt x="1465" y="1195"/>
                    </a:lnTo>
                    <a:lnTo>
                      <a:pt x="1506" y="1213"/>
                    </a:lnTo>
                    <a:lnTo>
                      <a:pt x="1590" y="1245"/>
                    </a:lnTo>
                    <a:lnTo>
                      <a:pt x="1674" y="1278"/>
                    </a:lnTo>
                    <a:lnTo>
                      <a:pt x="1757" y="1310"/>
                    </a:lnTo>
                    <a:lnTo>
                      <a:pt x="1757" y="1310"/>
                    </a:lnTo>
                    <a:lnTo>
                      <a:pt x="1847" y="1348"/>
                    </a:lnTo>
                    <a:lnTo>
                      <a:pt x="1940" y="1384"/>
                    </a:lnTo>
                    <a:lnTo>
                      <a:pt x="1988" y="1402"/>
                    </a:lnTo>
                    <a:lnTo>
                      <a:pt x="2035" y="1419"/>
                    </a:lnTo>
                    <a:lnTo>
                      <a:pt x="2084" y="1435"/>
                    </a:lnTo>
                    <a:lnTo>
                      <a:pt x="2133" y="1450"/>
                    </a:lnTo>
                    <a:lnTo>
                      <a:pt x="2182" y="1465"/>
                    </a:lnTo>
                    <a:lnTo>
                      <a:pt x="2230" y="1479"/>
                    </a:lnTo>
                    <a:lnTo>
                      <a:pt x="2280" y="1492"/>
                    </a:lnTo>
                    <a:lnTo>
                      <a:pt x="2330" y="1503"/>
                    </a:lnTo>
                    <a:lnTo>
                      <a:pt x="2380" y="1513"/>
                    </a:lnTo>
                    <a:lnTo>
                      <a:pt x="2430" y="1523"/>
                    </a:lnTo>
                    <a:lnTo>
                      <a:pt x="2482" y="1531"/>
                    </a:lnTo>
                    <a:lnTo>
                      <a:pt x="2532" y="1537"/>
                    </a:lnTo>
                    <a:lnTo>
                      <a:pt x="2532" y="1537"/>
                    </a:lnTo>
                    <a:lnTo>
                      <a:pt x="2610" y="1543"/>
                    </a:lnTo>
                    <a:lnTo>
                      <a:pt x="2690" y="1547"/>
                    </a:lnTo>
                    <a:lnTo>
                      <a:pt x="2769" y="1548"/>
                    </a:lnTo>
                    <a:lnTo>
                      <a:pt x="2847" y="1549"/>
                    </a:lnTo>
                    <a:lnTo>
                      <a:pt x="2925" y="1548"/>
                    </a:lnTo>
                    <a:lnTo>
                      <a:pt x="3004" y="1546"/>
                    </a:lnTo>
                    <a:lnTo>
                      <a:pt x="3082" y="1541"/>
                    </a:lnTo>
                    <a:lnTo>
                      <a:pt x="3159" y="1533"/>
                    </a:lnTo>
                    <a:lnTo>
                      <a:pt x="3237" y="1524"/>
                    </a:lnTo>
                    <a:lnTo>
                      <a:pt x="3313" y="1512"/>
                    </a:lnTo>
                    <a:lnTo>
                      <a:pt x="3390" y="1498"/>
                    </a:lnTo>
                    <a:lnTo>
                      <a:pt x="3467" y="1480"/>
                    </a:lnTo>
                    <a:lnTo>
                      <a:pt x="3543" y="1460"/>
                    </a:lnTo>
                    <a:lnTo>
                      <a:pt x="3582" y="1449"/>
                    </a:lnTo>
                    <a:lnTo>
                      <a:pt x="3619" y="1438"/>
                    </a:lnTo>
                    <a:lnTo>
                      <a:pt x="3658" y="1425"/>
                    </a:lnTo>
                    <a:lnTo>
                      <a:pt x="3695" y="1412"/>
                    </a:lnTo>
                    <a:lnTo>
                      <a:pt x="3733" y="1397"/>
                    </a:lnTo>
                    <a:lnTo>
                      <a:pt x="3772" y="1382"/>
                    </a:lnTo>
                    <a:lnTo>
                      <a:pt x="3772" y="1382"/>
                    </a:lnTo>
                    <a:lnTo>
                      <a:pt x="3843" y="1354"/>
                    </a:lnTo>
                    <a:lnTo>
                      <a:pt x="3914" y="1324"/>
                    </a:lnTo>
                    <a:lnTo>
                      <a:pt x="3985" y="1291"/>
                    </a:lnTo>
                    <a:lnTo>
                      <a:pt x="4055" y="1258"/>
                    </a:lnTo>
                    <a:lnTo>
                      <a:pt x="4127" y="1223"/>
                    </a:lnTo>
                    <a:lnTo>
                      <a:pt x="4197" y="1186"/>
                    </a:lnTo>
                    <a:lnTo>
                      <a:pt x="4265" y="1147"/>
                    </a:lnTo>
                    <a:lnTo>
                      <a:pt x="4335" y="1109"/>
                    </a:lnTo>
                    <a:lnTo>
                      <a:pt x="4404" y="1070"/>
                    </a:lnTo>
                    <a:lnTo>
                      <a:pt x="4473" y="1030"/>
                    </a:lnTo>
                    <a:lnTo>
                      <a:pt x="4609" y="947"/>
                    </a:lnTo>
                    <a:lnTo>
                      <a:pt x="4744" y="864"/>
                    </a:lnTo>
                    <a:lnTo>
                      <a:pt x="4877" y="782"/>
                    </a:lnTo>
                    <a:lnTo>
                      <a:pt x="4877" y="782"/>
                    </a:lnTo>
                    <a:lnTo>
                      <a:pt x="4924" y="753"/>
                    </a:lnTo>
                    <a:lnTo>
                      <a:pt x="4972" y="722"/>
                    </a:lnTo>
                    <a:lnTo>
                      <a:pt x="5019" y="690"/>
                    </a:lnTo>
                    <a:lnTo>
                      <a:pt x="5066" y="657"/>
                    </a:lnTo>
                    <a:lnTo>
                      <a:pt x="5111" y="623"/>
                    </a:lnTo>
                    <a:lnTo>
                      <a:pt x="5156" y="588"/>
                    </a:lnTo>
                    <a:lnTo>
                      <a:pt x="5201" y="553"/>
                    </a:lnTo>
                    <a:lnTo>
                      <a:pt x="5244" y="515"/>
                    </a:lnTo>
                    <a:lnTo>
                      <a:pt x="5287" y="477"/>
                    </a:lnTo>
                    <a:lnTo>
                      <a:pt x="5329" y="440"/>
                    </a:lnTo>
                    <a:lnTo>
                      <a:pt x="5371" y="400"/>
                    </a:lnTo>
                    <a:lnTo>
                      <a:pt x="5412" y="360"/>
                    </a:lnTo>
                    <a:lnTo>
                      <a:pt x="5452" y="320"/>
                    </a:lnTo>
                    <a:lnTo>
                      <a:pt x="5491" y="278"/>
                    </a:lnTo>
                    <a:lnTo>
                      <a:pt x="5529" y="237"/>
                    </a:lnTo>
                    <a:lnTo>
                      <a:pt x="5568" y="195"/>
                    </a:lnTo>
                    <a:lnTo>
                      <a:pt x="5568" y="195"/>
                    </a:lnTo>
                    <a:lnTo>
                      <a:pt x="5574" y="207"/>
                    </a:lnTo>
                    <a:lnTo>
                      <a:pt x="5581" y="221"/>
                    </a:lnTo>
                    <a:lnTo>
                      <a:pt x="5586" y="236"/>
                    </a:lnTo>
                    <a:lnTo>
                      <a:pt x="5591" y="252"/>
                    </a:lnTo>
                    <a:lnTo>
                      <a:pt x="5594" y="270"/>
                    </a:lnTo>
                    <a:lnTo>
                      <a:pt x="5598" y="288"/>
                    </a:lnTo>
                    <a:lnTo>
                      <a:pt x="5603" y="328"/>
                    </a:lnTo>
                    <a:lnTo>
                      <a:pt x="5606" y="371"/>
                    </a:lnTo>
                    <a:lnTo>
                      <a:pt x="5608" y="416"/>
                    </a:lnTo>
                    <a:lnTo>
                      <a:pt x="5608" y="464"/>
                    </a:lnTo>
                    <a:lnTo>
                      <a:pt x="5607" y="511"/>
                    </a:lnTo>
                    <a:lnTo>
                      <a:pt x="5602" y="605"/>
                    </a:lnTo>
                    <a:lnTo>
                      <a:pt x="5597" y="694"/>
                    </a:lnTo>
                    <a:lnTo>
                      <a:pt x="5592" y="768"/>
                    </a:lnTo>
                    <a:lnTo>
                      <a:pt x="5591" y="798"/>
                    </a:lnTo>
                    <a:lnTo>
                      <a:pt x="5589" y="823"/>
                    </a:lnTo>
                    <a:lnTo>
                      <a:pt x="5589" y="823"/>
                    </a:lnTo>
                    <a:lnTo>
                      <a:pt x="5589" y="987"/>
                    </a:lnTo>
                    <a:lnTo>
                      <a:pt x="5587" y="115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2" name="Freeform 14">
                <a:extLst>
                  <a:ext uri="{FF2B5EF4-FFF2-40B4-BE49-F238E27FC236}">
                    <a16:creationId xmlns:a16="http://schemas.microsoft.com/office/drawing/2014/main" id="{AC0D1359-5D4F-0662-FB0E-42C86A7B7E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5" y="1570"/>
                <a:ext cx="334" cy="834"/>
              </a:xfrm>
              <a:custGeom>
                <a:avLst/>
                <a:gdLst>
                  <a:gd name="T0" fmla="*/ 519 w 1334"/>
                  <a:gd name="T1" fmla="*/ 144 h 3334"/>
                  <a:gd name="T2" fmla="*/ 649 w 1334"/>
                  <a:gd name="T3" fmla="*/ 298 h 3334"/>
                  <a:gd name="T4" fmla="*/ 765 w 1334"/>
                  <a:gd name="T5" fmla="*/ 469 h 3334"/>
                  <a:gd name="T6" fmla="*/ 847 w 1334"/>
                  <a:gd name="T7" fmla="*/ 622 h 3334"/>
                  <a:gd name="T8" fmla="*/ 886 w 1334"/>
                  <a:gd name="T9" fmla="*/ 715 h 3334"/>
                  <a:gd name="T10" fmla="*/ 917 w 1334"/>
                  <a:gd name="T11" fmla="*/ 808 h 3334"/>
                  <a:gd name="T12" fmla="*/ 939 w 1334"/>
                  <a:gd name="T13" fmla="*/ 900 h 3334"/>
                  <a:gd name="T14" fmla="*/ 951 w 1334"/>
                  <a:gd name="T15" fmla="*/ 990 h 3334"/>
                  <a:gd name="T16" fmla="*/ 952 w 1334"/>
                  <a:gd name="T17" fmla="*/ 1020 h 3334"/>
                  <a:gd name="T18" fmla="*/ 952 w 1334"/>
                  <a:gd name="T19" fmla="*/ 1117 h 3334"/>
                  <a:gd name="T20" fmla="*/ 962 w 1334"/>
                  <a:gd name="T21" fmla="*/ 1216 h 3334"/>
                  <a:gd name="T22" fmla="*/ 987 w 1334"/>
                  <a:gd name="T23" fmla="*/ 1348 h 3334"/>
                  <a:gd name="T24" fmla="*/ 1041 w 1334"/>
                  <a:gd name="T25" fmla="*/ 1551 h 3334"/>
                  <a:gd name="T26" fmla="*/ 1143 w 1334"/>
                  <a:gd name="T27" fmla="*/ 1887 h 3334"/>
                  <a:gd name="T28" fmla="*/ 1191 w 1334"/>
                  <a:gd name="T29" fmla="*/ 2082 h 3334"/>
                  <a:gd name="T30" fmla="*/ 1227 w 1334"/>
                  <a:gd name="T31" fmla="*/ 2338 h 3334"/>
                  <a:gd name="T32" fmla="*/ 1274 w 1334"/>
                  <a:gd name="T33" fmla="*/ 2722 h 3334"/>
                  <a:gd name="T34" fmla="*/ 1314 w 1334"/>
                  <a:gd name="T35" fmla="*/ 3107 h 3334"/>
                  <a:gd name="T36" fmla="*/ 1334 w 1334"/>
                  <a:gd name="T37" fmla="*/ 3332 h 3334"/>
                  <a:gd name="T38" fmla="*/ 1256 w 1334"/>
                  <a:gd name="T39" fmla="*/ 3333 h 3334"/>
                  <a:gd name="T40" fmla="*/ 1116 w 1334"/>
                  <a:gd name="T41" fmla="*/ 3319 h 3334"/>
                  <a:gd name="T42" fmla="*/ 1038 w 1334"/>
                  <a:gd name="T43" fmla="*/ 3303 h 3334"/>
                  <a:gd name="T44" fmla="*/ 964 w 1334"/>
                  <a:gd name="T45" fmla="*/ 3279 h 3334"/>
                  <a:gd name="T46" fmla="*/ 896 w 1334"/>
                  <a:gd name="T47" fmla="*/ 3249 h 3334"/>
                  <a:gd name="T48" fmla="*/ 831 w 1334"/>
                  <a:gd name="T49" fmla="*/ 3209 h 3334"/>
                  <a:gd name="T50" fmla="*/ 770 w 1334"/>
                  <a:gd name="T51" fmla="*/ 3162 h 3334"/>
                  <a:gd name="T52" fmla="*/ 714 w 1334"/>
                  <a:gd name="T53" fmla="*/ 3104 h 3334"/>
                  <a:gd name="T54" fmla="*/ 663 w 1334"/>
                  <a:gd name="T55" fmla="*/ 3036 h 3334"/>
                  <a:gd name="T56" fmla="*/ 615 w 1334"/>
                  <a:gd name="T57" fmla="*/ 2959 h 3334"/>
                  <a:gd name="T58" fmla="*/ 518 w 1334"/>
                  <a:gd name="T59" fmla="*/ 2755 h 3334"/>
                  <a:gd name="T60" fmla="*/ 390 w 1334"/>
                  <a:gd name="T61" fmla="*/ 2475 h 3334"/>
                  <a:gd name="T62" fmla="*/ 268 w 1334"/>
                  <a:gd name="T63" fmla="*/ 2184 h 3334"/>
                  <a:gd name="T64" fmla="*/ 160 w 1334"/>
                  <a:gd name="T65" fmla="*/ 1887 h 3334"/>
                  <a:gd name="T66" fmla="*/ 103 w 1334"/>
                  <a:gd name="T67" fmla="*/ 1689 h 3334"/>
                  <a:gd name="T68" fmla="*/ 69 w 1334"/>
                  <a:gd name="T69" fmla="*/ 1543 h 3334"/>
                  <a:gd name="T70" fmla="*/ 43 w 1334"/>
                  <a:gd name="T71" fmla="*/ 1399 h 3334"/>
                  <a:gd name="T72" fmla="*/ 20 w 1334"/>
                  <a:gd name="T73" fmla="*/ 1235 h 3334"/>
                  <a:gd name="T74" fmla="*/ 4 w 1334"/>
                  <a:gd name="T75" fmla="*/ 1045 h 3334"/>
                  <a:gd name="T76" fmla="*/ 0 w 1334"/>
                  <a:gd name="T77" fmla="*/ 894 h 3334"/>
                  <a:gd name="T78" fmla="*/ 7 w 1334"/>
                  <a:gd name="T79" fmla="*/ 740 h 3334"/>
                  <a:gd name="T80" fmla="*/ 24 w 1334"/>
                  <a:gd name="T81" fmla="*/ 587 h 3334"/>
                  <a:gd name="T82" fmla="*/ 55 w 1334"/>
                  <a:gd name="T83" fmla="*/ 441 h 3334"/>
                  <a:gd name="T84" fmla="*/ 103 w 1334"/>
                  <a:gd name="T85" fmla="*/ 303 h 3334"/>
                  <a:gd name="T86" fmla="*/ 169 w 1334"/>
                  <a:gd name="T87" fmla="*/ 181 h 3334"/>
                  <a:gd name="T88" fmla="*/ 209 w 1334"/>
                  <a:gd name="T89" fmla="*/ 128 h 3334"/>
                  <a:gd name="T90" fmla="*/ 254 w 1334"/>
                  <a:gd name="T91" fmla="*/ 79 h 3334"/>
                  <a:gd name="T92" fmla="*/ 305 w 1334"/>
                  <a:gd name="T93" fmla="*/ 36 h 3334"/>
                  <a:gd name="T94" fmla="*/ 363 w 1334"/>
                  <a:gd name="T95" fmla="*/ 0 h 3334"/>
                  <a:gd name="T96" fmla="*/ 390 w 1334"/>
                  <a:gd name="T97" fmla="*/ 24 h 3334"/>
                  <a:gd name="T98" fmla="*/ 474 w 1334"/>
                  <a:gd name="T99" fmla="*/ 99 h 3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334" h="3334">
                    <a:moveTo>
                      <a:pt x="474" y="99"/>
                    </a:moveTo>
                    <a:lnTo>
                      <a:pt x="474" y="99"/>
                    </a:lnTo>
                    <a:lnTo>
                      <a:pt x="519" y="144"/>
                    </a:lnTo>
                    <a:lnTo>
                      <a:pt x="563" y="193"/>
                    </a:lnTo>
                    <a:lnTo>
                      <a:pt x="607" y="244"/>
                    </a:lnTo>
                    <a:lnTo>
                      <a:pt x="649" y="298"/>
                    </a:lnTo>
                    <a:lnTo>
                      <a:pt x="689" y="353"/>
                    </a:lnTo>
                    <a:lnTo>
                      <a:pt x="728" y="411"/>
                    </a:lnTo>
                    <a:lnTo>
                      <a:pt x="765" y="469"/>
                    </a:lnTo>
                    <a:lnTo>
                      <a:pt x="800" y="530"/>
                    </a:lnTo>
                    <a:lnTo>
                      <a:pt x="832" y="591"/>
                    </a:lnTo>
                    <a:lnTo>
                      <a:pt x="847" y="622"/>
                    </a:lnTo>
                    <a:lnTo>
                      <a:pt x="861" y="654"/>
                    </a:lnTo>
                    <a:lnTo>
                      <a:pt x="874" y="684"/>
                    </a:lnTo>
                    <a:lnTo>
                      <a:pt x="886" y="715"/>
                    </a:lnTo>
                    <a:lnTo>
                      <a:pt x="897" y="746"/>
                    </a:lnTo>
                    <a:lnTo>
                      <a:pt x="908" y="778"/>
                    </a:lnTo>
                    <a:lnTo>
                      <a:pt x="917" y="808"/>
                    </a:lnTo>
                    <a:lnTo>
                      <a:pt x="926" y="839"/>
                    </a:lnTo>
                    <a:lnTo>
                      <a:pt x="933" y="870"/>
                    </a:lnTo>
                    <a:lnTo>
                      <a:pt x="939" y="900"/>
                    </a:lnTo>
                    <a:lnTo>
                      <a:pt x="944" y="930"/>
                    </a:lnTo>
                    <a:lnTo>
                      <a:pt x="948" y="960"/>
                    </a:lnTo>
                    <a:lnTo>
                      <a:pt x="951" y="990"/>
                    </a:lnTo>
                    <a:lnTo>
                      <a:pt x="952" y="1019"/>
                    </a:lnTo>
                    <a:lnTo>
                      <a:pt x="952" y="1020"/>
                    </a:lnTo>
                    <a:lnTo>
                      <a:pt x="952" y="1020"/>
                    </a:lnTo>
                    <a:lnTo>
                      <a:pt x="951" y="1053"/>
                    </a:lnTo>
                    <a:lnTo>
                      <a:pt x="951" y="1084"/>
                    </a:lnTo>
                    <a:lnTo>
                      <a:pt x="952" y="1117"/>
                    </a:lnTo>
                    <a:lnTo>
                      <a:pt x="954" y="1149"/>
                    </a:lnTo>
                    <a:lnTo>
                      <a:pt x="958" y="1183"/>
                    </a:lnTo>
                    <a:lnTo>
                      <a:pt x="962" y="1216"/>
                    </a:lnTo>
                    <a:lnTo>
                      <a:pt x="967" y="1248"/>
                    </a:lnTo>
                    <a:lnTo>
                      <a:pt x="973" y="1282"/>
                    </a:lnTo>
                    <a:lnTo>
                      <a:pt x="987" y="1348"/>
                    </a:lnTo>
                    <a:lnTo>
                      <a:pt x="1003" y="1416"/>
                    </a:lnTo>
                    <a:lnTo>
                      <a:pt x="1022" y="1484"/>
                    </a:lnTo>
                    <a:lnTo>
                      <a:pt x="1041" y="1551"/>
                    </a:lnTo>
                    <a:lnTo>
                      <a:pt x="1083" y="1687"/>
                    </a:lnTo>
                    <a:lnTo>
                      <a:pt x="1124" y="1821"/>
                    </a:lnTo>
                    <a:lnTo>
                      <a:pt x="1143" y="1887"/>
                    </a:lnTo>
                    <a:lnTo>
                      <a:pt x="1162" y="1952"/>
                    </a:lnTo>
                    <a:lnTo>
                      <a:pt x="1177" y="2017"/>
                    </a:lnTo>
                    <a:lnTo>
                      <a:pt x="1191" y="2082"/>
                    </a:lnTo>
                    <a:lnTo>
                      <a:pt x="1191" y="2082"/>
                    </a:lnTo>
                    <a:lnTo>
                      <a:pt x="1209" y="2210"/>
                    </a:lnTo>
                    <a:lnTo>
                      <a:pt x="1227" y="2338"/>
                    </a:lnTo>
                    <a:lnTo>
                      <a:pt x="1244" y="2467"/>
                    </a:lnTo>
                    <a:lnTo>
                      <a:pt x="1259" y="2594"/>
                    </a:lnTo>
                    <a:lnTo>
                      <a:pt x="1274" y="2722"/>
                    </a:lnTo>
                    <a:lnTo>
                      <a:pt x="1289" y="2850"/>
                    </a:lnTo>
                    <a:lnTo>
                      <a:pt x="1302" y="2979"/>
                    </a:lnTo>
                    <a:lnTo>
                      <a:pt x="1314" y="3107"/>
                    </a:lnTo>
                    <a:lnTo>
                      <a:pt x="1314" y="3107"/>
                    </a:lnTo>
                    <a:lnTo>
                      <a:pt x="1323" y="3217"/>
                    </a:lnTo>
                    <a:lnTo>
                      <a:pt x="1334" y="3332"/>
                    </a:lnTo>
                    <a:lnTo>
                      <a:pt x="1314" y="3334"/>
                    </a:lnTo>
                    <a:lnTo>
                      <a:pt x="1314" y="3334"/>
                    </a:lnTo>
                    <a:lnTo>
                      <a:pt x="1256" y="3333"/>
                    </a:lnTo>
                    <a:lnTo>
                      <a:pt x="1198" y="3329"/>
                    </a:lnTo>
                    <a:lnTo>
                      <a:pt x="1143" y="3323"/>
                    </a:lnTo>
                    <a:lnTo>
                      <a:pt x="1116" y="3319"/>
                    </a:lnTo>
                    <a:lnTo>
                      <a:pt x="1089" y="3314"/>
                    </a:lnTo>
                    <a:lnTo>
                      <a:pt x="1063" y="3309"/>
                    </a:lnTo>
                    <a:lnTo>
                      <a:pt x="1038" y="3303"/>
                    </a:lnTo>
                    <a:lnTo>
                      <a:pt x="1013" y="3296"/>
                    </a:lnTo>
                    <a:lnTo>
                      <a:pt x="988" y="3288"/>
                    </a:lnTo>
                    <a:lnTo>
                      <a:pt x="964" y="3279"/>
                    </a:lnTo>
                    <a:lnTo>
                      <a:pt x="942" y="3271"/>
                    </a:lnTo>
                    <a:lnTo>
                      <a:pt x="918" y="3259"/>
                    </a:lnTo>
                    <a:lnTo>
                      <a:pt x="896" y="3249"/>
                    </a:lnTo>
                    <a:lnTo>
                      <a:pt x="873" y="3237"/>
                    </a:lnTo>
                    <a:lnTo>
                      <a:pt x="852" y="3223"/>
                    </a:lnTo>
                    <a:lnTo>
                      <a:pt x="831" y="3209"/>
                    </a:lnTo>
                    <a:lnTo>
                      <a:pt x="810" y="3194"/>
                    </a:lnTo>
                    <a:lnTo>
                      <a:pt x="790" y="3179"/>
                    </a:lnTo>
                    <a:lnTo>
                      <a:pt x="770" y="3162"/>
                    </a:lnTo>
                    <a:lnTo>
                      <a:pt x="752" y="3144"/>
                    </a:lnTo>
                    <a:lnTo>
                      <a:pt x="733" y="3124"/>
                    </a:lnTo>
                    <a:lnTo>
                      <a:pt x="714" y="3104"/>
                    </a:lnTo>
                    <a:lnTo>
                      <a:pt x="697" y="3083"/>
                    </a:lnTo>
                    <a:lnTo>
                      <a:pt x="680" y="3060"/>
                    </a:lnTo>
                    <a:lnTo>
                      <a:pt x="663" y="3036"/>
                    </a:lnTo>
                    <a:lnTo>
                      <a:pt x="647" y="3013"/>
                    </a:lnTo>
                    <a:lnTo>
                      <a:pt x="632" y="2986"/>
                    </a:lnTo>
                    <a:lnTo>
                      <a:pt x="615" y="2959"/>
                    </a:lnTo>
                    <a:lnTo>
                      <a:pt x="602" y="2930"/>
                    </a:lnTo>
                    <a:lnTo>
                      <a:pt x="602" y="2930"/>
                    </a:lnTo>
                    <a:lnTo>
                      <a:pt x="518" y="2755"/>
                    </a:lnTo>
                    <a:lnTo>
                      <a:pt x="475" y="2663"/>
                    </a:lnTo>
                    <a:lnTo>
                      <a:pt x="433" y="2571"/>
                    </a:lnTo>
                    <a:lnTo>
                      <a:pt x="390" y="2475"/>
                    </a:lnTo>
                    <a:lnTo>
                      <a:pt x="348" y="2379"/>
                    </a:lnTo>
                    <a:lnTo>
                      <a:pt x="308" y="2283"/>
                    </a:lnTo>
                    <a:lnTo>
                      <a:pt x="268" y="2184"/>
                    </a:lnTo>
                    <a:lnTo>
                      <a:pt x="230" y="2085"/>
                    </a:lnTo>
                    <a:lnTo>
                      <a:pt x="194" y="1986"/>
                    </a:lnTo>
                    <a:lnTo>
                      <a:pt x="160" y="1887"/>
                    </a:lnTo>
                    <a:lnTo>
                      <a:pt x="130" y="1788"/>
                    </a:lnTo>
                    <a:lnTo>
                      <a:pt x="117" y="1739"/>
                    </a:lnTo>
                    <a:lnTo>
                      <a:pt x="103" y="1689"/>
                    </a:lnTo>
                    <a:lnTo>
                      <a:pt x="90" y="1640"/>
                    </a:lnTo>
                    <a:lnTo>
                      <a:pt x="79" y="1591"/>
                    </a:lnTo>
                    <a:lnTo>
                      <a:pt x="69" y="1543"/>
                    </a:lnTo>
                    <a:lnTo>
                      <a:pt x="59" y="1495"/>
                    </a:lnTo>
                    <a:lnTo>
                      <a:pt x="50" y="1446"/>
                    </a:lnTo>
                    <a:lnTo>
                      <a:pt x="43" y="1399"/>
                    </a:lnTo>
                    <a:lnTo>
                      <a:pt x="43" y="1399"/>
                    </a:lnTo>
                    <a:lnTo>
                      <a:pt x="30" y="1320"/>
                    </a:lnTo>
                    <a:lnTo>
                      <a:pt x="20" y="1235"/>
                    </a:lnTo>
                    <a:lnTo>
                      <a:pt x="10" y="1142"/>
                    </a:lnTo>
                    <a:lnTo>
                      <a:pt x="8" y="1094"/>
                    </a:lnTo>
                    <a:lnTo>
                      <a:pt x="4" y="1045"/>
                    </a:lnTo>
                    <a:lnTo>
                      <a:pt x="3" y="995"/>
                    </a:lnTo>
                    <a:lnTo>
                      <a:pt x="2" y="945"/>
                    </a:lnTo>
                    <a:lnTo>
                      <a:pt x="0" y="894"/>
                    </a:lnTo>
                    <a:lnTo>
                      <a:pt x="2" y="843"/>
                    </a:lnTo>
                    <a:lnTo>
                      <a:pt x="4" y="791"/>
                    </a:lnTo>
                    <a:lnTo>
                      <a:pt x="7" y="740"/>
                    </a:lnTo>
                    <a:lnTo>
                      <a:pt x="12" y="689"/>
                    </a:lnTo>
                    <a:lnTo>
                      <a:pt x="17" y="637"/>
                    </a:lnTo>
                    <a:lnTo>
                      <a:pt x="24" y="587"/>
                    </a:lnTo>
                    <a:lnTo>
                      <a:pt x="33" y="537"/>
                    </a:lnTo>
                    <a:lnTo>
                      <a:pt x="44" y="488"/>
                    </a:lnTo>
                    <a:lnTo>
                      <a:pt x="55" y="441"/>
                    </a:lnTo>
                    <a:lnTo>
                      <a:pt x="69" y="393"/>
                    </a:lnTo>
                    <a:lnTo>
                      <a:pt x="85" y="348"/>
                    </a:lnTo>
                    <a:lnTo>
                      <a:pt x="103" y="303"/>
                    </a:lnTo>
                    <a:lnTo>
                      <a:pt x="123" y="260"/>
                    </a:lnTo>
                    <a:lnTo>
                      <a:pt x="144" y="220"/>
                    </a:lnTo>
                    <a:lnTo>
                      <a:pt x="169" y="181"/>
                    </a:lnTo>
                    <a:lnTo>
                      <a:pt x="182" y="163"/>
                    </a:lnTo>
                    <a:lnTo>
                      <a:pt x="194" y="145"/>
                    </a:lnTo>
                    <a:lnTo>
                      <a:pt x="209" y="128"/>
                    </a:lnTo>
                    <a:lnTo>
                      <a:pt x="223" y="110"/>
                    </a:lnTo>
                    <a:lnTo>
                      <a:pt x="238" y="95"/>
                    </a:lnTo>
                    <a:lnTo>
                      <a:pt x="254" y="79"/>
                    </a:lnTo>
                    <a:lnTo>
                      <a:pt x="270" y="64"/>
                    </a:lnTo>
                    <a:lnTo>
                      <a:pt x="288" y="50"/>
                    </a:lnTo>
                    <a:lnTo>
                      <a:pt x="305" y="36"/>
                    </a:lnTo>
                    <a:lnTo>
                      <a:pt x="324" y="24"/>
                    </a:lnTo>
                    <a:lnTo>
                      <a:pt x="343" y="11"/>
                    </a:lnTo>
                    <a:lnTo>
                      <a:pt x="363" y="0"/>
                    </a:lnTo>
                    <a:lnTo>
                      <a:pt x="363" y="2"/>
                    </a:lnTo>
                    <a:lnTo>
                      <a:pt x="363" y="2"/>
                    </a:lnTo>
                    <a:lnTo>
                      <a:pt x="390" y="24"/>
                    </a:lnTo>
                    <a:lnTo>
                      <a:pt x="418" y="47"/>
                    </a:lnTo>
                    <a:lnTo>
                      <a:pt x="447" y="73"/>
                    </a:lnTo>
                    <a:lnTo>
                      <a:pt x="474" y="99"/>
                    </a:lnTo>
                    <a:lnTo>
                      <a:pt x="474" y="99"/>
                    </a:lnTo>
                    <a:close/>
                  </a:path>
                </a:pathLst>
              </a:custGeom>
              <a:solidFill>
                <a:srgbClr val="F5D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3" name="Freeform 15">
                <a:extLst>
                  <a:ext uri="{FF2B5EF4-FFF2-40B4-BE49-F238E27FC236}">
                    <a16:creationId xmlns:a16="http://schemas.microsoft.com/office/drawing/2014/main" id="{C36ADAD6-E6A5-B379-B4AA-8CFA217C377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068" y="2852"/>
                <a:ext cx="1409" cy="67"/>
              </a:xfrm>
              <a:custGeom>
                <a:avLst/>
                <a:gdLst>
                  <a:gd name="T0" fmla="*/ 5636 w 5636"/>
                  <a:gd name="T1" fmla="*/ 244 h 264"/>
                  <a:gd name="T2" fmla="*/ 5636 w 5636"/>
                  <a:gd name="T3" fmla="*/ 244 h 264"/>
                  <a:gd name="T4" fmla="*/ 5625 w 5636"/>
                  <a:gd name="T5" fmla="*/ 257 h 264"/>
                  <a:gd name="T6" fmla="*/ 5625 w 5636"/>
                  <a:gd name="T7" fmla="*/ 257 h 264"/>
                  <a:gd name="T8" fmla="*/ 5629 w 5636"/>
                  <a:gd name="T9" fmla="*/ 264 h 264"/>
                  <a:gd name="T10" fmla="*/ 5636 w 5636"/>
                  <a:gd name="T11" fmla="*/ 244 h 264"/>
                  <a:gd name="T12" fmla="*/ 0 w 5636"/>
                  <a:gd name="T13" fmla="*/ 0 h 264"/>
                  <a:gd name="T14" fmla="*/ 37 w 5636"/>
                  <a:gd name="T15" fmla="*/ 67 h 264"/>
                  <a:gd name="T16" fmla="*/ 37 w 5636"/>
                  <a:gd name="T17" fmla="*/ 67 h 264"/>
                  <a:gd name="T18" fmla="*/ 58 w 5636"/>
                  <a:gd name="T19" fmla="*/ 119 h 264"/>
                  <a:gd name="T20" fmla="*/ 58 w 5636"/>
                  <a:gd name="T21" fmla="*/ 119 h 264"/>
                  <a:gd name="T22" fmla="*/ 57 w 5636"/>
                  <a:gd name="T23" fmla="*/ 62 h 264"/>
                  <a:gd name="T24" fmla="*/ 57 w 5636"/>
                  <a:gd name="T25" fmla="*/ 62 h 264"/>
                  <a:gd name="T26" fmla="*/ 57 w 5636"/>
                  <a:gd name="T27" fmla="*/ 62 h 264"/>
                  <a:gd name="T28" fmla="*/ 0 w 5636"/>
                  <a:gd name="T29" fmla="*/ 0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636" h="264">
                    <a:moveTo>
                      <a:pt x="5636" y="244"/>
                    </a:moveTo>
                    <a:lnTo>
                      <a:pt x="5636" y="244"/>
                    </a:lnTo>
                    <a:lnTo>
                      <a:pt x="5625" y="257"/>
                    </a:lnTo>
                    <a:lnTo>
                      <a:pt x="5625" y="257"/>
                    </a:lnTo>
                    <a:lnTo>
                      <a:pt x="5629" y="264"/>
                    </a:lnTo>
                    <a:lnTo>
                      <a:pt x="5636" y="244"/>
                    </a:lnTo>
                    <a:close/>
                    <a:moveTo>
                      <a:pt x="0" y="0"/>
                    </a:moveTo>
                    <a:lnTo>
                      <a:pt x="37" y="67"/>
                    </a:lnTo>
                    <a:lnTo>
                      <a:pt x="37" y="67"/>
                    </a:lnTo>
                    <a:lnTo>
                      <a:pt x="58" y="119"/>
                    </a:lnTo>
                    <a:lnTo>
                      <a:pt x="58" y="119"/>
                    </a:lnTo>
                    <a:lnTo>
                      <a:pt x="57" y="62"/>
                    </a:lnTo>
                    <a:lnTo>
                      <a:pt x="57" y="62"/>
                    </a:lnTo>
                    <a:lnTo>
                      <a:pt x="57" y="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4" name="Freeform 16">
                <a:extLst>
                  <a:ext uri="{FF2B5EF4-FFF2-40B4-BE49-F238E27FC236}">
                    <a16:creationId xmlns:a16="http://schemas.microsoft.com/office/drawing/2014/main" id="{837C15B4-1EA5-1F1C-3839-98D5747644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4" y="2913"/>
                <a:ext cx="3" cy="6"/>
              </a:xfrm>
              <a:custGeom>
                <a:avLst/>
                <a:gdLst>
                  <a:gd name="T0" fmla="*/ 11 w 11"/>
                  <a:gd name="T1" fmla="*/ 0 h 20"/>
                  <a:gd name="T2" fmla="*/ 11 w 11"/>
                  <a:gd name="T3" fmla="*/ 0 h 20"/>
                  <a:gd name="T4" fmla="*/ 0 w 11"/>
                  <a:gd name="T5" fmla="*/ 13 h 20"/>
                  <a:gd name="T6" fmla="*/ 0 w 11"/>
                  <a:gd name="T7" fmla="*/ 13 h 20"/>
                  <a:gd name="T8" fmla="*/ 4 w 11"/>
                  <a:gd name="T9" fmla="*/ 20 h 20"/>
                  <a:gd name="T10" fmla="*/ 11 w 11"/>
                  <a:gd name="T11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" h="20">
                    <a:moveTo>
                      <a:pt x="11" y="0"/>
                    </a:moveTo>
                    <a:lnTo>
                      <a:pt x="11" y="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4" y="20"/>
                    </a:lnTo>
                    <a:lnTo>
                      <a:pt x="1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5" name="Freeform 17">
                <a:extLst>
                  <a:ext uri="{FF2B5EF4-FFF2-40B4-BE49-F238E27FC236}">
                    <a16:creationId xmlns:a16="http://schemas.microsoft.com/office/drawing/2014/main" id="{A6B972C5-D2CA-814E-D6E3-161E23E49E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8" y="2852"/>
                <a:ext cx="15" cy="30"/>
              </a:xfrm>
              <a:custGeom>
                <a:avLst/>
                <a:gdLst>
                  <a:gd name="T0" fmla="*/ 0 w 58"/>
                  <a:gd name="T1" fmla="*/ 0 h 119"/>
                  <a:gd name="T2" fmla="*/ 37 w 58"/>
                  <a:gd name="T3" fmla="*/ 67 h 119"/>
                  <a:gd name="T4" fmla="*/ 37 w 58"/>
                  <a:gd name="T5" fmla="*/ 67 h 119"/>
                  <a:gd name="T6" fmla="*/ 58 w 58"/>
                  <a:gd name="T7" fmla="*/ 119 h 119"/>
                  <a:gd name="T8" fmla="*/ 58 w 58"/>
                  <a:gd name="T9" fmla="*/ 119 h 119"/>
                  <a:gd name="T10" fmla="*/ 57 w 58"/>
                  <a:gd name="T11" fmla="*/ 62 h 119"/>
                  <a:gd name="T12" fmla="*/ 57 w 58"/>
                  <a:gd name="T13" fmla="*/ 62 h 119"/>
                  <a:gd name="T14" fmla="*/ 57 w 58"/>
                  <a:gd name="T15" fmla="*/ 62 h 119"/>
                  <a:gd name="T16" fmla="*/ 0 w 58"/>
                  <a:gd name="T17" fmla="*/ 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" h="119">
                    <a:moveTo>
                      <a:pt x="0" y="0"/>
                    </a:moveTo>
                    <a:lnTo>
                      <a:pt x="37" y="67"/>
                    </a:lnTo>
                    <a:lnTo>
                      <a:pt x="37" y="67"/>
                    </a:lnTo>
                    <a:lnTo>
                      <a:pt x="58" y="119"/>
                    </a:lnTo>
                    <a:lnTo>
                      <a:pt x="58" y="119"/>
                    </a:lnTo>
                    <a:lnTo>
                      <a:pt x="57" y="62"/>
                    </a:lnTo>
                    <a:lnTo>
                      <a:pt x="57" y="62"/>
                    </a:lnTo>
                    <a:lnTo>
                      <a:pt x="57" y="62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6" name="Freeform 18">
                <a:extLst>
                  <a:ext uri="{FF2B5EF4-FFF2-40B4-BE49-F238E27FC236}">
                    <a16:creationId xmlns:a16="http://schemas.microsoft.com/office/drawing/2014/main" id="{02878CAA-774E-ADC2-A5A4-C843DB6FC13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17" y="3213"/>
                <a:ext cx="308" cy="42"/>
              </a:xfrm>
              <a:custGeom>
                <a:avLst/>
                <a:gdLst>
                  <a:gd name="T0" fmla="*/ 304 w 1234"/>
                  <a:gd name="T1" fmla="*/ 167 h 167"/>
                  <a:gd name="T2" fmla="*/ 304 w 1234"/>
                  <a:gd name="T3" fmla="*/ 167 h 167"/>
                  <a:gd name="T4" fmla="*/ 304 w 1234"/>
                  <a:gd name="T5" fmla="*/ 167 h 167"/>
                  <a:gd name="T6" fmla="*/ 304 w 1234"/>
                  <a:gd name="T7" fmla="*/ 167 h 167"/>
                  <a:gd name="T8" fmla="*/ 304 w 1234"/>
                  <a:gd name="T9" fmla="*/ 167 h 167"/>
                  <a:gd name="T10" fmla="*/ 304 w 1234"/>
                  <a:gd name="T11" fmla="*/ 167 h 167"/>
                  <a:gd name="T12" fmla="*/ 0 w 1234"/>
                  <a:gd name="T13" fmla="*/ 156 h 167"/>
                  <a:gd name="T14" fmla="*/ 0 w 1234"/>
                  <a:gd name="T15" fmla="*/ 156 h 167"/>
                  <a:gd name="T16" fmla="*/ 1 w 1234"/>
                  <a:gd name="T17" fmla="*/ 156 h 167"/>
                  <a:gd name="T18" fmla="*/ 1 w 1234"/>
                  <a:gd name="T19" fmla="*/ 156 h 167"/>
                  <a:gd name="T20" fmla="*/ 0 w 1234"/>
                  <a:gd name="T21" fmla="*/ 156 h 167"/>
                  <a:gd name="T22" fmla="*/ 1227 w 1234"/>
                  <a:gd name="T23" fmla="*/ 2 h 167"/>
                  <a:gd name="T24" fmla="*/ 1227 w 1234"/>
                  <a:gd name="T25" fmla="*/ 2 h 167"/>
                  <a:gd name="T26" fmla="*/ 1171 w 1234"/>
                  <a:gd name="T27" fmla="*/ 25 h 167"/>
                  <a:gd name="T28" fmla="*/ 1114 w 1234"/>
                  <a:gd name="T29" fmla="*/ 45 h 167"/>
                  <a:gd name="T30" fmla="*/ 1057 w 1234"/>
                  <a:gd name="T31" fmla="*/ 63 h 167"/>
                  <a:gd name="T32" fmla="*/ 1000 w 1234"/>
                  <a:gd name="T33" fmla="*/ 80 h 167"/>
                  <a:gd name="T34" fmla="*/ 942 w 1234"/>
                  <a:gd name="T35" fmla="*/ 95 h 167"/>
                  <a:gd name="T36" fmla="*/ 885 w 1234"/>
                  <a:gd name="T37" fmla="*/ 109 h 167"/>
                  <a:gd name="T38" fmla="*/ 827 w 1234"/>
                  <a:gd name="T39" fmla="*/ 121 h 167"/>
                  <a:gd name="T40" fmla="*/ 770 w 1234"/>
                  <a:gd name="T41" fmla="*/ 131 h 167"/>
                  <a:gd name="T42" fmla="*/ 712 w 1234"/>
                  <a:gd name="T43" fmla="*/ 140 h 167"/>
                  <a:gd name="T44" fmla="*/ 655 w 1234"/>
                  <a:gd name="T45" fmla="*/ 147 h 167"/>
                  <a:gd name="T46" fmla="*/ 596 w 1234"/>
                  <a:gd name="T47" fmla="*/ 154 h 167"/>
                  <a:gd name="T48" fmla="*/ 539 w 1234"/>
                  <a:gd name="T49" fmla="*/ 159 h 167"/>
                  <a:gd name="T50" fmla="*/ 480 w 1234"/>
                  <a:gd name="T51" fmla="*/ 162 h 167"/>
                  <a:gd name="T52" fmla="*/ 421 w 1234"/>
                  <a:gd name="T53" fmla="*/ 165 h 167"/>
                  <a:gd name="T54" fmla="*/ 362 w 1234"/>
                  <a:gd name="T55" fmla="*/ 167 h 167"/>
                  <a:gd name="T56" fmla="*/ 304 w 1234"/>
                  <a:gd name="T57" fmla="*/ 167 h 167"/>
                  <a:gd name="T58" fmla="*/ 304 w 1234"/>
                  <a:gd name="T59" fmla="*/ 167 h 167"/>
                  <a:gd name="T60" fmla="*/ 362 w 1234"/>
                  <a:gd name="T61" fmla="*/ 167 h 167"/>
                  <a:gd name="T62" fmla="*/ 421 w 1234"/>
                  <a:gd name="T63" fmla="*/ 165 h 167"/>
                  <a:gd name="T64" fmla="*/ 480 w 1234"/>
                  <a:gd name="T65" fmla="*/ 162 h 167"/>
                  <a:gd name="T66" fmla="*/ 539 w 1234"/>
                  <a:gd name="T67" fmla="*/ 159 h 167"/>
                  <a:gd name="T68" fmla="*/ 596 w 1234"/>
                  <a:gd name="T69" fmla="*/ 154 h 167"/>
                  <a:gd name="T70" fmla="*/ 655 w 1234"/>
                  <a:gd name="T71" fmla="*/ 147 h 167"/>
                  <a:gd name="T72" fmla="*/ 712 w 1234"/>
                  <a:gd name="T73" fmla="*/ 140 h 167"/>
                  <a:gd name="T74" fmla="*/ 770 w 1234"/>
                  <a:gd name="T75" fmla="*/ 131 h 167"/>
                  <a:gd name="T76" fmla="*/ 827 w 1234"/>
                  <a:gd name="T77" fmla="*/ 121 h 167"/>
                  <a:gd name="T78" fmla="*/ 885 w 1234"/>
                  <a:gd name="T79" fmla="*/ 109 h 167"/>
                  <a:gd name="T80" fmla="*/ 942 w 1234"/>
                  <a:gd name="T81" fmla="*/ 95 h 167"/>
                  <a:gd name="T82" fmla="*/ 1000 w 1234"/>
                  <a:gd name="T83" fmla="*/ 80 h 167"/>
                  <a:gd name="T84" fmla="*/ 1057 w 1234"/>
                  <a:gd name="T85" fmla="*/ 63 h 167"/>
                  <a:gd name="T86" fmla="*/ 1114 w 1234"/>
                  <a:gd name="T87" fmla="*/ 45 h 167"/>
                  <a:gd name="T88" fmla="*/ 1171 w 1234"/>
                  <a:gd name="T89" fmla="*/ 25 h 167"/>
                  <a:gd name="T90" fmla="*/ 1227 w 1234"/>
                  <a:gd name="T91" fmla="*/ 2 h 167"/>
                  <a:gd name="T92" fmla="*/ 1234 w 1234"/>
                  <a:gd name="T93" fmla="*/ 0 h 167"/>
                  <a:gd name="T94" fmla="*/ 1234 w 1234"/>
                  <a:gd name="T95" fmla="*/ 0 h 167"/>
                  <a:gd name="T96" fmla="*/ 1229 w 1234"/>
                  <a:gd name="T97" fmla="*/ 2 h 167"/>
                  <a:gd name="T98" fmla="*/ 1229 w 1234"/>
                  <a:gd name="T99" fmla="*/ 2 h 167"/>
                  <a:gd name="T100" fmla="*/ 1234 w 1234"/>
                  <a:gd name="T101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234" h="167">
                    <a:moveTo>
                      <a:pt x="304" y="167"/>
                    </a:moveTo>
                    <a:lnTo>
                      <a:pt x="304" y="167"/>
                    </a:lnTo>
                    <a:lnTo>
                      <a:pt x="304" y="167"/>
                    </a:lnTo>
                    <a:lnTo>
                      <a:pt x="304" y="167"/>
                    </a:lnTo>
                    <a:lnTo>
                      <a:pt x="304" y="167"/>
                    </a:lnTo>
                    <a:lnTo>
                      <a:pt x="304" y="167"/>
                    </a:lnTo>
                    <a:close/>
                    <a:moveTo>
                      <a:pt x="0" y="156"/>
                    </a:moveTo>
                    <a:lnTo>
                      <a:pt x="0" y="156"/>
                    </a:lnTo>
                    <a:lnTo>
                      <a:pt x="1" y="156"/>
                    </a:lnTo>
                    <a:lnTo>
                      <a:pt x="1" y="156"/>
                    </a:lnTo>
                    <a:lnTo>
                      <a:pt x="0" y="156"/>
                    </a:lnTo>
                    <a:close/>
                    <a:moveTo>
                      <a:pt x="1227" y="2"/>
                    </a:moveTo>
                    <a:lnTo>
                      <a:pt x="1227" y="2"/>
                    </a:lnTo>
                    <a:lnTo>
                      <a:pt x="1171" y="25"/>
                    </a:lnTo>
                    <a:lnTo>
                      <a:pt x="1114" y="45"/>
                    </a:lnTo>
                    <a:lnTo>
                      <a:pt x="1057" y="63"/>
                    </a:lnTo>
                    <a:lnTo>
                      <a:pt x="1000" y="80"/>
                    </a:lnTo>
                    <a:lnTo>
                      <a:pt x="942" y="95"/>
                    </a:lnTo>
                    <a:lnTo>
                      <a:pt x="885" y="109"/>
                    </a:lnTo>
                    <a:lnTo>
                      <a:pt x="827" y="121"/>
                    </a:lnTo>
                    <a:lnTo>
                      <a:pt x="770" y="131"/>
                    </a:lnTo>
                    <a:lnTo>
                      <a:pt x="712" y="140"/>
                    </a:lnTo>
                    <a:lnTo>
                      <a:pt x="655" y="147"/>
                    </a:lnTo>
                    <a:lnTo>
                      <a:pt x="596" y="154"/>
                    </a:lnTo>
                    <a:lnTo>
                      <a:pt x="539" y="159"/>
                    </a:lnTo>
                    <a:lnTo>
                      <a:pt x="480" y="162"/>
                    </a:lnTo>
                    <a:lnTo>
                      <a:pt x="421" y="165"/>
                    </a:lnTo>
                    <a:lnTo>
                      <a:pt x="362" y="167"/>
                    </a:lnTo>
                    <a:lnTo>
                      <a:pt x="304" y="167"/>
                    </a:lnTo>
                    <a:lnTo>
                      <a:pt x="304" y="167"/>
                    </a:lnTo>
                    <a:lnTo>
                      <a:pt x="362" y="167"/>
                    </a:lnTo>
                    <a:lnTo>
                      <a:pt x="421" y="165"/>
                    </a:lnTo>
                    <a:lnTo>
                      <a:pt x="480" y="162"/>
                    </a:lnTo>
                    <a:lnTo>
                      <a:pt x="539" y="159"/>
                    </a:lnTo>
                    <a:lnTo>
                      <a:pt x="596" y="154"/>
                    </a:lnTo>
                    <a:lnTo>
                      <a:pt x="655" y="147"/>
                    </a:lnTo>
                    <a:lnTo>
                      <a:pt x="712" y="140"/>
                    </a:lnTo>
                    <a:lnTo>
                      <a:pt x="770" y="131"/>
                    </a:lnTo>
                    <a:lnTo>
                      <a:pt x="827" y="121"/>
                    </a:lnTo>
                    <a:lnTo>
                      <a:pt x="885" y="109"/>
                    </a:lnTo>
                    <a:lnTo>
                      <a:pt x="942" y="95"/>
                    </a:lnTo>
                    <a:lnTo>
                      <a:pt x="1000" y="80"/>
                    </a:lnTo>
                    <a:lnTo>
                      <a:pt x="1057" y="63"/>
                    </a:lnTo>
                    <a:lnTo>
                      <a:pt x="1114" y="45"/>
                    </a:lnTo>
                    <a:lnTo>
                      <a:pt x="1171" y="25"/>
                    </a:lnTo>
                    <a:lnTo>
                      <a:pt x="1227" y="2"/>
                    </a:lnTo>
                    <a:close/>
                    <a:moveTo>
                      <a:pt x="1234" y="0"/>
                    </a:moveTo>
                    <a:lnTo>
                      <a:pt x="1234" y="0"/>
                    </a:lnTo>
                    <a:lnTo>
                      <a:pt x="1229" y="2"/>
                    </a:lnTo>
                    <a:lnTo>
                      <a:pt x="1229" y="2"/>
                    </a:lnTo>
                    <a:lnTo>
                      <a:pt x="1234" y="0"/>
                    </a:lnTo>
                    <a:close/>
                  </a:path>
                </a:pathLst>
              </a:custGeom>
              <a:solidFill>
                <a:srgbClr val="3998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7" name="Freeform 19">
                <a:extLst>
                  <a:ext uri="{FF2B5EF4-FFF2-40B4-BE49-F238E27FC236}">
                    <a16:creationId xmlns:a16="http://schemas.microsoft.com/office/drawing/2014/main" id="{7D0F488B-E941-7E3E-D3E6-EC48EF2470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3" y="325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8" name="Rectangle 20">
                <a:extLst>
                  <a:ext uri="{FF2B5EF4-FFF2-40B4-BE49-F238E27FC236}">
                    <a16:creationId xmlns:a16="http://schemas.microsoft.com/office/drawing/2014/main" id="{F0A6825B-B2BE-01AC-ED65-C3D3768387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7" y="3253"/>
                <a:ext cx="1" cy="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9" name="Freeform 21">
                <a:extLst>
                  <a:ext uri="{FF2B5EF4-FFF2-40B4-BE49-F238E27FC236}">
                    <a16:creationId xmlns:a16="http://schemas.microsoft.com/office/drawing/2014/main" id="{4D4A3EEB-218C-BA88-E5CE-49000E648D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3" y="3214"/>
                <a:ext cx="231" cy="41"/>
              </a:xfrm>
              <a:custGeom>
                <a:avLst/>
                <a:gdLst>
                  <a:gd name="T0" fmla="*/ 923 w 923"/>
                  <a:gd name="T1" fmla="*/ 0 h 165"/>
                  <a:gd name="T2" fmla="*/ 923 w 923"/>
                  <a:gd name="T3" fmla="*/ 0 h 165"/>
                  <a:gd name="T4" fmla="*/ 867 w 923"/>
                  <a:gd name="T5" fmla="*/ 23 h 165"/>
                  <a:gd name="T6" fmla="*/ 810 w 923"/>
                  <a:gd name="T7" fmla="*/ 43 h 165"/>
                  <a:gd name="T8" fmla="*/ 753 w 923"/>
                  <a:gd name="T9" fmla="*/ 61 h 165"/>
                  <a:gd name="T10" fmla="*/ 696 w 923"/>
                  <a:gd name="T11" fmla="*/ 78 h 165"/>
                  <a:gd name="T12" fmla="*/ 638 w 923"/>
                  <a:gd name="T13" fmla="*/ 93 h 165"/>
                  <a:gd name="T14" fmla="*/ 581 w 923"/>
                  <a:gd name="T15" fmla="*/ 107 h 165"/>
                  <a:gd name="T16" fmla="*/ 523 w 923"/>
                  <a:gd name="T17" fmla="*/ 119 h 165"/>
                  <a:gd name="T18" fmla="*/ 466 w 923"/>
                  <a:gd name="T19" fmla="*/ 129 h 165"/>
                  <a:gd name="T20" fmla="*/ 408 w 923"/>
                  <a:gd name="T21" fmla="*/ 138 h 165"/>
                  <a:gd name="T22" fmla="*/ 351 w 923"/>
                  <a:gd name="T23" fmla="*/ 145 h 165"/>
                  <a:gd name="T24" fmla="*/ 292 w 923"/>
                  <a:gd name="T25" fmla="*/ 152 h 165"/>
                  <a:gd name="T26" fmla="*/ 235 w 923"/>
                  <a:gd name="T27" fmla="*/ 157 h 165"/>
                  <a:gd name="T28" fmla="*/ 176 w 923"/>
                  <a:gd name="T29" fmla="*/ 160 h 165"/>
                  <a:gd name="T30" fmla="*/ 117 w 923"/>
                  <a:gd name="T31" fmla="*/ 163 h 165"/>
                  <a:gd name="T32" fmla="*/ 58 w 923"/>
                  <a:gd name="T33" fmla="*/ 165 h 165"/>
                  <a:gd name="T34" fmla="*/ 0 w 923"/>
                  <a:gd name="T35" fmla="*/ 165 h 165"/>
                  <a:gd name="T36" fmla="*/ 0 w 923"/>
                  <a:gd name="T37" fmla="*/ 165 h 165"/>
                  <a:gd name="T38" fmla="*/ 58 w 923"/>
                  <a:gd name="T39" fmla="*/ 165 h 165"/>
                  <a:gd name="T40" fmla="*/ 117 w 923"/>
                  <a:gd name="T41" fmla="*/ 163 h 165"/>
                  <a:gd name="T42" fmla="*/ 176 w 923"/>
                  <a:gd name="T43" fmla="*/ 160 h 165"/>
                  <a:gd name="T44" fmla="*/ 235 w 923"/>
                  <a:gd name="T45" fmla="*/ 157 h 165"/>
                  <a:gd name="T46" fmla="*/ 292 w 923"/>
                  <a:gd name="T47" fmla="*/ 152 h 165"/>
                  <a:gd name="T48" fmla="*/ 351 w 923"/>
                  <a:gd name="T49" fmla="*/ 145 h 165"/>
                  <a:gd name="T50" fmla="*/ 408 w 923"/>
                  <a:gd name="T51" fmla="*/ 138 h 165"/>
                  <a:gd name="T52" fmla="*/ 466 w 923"/>
                  <a:gd name="T53" fmla="*/ 129 h 165"/>
                  <a:gd name="T54" fmla="*/ 523 w 923"/>
                  <a:gd name="T55" fmla="*/ 119 h 165"/>
                  <a:gd name="T56" fmla="*/ 581 w 923"/>
                  <a:gd name="T57" fmla="*/ 107 h 165"/>
                  <a:gd name="T58" fmla="*/ 638 w 923"/>
                  <a:gd name="T59" fmla="*/ 93 h 165"/>
                  <a:gd name="T60" fmla="*/ 696 w 923"/>
                  <a:gd name="T61" fmla="*/ 78 h 165"/>
                  <a:gd name="T62" fmla="*/ 753 w 923"/>
                  <a:gd name="T63" fmla="*/ 61 h 165"/>
                  <a:gd name="T64" fmla="*/ 810 w 923"/>
                  <a:gd name="T65" fmla="*/ 43 h 165"/>
                  <a:gd name="T66" fmla="*/ 867 w 923"/>
                  <a:gd name="T67" fmla="*/ 23 h 165"/>
                  <a:gd name="T68" fmla="*/ 923 w 923"/>
                  <a:gd name="T69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23" h="165">
                    <a:moveTo>
                      <a:pt x="923" y="0"/>
                    </a:moveTo>
                    <a:lnTo>
                      <a:pt x="923" y="0"/>
                    </a:lnTo>
                    <a:lnTo>
                      <a:pt x="867" y="23"/>
                    </a:lnTo>
                    <a:lnTo>
                      <a:pt x="810" y="43"/>
                    </a:lnTo>
                    <a:lnTo>
                      <a:pt x="753" y="61"/>
                    </a:lnTo>
                    <a:lnTo>
                      <a:pt x="696" y="78"/>
                    </a:lnTo>
                    <a:lnTo>
                      <a:pt x="638" y="93"/>
                    </a:lnTo>
                    <a:lnTo>
                      <a:pt x="581" y="107"/>
                    </a:lnTo>
                    <a:lnTo>
                      <a:pt x="523" y="119"/>
                    </a:lnTo>
                    <a:lnTo>
                      <a:pt x="466" y="129"/>
                    </a:lnTo>
                    <a:lnTo>
                      <a:pt x="408" y="138"/>
                    </a:lnTo>
                    <a:lnTo>
                      <a:pt x="351" y="145"/>
                    </a:lnTo>
                    <a:lnTo>
                      <a:pt x="292" y="152"/>
                    </a:lnTo>
                    <a:lnTo>
                      <a:pt x="235" y="157"/>
                    </a:lnTo>
                    <a:lnTo>
                      <a:pt x="176" y="160"/>
                    </a:lnTo>
                    <a:lnTo>
                      <a:pt x="117" y="163"/>
                    </a:lnTo>
                    <a:lnTo>
                      <a:pt x="58" y="165"/>
                    </a:lnTo>
                    <a:lnTo>
                      <a:pt x="0" y="165"/>
                    </a:lnTo>
                    <a:lnTo>
                      <a:pt x="0" y="165"/>
                    </a:lnTo>
                    <a:lnTo>
                      <a:pt x="58" y="165"/>
                    </a:lnTo>
                    <a:lnTo>
                      <a:pt x="117" y="163"/>
                    </a:lnTo>
                    <a:lnTo>
                      <a:pt x="176" y="160"/>
                    </a:lnTo>
                    <a:lnTo>
                      <a:pt x="235" y="157"/>
                    </a:lnTo>
                    <a:lnTo>
                      <a:pt x="292" y="152"/>
                    </a:lnTo>
                    <a:lnTo>
                      <a:pt x="351" y="145"/>
                    </a:lnTo>
                    <a:lnTo>
                      <a:pt x="408" y="138"/>
                    </a:lnTo>
                    <a:lnTo>
                      <a:pt x="466" y="129"/>
                    </a:lnTo>
                    <a:lnTo>
                      <a:pt x="523" y="119"/>
                    </a:lnTo>
                    <a:lnTo>
                      <a:pt x="581" y="107"/>
                    </a:lnTo>
                    <a:lnTo>
                      <a:pt x="638" y="93"/>
                    </a:lnTo>
                    <a:lnTo>
                      <a:pt x="696" y="78"/>
                    </a:lnTo>
                    <a:lnTo>
                      <a:pt x="753" y="61"/>
                    </a:lnTo>
                    <a:lnTo>
                      <a:pt x="810" y="43"/>
                    </a:lnTo>
                    <a:lnTo>
                      <a:pt x="867" y="23"/>
                    </a:lnTo>
                    <a:lnTo>
                      <a:pt x="92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0" name="Freeform 22">
                <a:extLst>
                  <a:ext uri="{FF2B5EF4-FFF2-40B4-BE49-F238E27FC236}">
                    <a16:creationId xmlns:a16="http://schemas.microsoft.com/office/drawing/2014/main" id="{D53329DD-1BC7-6D07-C90B-5B98C87B36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4" y="3213"/>
                <a:ext cx="1" cy="1"/>
              </a:xfrm>
              <a:custGeom>
                <a:avLst/>
                <a:gdLst>
                  <a:gd name="T0" fmla="*/ 5 w 5"/>
                  <a:gd name="T1" fmla="*/ 0 h 2"/>
                  <a:gd name="T2" fmla="*/ 5 w 5"/>
                  <a:gd name="T3" fmla="*/ 0 h 2"/>
                  <a:gd name="T4" fmla="*/ 0 w 5"/>
                  <a:gd name="T5" fmla="*/ 2 h 2"/>
                  <a:gd name="T6" fmla="*/ 0 w 5"/>
                  <a:gd name="T7" fmla="*/ 2 h 2"/>
                  <a:gd name="T8" fmla="*/ 5 w 5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2">
                    <a:moveTo>
                      <a:pt x="5" y="0"/>
                    </a:moveTo>
                    <a:lnTo>
                      <a:pt x="5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1" name="Freeform 23">
                <a:extLst>
                  <a:ext uri="{FF2B5EF4-FFF2-40B4-BE49-F238E27FC236}">
                    <a16:creationId xmlns:a16="http://schemas.microsoft.com/office/drawing/2014/main" id="{97C8EDE6-234C-796A-3E50-67A44A89E18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061" y="2840"/>
                <a:ext cx="1419" cy="415"/>
              </a:xfrm>
              <a:custGeom>
                <a:avLst/>
                <a:gdLst>
                  <a:gd name="T0" fmla="*/ 5596 w 5674"/>
                  <a:gd name="T1" fmla="*/ 351 h 1663"/>
                  <a:gd name="T2" fmla="*/ 5429 w 5674"/>
                  <a:gd name="T3" fmla="*/ 519 h 1663"/>
                  <a:gd name="T4" fmla="*/ 5251 w 5674"/>
                  <a:gd name="T5" fmla="*/ 674 h 1663"/>
                  <a:gd name="T6" fmla="*/ 5061 w 5674"/>
                  <a:gd name="T7" fmla="*/ 813 h 1663"/>
                  <a:gd name="T8" fmla="*/ 4829 w 5674"/>
                  <a:gd name="T9" fmla="*/ 957 h 1663"/>
                  <a:gd name="T10" fmla="*/ 4420 w 5674"/>
                  <a:gd name="T11" fmla="*/ 1203 h 1663"/>
                  <a:gd name="T12" fmla="*/ 4140 w 5674"/>
                  <a:gd name="T13" fmla="*/ 1352 h 1663"/>
                  <a:gd name="T14" fmla="*/ 3857 w 5674"/>
                  <a:gd name="T15" fmla="*/ 1476 h 1663"/>
                  <a:gd name="T16" fmla="*/ 3684 w 5674"/>
                  <a:gd name="T17" fmla="*/ 1537 h 1663"/>
                  <a:gd name="T18" fmla="*/ 3454 w 5674"/>
                  <a:gd name="T19" fmla="*/ 1596 h 1663"/>
                  <a:gd name="T20" fmla="*/ 3220 w 5674"/>
                  <a:gd name="T21" fmla="*/ 1630 h 1663"/>
                  <a:gd name="T22" fmla="*/ 2985 w 5674"/>
                  <a:gd name="T23" fmla="*/ 1642 h 1663"/>
                  <a:gd name="T24" fmla="*/ 2772 w 5674"/>
                  <a:gd name="T25" fmla="*/ 1640 h 1663"/>
                  <a:gd name="T26" fmla="*/ 2567 w 5674"/>
                  <a:gd name="T27" fmla="*/ 1625 h 1663"/>
                  <a:gd name="T28" fmla="*/ 2365 w 5674"/>
                  <a:gd name="T29" fmla="*/ 1584 h 1663"/>
                  <a:gd name="T30" fmla="*/ 2169 w 5674"/>
                  <a:gd name="T31" fmla="*/ 1528 h 1663"/>
                  <a:gd name="T32" fmla="*/ 1932 w 5674"/>
                  <a:gd name="T33" fmla="*/ 1442 h 1663"/>
                  <a:gd name="T34" fmla="*/ 1671 w 5674"/>
                  <a:gd name="T35" fmla="*/ 1330 h 1663"/>
                  <a:gd name="T36" fmla="*/ 1419 w 5674"/>
                  <a:gd name="T37" fmla="*/ 1210 h 1663"/>
                  <a:gd name="T38" fmla="*/ 1266 w 5674"/>
                  <a:gd name="T39" fmla="*/ 1122 h 1663"/>
                  <a:gd name="T40" fmla="*/ 1180 w 5674"/>
                  <a:gd name="T41" fmla="*/ 1061 h 1663"/>
                  <a:gd name="T42" fmla="*/ 1130 w 5674"/>
                  <a:gd name="T43" fmla="*/ 1022 h 1663"/>
                  <a:gd name="T44" fmla="*/ 1211 w 5674"/>
                  <a:gd name="T45" fmla="*/ 1102 h 1663"/>
                  <a:gd name="T46" fmla="*/ 1275 w 5674"/>
                  <a:gd name="T47" fmla="*/ 1162 h 1663"/>
                  <a:gd name="T48" fmla="*/ 1428 w 5674"/>
                  <a:gd name="T49" fmla="*/ 1254 h 1663"/>
                  <a:gd name="T50" fmla="*/ 1591 w 5674"/>
                  <a:gd name="T51" fmla="*/ 1327 h 1663"/>
                  <a:gd name="T52" fmla="*/ 1842 w 5674"/>
                  <a:gd name="T53" fmla="*/ 1424 h 1663"/>
                  <a:gd name="T54" fmla="*/ 2120 w 5674"/>
                  <a:gd name="T55" fmla="*/ 1533 h 1663"/>
                  <a:gd name="T56" fmla="*/ 2315 w 5674"/>
                  <a:gd name="T57" fmla="*/ 1593 h 1663"/>
                  <a:gd name="T58" fmla="*/ 2515 w 5674"/>
                  <a:gd name="T59" fmla="*/ 1637 h 1663"/>
                  <a:gd name="T60" fmla="*/ 2623 w 5674"/>
                  <a:gd name="T61" fmla="*/ 1652 h 1663"/>
                  <a:gd name="T62" fmla="*/ 2700 w 5674"/>
                  <a:gd name="T63" fmla="*/ 1657 h 1663"/>
                  <a:gd name="T64" fmla="*/ 2927 w 5674"/>
                  <a:gd name="T65" fmla="*/ 1663 h 1663"/>
                  <a:gd name="T66" fmla="*/ 2927 w 5674"/>
                  <a:gd name="T67" fmla="*/ 1663 h 1663"/>
                  <a:gd name="T68" fmla="*/ 3162 w 5674"/>
                  <a:gd name="T69" fmla="*/ 1655 h 1663"/>
                  <a:gd name="T70" fmla="*/ 3393 w 5674"/>
                  <a:gd name="T71" fmla="*/ 1627 h 1663"/>
                  <a:gd name="T72" fmla="*/ 3623 w 5674"/>
                  <a:gd name="T73" fmla="*/ 1576 h 1663"/>
                  <a:gd name="T74" fmla="*/ 3850 w 5674"/>
                  <a:gd name="T75" fmla="*/ 1498 h 1663"/>
                  <a:gd name="T76" fmla="*/ 3857 w 5674"/>
                  <a:gd name="T77" fmla="*/ 1496 h 1663"/>
                  <a:gd name="T78" fmla="*/ 3999 w 5674"/>
                  <a:gd name="T79" fmla="*/ 1438 h 1663"/>
                  <a:gd name="T80" fmla="*/ 4282 w 5674"/>
                  <a:gd name="T81" fmla="*/ 1300 h 1663"/>
                  <a:gd name="T82" fmla="*/ 4558 w 5674"/>
                  <a:gd name="T83" fmla="*/ 1144 h 1663"/>
                  <a:gd name="T84" fmla="*/ 4962 w 5674"/>
                  <a:gd name="T85" fmla="*/ 896 h 1663"/>
                  <a:gd name="T86" fmla="*/ 5151 w 5674"/>
                  <a:gd name="T87" fmla="*/ 771 h 1663"/>
                  <a:gd name="T88" fmla="*/ 5329 w 5674"/>
                  <a:gd name="T89" fmla="*/ 629 h 1663"/>
                  <a:gd name="T90" fmla="*/ 5497 w 5674"/>
                  <a:gd name="T91" fmla="*/ 474 h 1663"/>
                  <a:gd name="T92" fmla="*/ 5653 w 5674"/>
                  <a:gd name="T93" fmla="*/ 309 h 1663"/>
                  <a:gd name="T94" fmla="*/ 5674 w 5674"/>
                  <a:gd name="T95" fmla="*/ 263 h 1663"/>
                  <a:gd name="T96" fmla="*/ 85 w 5674"/>
                  <a:gd name="T97" fmla="*/ 114 h 1663"/>
                  <a:gd name="T98" fmla="*/ 221 w 5674"/>
                  <a:gd name="T99" fmla="*/ 257 h 1663"/>
                  <a:gd name="T100" fmla="*/ 391 w 5674"/>
                  <a:gd name="T101" fmla="*/ 440 h 1663"/>
                  <a:gd name="T102" fmla="*/ 553 w 5674"/>
                  <a:gd name="T103" fmla="*/ 586 h 1663"/>
                  <a:gd name="T104" fmla="*/ 680 w 5674"/>
                  <a:gd name="T105" fmla="*/ 683 h 1663"/>
                  <a:gd name="T106" fmla="*/ 513 w 5674"/>
                  <a:gd name="T107" fmla="*/ 540 h 1663"/>
                  <a:gd name="T108" fmla="*/ 354 w 5674"/>
                  <a:gd name="T109" fmla="*/ 379 h 1663"/>
                  <a:gd name="T110" fmla="*/ 89 w 5674"/>
                  <a:gd name="T111" fmla="*/ 97 h 1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674" h="1663">
                    <a:moveTo>
                      <a:pt x="5674" y="263"/>
                    </a:moveTo>
                    <a:lnTo>
                      <a:pt x="5674" y="263"/>
                    </a:lnTo>
                    <a:lnTo>
                      <a:pt x="5636" y="307"/>
                    </a:lnTo>
                    <a:lnTo>
                      <a:pt x="5596" y="351"/>
                    </a:lnTo>
                    <a:lnTo>
                      <a:pt x="5554" y="394"/>
                    </a:lnTo>
                    <a:lnTo>
                      <a:pt x="5513" y="436"/>
                    </a:lnTo>
                    <a:lnTo>
                      <a:pt x="5472" y="478"/>
                    </a:lnTo>
                    <a:lnTo>
                      <a:pt x="5429" y="519"/>
                    </a:lnTo>
                    <a:lnTo>
                      <a:pt x="5386" y="559"/>
                    </a:lnTo>
                    <a:lnTo>
                      <a:pt x="5341" y="598"/>
                    </a:lnTo>
                    <a:lnTo>
                      <a:pt x="5296" y="637"/>
                    </a:lnTo>
                    <a:lnTo>
                      <a:pt x="5251" y="674"/>
                    </a:lnTo>
                    <a:lnTo>
                      <a:pt x="5204" y="710"/>
                    </a:lnTo>
                    <a:lnTo>
                      <a:pt x="5157" y="746"/>
                    </a:lnTo>
                    <a:lnTo>
                      <a:pt x="5109" y="779"/>
                    </a:lnTo>
                    <a:lnTo>
                      <a:pt x="5061" y="813"/>
                    </a:lnTo>
                    <a:lnTo>
                      <a:pt x="5012" y="844"/>
                    </a:lnTo>
                    <a:lnTo>
                      <a:pt x="4962" y="876"/>
                    </a:lnTo>
                    <a:lnTo>
                      <a:pt x="4962" y="876"/>
                    </a:lnTo>
                    <a:lnTo>
                      <a:pt x="4829" y="957"/>
                    </a:lnTo>
                    <a:lnTo>
                      <a:pt x="4694" y="1040"/>
                    </a:lnTo>
                    <a:lnTo>
                      <a:pt x="4558" y="1122"/>
                    </a:lnTo>
                    <a:lnTo>
                      <a:pt x="4489" y="1162"/>
                    </a:lnTo>
                    <a:lnTo>
                      <a:pt x="4420" y="1203"/>
                    </a:lnTo>
                    <a:lnTo>
                      <a:pt x="4350" y="1241"/>
                    </a:lnTo>
                    <a:lnTo>
                      <a:pt x="4282" y="1279"/>
                    </a:lnTo>
                    <a:lnTo>
                      <a:pt x="4212" y="1315"/>
                    </a:lnTo>
                    <a:lnTo>
                      <a:pt x="4140" y="1352"/>
                    </a:lnTo>
                    <a:lnTo>
                      <a:pt x="4070" y="1385"/>
                    </a:lnTo>
                    <a:lnTo>
                      <a:pt x="3999" y="1417"/>
                    </a:lnTo>
                    <a:lnTo>
                      <a:pt x="3928" y="1447"/>
                    </a:lnTo>
                    <a:lnTo>
                      <a:pt x="3857" y="1476"/>
                    </a:lnTo>
                    <a:lnTo>
                      <a:pt x="3857" y="1476"/>
                    </a:lnTo>
                    <a:lnTo>
                      <a:pt x="3799" y="1498"/>
                    </a:lnTo>
                    <a:lnTo>
                      <a:pt x="3742" y="1518"/>
                    </a:lnTo>
                    <a:lnTo>
                      <a:pt x="3684" y="1537"/>
                    </a:lnTo>
                    <a:lnTo>
                      <a:pt x="3627" y="1554"/>
                    </a:lnTo>
                    <a:lnTo>
                      <a:pt x="3569" y="1569"/>
                    </a:lnTo>
                    <a:lnTo>
                      <a:pt x="3512" y="1583"/>
                    </a:lnTo>
                    <a:lnTo>
                      <a:pt x="3454" y="1596"/>
                    </a:lnTo>
                    <a:lnTo>
                      <a:pt x="3395" y="1606"/>
                    </a:lnTo>
                    <a:lnTo>
                      <a:pt x="3338" y="1615"/>
                    </a:lnTo>
                    <a:lnTo>
                      <a:pt x="3279" y="1623"/>
                    </a:lnTo>
                    <a:lnTo>
                      <a:pt x="3220" y="1630"/>
                    </a:lnTo>
                    <a:lnTo>
                      <a:pt x="3163" y="1635"/>
                    </a:lnTo>
                    <a:lnTo>
                      <a:pt x="3104" y="1638"/>
                    </a:lnTo>
                    <a:lnTo>
                      <a:pt x="3045" y="1641"/>
                    </a:lnTo>
                    <a:lnTo>
                      <a:pt x="2985" y="1642"/>
                    </a:lnTo>
                    <a:lnTo>
                      <a:pt x="2927" y="1643"/>
                    </a:lnTo>
                    <a:lnTo>
                      <a:pt x="2927" y="1643"/>
                    </a:lnTo>
                    <a:lnTo>
                      <a:pt x="2849" y="1642"/>
                    </a:lnTo>
                    <a:lnTo>
                      <a:pt x="2772" y="1640"/>
                    </a:lnTo>
                    <a:lnTo>
                      <a:pt x="2694" y="1636"/>
                    </a:lnTo>
                    <a:lnTo>
                      <a:pt x="2617" y="1631"/>
                    </a:lnTo>
                    <a:lnTo>
                      <a:pt x="2617" y="1631"/>
                    </a:lnTo>
                    <a:lnTo>
                      <a:pt x="2567" y="1625"/>
                    </a:lnTo>
                    <a:lnTo>
                      <a:pt x="2515" y="1616"/>
                    </a:lnTo>
                    <a:lnTo>
                      <a:pt x="2465" y="1607"/>
                    </a:lnTo>
                    <a:lnTo>
                      <a:pt x="2415" y="1597"/>
                    </a:lnTo>
                    <a:lnTo>
                      <a:pt x="2365" y="1584"/>
                    </a:lnTo>
                    <a:lnTo>
                      <a:pt x="2315" y="1572"/>
                    </a:lnTo>
                    <a:lnTo>
                      <a:pt x="2267" y="1558"/>
                    </a:lnTo>
                    <a:lnTo>
                      <a:pt x="2218" y="1544"/>
                    </a:lnTo>
                    <a:lnTo>
                      <a:pt x="2169" y="1528"/>
                    </a:lnTo>
                    <a:lnTo>
                      <a:pt x="2120" y="1512"/>
                    </a:lnTo>
                    <a:lnTo>
                      <a:pt x="2073" y="1496"/>
                    </a:lnTo>
                    <a:lnTo>
                      <a:pt x="2025" y="1478"/>
                    </a:lnTo>
                    <a:lnTo>
                      <a:pt x="1932" y="1442"/>
                    </a:lnTo>
                    <a:lnTo>
                      <a:pt x="1842" y="1403"/>
                    </a:lnTo>
                    <a:lnTo>
                      <a:pt x="1842" y="1403"/>
                    </a:lnTo>
                    <a:lnTo>
                      <a:pt x="1753" y="1365"/>
                    </a:lnTo>
                    <a:lnTo>
                      <a:pt x="1671" y="1330"/>
                    </a:lnTo>
                    <a:lnTo>
                      <a:pt x="1598" y="1298"/>
                    </a:lnTo>
                    <a:lnTo>
                      <a:pt x="1531" y="1266"/>
                    </a:lnTo>
                    <a:lnTo>
                      <a:pt x="1471" y="1236"/>
                    </a:lnTo>
                    <a:lnTo>
                      <a:pt x="1419" y="1210"/>
                    </a:lnTo>
                    <a:lnTo>
                      <a:pt x="1371" y="1185"/>
                    </a:lnTo>
                    <a:lnTo>
                      <a:pt x="1331" y="1161"/>
                    </a:lnTo>
                    <a:lnTo>
                      <a:pt x="1296" y="1141"/>
                    </a:lnTo>
                    <a:lnTo>
                      <a:pt x="1266" y="1122"/>
                    </a:lnTo>
                    <a:lnTo>
                      <a:pt x="1221" y="1092"/>
                    </a:lnTo>
                    <a:lnTo>
                      <a:pt x="1193" y="1072"/>
                    </a:lnTo>
                    <a:lnTo>
                      <a:pt x="1180" y="1061"/>
                    </a:lnTo>
                    <a:lnTo>
                      <a:pt x="1180" y="1061"/>
                    </a:lnTo>
                    <a:lnTo>
                      <a:pt x="1180" y="1061"/>
                    </a:lnTo>
                    <a:lnTo>
                      <a:pt x="1180" y="1061"/>
                    </a:lnTo>
                    <a:lnTo>
                      <a:pt x="1130" y="1022"/>
                    </a:lnTo>
                    <a:lnTo>
                      <a:pt x="1130" y="1022"/>
                    </a:lnTo>
                    <a:lnTo>
                      <a:pt x="1171" y="1062"/>
                    </a:lnTo>
                    <a:lnTo>
                      <a:pt x="1211" y="1102"/>
                    </a:lnTo>
                    <a:lnTo>
                      <a:pt x="1211" y="1102"/>
                    </a:lnTo>
                    <a:lnTo>
                      <a:pt x="1211" y="1102"/>
                    </a:lnTo>
                    <a:lnTo>
                      <a:pt x="1208" y="1107"/>
                    </a:lnTo>
                    <a:lnTo>
                      <a:pt x="1208" y="1107"/>
                    </a:lnTo>
                    <a:lnTo>
                      <a:pt x="1240" y="1136"/>
                    </a:lnTo>
                    <a:lnTo>
                      <a:pt x="1275" y="1162"/>
                    </a:lnTo>
                    <a:lnTo>
                      <a:pt x="1311" y="1188"/>
                    </a:lnTo>
                    <a:lnTo>
                      <a:pt x="1349" y="1211"/>
                    </a:lnTo>
                    <a:lnTo>
                      <a:pt x="1388" y="1233"/>
                    </a:lnTo>
                    <a:lnTo>
                      <a:pt x="1428" y="1254"/>
                    </a:lnTo>
                    <a:lnTo>
                      <a:pt x="1468" y="1273"/>
                    </a:lnTo>
                    <a:lnTo>
                      <a:pt x="1509" y="1291"/>
                    </a:lnTo>
                    <a:lnTo>
                      <a:pt x="1550" y="1309"/>
                    </a:lnTo>
                    <a:lnTo>
                      <a:pt x="1591" y="1327"/>
                    </a:lnTo>
                    <a:lnTo>
                      <a:pt x="1675" y="1359"/>
                    </a:lnTo>
                    <a:lnTo>
                      <a:pt x="1759" y="1392"/>
                    </a:lnTo>
                    <a:lnTo>
                      <a:pt x="1842" y="1424"/>
                    </a:lnTo>
                    <a:lnTo>
                      <a:pt x="1842" y="1424"/>
                    </a:lnTo>
                    <a:lnTo>
                      <a:pt x="1932" y="1462"/>
                    </a:lnTo>
                    <a:lnTo>
                      <a:pt x="2025" y="1498"/>
                    </a:lnTo>
                    <a:lnTo>
                      <a:pt x="2073" y="1516"/>
                    </a:lnTo>
                    <a:lnTo>
                      <a:pt x="2120" y="1533"/>
                    </a:lnTo>
                    <a:lnTo>
                      <a:pt x="2169" y="1549"/>
                    </a:lnTo>
                    <a:lnTo>
                      <a:pt x="2218" y="1564"/>
                    </a:lnTo>
                    <a:lnTo>
                      <a:pt x="2267" y="1579"/>
                    </a:lnTo>
                    <a:lnTo>
                      <a:pt x="2315" y="1593"/>
                    </a:lnTo>
                    <a:lnTo>
                      <a:pt x="2365" y="1606"/>
                    </a:lnTo>
                    <a:lnTo>
                      <a:pt x="2415" y="1617"/>
                    </a:lnTo>
                    <a:lnTo>
                      <a:pt x="2465" y="1627"/>
                    </a:lnTo>
                    <a:lnTo>
                      <a:pt x="2515" y="1637"/>
                    </a:lnTo>
                    <a:lnTo>
                      <a:pt x="2567" y="1645"/>
                    </a:lnTo>
                    <a:lnTo>
                      <a:pt x="2617" y="1651"/>
                    </a:lnTo>
                    <a:lnTo>
                      <a:pt x="2617" y="1651"/>
                    </a:lnTo>
                    <a:lnTo>
                      <a:pt x="2623" y="1652"/>
                    </a:lnTo>
                    <a:lnTo>
                      <a:pt x="2623" y="1652"/>
                    </a:lnTo>
                    <a:lnTo>
                      <a:pt x="2624" y="1652"/>
                    </a:lnTo>
                    <a:lnTo>
                      <a:pt x="2624" y="1652"/>
                    </a:lnTo>
                    <a:lnTo>
                      <a:pt x="2700" y="1657"/>
                    </a:lnTo>
                    <a:lnTo>
                      <a:pt x="2775" y="1661"/>
                    </a:lnTo>
                    <a:lnTo>
                      <a:pt x="2852" y="1662"/>
                    </a:lnTo>
                    <a:lnTo>
                      <a:pt x="2927" y="1663"/>
                    </a:lnTo>
                    <a:lnTo>
                      <a:pt x="2927" y="1663"/>
                    </a:lnTo>
                    <a:lnTo>
                      <a:pt x="2927" y="1663"/>
                    </a:lnTo>
                    <a:lnTo>
                      <a:pt x="2927" y="1663"/>
                    </a:lnTo>
                    <a:lnTo>
                      <a:pt x="2927" y="1663"/>
                    </a:lnTo>
                    <a:lnTo>
                      <a:pt x="2927" y="1663"/>
                    </a:lnTo>
                    <a:lnTo>
                      <a:pt x="2985" y="1663"/>
                    </a:lnTo>
                    <a:lnTo>
                      <a:pt x="3044" y="1661"/>
                    </a:lnTo>
                    <a:lnTo>
                      <a:pt x="3103" y="1658"/>
                    </a:lnTo>
                    <a:lnTo>
                      <a:pt x="3162" y="1655"/>
                    </a:lnTo>
                    <a:lnTo>
                      <a:pt x="3219" y="1650"/>
                    </a:lnTo>
                    <a:lnTo>
                      <a:pt x="3278" y="1643"/>
                    </a:lnTo>
                    <a:lnTo>
                      <a:pt x="3335" y="1636"/>
                    </a:lnTo>
                    <a:lnTo>
                      <a:pt x="3393" y="1627"/>
                    </a:lnTo>
                    <a:lnTo>
                      <a:pt x="3450" y="1617"/>
                    </a:lnTo>
                    <a:lnTo>
                      <a:pt x="3508" y="1605"/>
                    </a:lnTo>
                    <a:lnTo>
                      <a:pt x="3565" y="1591"/>
                    </a:lnTo>
                    <a:lnTo>
                      <a:pt x="3623" y="1576"/>
                    </a:lnTo>
                    <a:lnTo>
                      <a:pt x="3680" y="1559"/>
                    </a:lnTo>
                    <a:lnTo>
                      <a:pt x="3737" y="1541"/>
                    </a:lnTo>
                    <a:lnTo>
                      <a:pt x="3794" y="1521"/>
                    </a:lnTo>
                    <a:lnTo>
                      <a:pt x="3850" y="1498"/>
                    </a:lnTo>
                    <a:lnTo>
                      <a:pt x="3850" y="1498"/>
                    </a:lnTo>
                    <a:lnTo>
                      <a:pt x="3852" y="1498"/>
                    </a:lnTo>
                    <a:lnTo>
                      <a:pt x="3852" y="1498"/>
                    </a:lnTo>
                    <a:lnTo>
                      <a:pt x="3857" y="1496"/>
                    </a:lnTo>
                    <a:lnTo>
                      <a:pt x="3857" y="1496"/>
                    </a:lnTo>
                    <a:lnTo>
                      <a:pt x="3857" y="1496"/>
                    </a:lnTo>
                    <a:lnTo>
                      <a:pt x="3928" y="1468"/>
                    </a:lnTo>
                    <a:lnTo>
                      <a:pt x="3999" y="1438"/>
                    </a:lnTo>
                    <a:lnTo>
                      <a:pt x="4070" y="1405"/>
                    </a:lnTo>
                    <a:lnTo>
                      <a:pt x="4140" y="1372"/>
                    </a:lnTo>
                    <a:lnTo>
                      <a:pt x="4212" y="1337"/>
                    </a:lnTo>
                    <a:lnTo>
                      <a:pt x="4282" y="1300"/>
                    </a:lnTo>
                    <a:lnTo>
                      <a:pt x="4350" y="1261"/>
                    </a:lnTo>
                    <a:lnTo>
                      <a:pt x="4420" y="1223"/>
                    </a:lnTo>
                    <a:lnTo>
                      <a:pt x="4489" y="1184"/>
                    </a:lnTo>
                    <a:lnTo>
                      <a:pt x="4558" y="1144"/>
                    </a:lnTo>
                    <a:lnTo>
                      <a:pt x="4694" y="1061"/>
                    </a:lnTo>
                    <a:lnTo>
                      <a:pt x="4829" y="978"/>
                    </a:lnTo>
                    <a:lnTo>
                      <a:pt x="4962" y="896"/>
                    </a:lnTo>
                    <a:lnTo>
                      <a:pt x="4962" y="896"/>
                    </a:lnTo>
                    <a:lnTo>
                      <a:pt x="5009" y="867"/>
                    </a:lnTo>
                    <a:lnTo>
                      <a:pt x="5057" y="836"/>
                    </a:lnTo>
                    <a:lnTo>
                      <a:pt x="5104" y="804"/>
                    </a:lnTo>
                    <a:lnTo>
                      <a:pt x="5151" y="771"/>
                    </a:lnTo>
                    <a:lnTo>
                      <a:pt x="5196" y="737"/>
                    </a:lnTo>
                    <a:lnTo>
                      <a:pt x="5241" y="702"/>
                    </a:lnTo>
                    <a:lnTo>
                      <a:pt x="5286" y="667"/>
                    </a:lnTo>
                    <a:lnTo>
                      <a:pt x="5329" y="629"/>
                    </a:lnTo>
                    <a:lnTo>
                      <a:pt x="5372" y="591"/>
                    </a:lnTo>
                    <a:lnTo>
                      <a:pt x="5414" y="554"/>
                    </a:lnTo>
                    <a:lnTo>
                      <a:pt x="5456" y="514"/>
                    </a:lnTo>
                    <a:lnTo>
                      <a:pt x="5497" y="474"/>
                    </a:lnTo>
                    <a:lnTo>
                      <a:pt x="5537" y="434"/>
                    </a:lnTo>
                    <a:lnTo>
                      <a:pt x="5576" y="392"/>
                    </a:lnTo>
                    <a:lnTo>
                      <a:pt x="5614" y="351"/>
                    </a:lnTo>
                    <a:lnTo>
                      <a:pt x="5653" y="309"/>
                    </a:lnTo>
                    <a:lnTo>
                      <a:pt x="5653" y="309"/>
                    </a:lnTo>
                    <a:lnTo>
                      <a:pt x="5653" y="309"/>
                    </a:lnTo>
                    <a:lnTo>
                      <a:pt x="5664" y="296"/>
                    </a:lnTo>
                    <a:lnTo>
                      <a:pt x="5674" y="263"/>
                    </a:lnTo>
                    <a:close/>
                    <a:moveTo>
                      <a:pt x="0" y="0"/>
                    </a:moveTo>
                    <a:lnTo>
                      <a:pt x="28" y="52"/>
                    </a:lnTo>
                    <a:lnTo>
                      <a:pt x="28" y="52"/>
                    </a:lnTo>
                    <a:lnTo>
                      <a:pt x="85" y="114"/>
                    </a:lnTo>
                    <a:lnTo>
                      <a:pt x="85" y="114"/>
                    </a:lnTo>
                    <a:lnTo>
                      <a:pt x="85" y="114"/>
                    </a:lnTo>
                    <a:lnTo>
                      <a:pt x="85" y="114"/>
                    </a:lnTo>
                    <a:lnTo>
                      <a:pt x="221" y="257"/>
                    </a:lnTo>
                    <a:lnTo>
                      <a:pt x="288" y="329"/>
                    </a:lnTo>
                    <a:lnTo>
                      <a:pt x="354" y="399"/>
                    </a:lnTo>
                    <a:lnTo>
                      <a:pt x="354" y="399"/>
                    </a:lnTo>
                    <a:lnTo>
                      <a:pt x="391" y="440"/>
                    </a:lnTo>
                    <a:lnTo>
                      <a:pt x="430" y="479"/>
                    </a:lnTo>
                    <a:lnTo>
                      <a:pt x="470" y="516"/>
                    </a:lnTo>
                    <a:lnTo>
                      <a:pt x="511" y="551"/>
                    </a:lnTo>
                    <a:lnTo>
                      <a:pt x="553" y="586"/>
                    </a:lnTo>
                    <a:lnTo>
                      <a:pt x="595" y="619"/>
                    </a:lnTo>
                    <a:lnTo>
                      <a:pt x="638" y="652"/>
                    </a:lnTo>
                    <a:lnTo>
                      <a:pt x="680" y="683"/>
                    </a:lnTo>
                    <a:lnTo>
                      <a:pt x="680" y="683"/>
                    </a:lnTo>
                    <a:lnTo>
                      <a:pt x="638" y="649"/>
                    </a:lnTo>
                    <a:lnTo>
                      <a:pt x="596" y="614"/>
                    </a:lnTo>
                    <a:lnTo>
                      <a:pt x="554" y="578"/>
                    </a:lnTo>
                    <a:lnTo>
                      <a:pt x="513" y="540"/>
                    </a:lnTo>
                    <a:lnTo>
                      <a:pt x="473" y="501"/>
                    </a:lnTo>
                    <a:lnTo>
                      <a:pt x="433" y="461"/>
                    </a:lnTo>
                    <a:lnTo>
                      <a:pt x="393" y="421"/>
                    </a:lnTo>
                    <a:lnTo>
                      <a:pt x="354" y="379"/>
                    </a:lnTo>
                    <a:lnTo>
                      <a:pt x="354" y="379"/>
                    </a:lnTo>
                    <a:lnTo>
                      <a:pt x="266" y="285"/>
                    </a:lnTo>
                    <a:lnTo>
                      <a:pt x="178" y="192"/>
                    </a:lnTo>
                    <a:lnTo>
                      <a:pt x="89" y="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CC5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2" name="Freeform 24">
                <a:extLst>
                  <a:ext uri="{FF2B5EF4-FFF2-40B4-BE49-F238E27FC236}">
                    <a16:creationId xmlns:a16="http://schemas.microsoft.com/office/drawing/2014/main" id="{0787B553-2364-B05E-8921-4E0EDCA48A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4" y="2905"/>
                <a:ext cx="1136" cy="350"/>
              </a:xfrm>
              <a:custGeom>
                <a:avLst/>
                <a:gdLst>
                  <a:gd name="T0" fmla="*/ 4466 w 4544"/>
                  <a:gd name="T1" fmla="*/ 88 h 1400"/>
                  <a:gd name="T2" fmla="*/ 4299 w 4544"/>
                  <a:gd name="T3" fmla="*/ 256 h 1400"/>
                  <a:gd name="T4" fmla="*/ 4121 w 4544"/>
                  <a:gd name="T5" fmla="*/ 411 h 1400"/>
                  <a:gd name="T6" fmla="*/ 3931 w 4544"/>
                  <a:gd name="T7" fmla="*/ 550 h 1400"/>
                  <a:gd name="T8" fmla="*/ 3699 w 4544"/>
                  <a:gd name="T9" fmla="*/ 694 h 1400"/>
                  <a:gd name="T10" fmla="*/ 3290 w 4544"/>
                  <a:gd name="T11" fmla="*/ 940 h 1400"/>
                  <a:gd name="T12" fmla="*/ 3010 w 4544"/>
                  <a:gd name="T13" fmla="*/ 1089 h 1400"/>
                  <a:gd name="T14" fmla="*/ 2727 w 4544"/>
                  <a:gd name="T15" fmla="*/ 1213 h 1400"/>
                  <a:gd name="T16" fmla="*/ 2554 w 4544"/>
                  <a:gd name="T17" fmla="*/ 1274 h 1400"/>
                  <a:gd name="T18" fmla="*/ 2324 w 4544"/>
                  <a:gd name="T19" fmla="*/ 1333 h 1400"/>
                  <a:gd name="T20" fmla="*/ 2090 w 4544"/>
                  <a:gd name="T21" fmla="*/ 1367 h 1400"/>
                  <a:gd name="T22" fmla="*/ 1855 w 4544"/>
                  <a:gd name="T23" fmla="*/ 1379 h 1400"/>
                  <a:gd name="T24" fmla="*/ 1642 w 4544"/>
                  <a:gd name="T25" fmla="*/ 1377 h 1400"/>
                  <a:gd name="T26" fmla="*/ 1437 w 4544"/>
                  <a:gd name="T27" fmla="*/ 1362 h 1400"/>
                  <a:gd name="T28" fmla="*/ 1235 w 4544"/>
                  <a:gd name="T29" fmla="*/ 1321 h 1400"/>
                  <a:gd name="T30" fmla="*/ 1039 w 4544"/>
                  <a:gd name="T31" fmla="*/ 1265 h 1400"/>
                  <a:gd name="T32" fmla="*/ 802 w 4544"/>
                  <a:gd name="T33" fmla="*/ 1179 h 1400"/>
                  <a:gd name="T34" fmla="*/ 541 w 4544"/>
                  <a:gd name="T35" fmla="*/ 1067 h 1400"/>
                  <a:gd name="T36" fmla="*/ 289 w 4544"/>
                  <a:gd name="T37" fmla="*/ 947 h 1400"/>
                  <a:gd name="T38" fmla="*/ 136 w 4544"/>
                  <a:gd name="T39" fmla="*/ 859 h 1400"/>
                  <a:gd name="T40" fmla="*/ 50 w 4544"/>
                  <a:gd name="T41" fmla="*/ 798 h 1400"/>
                  <a:gd name="T42" fmla="*/ 0 w 4544"/>
                  <a:gd name="T43" fmla="*/ 759 h 1400"/>
                  <a:gd name="T44" fmla="*/ 81 w 4544"/>
                  <a:gd name="T45" fmla="*/ 839 h 1400"/>
                  <a:gd name="T46" fmla="*/ 145 w 4544"/>
                  <a:gd name="T47" fmla="*/ 899 h 1400"/>
                  <a:gd name="T48" fmla="*/ 298 w 4544"/>
                  <a:gd name="T49" fmla="*/ 991 h 1400"/>
                  <a:gd name="T50" fmla="*/ 461 w 4544"/>
                  <a:gd name="T51" fmla="*/ 1064 h 1400"/>
                  <a:gd name="T52" fmla="*/ 712 w 4544"/>
                  <a:gd name="T53" fmla="*/ 1161 h 1400"/>
                  <a:gd name="T54" fmla="*/ 990 w 4544"/>
                  <a:gd name="T55" fmla="*/ 1270 h 1400"/>
                  <a:gd name="T56" fmla="*/ 1185 w 4544"/>
                  <a:gd name="T57" fmla="*/ 1330 h 1400"/>
                  <a:gd name="T58" fmla="*/ 1385 w 4544"/>
                  <a:gd name="T59" fmla="*/ 1374 h 1400"/>
                  <a:gd name="T60" fmla="*/ 1493 w 4544"/>
                  <a:gd name="T61" fmla="*/ 1389 h 1400"/>
                  <a:gd name="T62" fmla="*/ 1570 w 4544"/>
                  <a:gd name="T63" fmla="*/ 1394 h 1400"/>
                  <a:gd name="T64" fmla="*/ 1797 w 4544"/>
                  <a:gd name="T65" fmla="*/ 1400 h 1400"/>
                  <a:gd name="T66" fmla="*/ 1797 w 4544"/>
                  <a:gd name="T67" fmla="*/ 1400 h 1400"/>
                  <a:gd name="T68" fmla="*/ 2032 w 4544"/>
                  <a:gd name="T69" fmla="*/ 1392 h 1400"/>
                  <a:gd name="T70" fmla="*/ 2263 w 4544"/>
                  <a:gd name="T71" fmla="*/ 1364 h 1400"/>
                  <a:gd name="T72" fmla="*/ 2493 w 4544"/>
                  <a:gd name="T73" fmla="*/ 1313 h 1400"/>
                  <a:gd name="T74" fmla="*/ 2720 w 4544"/>
                  <a:gd name="T75" fmla="*/ 1235 h 1400"/>
                  <a:gd name="T76" fmla="*/ 2727 w 4544"/>
                  <a:gd name="T77" fmla="*/ 1233 h 1400"/>
                  <a:gd name="T78" fmla="*/ 2869 w 4544"/>
                  <a:gd name="T79" fmla="*/ 1175 h 1400"/>
                  <a:gd name="T80" fmla="*/ 3152 w 4544"/>
                  <a:gd name="T81" fmla="*/ 1037 h 1400"/>
                  <a:gd name="T82" fmla="*/ 3428 w 4544"/>
                  <a:gd name="T83" fmla="*/ 881 h 1400"/>
                  <a:gd name="T84" fmla="*/ 3832 w 4544"/>
                  <a:gd name="T85" fmla="*/ 633 h 1400"/>
                  <a:gd name="T86" fmla="*/ 4021 w 4544"/>
                  <a:gd name="T87" fmla="*/ 508 h 1400"/>
                  <a:gd name="T88" fmla="*/ 4199 w 4544"/>
                  <a:gd name="T89" fmla="*/ 366 h 1400"/>
                  <a:gd name="T90" fmla="*/ 4367 w 4544"/>
                  <a:gd name="T91" fmla="*/ 211 h 1400"/>
                  <a:gd name="T92" fmla="*/ 4523 w 4544"/>
                  <a:gd name="T93" fmla="*/ 46 h 1400"/>
                  <a:gd name="T94" fmla="*/ 4544 w 4544"/>
                  <a:gd name="T95" fmla="*/ 0 h 1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4544" h="1400">
                    <a:moveTo>
                      <a:pt x="4544" y="0"/>
                    </a:moveTo>
                    <a:lnTo>
                      <a:pt x="4544" y="0"/>
                    </a:lnTo>
                    <a:lnTo>
                      <a:pt x="4506" y="44"/>
                    </a:lnTo>
                    <a:lnTo>
                      <a:pt x="4466" y="88"/>
                    </a:lnTo>
                    <a:lnTo>
                      <a:pt x="4424" y="131"/>
                    </a:lnTo>
                    <a:lnTo>
                      <a:pt x="4383" y="173"/>
                    </a:lnTo>
                    <a:lnTo>
                      <a:pt x="4342" y="215"/>
                    </a:lnTo>
                    <a:lnTo>
                      <a:pt x="4299" y="256"/>
                    </a:lnTo>
                    <a:lnTo>
                      <a:pt x="4256" y="296"/>
                    </a:lnTo>
                    <a:lnTo>
                      <a:pt x="4211" y="335"/>
                    </a:lnTo>
                    <a:lnTo>
                      <a:pt x="4166" y="374"/>
                    </a:lnTo>
                    <a:lnTo>
                      <a:pt x="4121" y="411"/>
                    </a:lnTo>
                    <a:lnTo>
                      <a:pt x="4074" y="447"/>
                    </a:lnTo>
                    <a:lnTo>
                      <a:pt x="4027" y="483"/>
                    </a:lnTo>
                    <a:lnTo>
                      <a:pt x="3979" y="516"/>
                    </a:lnTo>
                    <a:lnTo>
                      <a:pt x="3931" y="550"/>
                    </a:lnTo>
                    <a:lnTo>
                      <a:pt x="3882" y="581"/>
                    </a:lnTo>
                    <a:lnTo>
                      <a:pt x="3832" y="613"/>
                    </a:lnTo>
                    <a:lnTo>
                      <a:pt x="3832" y="613"/>
                    </a:lnTo>
                    <a:lnTo>
                      <a:pt x="3699" y="694"/>
                    </a:lnTo>
                    <a:lnTo>
                      <a:pt x="3564" y="777"/>
                    </a:lnTo>
                    <a:lnTo>
                      <a:pt x="3428" y="859"/>
                    </a:lnTo>
                    <a:lnTo>
                      <a:pt x="3359" y="899"/>
                    </a:lnTo>
                    <a:lnTo>
                      <a:pt x="3290" y="940"/>
                    </a:lnTo>
                    <a:lnTo>
                      <a:pt x="3220" y="978"/>
                    </a:lnTo>
                    <a:lnTo>
                      <a:pt x="3152" y="1016"/>
                    </a:lnTo>
                    <a:lnTo>
                      <a:pt x="3082" y="1052"/>
                    </a:lnTo>
                    <a:lnTo>
                      <a:pt x="3010" y="1089"/>
                    </a:lnTo>
                    <a:lnTo>
                      <a:pt x="2940" y="1122"/>
                    </a:lnTo>
                    <a:lnTo>
                      <a:pt x="2869" y="1154"/>
                    </a:lnTo>
                    <a:lnTo>
                      <a:pt x="2798" y="1184"/>
                    </a:lnTo>
                    <a:lnTo>
                      <a:pt x="2727" y="1213"/>
                    </a:lnTo>
                    <a:lnTo>
                      <a:pt x="2727" y="1213"/>
                    </a:lnTo>
                    <a:lnTo>
                      <a:pt x="2669" y="1235"/>
                    </a:lnTo>
                    <a:lnTo>
                      <a:pt x="2612" y="1255"/>
                    </a:lnTo>
                    <a:lnTo>
                      <a:pt x="2554" y="1274"/>
                    </a:lnTo>
                    <a:lnTo>
                      <a:pt x="2497" y="1291"/>
                    </a:lnTo>
                    <a:lnTo>
                      <a:pt x="2439" y="1306"/>
                    </a:lnTo>
                    <a:lnTo>
                      <a:pt x="2382" y="1320"/>
                    </a:lnTo>
                    <a:lnTo>
                      <a:pt x="2324" y="1333"/>
                    </a:lnTo>
                    <a:lnTo>
                      <a:pt x="2265" y="1343"/>
                    </a:lnTo>
                    <a:lnTo>
                      <a:pt x="2208" y="1352"/>
                    </a:lnTo>
                    <a:lnTo>
                      <a:pt x="2149" y="1360"/>
                    </a:lnTo>
                    <a:lnTo>
                      <a:pt x="2090" y="1367"/>
                    </a:lnTo>
                    <a:lnTo>
                      <a:pt x="2033" y="1372"/>
                    </a:lnTo>
                    <a:lnTo>
                      <a:pt x="1974" y="1375"/>
                    </a:lnTo>
                    <a:lnTo>
                      <a:pt x="1915" y="1378"/>
                    </a:lnTo>
                    <a:lnTo>
                      <a:pt x="1855" y="1379"/>
                    </a:lnTo>
                    <a:lnTo>
                      <a:pt x="1797" y="1380"/>
                    </a:lnTo>
                    <a:lnTo>
                      <a:pt x="1797" y="1380"/>
                    </a:lnTo>
                    <a:lnTo>
                      <a:pt x="1719" y="1379"/>
                    </a:lnTo>
                    <a:lnTo>
                      <a:pt x="1642" y="1377"/>
                    </a:lnTo>
                    <a:lnTo>
                      <a:pt x="1564" y="1373"/>
                    </a:lnTo>
                    <a:lnTo>
                      <a:pt x="1487" y="1368"/>
                    </a:lnTo>
                    <a:lnTo>
                      <a:pt x="1487" y="1368"/>
                    </a:lnTo>
                    <a:lnTo>
                      <a:pt x="1437" y="1362"/>
                    </a:lnTo>
                    <a:lnTo>
                      <a:pt x="1385" y="1353"/>
                    </a:lnTo>
                    <a:lnTo>
                      <a:pt x="1335" y="1344"/>
                    </a:lnTo>
                    <a:lnTo>
                      <a:pt x="1285" y="1334"/>
                    </a:lnTo>
                    <a:lnTo>
                      <a:pt x="1235" y="1321"/>
                    </a:lnTo>
                    <a:lnTo>
                      <a:pt x="1185" y="1309"/>
                    </a:lnTo>
                    <a:lnTo>
                      <a:pt x="1137" y="1295"/>
                    </a:lnTo>
                    <a:lnTo>
                      <a:pt x="1088" y="1281"/>
                    </a:lnTo>
                    <a:lnTo>
                      <a:pt x="1039" y="1265"/>
                    </a:lnTo>
                    <a:lnTo>
                      <a:pt x="990" y="1249"/>
                    </a:lnTo>
                    <a:lnTo>
                      <a:pt x="943" y="1233"/>
                    </a:lnTo>
                    <a:lnTo>
                      <a:pt x="895" y="1215"/>
                    </a:lnTo>
                    <a:lnTo>
                      <a:pt x="802" y="1179"/>
                    </a:lnTo>
                    <a:lnTo>
                      <a:pt x="712" y="1140"/>
                    </a:lnTo>
                    <a:lnTo>
                      <a:pt x="712" y="1140"/>
                    </a:lnTo>
                    <a:lnTo>
                      <a:pt x="623" y="1102"/>
                    </a:lnTo>
                    <a:lnTo>
                      <a:pt x="541" y="1067"/>
                    </a:lnTo>
                    <a:lnTo>
                      <a:pt x="468" y="1035"/>
                    </a:lnTo>
                    <a:lnTo>
                      <a:pt x="401" y="1003"/>
                    </a:lnTo>
                    <a:lnTo>
                      <a:pt x="341" y="973"/>
                    </a:lnTo>
                    <a:lnTo>
                      <a:pt x="289" y="947"/>
                    </a:lnTo>
                    <a:lnTo>
                      <a:pt x="241" y="922"/>
                    </a:lnTo>
                    <a:lnTo>
                      <a:pt x="201" y="898"/>
                    </a:lnTo>
                    <a:lnTo>
                      <a:pt x="166" y="878"/>
                    </a:lnTo>
                    <a:lnTo>
                      <a:pt x="136" y="859"/>
                    </a:lnTo>
                    <a:lnTo>
                      <a:pt x="91" y="829"/>
                    </a:lnTo>
                    <a:lnTo>
                      <a:pt x="63" y="809"/>
                    </a:lnTo>
                    <a:lnTo>
                      <a:pt x="50" y="798"/>
                    </a:lnTo>
                    <a:lnTo>
                      <a:pt x="50" y="798"/>
                    </a:lnTo>
                    <a:lnTo>
                      <a:pt x="50" y="798"/>
                    </a:lnTo>
                    <a:lnTo>
                      <a:pt x="50" y="798"/>
                    </a:lnTo>
                    <a:lnTo>
                      <a:pt x="0" y="759"/>
                    </a:lnTo>
                    <a:lnTo>
                      <a:pt x="0" y="759"/>
                    </a:lnTo>
                    <a:lnTo>
                      <a:pt x="41" y="799"/>
                    </a:lnTo>
                    <a:lnTo>
                      <a:pt x="81" y="839"/>
                    </a:lnTo>
                    <a:lnTo>
                      <a:pt x="81" y="839"/>
                    </a:lnTo>
                    <a:lnTo>
                      <a:pt x="81" y="839"/>
                    </a:lnTo>
                    <a:lnTo>
                      <a:pt x="78" y="844"/>
                    </a:lnTo>
                    <a:lnTo>
                      <a:pt x="78" y="844"/>
                    </a:lnTo>
                    <a:lnTo>
                      <a:pt x="110" y="873"/>
                    </a:lnTo>
                    <a:lnTo>
                      <a:pt x="145" y="899"/>
                    </a:lnTo>
                    <a:lnTo>
                      <a:pt x="181" y="925"/>
                    </a:lnTo>
                    <a:lnTo>
                      <a:pt x="219" y="948"/>
                    </a:lnTo>
                    <a:lnTo>
                      <a:pt x="258" y="970"/>
                    </a:lnTo>
                    <a:lnTo>
                      <a:pt x="298" y="991"/>
                    </a:lnTo>
                    <a:lnTo>
                      <a:pt x="338" y="1010"/>
                    </a:lnTo>
                    <a:lnTo>
                      <a:pt x="379" y="1028"/>
                    </a:lnTo>
                    <a:lnTo>
                      <a:pt x="420" y="1046"/>
                    </a:lnTo>
                    <a:lnTo>
                      <a:pt x="461" y="1064"/>
                    </a:lnTo>
                    <a:lnTo>
                      <a:pt x="545" y="1096"/>
                    </a:lnTo>
                    <a:lnTo>
                      <a:pt x="629" y="1129"/>
                    </a:lnTo>
                    <a:lnTo>
                      <a:pt x="712" y="1161"/>
                    </a:lnTo>
                    <a:lnTo>
                      <a:pt x="712" y="1161"/>
                    </a:lnTo>
                    <a:lnTo>
                      <a:pt x="802" y="1199"/>
                    </a:lnTo>
                    <a:lnTo>
                      <a:pt x="895" y="1235"/>
                    </a:lnTo>
                    <a:lnTo>
                      <a:pt x="943" y="1253"/>
                    </a:lnTo>
                    <a:lnTo>
                      <a:pt x="990" y="1270"/>
                    </a:lnTo>
                    <a:lnTo>
                      <a:pt x="1039" y="1286"/>
                    </a:lnTo>
                    <a:lnTo>
                      <a:pt x="1088" y="1301"/>
                    </a:lnTo>
                    <a:lnTo>
                      <a:pt x="1137" y="1316"/>
                    </a:lnTo>
                    <a:lnTo>
                      <a:pt x="1185" y="1330"/>
                    </a:lnTo>
                    <a:lnTo>
                      <a:pt x="1235" y="1343"/>
                    </a:lnTo>
                    <a:lnTo>
                      <a:pt x="1285" y="1354"/>
                    </a:lnTo>
                    <a:lnTo>
                      <a:pt x="1335" y="1364"/>
                    </a:lnTo>
                    <a:lnTo>
                      <a:pt x="1385" y="1374"/>
                    </a:lnTo>
                    <a:lnTo>
                      <a:pt x="1437" y="1382"/>
                    </a:lnTo>
                    <a:lnTo>
                      <a:pt x="1487" y="1388"/>
                    </a:lnTo>
                    <a:lnTo>
                      <a:pt x="1487" y="1388"/>
                    </a:lnTo>
                    <a:lnTo>
                      <a:pt x="1493" y="1389"/>
                    </a:lnTo>
                    <a:lnTo>
                      <a:pt x="1493" y="1389"/>
                    </a:lnTo>
                    <a:lnTo>
                      <a:pt x="1494" y="1389"/>
                    </a:lnTo>
                    <a:lnTo>
                      <a:pt x="1494" y="1389"/>
                    </a:lnTo>
                    <a:lnTo>
                      <a:pt x="1570" y="1394"/>
                    </a:lnTo>
                    <a:lnTo>
                      <a:pt x="1645" y="1398"/>
                    </a:lnTo>
                    <a:lnTo>
                      <a:pt x="1722" y="1399"/>
                    </a:lnTo>
                    <a:lnTo>
                      <a:pt x="1797" y="1400"/>
                    </a:lnTo>
                    <a:lnTo>
                      <a:pt x="1797" y="1400"/>
                    </a:lnTo>
                    <a:lnTo>
                      <a:pt x="1797" y="1400"/>
                    </a:lnTo>
                    <a:lnTo>
                      <a:pt x="1797" y="1400"/>
                    </a:lnTo>
                    <a:lnTo>
                      <a:pt x="1797" y="1400"/>
                    </a:lnTo>
                    <a:lnTo>
                      <a:pt x="1797" y="1400"/>
                    </a:lnTo>
                    <a:lnTo>
                      <a:pt x="1855" y="1400"/>
                    </a:lnTo>
                    <a:lnTo>
                      <a:pt x="1914" y="1398"/>
                    </a:lnTo>
                    <a:lnTo>
                      <a:pt x="1973" y="1395"/>
                    </a:lnTo>
                    <a:lnTo>
                      <a:pt x="2032" y="1392"/>
                    </a:lnTo>
                    <a:lnTo>
                      <a:pt x="2089" y="1387"/>
                    </a:lnTo>
                    <a:lnTo>
                      <a:pt x="2148" y="1380"/>
                    </a:lnTo>
                    <a:lnTo>
                      <a:pt x="2205" y="1373"/>
                    </a:lnTo>
                    <a:lnTo>
                      <a:pt x="2263" y="1364"/>
                    </a:lnTo>
                    <a:lnTo>
                      <a:pt x="2320" y="1354"/>
                    </a:lnTo>
                    <a:lnTo>
                      <a:pt x="2378" y="1342"/>
                    </a:lnTo>
                    <a:lnTo>
                      <a:pt x="2435" y="1328"/>
                    </a:lnTo>
                    <a:lnTo>
                      <a:pt x="2493" y="1313"/>
                    </a:lnTo>
                    <a:lnTo>
                      <a:pt x="2550" y="1296"/>
                    </a:lnTo>
                    <a:lnTo>
                      <a:pt x="2607" y="1278"/>
                    </a:lnTo>
                    <a:lnTo>
                      <a:pt x="2664" y="1258"/>
                    </a:lnTo>
                    <a:lnTo>
                      <a:pt x="2720" y="1235"/>
                    </a:lnTo>
                    <a:lnTo>
                      <a:pt x="2720" y="1235"/>
                    </a:lnTo>
                    <a:lnTo>
                      <a:pt x="2722" y="1235"/>
                    </a:lnTo>
                    <a:lnTo>
                      <a:pt x="2722" y="1235"/>
                    </a:lnTo>
                    <a:lnTo>
                      <a:pt x="2727" y="1233"/>
                    </a:lnTo>
                    <a:lnTo>
                      <a:pt x="2727" y="1233"/>
                    </a:lnTo>
                    <a:lnTo>
                      <a:pt x="2727" y="1233"/>
                    </a:lnTo>
                    <a:lnTo>
                      <a:pt x="2798" y="1205"/>
                    </a:lnTo>
                    <a:lnTo>
                      <a:pt x="2869" y="1175"/>
                    </a:lnTo>
                    <a:lnTo>
                      <a:pt x="2940" y="1142"/>
                    </a:lnTo>
                    <a:lnTo>
                      <a:pt x="3010" y="1109"/>
                    </a:lnTo>
                    <a:lnTo>
                      <a:pt x="3082" y="1074"/>
                    </a:lnTo>
                    <a:lnTo>
                      <a:pt x="3152" y="1037"/>
                    </a:lnTo>
                    <a:lnTo>
                      <a:pt x="3220" y="998"/>
                    </a:lnTo>
                    <a:lnTo>
                      <a:pt x="3290" y="960"/>
                    </a:lnTo>
                    <a:lnTo>
                      <a:pt x="3359" y="921"/>
                    </a:lnTo>
                    <a:lnTo>
                      <a:pt x="3428" y="881"/>
                    </a:lnTo>
                    <a:lnTo>
                      <a:pt x="3564" y="798"/>
                    </a:lnTo>
                    <a:lnTo>
                      <a:pt x="3699" y="715"/>
                    </a:lnTo>
                    <a:lnTo>
                      <a:pt x="3832" y="633"/>
                    </a:lnTo>
                    <a:lnTo>
                      <a:pt x="3832" y="633"/>
                    </a:lnTo>
                    <a:lnTo>
                      <a:pt x="3879" y="604"/>
                    </a:lnTo>
                    <a:lnTo>
                      <a:pt x="3927" y="573"/>
                    </a:lnTo>
                    <a:lnTo>
                      <a:pt x="3974" y="541"/>
                    </a:lnTo>
                    <a:lnTo>
                      <a:pt x="4021" y="508"/>
                    </a:lnTo>
                    <a:lnTo>
                      <a:pt x="4066" y="474"/>
                    </a:lnTo>
                    <a:lnTo>
                      <a:pt x="4111" y="439"/>
                    </a:lnTo>
                    <a:lnTo>
                      <a:pt x="4156" y="404"/>
                    </a:lnTo>
                    <a:lnTo>
                      <a:pt x="4199" y="366"/>
                    </a:lnTo>
                    <a:lnTo>
                      <a:pt x="4242" y="328"/>
                    </a:lnTo>
                    <a:lnTo>
                      <a:pt x="4284" y="291"/>
                    </a:lnTo>
                    <a:lnTo>
                      <a:pt x="4326" y="251"/>
                    </a:lnTo>
                    <a:lnTo>
                      <a:pt x="4367" y="211"/>
                    </a:lnTo>
                    <a:lnTo>
                      <a:pt x="4407" y="171"/>
                    </a:lnTo>
                    <a:lnTo>
                      <a:pt x="4446" y="129"/>
                    </a:lnTo>
                    <a:lnTo>
                      <a:pt x="4484" y="88"/>
                    </a:lnTo>
                    <a:lnTo>
                      <a:pt x="4523" y="46"/>
                    </a:lnTo>
                    <a:lnTo>
                      <a:pt x="4523" y="46"/>
                    </a:lnTo>
                    <a:lnTo>
                      <a:pt x="4523" y="46"/>
                    </a:lnTo>
                    <a:lnTo>
                      <a:pt x="4534" y="33"/>
                    </a:lnTo>
                    <a:lnTo>
                      <a:pt x="454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3" name="Freeform 25">
                <a:extLst>
                  <a:ext uri="{FF2B5EF4-FFF2-40B4-BE49-F238E27FC236}">
                    <a16:creationId xmlns:a16="http://schemas.microsoft.com/office/drawing/2014/main" id="{F8F628F8-CA1D-DECB-FA36-672E6A8BB4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1" y="2840"/>
                <a:ext cx="170" cy="170"/>
              </a:xfrm>
              <a:custGeom>
                <a:avLst/>
                <a:gdLst>
                  <a:gd name="T0" fmla="*/ 0 w 680"/>
                  <a:gd name="T1" fmla="*/ 0 h 683"/>
                  <a:gd name="T2" fmla="*/ 28 w 680"/>
                  <a:gd name="T3" fmla="*/ 52 h 683"/>
                  <a:gd name="T4" fmla="*/ 28 w 680"/>
                  <a:gd name="T5" fmla="*/ 52 h 683"/>
                  <a:gd name="T6" fmla="*/ 85 w 680"/>
                  <a:gd name="T7" fmla="*/ 114 h 683"/>
                  <a:gd name="T8" fmla="*/ 85 w 680"/>
                  <a:gd name="T9" fmla="*/ 114 h 683"/>
                  <a:gd name="T10" fmla="*/ 85 w 680"/>
                  <a:gd name="T11" fmla="*/ 114 h 683"/>
                  <a:gd name="T12" fmla="*/ 85 w 680"/>
                  <a:gd name="T13" fmla="*/ 114 h 683"/>
                  <a:gd name="T14" fmla="*/ 221 w 680"/>
                  <a:gd name="T15" fmla="*/ 257 h 683"/>
                  <a:gd name="T16" fmla="*/ 288 w 680"/>
                  <a:gd name="T17" fmla="*/ 329 h 683"/>
                  <a:gd name="T18" fmla="*/ 354 w 680"/>
                  <a:gd name="T19" fmla="*/ 399 h 683"/>
                  <a:gd name="T20" fmla="*/ 354 w 680"/>
                  <a:gd name="T21" fmla="*/ 399 h 683"/>
                  <a:gd name="T22" fmla="*/ 391 w 680"/>
                  <a:gd name="T23" fmla="*/ 440 h 683"/>
                  <a:gd name="T24" fmla="*/ 430 w 680"/>
                  <a:gd name="T25" fmla="*/ 479 h 683"/>
                  <a:gd name="T26" fmla="*/ 470 w 680"/>
                  <a:gd name="T27" fmla="*/ 516 h 683"/>
                  <a:gd name="T28" fmla="*/ 511 w 680"/>
                  <a:gd name="T29" fmla="*/ 551 h 683"/>
                  <a:gd name="T30" fmla="*/ 553 w 680"/>
                  <a:gd name="T31" fmla="*/ 586 h 683"/>
                  <a:gd name="T32" fmla="*/ 595 w 680"/>
                  <a:gd name="T33" fmla="*/ 619 h 683"/>
                  <a:gd name="T34" fmla="*/ 638 w 680"/>
                  <a:gd name="T35" fmla="*/ 652 h 683"/>
                  <a:gd name="T36" fmla="*/ 680 w 680"/>
                  <a:gd name="T37" fmla="*/ 683 h 683"/>
                  <a:gd name="T38" fmla="*/ 680 w 680"/>
                  <a:gd name="T39" fmla="*/ 683 h 683"/>
                  <a:gd name="T40" fmla="*/ 638 w 680"/>
                  <a:gd name="T41" fmla="*/ 649 h 683"/>
                  <a:gd name="T42" fmla="*/ 596 w 680"/>
                  <a:gd name="T43" fmla="*/ 614 h 683"/>
                  <a:gd name="T44" fmla="*/ 554 w 680"/>
                  <a:gd name="T45" fmla="*/ 578 h 683"/>
                  <a:gd name="T46" fmla="*/ 513 w 680"/>
                  <a:gd name="T47" fmla="*/ 540 h 683"/>
                  <a:gd name="T48" fmla="*/ 473 w 680"/>
                  <a:gd name="T49" fmla="*/ 501 h 683"/>
                  <a:gd name="T50" fmla="*/ 433 w 680"/>
                  <a:gd name="T51" fmla="*/ 461 h 683"/>
                  <a:gd name="T52" fmla="*/ 393 w 680"/>
                  <a:gd name="T53" fmla="*/ 421 h 683"/>
                  <a:gd name="T54" fmla="*/ 354 w 680"/>
                  <a:gd name="T55" fmla="*/ 379 h 683"/>
                  <a:gd name="T56" fmla="*/ 354 w 680"/>
                  <a:gd name="T57" fmla="*/ 379 h 683"/>
                  <a:gd name="T58" fmla="*/ 266 w 680"/>
                  <a:gd name="T59" fmla="*/ 285 h 683"/>
                  <a:gd name="T60" fmla="*/ 178 w 680"/>
                  <a:gd name="T61" fmla="*/ 192 h 683"/>
                  <a:gd name="T62" fmla="*/ 89 w 680"/>
                  <a:gd name="T63" fmla="*/ 97 h 683"/>
                  <a:gd name="T64" fmla="*/ 0 w 680"/>
                  <a:gd name="T65" fmla="*/ 0 h 6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80" h="683">
                    <a:moveTo>
                      <a:pt x="0" y="0"/>
                    </a:moveTo>
                    <a:lnTo>
                      <a:pt x="28" y="52"/>
                    </a:lnTo>
                    <a:lnTo>
                      <a:pt x="28" y="52"/>
                    </a:lnTo>
                    <a:lnTo>
                      <a:pt x="85" y="114"/>
                    </a:lnTo>
                    <a:lnTo>
                      <a:pt x="85" y="114"/>
                    </a:lnTo>
                    <a:lnTo>
                      <a:pt x="85" y="114"/>
                    </a:lnTo>
                    <a:lnTo>
                      <a:pt x="85" y="114"/>
                    </a:lnTo>
                    <a:lnTo>
                      <a:pt x="221" y="257"/>
                    </a:lnTo>
                    <a:lnTo>
                      <a:pt x="288" y="329"/>
                    </a:lnTo>
                    <a:lnTo>
                      <a:pt x="354" y="399"/>
                    </a:lnTo>
                    <a:lnTo>
                      <a:pt x="354" y="399"/>
                    </a:lnTo>
                    <a:lnTo>
                      <a:pt x="391" y="440"/>
                    </a:lnTo>
                    <a:lnTo>
                      <a:pt x="430" y="479"/>
                    </a:lnTo>
                    <a:lnTo>
                      <a:pt x="470" y="516"/>
                    </a:lnTo>
                    <a:lnTo>
                      <a:pt x="511" y="551"/>
                    </a:lnTo>
                    <a:lnTo>
                      <a:pt x="553" y="586"/>
                    </a:lnTo>
                    <a:lnTo>
                      <a:pt x="595" y="619"/>
                    </a:lnTo>
                    <a:lnTo>
                      <a:pt x="638" y="652"/>
                    </a:lnTo>
                    <a:lnTo>
                      <a:pt x="680" y="683"/>
                    </a:lnTo>
                    <a:lnTo>
                      <a:pt x="680" y="683"/>
                    </a:lnTo>
                    <a:lnTo>
                      <a:pt x="638" y="649"/>
                    </a:lnTo>
                    <a:lnTo>
                      <a:pt x="596" y="614"/>
                    </a:lnTo>
                    <a:lnTo>
                      <a:pt x="554" y="578"/>
                    </a:lnTo>
                    <a:lnTo>
                      <a:pt x="513" y="540"/>
                    </a:lnTo>
                    <a:lnTo>
                      <a:pt x="473" y="501"/>
                    </a:lnTo>
                    <a:lnTo>
                      <a:pt x="433" y="461"/>
                    </a:lnTo>
                    <a:lnTo>
                      <a:pt x="393" y="421"/>
                    </a:lnTo>
                    <a:lnTo>
                      <a:pt x="354" y="379"/>
                    </a:lnTo>
                    <a:lnTo>
                      <a:pt x="354" y="379"/>
                    </a:lnTo>
                    <a:lnTo>
                      <a:pt x="266" y="285"/>
                    </a:lnTo>
                    <a:lnTo>
                      <a:pt x="178" y="192"/>
                    </a:lnTo>
                    <a:lnTo>
                      <a:pt x="89" y="97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4" name="Freeform 26">
                <a:extLst>
                  <a:ext uri="{FF2B5EF4-FFF2-40B4-BE49-F238E27FC236}">
                    <a16:creationId xmlns:a16="http://schemas.microsoft.com/office/drawing/2014/main" id="{001D21ED-7060-4146-B967-22ADFD0616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2" y="2868"/>
                <a:ext cx="1393" cy="521"/>
              </a:xfrm>
              <a:custGeom>
                <a:avLst/>
                <a:gdLst>
                  <a:gd name="T0" fmla="*/ 1 w 5572"/>
                  <a:gd name="T1" fmla="*/ 57 h 2083"/>
                  <a:gd name="T2" fmla="*/ 101 w 5572"/>
                  <a:gd name="T3" fmla="*/ 293 h 2083"/>
                  <a:gd name="T4" fmla="*/ 189 w 5572"/>
                  <a:gd name="T5" fmla="*/ 471 h 2083"/>
                  <a:gd name="T6" fmla="*/ 301 w 5572"/>
                  <a:gd name="T7" fmla="*/ 648 h 2083"/>
                  <a:gd name="T8" fmla="*/ 414 w 5572"/>
                  <a:gd name="T9" fmla="*/ 782 h 2083"/>
                  <a:gd name="T10" fmla="*/ 695 w 5572"/>
                  <a:gd name="T11" fmla="*/ 1060 h 2083"/>
                  <a:gd name="T12" fmla="*/ 999 w 5572"/>
                  <a:gd name="T13" fmla="*/ 1303 h 2083"/>
                  <a:gd name="T14" fmla="*/ 1328 w 5572"/>
                  <a:gd name="T15" fmla="*/ 1514 h 2083"/>
                  <a:gd name="T16" fmla="*/ 1684 w 5572"/>
                  <a:gd name="T17" fmla="*/ 1692 h 2083"/>
                  <a:gd name="T18" fmla="*/ 2184 w 5572"/>
                  <a:gd name="T19" fmla="*/ 1902 h 2083"/>
                  <a:gd name="T20" fmla="*/ 2444 w 5572"/>
                  <a:gd name="T21" fmla="*/ 1995 h 2083"/>
                  <a:gd name="T22" fmla="*/ 2707 w 5572"/>
                  <a:gd name="T23" fmla="*/ 2065 h 2083"/>
                  <a:gd name="T24" fmla="*/ 2850 w 5572"/>
                  <a:gd name="T25" fmla="*/ 2082 h 2083"/>
                  <a:gd name="T26" fmla="*/ 2988 w 5572"/>
                  <a:gd name="T27" fmla="*/ 2078 h 2083"/>
                  <a:gd name="T28" fmla="*/ 3162 w 5572"/>
                  <a:gd name="T29" fmla="*/ 2044 h 2083"/>
                  <a:gd name="T30" fmla="*/ 3330 w 5572"/>
                  <a:gd name="T31" fmla="*/ 1984 h 2083"/>
                  <a:gd name="T32" fmla="*/ 3595 w 5572"/>
                  <a:gd name="T33" fmla="*/ 1859 h 2083"/>
                  <a:gd name="T34" fmla="*/ 3830 w 5572"/>
                  <a:gd name="T35" fmla="*/ 1736 h 2083"/>
                  <a:gd name="T36" fmla="*/ 4144 w 5572"/>
                  <a:gd name="T37" fmla="*/ 1557 h 2083"/>
                  <a:gd name="T38" fmla="*/ 4448 w 5572"/>
                  <a:gd name="T39" fmla="*/ 1358 h 2083"/>
                  <a:gd name="T40" fmla="*/ 4729 w 5572"/>
                  <a:gd name="T41" fmla="*/ 1140 h 2083"/>
                  <a:gd name="T42" fmla="*/ 4999 w 5572"/>
                  <a:gd name="T43" fmla="*/ 898 h 2083"/>
                  <a:gd name="T44" fmla="*/ 5219 w 5572"/>
                  <a:gd name="T45" fmla="*/ 694 h 2083"/>
                  <a:gd name="T46" fmla="*/ 5394 w 5572"/>
                  <a:gd name="T47" fmla="*/ 501 h 2083"/>
                  <a:gd name="T48" fmla="*/ 5479 w 5572"/>
                  <a:gd name="T49" fmla="*/ 389 h 2083"/>
                  <a:gd name="T50" fmla="*/ 5546 w 5572"/>
                  <a:gd name="T51" fmla="*/ 273 h 2083"/>
                  <a:gd name="T52" fmla="*/ 5568 w 5572"/>
                  <a:gd name="T53" fmla="*/ 195 h 2083"/>
                  <a:gd name="T54" fmla="*/ 5491 w 5572"/>
                  <a:gd name="T55" fmla="*/ 278 h 2083"/>
                  <a:gd name="T56" fmla="*/ 5329 w 5572"/>
                  <a:gd name="T57" fmla="*/ 440 h 2083"/>
                  <a:gd name="T58" fmla="*/ 5156 w 5572"/>
                  <a:gd name="T59" fmla="*/ 588 h 2083"/>
                  <a:gd name="T60" fmla="*/ 4972 w 5572"/>
                  <a:gd name="T61" fmla="*/ 722 h 2083"/>
                  <a:gd name="T62" fmla="*/ 4744 w 5572"/>
                  <a:gd name="T63" fmla="*/ 864 h 2083"/>
                  <a:gd name="T64" fmla="*/ 4335 w 5572"/>
                  <a:gd name="T65" fmla="*/ 1109 h 2083"/>
                  <a:gd name="T66" fmla="*/ 4055 w 5572"/>
                  <a:gd name="T67" fmla="*/ 1258 h 2083"/>
                  <a:gd name="T68" fmla="*/ 3772 w 5572"/>
                  <a:gd name="T69" fmla="*/ 1382 h 2083"/>
                  <a:gd name="T70" fmla="*/ 3767 w 5572"/>
                  <a:gd name="T71" fmla="*/ 1384 h 2083"/>
                  <a:gd name="T72" fmla="*/ 3652 w 5572"/>
                  <a:gd name="T73" fmla="*/ 1427 h 2083"/>
                  <a:gd name="T74" fmla="*/ 3423 w 5572"/>
                  <a:gd name="T75" fmla="*/ 1491 h 2083"/>
                  <a:gd name="T76" fmla="*/ 3193 w 5572"/>
                  <a:gd name="T77" fmla="*/ 1529 h 2083"/>
                  <a:gd name="T78" fmla="*/ 2959 w 5572"/>
                  <a:gd name="T79" fmla="*/ 1547 h 2083"/>
                  <a:gd name="T80" fmla="*/ 2842 w 5572"/>
                  <a:gd name="T81" fmla="*/ 1549 h 2083"/>
                  <a:gd name="T82" fmla="*/ 2842 w 5572"/>
                  <a:gd name="T83" fmla="*/ 1549 h 2083"/>
                  <a:gd name="T84" fmla="*/ 2539 w 5572"/>
                  <a:gd name="T85" fmla="*/ 1538 h 2083"/>
                  <a:gd name="T86" fmla="*/ 2532 w 5572"/>
                  <a:gd name="T87" fmla="*/ 1537 h 2083"/>
                  <a:gd name="T88" fmla="*/ 2380 w 5572"/>
                  <a:gd name="T89" fmla="*/ 1513 h 2083"/>
                  <a:gd name="T90" fmla="*/ 2182 w 5572"/>
                  <a:gd name="T91" fmla="*/ 1465 h 2083"/>
                  <a:gd name="T92" fmla="*/ 1988 w 5572"/>
                  <a:gd name="T93" fmla="*/ 1402 h 2083"/>
                  <a:gd name="T94" fmla="*/ 1757 w 5572"/>
                  <a:gd name="T95" fmla="*/ 1310 h 2083"/>
                  <a:gd name="T96" fmla="*/ 1465 w 5572"/>
                  <a:gd name="T97" fmla="*/ 1195 h 2083"/>
                  <a:gd name="T98" fmla="*/ 1303 w 5572"/>
                  <a:gd name="T99" fmla="*/ 1119 h 2083"/>
                  <a:gd name="T100" fmla="*/ 1155 w 5572"/>
                  <a:gd name="T101" fmla="*/ 1022 h 2083"/>
                  <a:gd name="T102" fmla="*/ 1126 w 5572"/>
                  <a:gd name="T103" fmla="*/ 988 h 2083"/>
                  <a:gd name="T104" fmla="*/ 991 w 5572"/>
                  <a:gd name="T105" fmla="*/ 868 h 2083"/>
                  <a:gd name="T106" fmla="*/ 653 w 5572"/>
                  <a:gd name="T107" fmla="*/ 615 h 2083"/>
                  <a:gd name="T108" fmla="*/ 510 w 5572"/>
                  <a:gd name="T109" fmla="*/ 505 h 2083"/>
                  <a:gd name="T110" fmla="*/ 345 w 5572"/>
                  <a:gd name="T111" fmla="*/ 365 h 2083"/>
                  <a:gd name="T112" fmla="*/ 203 w 5572"/>
                  <a:gd name="T113" fmla="*/ 215 h 20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572" h="2083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" y="57"/>
                    </a:lnTo>
                    <a:lnTo>
                      <a:pt x="1" y="57"/>
                    </a:lnTo>
                    <a:lnTo>
                      <a:pt x="41" y="154"/>
                    </a:lnTo>
                    <a:lnTo>
                      <a:pt x="81" y="248"/>
                    </a:lnTo>
                    <a:lnTo>
                      <a:pt x="101" y="293"/>
                    </a:lnTo>
                    <a:lnTo>
                      <a:pt x="121" y="339"/>
                    </a:lnTo>
                    <a:lnTo>
                      <a:pt x="143" y="384"/>
                    </a:lnTo>
                    <a:lnTo>
                      <a:pt x="165" y="427"/>
                    </a:lnTo>
                    <a:lnTo>
                      <a:pt x="189" y="471"/>
                    </a:lnTo>
                    <a:lnTo>
                      <a:pt x="214" y="515"/>
                    </a:lnTo>
                    <a:lnTo>
                      <a:pt x="241" y="559"/>
                    </a:lnTo>
                    <a:lnTo>
                      <a:pt x="270" y="603"/>
                    </a:lnTo>
                    <a:lnTo>
                      <a:pt x="301" y="648"/>
                    </a:lnTo>
                    <a:lnTo>
                      <a:pt x="336" y="692"/>
                    </a:lnTo>
                    <a:lnTo>
                      <a:pt x="373" y="737"/>
                    </a:lnTo>
                    <a:lnTo>
                      <a:pt x="414" y="782"/>
                    </a:lnTo>
                    <a:lnTo>
                      <a:pt x="414" y="782"/>
                    </a:lnTo>
                    <a:lnTo>
                      <a:pt x="481" y="854"/>
                    </a:lnTo>
                    <a:lnTo>
                      <a:pt x="551" y="925"/>
                    </a:lnTo>
                    <a:lnTo>
                      <a:pt x="623" y="993"/>
                    </a:lnTo>
                    <a:lnTo>
                      <a:pt x="695" y="1060"/>
                    </a:lnTo>
                    <a:lnTo>
                      <a:pt x="769" y="1124"/>
                    </a:lnTo>
                    <a:lnTo>
                      <a:pt x="844" y="1185"/>
                    </a:lnTo>
                    <a:lnTo>
                      <a:pt x="920" y="1245"/>
                    </a:lnTo>
                    <a:lnTo>
                      <a:pt x="999" y="1303"/>
                    </a:lnTo>
                    <a:lnTo>
                      <a:pt x="1078" y="1359"/>
                    </a:lnTo>
                    <a:lnTo>
                      <a:pt x="1160" y="1413"/>
                    </a:lnTo>
                    <a:lnTo>
                      <a:pt x="1243" y="1464"/>
                    </a:lnTo>
                    <a:lnTo>
                      <a:pt x="1328" y="1514"/>
                    </a:lnTo>
                    <a:lnTo>
                      <a:pt x="1414" y="1562"/>
                    </a:lnTo>
                    <a:lnTo>
                      <a:pt x="1501" y="1607"/>
                    </a:lnTo>
                    <a:lnTo>
                      <a:pt x="1593" y="1651"/>
                    </a:lnTo>
                    <a:lnTo>
                      <a:pt x="1684" y="1692"/>
                    </a:lnTo>
                    <a:lnTo>
                      <a:pt x="1684" y="1692"/>
                    </a:lnTo>
                    <a:lnTo>
                      <a:pt x="1930" y="1797"/>
                    </a:lnTo>
                    <a:lnTo>
                      <a:pt x="2057" y="1850"/>
                    </a:lnTo>
                    <a:lnTo>
                      <a:pt x="2184" y="1902"/>
                    </a:lnTo>
                    <a:lnTo>
                      <a:pt x="2249" y="1928"/>
                    </a:lnTo>
                    <a:lnTo>
                      <a:pt x="2314" y="1951"/>
                    </a:lnTo>
                    <a:lnTo>
                      <a:pt x="2379" y="1974"/>
                    </a:lnTo>
                    <a:lnTo>
                      <a:pt x="2444" y="1995"/>
                    </a:lnTo>
                    <a:lnTo>
                      <a:pt x="2509" y="2015"/>
                    </a:lnTo>
                    <a:lnTo>
                      <a:pt x="2575" y="2034"/>
                    </a:lnTo>
                    <a:lnTo>
                      <a:pt x="2642" y="2050"/>
                    </a:lnTo>
                    <a:lnTo>
                      <a:pt x="2707" y="2065"/>
                    </a:lnTo>
                    <a:lnTo>
                      <a:pt x="2707" y="2065"/>
                    </a:lnTo>
                    <a:lnTo>
                      <a:pt x="2757" y="2073"/>
                    </a:lnTo>
                    <a:lnTo>
                      <a:pt x="2804" y="2078"/>
                    </a:lnTo>
                    <a:lnTo>
                      <a:pt x="2850" y="2082"/>
                    </a:lnTo>
                    <a:lnTo>
                      <a:pt x="2895" y="2083"/>
                    </a:lnTo>
                    <a:lnTo>
                      <a:pt x="2895" y="2083"/>
                    </a:lnTo>
                    <a:lnTo>
                      <a:pt x="2942" y="2082"/>
                    </a:lnTo>
                    <a:lnTo>
                      <a:pt x="2988" y="2078"/>
                    </a:lnTo>
                    <a:lnTo>
                      <a:pt x="3033" y="2073"/>
                    </a:lnTo>
                    <a:lnTo>
                      <a:pt x="3077" y="2065"/>
                    </a:lnTo>
                    <a:lnTo>
                      <a:pt x="3119" y="2055"/>
                    </a:lnTo>
                    <a:lnTo>
                      <a:pt x="3162" y="2044"/>
                    </a:lnTo>
                    <a:lnTo>
                      <a:pt x="3204" y="2031"/>
                    </a:lnTo>
                    <a:lnTo>
                      <a:pt x="3247" y="2018"/>
                    </a:lnTo>
                    <a:lnTo>
                      <a:pt x="3288" y="2001"/>
                    </a:lnTo>
                    <a:lnTo>
                      <a:pt x="3330" y="1984"/>
                    </a:lnTo>
                    <a:lnTo>
                      <a:pt x="3373" y="1966"/>
                    </a:lnTo>
                    <a:lnTo>
                      <a:pt x="3415" y="1946"/>
                    </a:lnTo>
                    <a:lnTo>
                      <a:pt x="3504" y="1904"/>
                    </a:lnTo>
                    <a:lnTo>
                      <a:pt x="3595" y="1859"/>
                    </a:lnTo>
                    <a:lnTo>
                      <a:pt x="3595" y="1859"/>
                    </a:lnTo>
                    <a:lnTo>
                      <a:pt x="3673" y="1819"/>
                    </a:lnTo>
                    <a:lnTo>
                      <a:pt x="3752" y="1779"/>
                    </a:lnTo>
                    <a:lnTo>
                      <a:pt x="3830" y="1736"/>
                    </a:lnTo>
                    <a:lnTo>
                      <a:pt x="3909" y="1693"/>
                    </a:lnTo>
                    <a:lnTo>
                      <a:pt x="3988" y="1650"/>
                    </a:lnTo>
                    <a:lnTo>
                      <a:pt x="4067" y="1603"/>
                    </a:lnTo>
                    <a:lnTo>
                      <a:pt x="4144" y="1557"/>
                    </a:lnTo>
                    <a:lnTo>
                      <a:pt x="4222" y="1509"/>
                    </a:lnTo>
                    <a:lnTo>
                      <a:pt x="4298" y="1459"/>
                    </a:lnTo>
                    <a:lnTo>
                      <a:pt x="4374" y="1409"/>
                    </a:lnTo>
                    <a:lnTo>
                      <a:pt x="4448" y="1358"/>
                    </a:lnTo>
                    <a:lnTo>
                      <a:pt x="4521" y="1305"/>
                    </a:lnTo>
                    <a:lnTo>
                      <a:pt x="4592" y="1251"/>
                    </a:lnTo>
                    <a:lnTo>
                      <a:pt x="4662" y="1196"/>
                    </a:lnTo>
                    <a:lnTo>
                      <a:pt x="4729" y="1140"/>
                    </a:lnTo>
                    <a:lnTo>
                      <a:pt x="4794" y="1082"/>
                    </a:lnTo>
                    <a:lnTo>
                      <a:pt x="4794" y="1082"/>
                    </a:lnTo>
                    <a:lnTo>
                      <a:pt x="4893" y="993"/>
                    </a:lnTo>
                    <a:lnTo>
                      <a:pt x="4999" y="898"/>
                    </a:lnTo>
                    <a:lnTo>
                      <a:pt x="5054" y="849"/>
                    </a:lnTo>
                    <a:lnTo>
                      <a:pt x="5109" y="798"/>
                    </a:lnTo>
                    <a:lnTo>
                      <a:pt x="5164" y="747"/>
                    </a:lnTo>
                    <a:lnTo>
                      <a:pt x="5219" y="694"/>
                    </a:lnTo>
                    <a:lnTo>
                      <a:pt x="5272" y="640"/>
                    </a:lnTo>
                    <a:lnTo>
                      <a:pt x="5323" y="585"/>
                    </a:lnTo>
                    <a:lnTo>
                      <a:pt x="5372" y="530"/>
                    </a:lnTo>
                    <a:lnTo>
                      <a:pt x="5394" y="501"/>
                    </a:lnTo>
                    <a:lnTo>
                      <a:pt x="5417" y="474"/>
                    </a:lnTo>
                    <a:lnTo>
                      <a:pt x="5439" y="445"/>
                    </a:lnTo>
                    <a:lnTo>
                      <a:pt x="5459" y="417"/>
                    </a:lnTo>
                    <a:lnTo>
                      <a:pt x="5479" y="389"/>
                    </a:lnTo>
                    <a:lnTo>
                      <a:pt x="5497" y="360"/>
                    </a:lnTo>
                    <a:lnTo>
                      <a:pt x="5514" y="331"/>
                    </a:lnTo>
                    <a:lnTo>
                      <a:pt x="5531" y="302"/>
                    </a:lnTo>
                    <a:lnTo>
                      <a:pt x="5546" y="273"/>
                    </a:lnTo>
                    <a:lnTo>
                      <a:pt x="5558" y="243"/>
                    </a:lnTo>
                    <a:lnTo>
                      <a:pt x="5572" y="202"/>
                    </a:lnTo>
                    <a:lnTo>
                      <a:pt x="5572" y="202"/>
                    </a:lnTo>
                    <a:lnTo>
                      <a:pt x="5568" y="195"/>
                    </a:lnTo>
                    <a:lnTo>
                      <a:pt x="5568" y="195"/>
                    </a:lnTo>
                    <a:lnTo>
                      <a:pt x="5568" y="195"/>
                    </a:lnTo>
                    <a:lnTo>
                      <a:pt x="5529" y="237"/>
                    </a:lnTo>
                    <a:lnTo>
                      <a:pt x="5491" y="278"/>
                    </a:lnTo>
                    <a:lnTo>
                      <a:pt x="5452" y="320"/>
                    </a:lnTo>
                    <a:lnTo>
                      <a:pt x="5412" y="360"/>
                    </a:lnTo>
                    <a:lnTo>
                      <a:pt x="5371" y="400"/>
                    </a:lnTo>
                    <a:lnTo>
                      <a:pt x="5329" y="440"/>
                    </a:lnTo>
                    <a:lnTo>
                      <a:pt x="5287" y="477"/>
                    </a:lnTo>
                    <a:lnTo>
                      <a:pt x="5244" y="515"/>
                    </a:lnTo>
                    <a:lnTo>
                      <a:pt x="5201" y="553"/>
                    </a:lnTo>
                    <a:lnTo>
                      <a:pt x="5156" y="588"/>
                    </a:lnTo>
                    <a:lnTo>
                      <a:pt x="5111" y="623"/>
                    </a:lnTo>
                    <a:lnTo>
                      <a:pt x="5066" y="657"/>
                    </a:lnTo>
                    <a:lnTo>
                      <a:pt x="5019" y="690"/>
                    </a:lnTo>
                    <a:lnTo>
                      <a:pt x="4972" y="722"/>
                    </a:lnTo>
                    <a:lnTo>
                      <a:pt x="4924" y="753"/>
                    </a:lnTo>
                    <a:lnTo>
                      <a:pt x="4877" y="782"/>
                    </a:lnTo>
                    <a:lnTo>
                      <a:pt x="4877" y="782"/>
                    </a:lnTo>
                    <a:lnTo>
                      <a:pt x="4744" y="864"/>
                    </a:lnTo>
                    <a:lnTo>
                      <a:pt x="4609" y="947"/>
                    </a:lnTo>
                    <a:lnTo>
                      <a:pt x="4473" y="1030"/>
                    </a:lnTo>
                    <a:lnTo>
                      <a:pt x="4404" y="1070"/>
                    </a:lnTo>
                    <a:lnTo>
                      <a:pt x="4335" y="1109"/>
                    </a:lnTo>
                    <a:lnTo>
                      <a:pt x="4265" y="1147"/>
                    </a:lnTo>
                    <a:lnTo>
                      <a:pt x="4197" y="1186"/>
                    </a:lnTo>
                    <a:lnTo>
                      <a:pt x="4127" y="1223"/>
                    </a:lnTo>
                    <a:lnTo>
                      <a:pt x="4055" y="1258"/>
                    </a:lnTo>
                    <a:lnTo>
                      <a:pt x="3985" y="1291"/>
                    </a:lnTo>
                    <a:lnTo>
                      <a:pt x="3914" y="1324"/>
                    </a:lnTo>
                    <a:lnTo>
                      <a:pt x="3843" y="1354"/>
                    </a:lnTo>
                    <a:lnTo>
                      <a:pt x="3772" y="1382"/>
                    </a:lnTo>
                    <a:lnTo>
                      <a:pt x="3772" y="1382"/>
                    </a:lnTo>
                    <a:lnTo>
                      <a:pt x="3772" y="1382"/>
                    </a:lnTo>
                    <a:lnTo>
                      <a:pt x="3767" y="1384"/>
                    </a:lnTo>
                    <a:lnTo>
                      <a:pt x="3767" y="1384"/>
                    </a:lnTo>
                    <a:lnTo>
                      <a:pt x="3765" y="1384"/>
                    </a:lnTo>
                    <a:lnTo>
                      <a:pt x="3765" y="1384"/>
                    </a:lnTo>
                    <a:lnTo>
                      <a:pt x="3709" y="1407"/>
                    </a:lnTo>
                    <a:lnTo>
                      <a:pt x="3652" y="1427"/>
                    </a:lnTo>
                    <a:lnTo>
                      <a:pt x="3595" y="1445"/>
                    </a:lnTo>
                    <a:lnTo>
                      <a:pt x="3538" y="1462"/>
                    </a:lnTo>
                    <a:lnTo>
                      <a:pt x="3480" y="1477"/>
                    </a:lnTo>
                    <a:lnTo>
                      <a:pt x="3423" y="1491"/>
                    </a:lnTo>
                    <a:lnTo>
                      <a:pt x="3365" y="1503"/>
                    </a:lnTo>
                    <a:lnTo>
                      <a:pt x="3308" y="1513"/>
                    </a:lnTo>
                    <a:lnTo>
                      <a:pt x="3250" y="1522"/>
                    </a:lnTo>
                    <a:lnTo>
                      <a:pt x="3193" y="1529"/>
                    </a:lnTo>
                    <a:lnTo>
                      <a:pt x="3134" y="1536"/>
                    </a:lnTo>
                    <a:lnTo>
                      <a:pt x="3077" y="1541"/>
                    </a:lnTo>
                    <a:lnTo>
                      <a:pt x="3018" y="1544"/>
                    </a:lnTo>
                    <a:lnTo>
                      <a:pt x="2959" y="1547"/>
                    </a:lnTo>
                    <a:lnTo>
                      <a:pt x="2900" y="1549"/>
                    </a:lnTo>
                    <a:lnTo>
                      <a:pt x="2842" y="1549"/>
                    </a:lnTo>
                    <a:lnTo>
                      <a:pt x="2842" y="1549"/>
                    </a:lnTo>
                    <a:lnTo>
                      <a:pt x="2842" y="1549"/>
                    </a:lnTo>
                    <a:lnTo>
                      <a:pt x="2842" y="1549"/>
                    </a:lnTo>
                    <a:lnTo>
                      <a:pt x="2842" y="1549"/>
                    </a:lnTo>
                    <a:lnTo>
                      <a:pt x="2842" y="1549"/>
                    </a:lnTo>
                    <a:lnTo>
                      <a:pt x="2842" y="1549"/>
                    </a:lnTo>
                    <a:lnTo>
                      <a:pt x="2767" y="1548"/>
                    </a:lnTo>
                    <a:lnTo>
                      <a:pt x="2690" y="1547"/>
                    </a:lnTo>
                    <a:lnTo>
                      <a:pt x="2615" y="1543"/>
                    </a:lnTo>
                    <a:lnTo>
                      <a:pt x="2539" y="1538"/>
                    </a:lnTo>
                    <a:lnTo>
                      <a:pt x="2539" y="1538"/>
                    </a:lnTo>
                    <a:lnTo>
                      <a:pt x="2538" y="1538"/>
                    </a:lnTo>
                    <a:lnTo>
                      <a:pt x="2538" y="1538"/>
                    </a:lnTo>
                    <a:lnTo>
                      <a:pt x="2532" y="1537"/>
                    </a:lnTo>
                    <a:lnTo>
                      <a:pt x="2532" y="1537"/>
                    </a:lnTo>
                    <a:lnTo>
                      <a:pt x="2482" y="1531"/>
                    </a:lnTo>
                    <a:lnTo>
                      <a:pt x="2430" y="1523"/>
                    </a:lnTo>
                    <a:lnTo>
                      <a:pt x="2380" y="1513"/>
                    </a:lnTo>
                    <a:lnTo>
                      <a:pt x="2330" y="1503"/>
                    </a:lnTo>
                    <a:lnTo>
                      <a:pt x="2280" y="1492"/>
                    </a:lnTo>
                    <a:lnTo>
                      <a:pt x="2230" y="1479"/>
                    </a:lnTo>
                    <a:lnTo>
                      <a:pt x="2182" y="1465"/>
                    </a:lnTo>
                    <a:lnTo>
                      <a:pt x="2133" y="1450"/>
                    </a:lnTo>
                    <a:lnTo>
                      <a:pt x="2084" y="1435"/>
                    </a:lnTo>
                    <a:lnTo>
                      <a:pt x="2035" y="1419"/>
                    </a:lnTo>
                    <a:lnTo>
                      <a:pt x="1988" y="1402"/>
                    </a:lnTo>
                    <a:lnTo>
                      <a:pt x="1940" y="1384"/>
                    </a:lnTo>
                    <a:lnTo>
                      <a:pt x="1847" y="1348"/>
                    </a:lnTo>
                    <a:lnTo>
                      <a:pt x="1757" y="1310"/>
                    </a:lnTo>
                    <a:lnTo>
                      <a:pt x="1757" y="1310"/>
                    </a:lnTo>
                    <a:lnTo>
                      <a:pt x="1674" y="1278"/>
                    </a:lnTo>
                    <a:lnTo>
                      <a:pt x="1590" y="1245"/>
                    </a:lnTo>
                    <a:lnTo>
                      <a:pt x="1506" y="1213"/>
                    </a:lnTo>
                    <a:lnTo>
                      <a:pt x="1465" y="1195"/>
                    </a:lnTo>
                    <a:lnTo>
                      <a:pt x="1424" y="1177"/>
                    </a:lnTo>
                    <a:lnTo>
                      <a:pt x="1383" y="1159"/>
                    </a:lnTo>
                    <a:lnTo>
                      <a:pt x="1343" y="1140"/>
                    </a:lnTo>
                    <a:lnTo>
                      <a:pt x="1303" y="1119"/>
                    </a:lnTo>
                    <a:lnTo>
                      <a:pt x="1264" y="1097"/>
                    </a:lnTo>
                    <a:lnTo>
                      <a:pt x="1226" y="1074"/>
                    </a:lnTo>
                    <a:lnTo>
                      <a:pt x="1190" y="1048"/>
                    </a:lnTo>
                    <a:lnTo>
                      <a:pt x="1155" y="1022"/>
                    </a:lnTo>
                    <a:lnTo>
                      <a:pt x="1123" y="993"/>
                    </a:lnTo>
                    <a:lnTo>
                      <a:pt x="1123" y="993"/>
                    </a:lnTo>
                    <a:lnTo>
                      <a:pt x="1126" y="988"/>
                    </a:lnTo>
                    <a:lnTo>
                      <a:pt x="1126" y="988"/>
                    </a:lnTo>
                    <a:lnTo>
                      <a:pt x="1086" y="948"/>
                    </a:lnTo>
                    <a:lnTo>
                      <a:pt x="1045" y="908"/>
                    </a:lnTo>
                    <a:lnTo>
                      <a:pt x="1045" y="908"/>
                    </a:lnTo>
                    <a:lnTo>
                      <a:pt x="991" y="868"/>
                    </a:lnTo>
                    <a:lnTo>
                      <a:pt x="938" y="827"/>
                    </a:lnTo>
                    <a:lnTo>
                      <a:pt x="825" y="744"/>
                    </a:lnTo>
                    <a:lnTo>
                      <a:pt x="710" y="659"/>
                    </a:lnTo>
                    <a:lnTo>
                      <a:pt x="653" y="615"/>
                    </a:lnTo>
                    <a:lnTo>
                      <a:pt x="595" y="569"/>
                    </a:lnTo>
                    <a:lnTo>
                      <a:pt x="595" y="569"/>
                    </a:lnTo>
                    <a:lnTo>
                      <a:pt x="553" y="538"/>
                    </a:lnTo>
                    <a:lnTo>
                      <a:pt x="510" y="505"/>
                    </a:lnTo>
                    <a:lnTo>
                      <a:pt x="468" y="472"/>
                    </a:lnTo>
                    <a:lnTo>
                      <a:pt x="426" y="437"/>
                    </a:lnTo>
                    <a:lnTo>
                      <a:pt x="385" y="402"/>
                    </a:lnTo>
                    <a:lnTo>
                      <a:pt x="345" y="365"/>
                    </a:lnTo>
                    <a:lnTo>
                      <a:pt x="306" y="326"/>
                    </a:lnTo>
                    <a:lnTo>
                      <a:pt x="269" y="285"/>
                    </a:lnTo>
                    <a:lnTo>
                      <a:pt x="269" y="285"/>
                    </a:lnTo>
                    <a:lnTo>
                      <a:pt x="203" y="215"/>
                    </a:lnTo>
                    <a:lnTo>
                      <a:pt x="136" y="1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CC5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5" name="Freeform 27">
                <a:extLst>
                  <a:ext uri="{FF2B5EF4-FFF2-40B4-BE49-F238E27FC236}">
                    <a16:creationId xmlns:a16="http://schemas.microsoft.com/office/drawing/2014/main" id="{EDB11C6E-0CCB-DB45-E60F-FB4110985F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2" y="2868"/>
                <a:ext cx="1393" cy="521"/>
              </a:xfrm>
              <a:custGeom>
                <a:avLst/>
                <a:gdLst>
                  <a:gd name="T0" fmla="*/ 1 w 5572"/>
                  <a:gd name="T1" fmla="*/ 57 h 2083"/>
                  <a:gd name="T2" fmla="*/ 101 w 5572"/>
                  <a:gd name="T3" fmla="*/ 293 h 2083"/>
                  <a:gd name="T4" fmla="*/ 189 w 5572"/>
                  <a:gd name="T5" fmla="*/ 471 h 2083"/>
                  <a:gd name="T6" fmla="*/ 301 w 5572"/>
                  <a:gd name="T7" fmla="*/ 648 h 2083"/>
                  <a:gd name="T8" fmla="*/ 414 w 5572"/>
                  <a:gd name="T9" fmla="*/ 782 h 2083"/>
                  <a:gd name="T10" fmla="*/ 695 w 5572"/>
                  <a:gd name="T11" fmla="*/ 1060 h 2083"/>
                  <a:gd name="T12" fmla="*/ 999 w 5572"/>
                  <a:gd name="T13" fmla="*/ 1303 h 2083"/>
                  <a:gd name="T14" fmla="*/ 1328 w 5572"/>
                  <a:gd name="T15" fmla="*/ 1514 h 2083"/>
                  <a:gd name="T16" fmla="*/ 1684 w 5572"/>
                  <a:gd name="T17" fmla="*/ 1692 h 2083"/>
                  <a:gd name="T18" fmla="*/ 2184 w 5572"/>
                  <a:gd name="T19" fmla="*/ 1902 h 2083"/>
                  <a:gd name="T20" fmla="*/ 2444 w 5572"/>
                  <a:gd name="T21" fmla="*/ 1995 h 2083"/>
                  <a:gd name="T22" fmla="*/ 2707 w 5572"/>
                  <a:gd name="T23" fmla="*/ 2065 h 2083"/>
                  <a:gd name="T24" fmla="*/ 2850 w 5572"/>
                  <a:gd name="T25" fmla="*/ 2082 h 2083"/>
                  <a:gd name="T26" fmla="*/ 2988 w 5572"/>
                  <a:gd name="T27" fmla="*/ 2078 h 2083"/>
                  <a:gd name="T28" fmla="*/ 3162 w 5572"/>
                  <a:gd name="T29" fmla="*/ 2044 h 2083"/>
                  <a:gd name="T30" fmla="*/ 3330 w 5572"/>
                  <a:gd name="T31" fmla="*/ 1984 h 2083"/>
                  <a:gd name="T32" fmla="*/ 3595 w 5572"/>
                  <a:gd name="T33" fmla="*/ 1859 h 2083"/>
                  <a:gd name="T34" fmla="*/ 3830 w 5572"/>
                  <a:gd name="T35" fmla="*/ 1736 h 2083"/>
                  <a:gd name="T36" fmla="*/ 4144 w 5572"/>
                  <a:gd name="T37" fmla="*/ 1557 h 2083"/>
                  <a:gd name="T38" fmla="*/ 4448 w 5572"/>
                  <a:gd name="T39" fmla="*/ 1358 h 2083"/>
                  <a:gd name="T40" fmla="*/ 4729 w 5572"/>
                  <a:gd name="T41" fmla="*/ 1140 h 2083"/>
                  <a:gd name="T42" fmla="*/ 4999 w 5572"/>
                  <a:gd name="T43" fmla="*/ 898 h 2083"/>
                  <a:gd name="T44" fmla="*/ 5219 w 5572"/>
                  <a:gd name="T45" fmla="*/ 694 h 2083"/>
                  <a:gd name="T46" fmla="*/ 5394 w 5572"/>
                  <a:gd name="T47" fmla="*/ 501 h 2083"/>
                  <a:gd name="T48" fmla="*/ 5479 w 5572"/>
                  <a:gd name="T49" fmla="*/ 389 h 2083"/>
                  <a:gd name="T50" fmla="*/ 5546 w 5572"/>
                  <a:gd name="T51" fmla="*/ 273 h 2083"/>
                  <a:gd name="T52" fmla="*/ 5568 w 5572"/>
                  <a:gd name="T53" fmla="*/ 195 h 2083"/>
                  <a:gd name="T54" fmla="*/ 5491 w 5572"/>
                  <a:gd name="T55" fmla="*/ 278 h 2083"/>
                  <a:gd name="T56" fmla="*/ 5329 w 5572"/>
                  <a:gd name="T57" fmla="*/ 440 h 2083"/>
                  <a:gd name="T58" fmla="*/ 5156 w 5572"/>
                  <a:gd name="T59" fmla="*/ 588 h 2083"/>
                  <a:gd name="T60" fmla="*/ 4972 w 5572"/>
                  <a:gd name="T61" fmla="*/ 722 h 2083"/>
                  <a:gd name="T62" fmla="*/ 4744 w 5572"/>
                  <a:gd name="T63" fmla="*/ 864 h 2083"/>
                  <a:gd name="T64" fmla="*/ 4335 w 5572"/>
                  <a:gd name="T65" fmla="*/ 1109 h 2083"/>
                  <a:gd name="T66" fmla="*/ 4055 w 5572"/>
                  <a:gd name="T67" fmla="*/ 1258 h 2083"/>
                  <a:gd name="T68" fmla="*/ 3772 w 5572"/>
                  <a:gd name="T69" fmla="*/ 1382 h 2083"/>
                  <a:gd name="T70" fmla="*/ 3767 w 5572"/>
                  <a:gd name="T71" fmla="*/ 1384 h 2083"/>
                  <a:gd name="T72" fmla="*/ 3652 w 5572"/>
                  <a:gd name="T73" fmla="*/ 1427 h 2083"/>
                  <a:gd name="T74" fmla="*/ 3423 w 5572"/>
                  <a:gd name="T75" fmla="*/ 1491 h 2083"/>
                  <a:gd name="T76" fmla="*/ 3193 w 5572"/>
                  <a:gd name="T77" fmla="*/ 1529 h 2083"/>
                  <a:gd name="T78" fmla="*/ 2959 w 5572"/>
                  <a:gd name="T79" fmla="*/ 1547 h 2083"/>
                  <a:gd name="T80" fmla="*/ 2842 w 5572"/>
                  <a:gd name="T81" fmla="*/ 1549 h 2083"/>
                  <a:gd name="T82" fmla="*/ 2842 w 5572"/>
                  <a:gd name="T83" fmla="*/ 1549 h 2083"/>
                  <a:gd name="T84" fmla="*/ 2539 w 5572"/>
                  <a:gd name="T85" fmla="*/ 1538 h 2083"/>
                  <a:gd name="T86" fmla="*/ 2532 w 5572"/>
                  <a:gd name="T87" fmla="*/ 1537 h 2083"/>
                  <a:gd name="T88" fmla="*/ 2380 w 5572"/>
                  <a:gd name="T89" fmla="*/ 1513 h 2083"/>
                  <a:gd name="T90" fmla="*/ 2182 w 5572"/>
                  <a:gd name="T91" fmla="*/ 1465 h 2083"/>
                  <a:gd name="T92" fmla="*/ 1988 w 5572"/>
                  <a:gd name="T93" fmla="*/ 1402 h 2083"/>
                  <a:gd name="T94" fmla="*/ 1757 w 5572"/>
                  <a:gd name="T95" fmla="*/ 1310 h 2083"/>
                  <a:gd name="T96" fmla="*/ 1465 w 5572"/>
                  <a:gd name="T97" fmla="*/ 1195 h 2083"/>
                  <a:gd name="T98" fmla="*/ 1303 w 5572"/>
                  <a:gd name="T99" fmla="*/ 1119 h 2083"/>
                  <a:gd name="T100" fmla="*/ 1155 w 5572"/>
                  <a:gd name="T101" fmla="*/ 1022 h 2083"/>
                  <a:gd name="T102" fmla="*/ 1126 w 5572"/>
                  <a:gd name="T103" fmla="*/ 988 h 2083"/>
                  <a:gd name="T104" fmla="*/ 991 w 5572"/>
                  <a:gd name="T105" fmla="*/ 868 h 2083"/>
                  <a:gd name="T106" fmla="*/ 653 w 5572"/>
                  <a:gd name="T107" fmla="*/ 615 h 2083"/>
                  <a:gd name="T108" fmla="*/ 510 w 5572"/>
                  <a:gd name="T109" fmla="*/ 505 h 2083"/>
                  <a:gd name="T110" fmla="*/ 345 w 5572"/>
                  <a:gd name="T111" fmla="*/ 365 h 2083"/>
                  <a:gd name="T112" fmla="*/ 203 w 5572"/>
                  <a:gd name="T113" fmla="*/ 215 h 20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572" h="2083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" y="57"/>
                    </a:lnTo>
                    <a:lnTo>
                      <a:pt x="1" y="57"/>
                    </a:lnTo>
                    <a:lnTo>
                      <a:pt x="41" y="154"/>
                    </a:lnTo>
                    <a:lnTo>
                      <a:pt x="81" y="248"/>
                    </a:lnTo>
                    <a:lnTo>
                      <a:pt x="101" y="293"/>
                    </a:lnTo>
                    <a:lnTo>
                      <a:pt x="121" y="339"/>
                    </a:lnTo>
                    <a:lnTo>
                      <a:pt x="143" y="384"/>
                    </a:lnTo>
                    <a:lnTo>
                      <a:pt x="165" y="427"/>
                    </a:lnTo>
                    <a:lnTo>
                      <a:pt x="189" y="471"/>
                    </a:lnTo>
                    <a:lnTo>
                      <a:pt x="214" y="515"/>
                    </a:lnTo>
                    <a:lnTo>
                      <a:pt x="241" y="559"/>
                    </a:lnTo>
                    <a:lnTo>
                      <a:pt x="270" y="603"/>
                    </a:lnTo>
                    <a:lnTo>
                      <a:pt x="301" y="648"/>
                    </a:lnTo>
                    <a:lnTo>
                      <a:pt x="336" y="692"/>
                    </a:lnTo>
                    <a:lnTo>
                      <a:pt x="373" y="737"/>
                    </a:lnTo>
                    <a:lnTo>
                      <a:pt x="414" y="782"/>
                    </a:lnTo>
                    <a:lnTo>
                      <a:pt x="414" y="782"/>
                    </a:lnTo>
                    <a:lnTo>
                      <a:pt x="481" y="854"/>
                    </a:lnTo>
                    <a:lnTo>
                      <a:pt x="551" y="925"/>
                    </a:lnTo>
                    <a:lnTo>
                      <a:pt x="623" y="993"/>
                    </a:lnTo>
                    <a:lnTo>
                      <a:pt x="695" y="1060"/>
                    </a:lnTo>
                    <a:lnTo>
                      <a:pt x="769" y="1124"/>
                    </a:lnTo>
                    <a:lnTo>
                      <a:pt x="844" y="1185"/>
                    </a:lnTo>
                    <a:lnTo>
                      <a:pt x="920" y="1245"/>
                    </a:lnTo>
                    <a:lnTo>
                      <a:pt x="999" y="1303"/>
                    </a:lnTo>
                    <a:lnTo>
                      <a:pt x="1078" y="1359"/>
                    </a:lnTo>
                    <a:lnTo>
                      <a:pt x="1160" y="1413"/>
                    </a:lnTo>
                    <a:lnTo>
                      <a:pt x="1243" y="1464"/>
                    </a:lnTo>
                    <a:lnTo>
                      <a:pt x="1328" y="1514"/>
                    </a:lnTo>
                    <a:lnTo>
                      <a:pt x="1414" y="1562"/>
                    </a:lnTo>
                    <a:lnTo>
                      <a:pt x="1501" y="1607"/>
                    </a:lnTo>
                    <a:lnTo>
                      <a:pt x="1593" y="1651"/>
                    </a:lnTo>
                    <a:lnTo>
                      <a:pt x="1684" y="1692"/>
                    </a:lnTo>
                    <a:lnTo>
                      <a:pt x="1684" y="1692"/>
                    </a:lnTo>
                    <a:lnTo>
                      <a:pt x="1930" y="1797"/>
                    </a:lnTo>
                    <a:lnTo>
                      <a:pt x="2057" y="1850"/>
                    </a:lnTo>
                    <a:lnTo>
                      <a:pt x="2184" y="1902"/>
                    </a:lnTo>
                    <a:lnTo>
                      <a:pt x="2249" y="1928"/>
                    </a:lnTo>
                    <a:lnTo>
                      <a:pt x="2314" y="1951"/>
                    </a:lnTo>
                    <a:lnTo>
                      <a:pt x="2379" y="1974"/>
                    </a:lnTo>
                    <a:lnTo>
                      <a:pt x="2444" y="1995"/>
                    </a:lnTo>
                    <a:lnTo>
                      <a:pt x="2509" y="2015"/>
                    </a:lnTo>
                    <a:lnTo>
                      <a:pt x="2575" y="2034"/>
                    </a:lnTo>
                    <a:lnTo>
                      <a:pt x="2642" y="2050"/>
                    </a:lnTo>
                    <a:lnTo>
                      <a:pt x="2707" y="2065"/>
                    </a:lnTo>
                    <a:lnTo>
                      <a:pt x="2707" y="2065"/>
                    </a:lnTo>
                    <a:lnTo>
                      <a:pt x="2757" y="2073"/>
                    </a:lnTo>
                    <a:lnTo>
                      <a:pt x="2804" y="2078"/>
                    </a:lnTo>
                    <a:lnTo>
                      <a:pt x="2850" y="2082"/>
                    </a:lnTo>
                    <a:lnTo>
                      <a:pt x="2895" y="2083"/>
                    </a:lnTo>
                    <a:lnTo>
                      <a:pt x="2895" y="2083"/>
                    </a:lnTo>
                    <a:lnTo>
                      <a:pt x="2942" y="2082"/>
                    </a:lnTo>
                    <a:lnTo>
                      <a:pt x="2988" y="2078"/>
                    </a:lnTo>
                    <a:lnTo>
                      <a:pt x="3033" y="2073"/>
                    </a:lnTo>
                    <a:lnTo>
                      <a:pt x="3077" y="2065"/>
                    </a:lnTo>
                    <a:lnTo>
                      <a:pt x="3119" y="2055"/>
                    </a:lnTo>
                    <a:lnTo>
                      <a:pt x="3162" y="2044"/>
                    </a:lnTo>
                    <a:lnTo>
                      <a:pt x="3204" y="2031"/>
                    </a:lnTo>
                    <a:lnTo>
                      <a:pt x="3247" y="2018"/>
                    </a:lnTo>
                    <a:lnTo>
                      <a:pt x="3288" y="2001"/>
                    </a:lnTo>
                    <a:lnTo>
                      <a:pt x="3330" y="1984"/>
                    </a:lnTo>
                    <a:lnTo>
                      <a:pt x="3373" y="1966"/>
                    </a:lnTo>
                    <a:lnTo>
                      <a:pt x="3415" y="1946"/>
                    </a:lnTo>
                    <a:lnTo>
                      <a:pt x="3504" y="1904"/>
                    </a:lnTo>
                    <a:lnTo>
                      <a:pt x="3595" y="1859"/>
                    </a:lnTo>
                    <a:lnTo>
                      <a:pt x="3595" y="1859"/>
                    </a:lnTo>
                    <a:lnTo>
                      <a:pt x="3673" y="1819"/>
                    </a:lnTo>
                    <a:lnTo>
                      <a:pt x="3752" y="1779"/>
                    </a:lnTo>
                    <a:lnTo>
                      <a:pt x="3830" y="1736"/>
                    </a:lnTo>
                    <a:lnTo>
                      <a:pt x="3909" y="1693"/>
                    </a:lnTo>
                    <a:lnTo>
                      <a:pt x="3988" y="1650"/>
                    </a:lnTo>
                    <a:lnTo>
                      <a:pt x="4067" y="1603"/>
                    </a:lnTo>
                    <a:lnTo>
                      <a:pt x="4144" y="1557"/>
                    </a:lnTo>
                    <a:lnTo>
                      <a:pt x="4222" y="1509"/>
                    </a:lnTo>
                    <a:lnTo>
                      <a:pt x="4298" y="1459"/>
                    </a:lnTo>
                    <a:lnTo>
                      <a:pt x="4374" y="1409"/>
                    </a:lnTo>
                    <a:lnTo>
                      <a:pt x="4448" y="1358"/>
                    </a:lnTo>
                    <a:lnTo>
                      <a:pt x="4521" y="1305"/>
                    </a:lnTo>
                    <a:lnTo>
                      <a:pt x="4592" y="1251"/>
                    </a:lnTo>
                    <a:lnTo>
                      <a:pt x="4662" y="1196"/>
                    </a:lnTo>
                    <a:lnTo>
                      <a:pt x="4729" y="1140"/>
                    </a:lnTo>
                    <a:lnTo>
                      <a:pt x="4794" y="1082"/>
                    </a:lnTo>
                    <a:lnTo>
                      <a:pt x="4794" y="1082"/>
                    </a:lnTo>
                    <a:lnTo>
                      <a:pt x="4893" y="993"/>
                    </a:lnTo>
                    <a:lnTo>
                      <a:pt x="4999" y="898"/>
                    </a:lnTo>
                    <a:lnTo>
                      <a:pt x="5054" y="849"/>
                    </a:lnTo>
                    <a:lnTo>
                      <a:pt x="5109" y="798"/>
                    </a:lnTo>
                    <a:lnTo>
                      <a:pt x="5164" y="747"/>
                    </a:lnTo>
                    <a:lnTo>
                      <a:pt x="5219" y="694"/>
                    </a:lnTo>
                    <a:lnTo>
                      <a:pt x="5272" y="640"/>
                    </a:lnTo>
                    <a:lnTo>
                      <a:pt x="5323" y="585"/>
                    </a:lnTo>
                    <a:lnTo>
                      <a:pt x="5372" y="530"/>
                    </a:lnTo>
                    <a:lnTo>
                      <a:pt x="5394" y="501"/>
                    </a:lnTo>
                    <a:lnTo>
                      <a:pt x="5417" y="474"/>
                    </a:lnTo>
                    <a:lnTo>
                      <a:pt x="5439" y="445"/>
                    </a:lnTo>
                    <a:lnTo>
                      <a:pt x="5459" y="417"/>
                    </a:lnTo>
                    <a:lnTo>
                      <a:pt x="5479" y="389"/>
                    </a:lnTo>
                    <a:lnTo>
                      <a:pt x="5497" y="360"/>
                    </a:lnTo>
                    <a:lnTo>
                      <a:pt x="5514" y="331"/>
                    </a:lnTo>
                    <a:lnTo>
                      <a:pt x="5531" y="302"/>
                    </a:lnTo>
                    <a:lnTo>
                      <a:pt x="5546" y="273"/>
                    </a:lnTo>
                    <a:lnTo>
                      <a:pt x="5558" y="243"/>
                    </a:lnTo>
                    <a:lnTo>
                      <a:pt x="5572" y="202"/>
                    </a:lnTo>
                    <a:lnTo>
                      <a:pt x="5572" y="202"/>
                    </a:lnTo>
                    <a:lnTo>
                      <a:pt x="5568" y="195"/>
                    </a:lnTo>
                    <a:lnTo>
                      <a:pt x="5568" y="195"/>
                    </a:lnTo>
                    <a:lnTo>
                      <a:pt x="5568" y="195"/>
                    </a:lnTo>
                    <a:lnTo>
                      <a:pt x="5529" y="237"/>
                    </a:lnTo>
                    <a:lnTo>
                      <a:pt x="5491" y="278"/>
                    </a:lnTo>
                    <a:lnTo>
                      <a:pt x="5452" y="320"/>
                    </a:lnTo>
                    <a:lnTo>
                      <a:pt x="5412" y="360"/>
                    </a:lnTo>
                    <a:lnTo>
                      <a:pt x="5371" y="400"/>
                    </a:lnTo>
                    <a:lnTo>
                      <a:pt x="5329" y="440"/>
                    </a:lnTo>
                    <a:lnTo>
                      <a:pt x="5287" y="477"/>
                    </a:lnTo>
                    <a:lnTo>
                      <a:pt x="5244" y="515"/>
                    </a:lnTo>
                    <a:lnTo>
                      <a:pt x="5201" y="553"/>
                    </a:lnTo>
                    <a:lnTo>
                      <a:pt x="5156" y="588"/>
                    </a:lnTo>
                    <a:lnTo>
                      <a:pt x="5111" y="623"/>
                    </a:lnTo>
                    <a:lnTo>
                      <a:pt x="5066" y="657"/>
                    </a:lnTo>
                    <a:lnTo>
                      <a:pt x="5019" y="690"/>
                    </a:lnTo>
                    <a:lnTo>
                      <a:pt x="4972" y="722"/>
                    </a:lnTo>
                    <a:lnTo>
                      <a:pt x="4924" y="753"/>
                    </a:lnTo>
                    <a:lnTo>
                      <a:pt x="4877" y="782"/>
                    </a:lnTo>
                    <a:lnTo>
                      <a:pt x="4877" y="782"/>
                    </a:lnTo>
                    <a:lnTo>
                      <a:pt x="4744" y="864"/>
                    </a:lnTo>
                    <a:lnTo>
                      <a:pt x="4609" y="947"/>
                    </a:lnTo>
                    <a:lnTo>
                      <a:pt x="4473" y="1030"/>
                    </a:lnTo>
                    <a:lnTo>
                      <a:pt x="4404" y="1070"/>
                    </a:lnTo>
                    <a:lnTo>
                      <a:pt x="4335" y="1109"/>
                    </a:lnTo>
                    <a:lnTo>
                      <a:pt x="4265" y="1147"/>
                    </a:lnTo>
                    <a:lnTo>
                      <a:pt x="4197" y="1186"/>
                    </a:lnTo>
                    <a:lnTo>
                      <a:pt x="4127" y="1223"/>
                    </a:lnTo>
                    <a:lnTo>
                      <a:pt x="4055" y="1258"/>
                    </a:lnTo>
                    <a:lnTo>
                      <a:pt x="3985" y="1291"/>
                    </a:lnTo>
                    <a:lnTo>
                      <a:pt x="3914" y="1324"/>
                    </a:lnTo>
                    <a:lnTo>
                      <a:pt x="3843" y="1354"/>
                    </a:lnTo>
                    <a:lnTo>
                      <a:pt x="3772" y="1382"/>
                    </a:lnTo>
                    <a:lnTo>
                      <a:pt x="3772" y="1382"/>
                    </a:lnTo>
                    <a:lnTo>
                      <a:pt x="3772" y="1382"/>
                    </a:lnTo>
                    <a:lnTo>
                      <a:pt x="3767" y="1384"/>
                    </a:lnTo>
                    <a:lnTo>
                      <a:pt x="3767" y="1384"/>
                    </a:lnTo>
                    <a:lnTo>
                      <a:pt x="3765" y="1384"/>
                    </a:lnTo>
                    <a:lnTo>
                      <a:pt x="3765" y="1384"/>
                    </a:lnTo>
                    <a:lnTo>
                      <a:pt x="3709" y="1407"/>
                    </a:lnTo>
                    <a:lnTo>
                      <a:pt x="3652" y="1427"/>
                    </a:lnTo>
                    <a:lnTo>
                      <a:pt x="3595" y="1445"/>
                    </a:lnTo>
                    <a:lnTo>
                      <a:pt x="3538" y="1462"/>
                    </a:lnTo>
                    <a:lnTo>
                      <a:pt x="3480" y="1477"/>
                    </a:lnTo>
                    <a:lnTo>
                      <a:pt x="3423" y="1491"/>
                    </a:lnTo>
                    <a:lnTo>
                      <a:pt x="3365" y="1503"/>
                    </a:lnTo>
                    <a:lnTo>
                      <a:pt x="3308" y="1513"/>
                    </a:lnTo>
                    <a:lnTo>
                      <a:pt x="3250" y="1522"/>
                    </a:lnTo>
                    <a:lnTo>
                      <a:pt x="3193" y="1529"/>
                    </a:lnTo>
                    <a:lnTo>
                      <a:pt x="3134" y="1536"/>
                    </a:lnTo>
                    <a:lnTo>
                      <a:pt x="3077" y="1541"/>
                    </a:lnTo>
                    <a:lnTo>
                      <a:pt x="3018" y="1544"/>
                    </a:lnTo>
                    <a:lnTo>
                      <a:pt x="2959" y="1547"/>
                    </a:lnTo>
                    <a:lnTo>
                      <a:pt x="2900" y="1549"/>
                    </a:lnTo>
                    <a:lnTo>
                      <a:pt x="2842" y="1549"/>
                    </a:lnTo>
                    <a:lnTo>
                      <a:pt x="2842" y="1549"/>
                    </a:lnTo>
                    <a:lnTo>
                      <a:pt x="2842" y="1549"/>
                    </a:lnTo>
                    <a:lnTo>
                      <a:pt x="2842" y="1549"/>
                    </a:lnTo>
                    <a:lnTo>
                      <a:pt x="2842" y="1549"/>
                    </a:lnTo>
                    <a:lnTo>
                      <a:pt x="2842" y="1549"/>
                    </a:lnTo>
                    <a:lnTo>
                      <a:pt x="2842" y="1549"/>
                    </a:lnTo>
                    <a:lnTo>
                      <a:pt x="2767" y="1548"/>
                    </a:lnTo>
                    <a:lnTo>
                      <a:pt x="2690" y="1547"/>
                    </a:lnTo>
                    <a:lnTo>
                      <a:pt x="2615" y="1543"/>
                    </a:lnTo>
                    <a:lnTo>
                      <a:pt x="2539" y="1538"/>
                    </a:lnTo>
                    <a:lnTo>
                      <a:pt x="2539" y="1538"/>
                    </a:lnTo>
                    <a:lnTo>
                      <a:pt x="2538" y="1538"/>
                    </a:lnTo>
                    <a:lnTo>
                      <a:pt x="2538" y="1538"/>
                    </a:lnTo>
                    <a:lnTo>
                      <a:pt x="2532" y="1537"/>
                    </a:lnTo>
                    <a:lnTo>
                      <a:pt x="2532" y="1537"/>
                    </a:lnTo>
                    <a:lnTo>
                      <a:pt x="2482" y="1531"/>
                    </a:lnTo>
                    <a:lnTo>
                      <a:pt x="2430" y="1523"/>
                    </a:lnTo>
                    <a:lnTo>
                      <a:pt x="2380" y="1513"/>
                    </a:lnTo>
                    <a:lnTo>
                      <a:pt x="2330" y="1503"/>
                    </a:lnTo>
                    <a:lnTo>
                      <a:pt x="2280" y="1492"/>
                    </a:lnTo>
                    <a:lnTo>
                      <a:pt x="2230" y="1479"/>
                    </a:lnTo>
                    <a:lnTo>
                      <a:pt x="2182" y="1465"/>
                    </a:lnTo>
                    <a:lnTo>
                      <a:pt x="2133" y="1450"/>
                    </a:lnTo>
                    <a:lnTo>
                      <a:pt x="2084" y="1435"/>
                    </a:lnTo>
                    <a:lnTo>
                      <a:pt x="2035" y="1419"/>
                    </a:lnTo>
                    <a:lnTo>
                      <a:pt x="1988" y="1402"/>
                    </a:lnTo>
                    <a:lnTo>
                      <a:pt x="1940" y="1384"/>
                    </a:lnTo>
                    <a:lnTo>
                      <a:pt x="1847" y="1348"/>
                    </a:lnTo>
                    <a:lnTo>
                      <a:pt x="1757" y="1310"/>
                    </a:lnTo>
                    <a:lnTo>
                      <a:pt x="1757" y="1310"/>
                    </a:lnTo>
                    <a:lnTo>
                      <a:pt x="1674" y="1278"/>
                    </a:lnTo>
                    <a:lnTo>
                      <a:pt x="1590" y="1245"/>
                    </a:lnTo>
                    <a:lnTo>
                      <a:pt x="1506" y="1213"/>
                    </a:lnTo>
                    <a:lnTo>
                      <a:pt x="1465" y="1195"/>
                    </a:lnTo>
                    <a:lnTo>
                      <a:pt x="1424" y="1177"/>
                    </a:lnTo>
                    <a:lnTo>
                      <a:pt x="1383" y="1159"/>
                    </a:lnTo>
                    <a:lnTo>
                      <a:pt x="1343" y="1140"/>
                    </a:lnTo>
                    <a:lnTo>
                      <a:pt x="1303" y="1119"/>
                    </a:lnTo>
                    <a:lnTo>
                      <a:pt x="1264" y="1097"/>
                    </a:lnTo>
                    <a:lnTo>
                      <a:pt x="1226" y="1074"/>
                    </a:lnTo>
                    <a:lnTo>
                      <a:pt x="1190" y="1048"/>
                    </a:lnTo>
                    <a:lnTo>
                      <a:pt x="1155" y="1022"/>
                    </a:lnTo>
                    <a:lnTo>
                      <a:pt x="1123" y="993"/>
                    </a:lnTo>
                    <a:lnTo>
                      <a:pt x="1123" y="993"/>
                    </a:lnTo>
                    <a:lnTo>
                      <a:pt x="1126" y="988"/>
                    </a:lnTo>
                    <a:lnTo>
                      <a:pt x="1126" y="988"/>
                    </a:lnTo>
                    <a:lnTo>
                      <a:pt x="1086" y="948"/>
                    </a:lnTo>
                    <a:lnTo>
                      <a:pt x="1045" y="908"/>
                    </a:lnTo>
                    <a:lnTo>
                      <a:pt x="1045" y="908"/>
                    </a:lnTo>
                    <a:lnTo>
                      <a:pt x="991" y="868"/>
                    </a:lnTo>
                    <a:lnTo>
                      <a:pt x="938" y="827"/>
                    </a:lnTo>
                    <a:lnTo>
                      <a:pt x="825" y="744"/>
                    </a:lnTo>
                    <a:lnTo>
                      <a:pt x="710" y="659"/>
                    </a:lnTo>
                    <a:lnTo>
                      <a:pt x="653" y="615"/>
                    </a:lnTo>
                    <a:lnTo>
                      <a:pt x="595" y="569"/>
                    </a:lnTo>
                    <a:lnTo>
                      <a:pt x="595" y="569"/>
                    </a:lnTo>
                    <a:lnTo>
                      <a:pt x="553" y="538"/>
                    </a:lnTo>
                    <a:lnTo>
                      <a:pt x="510" y="505"/>
                    </a:lnTo>
                    <a:lnTo>
                      <a:pt x="468" y="472"/>
                    </a:lnTo>
                    <a:lnTo>
                      <a:pt x="426" y="437"/>
                    </a:lnTo>
                    <a:lnTo>
                      <a:pt x="385" y="402"/>
                    </a:lnTo>
                    <a:lnTo>
                      <a:pt x="345" y="365"/>
                    </a:lnTo>
                    <a:lnTo>
                      <a:pt x="306" y="326"/>
                    </a:lnTo>
                    <a:lnTo>
                      <a:pt x="269" y="285"/>
                    </a:lnTo>
                    <a:lnTo>
                      <a:pt x="269" y="285"/>
                    </a:lnTo>
                    <a:lnTo>
                      <a:pt x="203" y="215"/>
                    </a:lnTo>
                    <a:lnTo>
                      <a:pt x="136" y="143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6" name="Freeform 28">
                <a:extLst>
                  <a:ext uri="{FF2B5EF4-FFF2-40B4-BE49-F238E27FC236}">
                    <a16:creationId xmlns:a16="http://schemas.microsoft.com/office/drawing/2014/main" id="{6AE19F1C-BC5C-6314-09D8-DFE26754C1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3104"/>
                <a:ext cx="0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CC5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7" name="Freeform 29">
                <a:extLst>
                  <a:ext uri="{FF2B5EF4-FFF2-40B4-BE49-F238E27FC236}">
                    <a16:creationId xmlns:a16="http://schemas.microsoft.com/office/drawing/2014/main" id="{DB300AF7-6360-B3B8-A07C-182E615957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3104"/>
                <a:ext cx="0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8" name="Freeform 30">
                <a:extLst>
                  <a:ext uri="{FF2B5EF4-FFF2-40B4-BE49-F238E27FC236}">
                    <a16:creationId xmlns:a16="http://schemas.microsoft.com/office/drawing/2014/main" id="{F7021DC0-B957-0BAB-0149-A3B454110F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7" y="1655"/>
                <a:ext cx="417" cy="66"/>
              </a:xfrm>
              <a:custGeom>
                <a:avLst/>
                <a:gdLst>
                  <a:gd name="T0" fmla="*/ 835 w 1670"/>
                  <a:gd name="T1" fmla="*/ 0 h 263"/>
                  <a:gd name="T2" fmla="*/ 667 w 1670"/>
                  <a:gd name="T3" fmla="*/ 3 h 263"/>
                  <a:gd name="T4" fmla="*/ 510 w 1670"/>
                  <a:gd name="T5" fmla="*/ 10 h 263"/>
                  <a:gd name="T6" fmla="*/ 368 w 1670"/>
                  <a:gd name="T7" fmla="*/ 23 h 263"/>
                  <a:gd name="T8" fmla="*/ 245 w 1670"/>
                  <a:gd name="T9" fmla="*/ 39 h 263"/>
                  <a:gd name="T10" fmla="*/ 142 w 1670"/>
                  <a:gd name="T11" fmla="*/ 58 h 263"/>
                  <a:gd name="T12" fmla="*/ 66 w 1670"/>
                  <a:gd name="T13" fmla="*/ 80 h 263"/>
                  <a:gd name="T14" fmla="*/ 37 w 1670"/>
                  <a:gd name="T15" fmla="*/ 93 h 263"/>
                  <a:gd name="T16" fmla="*/ 17 w 1670"/>
                  <a:gd name="T17" fmla="*/ 105 h 263"/>
                  <a:gd name="T18" fmla="*/ 5 w 1670"/>
                  <a:gd name="T19" fmla="*/ 118 h 263"/>
                  <a:gd name="T20" fmla="*/ 0 w 1670"/>
                  <a:gd name="T21" fmla="*/ 132 h 263"/>
                  <a:gd name="T22" fmla="*/ 1 w 1670"/>
                  <a:gd name="T23" fmla="*/ 138 h 263"/>
                  <a:gd name="T24" fmla="*/ 10 w 1670"/>
                  <a:gd name="T25" fmla="*/ 152 h 263"/>
                  <a:gd name="T26" fmla="*/ 26 w 1670"/>
                  <a:gd name="T27" fmla="*/ 164 h 263"/>
                  <a:gd name="T28" fmla="*/ 51 w 1670"/>
                  <a:gd name="T29" fmla="*/ 177 h 263"/>
                  <a:gd name="T30" fmla="*/ 101 w 1670"/>
                  <a:gd name="T31" fmla="*/ 194 h 263"/>
                  <a:gd name="T32" fmla="*/ 191 w 1670"/>
                  <a:gd name="T33" fmla="*/ 216 h 263"/>
                  <a:gd name="T34" fmla="*/ 303 w 1670"/>
                  <a:gd name="T35" fmla="*/ 233 h 263"/>
                  <a:gd name="T36" fmla="*/ 437 w 1670"/>
                  <a:gd name="T37" fmla="*/ 247 h 263"/>
                  <a:gd name="T38" fmla="*/ 587 w 1670"/>
                  <a:gd name="T39" fmla="*/ 257 h 263"/>
                  <a:gd name="T40" fmla="*/ 750 w 1670"/>
                  <a:gd name="T41" fmla="*/ 263 h 263"/>
                  <a:gd name="T42" fmla="*/ 835 w 1670"/>
                  <a:gd name="T43" fmla="*/ 263 h 263"/>
                  <a:gd name="T44" fmla="*/ 1003 w 1670"/>
                  <a:gd name="T45" fmla="*/ 261 h 263"/>
                  <a:gd name="T46" fmla="*/ 1160 w 1670"/>
                  <a:gd name="T47" fmla="*/ 253 h 263"/>
                  <a:gd name="T48" fmla="*/ 1302 w 1670"/>
                  <a:gd name="T49" fmla="*/ 241 h 263"/>
                  <a:gd name="T50" fmla="*/ 1426 w 1670"/>
                  <a:gd name="T51" fmla="*/ 224 h 263"/>
                  <a:gd name="T52" fmla="*/ 1527 w 1670"/>
                  <a:gd name="T53" fmla="*/ 206 h 263"/>
                  <a:gd name="T54" fmla="*/ 1605 w 1670"/>
                  <a:gd name="T55" fmla="*/ 183 h 263"/>
                  <a:gd name="T56" fmla="*/ 1632 w 1670"/>
                  <a:gd name="T57" fmla="*/ 171 h 263"/>
                  <a:gd name="T58" fmla="*/ 1654 w 1670"/>
                  <a:gd name="T59" fmla="*/ 158 h 263"/>
                  <a:gd name="T60" fmla="*/ 1666 w 1670"/>
                  <a:gd name="T61" fmla="*/ 145 h 263"/>
                  <a:gd name="T62" fmla="*/ 1670 w 1670"/>
                  <a:gd name="T63" fmla="*/ 132 h 263"/>
                  <a:gd name="T64" fmla="*/ 1669 w 1670"/>
                  <a:gd name="T65" fmla="*/ 124 h 263"/>
                  <a:gd name="T66" fmla="*/ 1661 w 1670"/>
                  <a:gd name="T67" fmla="*/ 112 h 263"/>
                  <a:gd name="T68" fmla="*/ 1644 w 1670"/>
                  <a:gd name="T69" fmla="*/ 99 h 263"/>
                  <a:gd name="T70" fmla="*/ 1620 w 1670"/>
                  <a:gd name="T71" fmla="*/ 87 h 263"/>
                  <a:gd name="T72" fmla="*/ 1570 w 1670"/>
                  <a:gd name="T73" fmla="*/ 69 h 263"/>
                  <a:gd name="T74" fmla="*/ 1480 w 1670"/>
                  <a:gd name="T75" fmla="*/ 48 h 263"/>
                  <a:gd name="T76" fmla="*/ 1366 w 1670"/>
                  <a:gd name="T77" fmla="*/ 30 h 263"/>
                  <a:gd name="T78" fmla="*/ 1233 w 1670"/>
                  <a:gd name="T79" fmla="*/ 15 h 263"/>
                  <a:gd name="T80" fmla="*/ 1083 w 1670"/>
                  <a:gd name="T81" fmla="*/ 5 h 263"/>
                  <a:gd name="T82" fmla="*/ 921 w 1670"/>
                  <a:gd name="T83" fmla="*/ 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670" h="263">
                    <a:moveTo>
                      <a:pt x="835" y="0"/>
                    </a:moveTo>
                    <a:lnTo>
                      <a:pt x="835" y="0"/>
                    </a:lnTo>
                    <a:lnTo>
                      <a:pt x="750" y="0"/>
                    </a:lnTo>
                    <a:lnTo>
                      <a:pt x="667" y="3"/>
                    </a:lnTo>
                    <a:lnTo>
                      <a:pt x="587" y="5"/>
                    </a:lnTo>
                    <a:lnTo>
                      <a:pt x="510" y="10"/>
                    </a:lnTo>
                    <a:lnTo>
                      <a:pt x="437" y="15"/>
                    </a:lnTo>
                    <a:lnTo>
                      <a:pt x="368" y="23"/>
                    </a:lnTo>
                    <a:lnTo>
                      <a:pt x="303" y="30"/>
                    </a:lnTo>
                    <a:lnTo>
                      <a:pt x="245" y="39"/>
                    </a:lnTo>
                    <a:lnTo>
                      <a:pt x="191" y="48"/>
                    </a:lnTo>
                    <a:lnTo>
                      <a:pt x="142" y="58"/>
                    </a:lnTo>
                    <a:lnTo>
                      <a:pt x="101" y="69"/>
                    </a:lnTo>
                    <a:lnTo>
                      <a:pt x="66" y="80"/>
                    </a:lnTo>
                    <a:lnTo>
                      <a:pt x="51" y="87"/>
                    </a:lnTo>
                    <a:lnTo>
                      <a:pt x="37" y="93"/>
                    </a:lnTo>
                    <a:lnTo>
                      <a:pt x="26" y="99"/>
                    </a:lnTo>
                    <a:lnTo>
                      <a:pt x="17" y="105"/>
                    </a:lnTo>
                    <a:lnTo>
                      <a:pt x="10" y="112"/>
                    </a:lnTo>
                    <a:lnTo>
                      <a:pt x="5" y="118"/>
                    </a:lnTo>
                    <a:lnTo>
                      <a:pt x="1" y="124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1" y="138"/>
                    </a:lnTo>
                    <a:lnTo>
                      <a:pt x="5" y="145"/>
                    </a:lnTo>
                    <a:lnTo>
                      <a:pt x="10" y="152"/>
                    </a:lnTo>
                    <a:lnTo>
                      <a:pt x="17" y="158"/>
                    </a:lnTo>
                    <a:lnTo>
                      <a:pt x="26" y="164"/>
                    </a:lnTo>
                    <a:lnTo>
                      <a:pt x="37" y="171"/>
                    </a:lnTo>
                    <a:lnTo>
                      <a:pt x="51" y="177"/>
                    </a:lnTo>
                    <a:lnTo>
                      <a:pt x="66" y="183"/>
                    </a:lnTo>
                    <a:lnTo>
                      <a:pt x="101" y="194"/>
                    </a:lnTo>
                    <a:lnTo>
                      <a:pt x="142" y="206"/>
                    </a:lnTo>
                    <a:lnTo>
                      <a:pt x="191" y="216"/>
                    </a:lnTo>
                    <a:lnTo>
                      <a:pt x="245" y="224"/>
                    </a:lnTo>
                    <a:lnTo>
                      <a:pt x="303" y="233"/>
                    </a:lnTo>
                    <a:lnTo>
                      <a:pt x="368" y="241"/>
                    </a:lnTo>
                    <a:lnTo>
                      <a:pt x="437" y="247"/>
                    </a:lnTo>
                    <a:lnTo>
                      <a:pt x="510" y="253"/>
                    </a:lnTo>
                    <a:lnTo>
                      <a:pt x="587" y="257"/>
                    </a:lnTo>
                    <a:lnTo>
                      <a:pt x="667" y="261"/>
                    </a:lnTo>
                    <a:lnTo>
                      <a:pt x="750" y="263"/>
                    </a:lnTo>
                    <a:lnTo>
                      <a:pt x="835" y="263"/>
                    </a:lnTo>
                    <a:lnTo>
                      <a:pt x="835" y="263"/>
                    </a:lnTo>
                    <a:lnTo>
                      <a:pt x="921" y="263"/>
                    </a:lnTo>
                    <a:lnTo>
                      <a:pt x="1003" y="261"/>
                    </a:lnTo>
                    <a:lnTo>
                      <a:pt x="1083" y="257"/>
                    </a:lnTo>
                    <a:lnTo>
                      <a:pt x="1160" y="253"/>
                    </a:lnTo>
                    <a:lnTo>
                      <a:pt x="1233" y="247"/>
                    </a:lnTo>
                    <a:lnTo>
                      <a:pt x="1302" y="241"/>
                    </a:lnTo>
                    <a:lnTo>
                      <a:pt x="1366" y="233"/>
                    </a:lnTo>
                    <a:lnTo>
                      <a:pt x="1426" y="224"/>
                    </a:lnTo>
                    <a:lnTo>
                      <a:pt x="1480" y="216"/>
                    </a:lnTo>
                    <a:lnTo>
                      <a:pt x="1527" y="206"/>
                    </a:lnTo>
                    <a:lnTo>
                      <a:pt x="1570" y="194"/>
                    </a:lnTo>
                    <a:lnTo>
                      <a:pt x="1605" y="183"/>
                    </a:lnTo>
                    <a:lnTo>
                      <a:pt x="1620" y="177"/>
                    </a:lnTo>
                    <a:lnTo>
                      <a:pt x="1632" y="171"/>
                    </a:lnTo>
                    <a:lnTo>
                      <a:pt x="1644" y="164"/>
                    </a:lnTo>
                    <a:lnTo>
                      <a:pt x="1654" y="158"/>
                    </a:lnTo>
                    <a:lnTo>
                      <a:pt x="1661" y="152"/>
                    </a:lnTo>
                    <a:lnTo>
                      <a:pt x="1666" y="145"/>
                    </a:lnTo>
                    <a:lnTo>
                      <a:pt x="1669" y="138"/>
                    </a:lnTo>
                    <a:lnTo>
                      <a:pt x="1670" y="132"/>
                    </a:lnTo>
                    <a:lnTo>
                      <a:pt x="1670" y="132"/>
                    </a:lnTo>
                    <a:lnTo>
                      <a:pt x="1669" y="124"/>
                    </a:lnTo>
                    <a:lnTo>
                      <a:pt x="1666" y="118"/>
                    </a:lnTo>
                    <a:lnTo>
                      <a:pt x="1661" y="112"/>
                    </a:lnTo>
                    <a:lnTo>
                      <a:pt x="1654" y="105"/>
                    </a:lnTo>
                    <a:lnTo>
                      <a:pt x="1644" y="99"/>
                    </a:lnTo>
                    <a:lnTo>
                      <a:pt x="1632" y="93"/>
                    </a:lnTo>
                    <a:lnTo>
                      <a:pt x="1620" y="87"/>
                    </a:lnTo>
                    <a:lnTo>
                      <a:pt x="1605" y="80"/>
                    </a:lnTo>
                    <a:lnTo>
                      <a:pt x="1570" y="69"/>
                    </a:lnTo>
                    <a:lnTo>
                      <a:pt x="1527" y="58"/>
                    </a:lnTo>
                    <a:lnTo>
                      <a:pt x="1480" y="48"/>
                    </a:lnTo>
                    <a:lnTo>
                      <a:pt x="1426" y="39"/>
                    </a:lnTo>
                    <a:lnTo>
                      <a:pt x="1366" y="30"/>
                    </a:lnTo>
                    <a:lnTo>
                      <a:pt x="1302" y="23"/>
                    </a:lnTo>
                    <a:lnTo>
                      <a:pt x="1233" y="15"/>
                    </a:lnTo>
                    <a:lnTo>
                      <a:pt x="1160" y="10"/>
                    </a:lnTo>
                    <a:lnTo>
                      <a:pt x="1083" y="5"/>
                    </a:lnTo>
                    <a:lnTo>
                      <a:pt x="1003" y="3"/>
                    </a:lnTo>
                    <a:lnTo>
                      <a:pt x="921" y="0"/>
                    </a:lnTo>
                    <a:lnTo>
                      <a:pt x="835" y="0"/>
                    </a:lnTo>
                    <a:close/>
                  </a:path>
                </a:pathLst>
              </a:custGeom>
              <a:solidFill>
                <a:srgbClr val="DCC5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9" name="Freeform 31">
                <a:extLst>
                  <a:ext uri="{FF2B5EF4-FFF2-40B4-BE49-F238E27FC236}">
                    <a16:creationId xmlns:a16="http://schemas.microsoft.com/office/drawing/2014/main" id="{D8F2BDFF-21B3-254E-F0D0-654CA86371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7" y="1655"/>
                <a:ext cx="417" cy="66"/>
              </a:xfrm>
              <a:custGeom>
                <a:avLst/>
                <a:gdLst>
                  <a:gd name="T0" fmla="*/ 835 w 1670"/>
                  <a:gd name="T1" fmla="*/ 0 h 263"/>
                  <a:gd name="T2" fmla="*/ 667 w 1670"/>
                  <a:gd name="T3" fmla="*/ 3 h 263"/>
                  <a:gd name="T4" fmla="*/ 510 w 1670"/>
                  <a:gd name="T5" fmla="*/ 10 h 263"/>
                  <a:gd name="T6" fmla="*/ 368 w 1670"/>
                  <a:gd name="T7" fmla="*/ 23 h 263"/>
                  <a:gd name="T8" fmla="*/ 245 w 1670"/>
                  <a:gd name="T9" fmla="*/ 39 h 263"/>
                  <a:gd name="T10" fmla="*/ 142 w 1670"/>
                  <a:gd name="T11" fmla="*/ 58 h 263"/>
                  <a:gd name="T12" fmla="*/ 66 w 1670"/>
                  <a:gd name="T13" fmla="*/ 80 h 263"/>
                  <a:gd name="T14" fmla="*/ 37 w 1670"/>
                  <a:gd name="T15" fmla="*/ 93 h 263"/>
                  <a:gd name="T16" fmla="*/ 17 w 1670"/>
                  <a:gd name="T17" fmla="*/ 105 h 263"/>
                  <a:gd name="T18" fmla="*/ 5 w 1670"/>
                  <a:gd name="T19" fmla="*/ 118 h 263"/>
                  <a:gd name="T20" fmla="*/ 0 w 1670"/>
                  <a:gd name="T21" fmla="*/ 132 h 263"/>
                  <a:gd name="T22" fmla="*/ 1 w 1670"/>
                  <a:gd name="T23" fmla="*/ 138 h 263"/>
                  <a:gd name="T24" fmla="*/ 10 w 1670"/>
                  <a:gd name="T25" fmla="*/ 152 h 263"/>
                  <a:gd name="T26" fmla="*/ 26 w 1670"/>
                  <a:gd name="T27" fmla="*/ 164 h 263"/>
                  <a:gd name="T28" fmla="*/ 51 w 1670"/>
                  <a:gd name="T29" fmla="*/ 177 h 263"/>
                  <a:gd name="T30" fmla="*/ 101 w 1670"/>
                  <a:gd name="T31" fmla="*/ 194 h 263"/>
                  <a:gd name="T32" fmla="*/ 191 w 1670"/>
                  <a:gd name="T33" fmla="*/ 216 h 263"/>
                  <a:gd name="T34" fmla="*/ 303 w 1670"/>
                  <a:gd name="T35" fmla="*/ 233 h 263"/>
                  <a:gd name="T36" fmla="*/ 437 w 1670"/>
                  <a:gd name="T37" fmla="*/ 247 h 263"/>
                  <a:gd name="T38" fmla="*/ 587 w 1670"/>
                  <a:gd name="T39" fmla="*/ 257 h 263"/>
                  <a:gd name="T40" fmla="*/ 750 w 1670"/>
                  <a:gd name="T41" fmla="*/ 263 h 263"/>
                  <a:gd name="T42" fmla="*/ 835 w 1670"/>
                  <a:gd name="T43" fmla="*/ 263 h 263"/>
                  <a:gd name="T44" fmla="*/ 1003 w 1670"/>
                  <a:gd name="T45" fmla="*/ 261 h 263"/>
                  <a:gd name="T46" fmla="*/ 1160 w 1670"/>
                  <a:gd name="T47" fmla="*/ 253 h 263"/>
                  <a:gd name="T48" fmla="*/ 1302 w 1670"/>
                  <a:gd name="T49" fmla="*/ 241 h 263"/>
                  <a:gd name="T50" fmla="*/ 1426 w 1670"/>
                  <a:gd name="T51" fmla="*/ 224 h 263"/>
                  <a:gd name="T52" fmla="*/ 1527 w 1670"/>
                  <a:gd name="T53" fmla="*/ 206 h 263"/>
                  <a:gd name="T54" fmla="*/ 1605 w 1670"/>
                  <a:gd name="T55" fmla="*/ 183 h 263"/>
                  <a:gd name="T56" fmla="*/ 1632 w 1670"/>
                  <a:gd name="T57" fmla="*/ 171 h 263"/>
                  <a:gd name="T58" fmla="*/ 1654 w 1670"/>
                  <a:gd name="T59" fmla="*/ 158 h 263"/>
                  <a:gd name="T60" fmla="*/ 1666 w 1670"/>
                  <a:gd name="T61" fmla="*/ 145 h 263"/>
                  <a:gd name="T62" fmla="*/ 1670 w 1670"/>
                  <a:gd name="T63" fmla="*/ 132 h 263"/>
                  <a:gd name="T64" fmla="*/ 1669 w 1670"/>
                  <a:gd name="T65" fmla="*/ 124 h 263"/>
                  <a:gd name="T66" fmla="*/ 1661 w 1670"/>
                  <a:gd name="T67" fmla="*/ 112 h 263"/>
                  <a:gd name="T68" fmla="*/ 1644 w 1670"/>
                  <a:gd name="T69" fmla="*/ 99 h 263"/>
                  <a:gd name="T70" fmla="*/ 1620 w 1670"/>
                  <a:gd name="T71" fmla="*/ 87 h 263"/>
                  <a:gd name="T72" fmla="*/ 1570 w 1670"/>
                  <a:gd name="T73" fmla="*/ 69 h 263"/>
                  <a:gd name="T74" fmla="*/ 1480 w 1670"/>
                  <a:gd name="T75" fmla="*/ 48 h 263"/>
                  <a:gd name="T76" fmla="*/ 1366 w 1670"/>
                  <a:gd name="T77" fmla="*/ 30 h 263"/>
                  <a:gd name="T78" fmla="*/ 1233 w 1670"/>
                  <a:gd name="T79" fmla="*/ 15 h 263"/>
                  <a:gd name="T80" fmla="*/ 1083 w 1670"/>
                  <a:gd name="T81" fmla="*/ 5 h 263"/>
                  <a:gd name="T82" fmla="*/ 921 w 1670"/>
                  <a:gd name="T83" fmla="*/ 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670" h="263">
                    <a:moveTo>
                      <a:pt x="835" y="0"/>
                    </a:moveTo>
                    <a:lnTo>
                      <a:pt x="835" y="0"/>
                    </a:lnTo>
                    <a:lnTo>
                      <a:pt x="750" y="0"/>
                    </a:lnTo>
                    <a:lnTo>
                      <a:pt x="667" y="3"/>
                    </a:lnTo>
                    <a:lnTo>
                      <a:pt x="587" y="5"/>
                    </a:lnTo>
                    <a:lnTo>
                      <a:pt x="510" y="10"/>
                    </a:lnTo>
                    <a:lnTo>
                      <a:pt x="437" y="15"/>
                    </a:lnTo>
                    <a:lnTo>
                      <a:pt x="368" y="23"/>
                    </a:lnTo>
                    <a:lnTo>
                      <a:pt x="303" y="30"/>
                    </a:lnTo>
                    <a:lnTo>
                      <a:pt x="245" y="39"/>
                    </a:lnTo>
                    <a:lnTo>
                      <a:pt x="191" y="48"/>
                    </a:lnTo>
                    <a:lnTo>
                      <a:pt x="142" y="58"/>
                    </a:lnTo>
                    <a:lnTo>
                      <a:pt x="101" y="69"/>
                    </a:lnTo>
                    <a:lnTo>
                      <a:pt x="66" y="80"/>
                    </a:lnTo>
                    <a:lnTo>
                      <a:pt x="51" y="87"/>
                    </a:lnTo>
                    <a:lnTo>
                      <a:pt x="37" y="93"/>
                    </a:lnTo>
                    <a:lnTo>
                      <a:pt x="26" y="99"/>
                    </a:lnTo>
                    <a:lnTo>
                      <a:pt x="17" y="105"/>
                    </a:lnTo>
                    <a:lnTo>
                      <a:pt x="10" y="112"/>
                    </a:lnTo>
                    <a:lnTo>
                      <a:pt x="5" y="118"/>
                    </a:lnTo>
                    <a:lnTo>
                      <a:pt x="1" y="124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1" y="138"/>
                    </a:lnTo>
                    <a:lnTo>
                      <a:pt x="5" y="145"/>
                    </a:lnTo>
                    <a:lnTo>
                      <a:pt x="10" y="152"/>
                    </a:lnTo>
                    <a:lnTo>
                      <a:pt x="17" y="158"/>
                    </a:lnTo>
                    <a:lnTo>
                      <a:pt x="26" y="164"/>
                    </a:lnTo>
                    <a:lnTo>
                      <a:pt x="37" y="171"/>
                    </a:lnTo>
                    <a:lnTo>
                      <a:pt x="51" y="177"/>
                    </a:lnTo>
                    <a:lnTo>
                      <a:pt x="66" y="183"/>
                    </a:lnTo>
                    <a:lnTo>
                      <a:pt x="101" y="194"/>
                    </a:lnTo>
                    <a:lnTo>
                      <a:pt x="142" y="206"/>
                    </a:lnTo>
                    <a:lnTo>
                      <a:pt x="191" y="216"/>
                    </a:lnTo>
                    <a:lnTo>
                      <a:pt x="245" y="224"/>
                    </a:lnTo>
                    <a:lnTo>
                      <a:pt x="303" y="233"/>
                    </a:lnTo>
                    <a:lnTo>
                      <a:pt x="368" y="241"/>
                    </a:lnTo>
                    <a:lnTo>
                      <a:pt x="437" y="247"/>
                    </a:lnTo>
                    <a:lnTo>
                      <a:pt x="510" y="253"/>
                    </a:lnTo>
                    <a:lnTo>
                      <a:pt x="587" y="257"/>
                    </a:lnTo>
                    <a:lnTo>
                      <a:pt x="667" y="261"/>
                    </a:lnTo>
                    <a:lnTo>
                      <a:pt x="750" y="263"/>
                    </a:lnTo>
                    <a:lnTo>
                      <a:pt x="835" y="263"/>
                    </a:lnTo>
                    <a:lnTo>
                      <a:pt x="835" y="263"/>
                    </a:lnTo>
                    <a:lnTo>
                      <a:pt x="921" y="263"/>
                    </a:lnTo>
                    <a:lnTo>
                      <a:pt x="1003" y="261"/>
                    </a:lnTo>
                    <a:lnTo>
                      <a:pt x="1083" y="257"/>
                    </a:lnTo>
                    <a:lnTo>
                      <a:pt x="1160" y="253"/>
                    </a:lnTo>
                    <a:lnTo>
                      <a:pt x="1233" y="247"/>
                    </a:lnTo>
                    <a:lnTo>
                      <a:pt x="1302" y="241"/>
                    </a:lnTo>
                    <a:lnTo>
                      <a:pt x="1366" y="233"/>
                    </a:lnTo>
                    <a:lnTo>
                      <a:pt x="1426" y="224"/>
                    </a:lnTo>
                    <a:lnTo>
                      <a:pt x="1480" y="216"/>
                    </a:lnTo>
                    <a:lnTo>
                      <a:pt x="1527" y="206"/>
                    </a:lnTo>
                    <a:lnTo>
                      <a:pt x="1570" y="194"/>
                    </a:lnTo>
                    <a:lnTo>
                      <a:pt x="1605" y="183"/>
                    </a:lnTo>
                    <a:lnTo>
                      <a:pt x="1620" y="177"/>
                    </a:lnTo>
                    <a:lnTo>
                      <a:pt x="1632" y="171"/>
                    </a:lnTo>
                    <a:lnTo>
                      <a:pt x="1644" y="164"/>
                    </a:lnTo>
                    <a:lnTo>
                      <a:pt x="1654" y="158"/>
                    </a:lnTo>
                    <a:lnTo>
                      <a:pt x="1661" y="152"/>
                    </a:lnTo>
                    <a:lnTo>
                      <a:pt x="1666" y="145"/>
                    </a:lnTo>
                    <a:lnTo>
                      <a:pt x="1669" y="138"/>
                    </a:lnTo>
                    <a:lnTo>
                      <a:pt x="1670" y="132"/>
                    </a:lnTo>
                    <a:lnTo>
                      <a:pt x="1670" y="132"/>
                    </a:lnTo>
                    <a:lnTo>
                      <a:pt x="1669" y="124"/>
                    </a:lnTo>
                    <a:lnTo>
                      <a:pt x="1666" y="118"/>
                    </a:lnTo>
                    <a:lnTo>
                      <a:pt x="1661" y="112"/>
                    </a:lnTo>
                    <a:lnTo>
                      <a:pt x="1654" y="105"/>
                    </a:lnTo>
                    <a:lnTo>
                      <a:pt x="1644" y="99"/>
                    </a:lnTo>
                    <a:lnTo>
                      <a:pt x="1632" y="93"/>
                    </a:lnTo>
                    <a:lnTo>
                      <a:pt x="1620" y="87"/>
                    </a:lnTo>
                    <a:lnTo>
                      <a:pt x="1605" y="80"/>
                    </a:lnTo>
                    <a:lnTo>
                      <a:pt x="1570" y="69"/>
                    </a:lnTo>
                    <a:lnTo>
                      <a:pt x="1527" y="58"/>
                    </a:lnTo>
                    <a:lnTo>
                      <a:pt x="1480" y="48"/>
                    </a:lnTo>
                    <a:lnTo>
                      <a:pt x="1426" y="39"/>
                    </a:lnTo>
                    <a:lnTo>
                      <a:pt x="1366" y="30"/>
                    </a:lnTo>
                    <a:lnTo>
                      <a:pt x="1302" y="23"/>
                    </a:lnTo>
                    <a:lnTo>
                      <a:pt x="1233" y="15"/>
                    </a:lnTo>
                    <a:lnTo>
                      <a:pt x="1160" y="10"/>
                    </a:lnTo>
                    <a:lnTo>
                      <a:pt x="1083" y="5"/>
                    </a:lnTo>
                    <a:lnTo>
                      <a:pt x="1003" y="3"/>
                    </a:lnTo>
                    <a:lnTo>
                      <a:pt x="921" y="0"/>
                    </a:lnTo>
                    <a:lnTo>
                      <a:pt x="83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0" name="Freeform 32">
                <a:extLst>
                  <a:ext uri="{FF2B5EF4-FFF2-40B4-BE49-F238E27FC236}">
                    <a16:creationId xmlns:a16="http://schemas.microsoft.com/office/drawing/2014/main" id="{399256E8-2206-EB31-1185-F667CC0A6C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6" y="1637"/>
                <a:ext cx="418" cy="66"/>
              </a:xfrm>
              <a:custGeom>
                <a:avLst/>
                <a:gdLst>
                  <a:gd name="T0" fmla="*/ 836 w 1671"/>
                  <a:gd name="T1" fmla="*/ 0 h 263"/>
                  <a:gd name="T2" fmla="*/ 668 w 1671"/>
                  <a:gd name="T3" fmla="*/ 2 h 263"/>
                  <a:gd name="T4" fmla="*/ 510 w 1671"/>
                  <a:gd name="T5" fmla="*/ 10 h 263"/>
                  <a:gd name="T6" fmla="*/ 369 w 1671"/>
                  <a:gd name="T7" fmla="*/ 22 h 263"/>
                  <a:gd name="T8" fmla="*/ 245 w 1671"/>
                  <a:gd name="T9" fmla="*/ 38 h 263"/>
                  <a:gd name="T10" fmla="*/ 143 w 1671"/>
                  <a:gd name="T11" fmla="*/ 57 h 263"/>
                  <a:gd name="T12" fmla="*/ 67 w 1671"/>
                  <a:gd name="T13" fmla="*/ 80 h 263"/>
                  <a:gd name="T14" fmla="*/ 38 w 1671"/>
                  <a:gd name="T15" fmla="*/ 92 h 263"/>
                  <a:gd name="T16" fmla="*/ 18 w 1671"/>
                  <a:gd name="T17" fmla="*/ 105 h 263"/>
                  <a:gd name="T18" fmla="*/ 5 w 1671"/>
                  <a:gd name="T19" fmla="*/ 117 h 263"/>
                  <a:gd name="T20" fmla="*/ 0 w 1671"/>
                  <a:gd name="T21" fmla="*/ 131 h 263"/>
                  <a:gd name="T22" fmla="*/ 2 w 1671"/>
                  <a:gd name="T23" fmla="*/ 137 h 263"/>
                  <a:gd name="T24" fmla="*/ 10 w 1671"/>
                  <a:gd name="T25" fmla="*/ 151 h 263"/>
                  <a:gd name="T26" fmla="*/ 27 w 1671"/>
                  <a:gd name="T27" fmla="*/ 164 h 263"/>
                  <a:gd name="T28" fmla="*/ 52 w 1671"/>
                  <a:gd name="T29" fmla="*/ 176 h 263"/>
                  <a:gd name="T30" fmla="*/ 102 w 1671"/>
                  <a:gd name="T31" fmla="*/ 194 h 263"/>
                  <a:gd name="T32" fmla="*/ 192 w 1671"/>
                  <a:gd name="T33" fmla="*/ 215 h 263"/>
                  <a:gd name="T34" fmla="*/ 304 w 1671"/>
                  <a:gd name="T35" fmla="*/ 233 h 263"/>
                  <a:gd name="T36" fmla="*/ 438 w 1671"/>
                  <a:gd name="T37" fmla="*/ 248 h 263"/>
                  <a:gd name="T38" fmla="*/ 588 w 1671"/>
                  <a:gd name="T39" fmla="*/ 256 h 263"/>
                  <a:gd name="T40" fmla="*/ 751 w 1671"/>
                  <a:gd name="T41" fmla="*/ 263 h 263"/>
                  <a:gd name="T42" fmla="*/ 836 w 1671"/>
                  <a:gd name="T43" fmla="*/ 263 h 263"/>
                  <a:gd name="T44" fmla="*/ 1004 w 1671"/>
                  <a:gd name="T45" fmla="*/ 260 h 263"/>
                  <a:gd name="T46" fmla="*/ 1161 w 1671"/>
                  <a:gd name="T47" fmla="*/ 253 h 263"/>
                  <a:gd name="T48" fmla="*/ 1303 w 1671"/>
                  <a:gd name="T49" fmla="*/ 240 h 263"/>
                  <a:gd name="T50" fmla="*/ 1427 w 1671"/>
                  <a:gd name="T51" fmla="*/ 224 h 263"/>
                  <a:gd name="T52" fmla="*/ 1528 w 1671"/>
                  <a:gd name="T53" fmla="*/ 205 h 263"/>
                  <a:gd name="T54" fmla="*/ 1606 w 1671"/>
                  <a:gd name="T55" fmla="*/ 182 h 263"/>
                  <a:gd name="T56" fmla="*/ 1633 w 1671"/>
                  <a:gd name="T57" fmla="*/ 170 h 263"/>
                  <a:gd name="T58" fmla="*/ 1654 w 1671"/>
                  <a:gd name="T59" fmla="*/ 157 h 263"/>
                  <a:gd name="T60" fmla="*/ 1667 w 1671"/>
                  <a:gd name="T61" fmla="*/ 145 h 263"/>
                  <a:gd name="T62" fmla="*/ 1671 w 1671"/>
                  <a:gd name="T63" fmla="*/ 131 h 263"/>
                  <a:gd name="T64" fmla="*/ 1671 w 1671"/>
                  <a:gd name="T65" fmla="*/ 125 h 263"/>
                  <a:gd name="T66" fmla="*/ 1662 w 1671"/>
                  <a:gd name="T67" fmla="*/ 111 h 263"/>
                  <a:gd name="T68" fmla="*/ 1644 w 1671"/>
                  <a:gd name="T69" fmla="*/ 99 h 263"/>
                  <a:gd name="T70" fmla="*/ 1621 w 1671"/>
                  <a:gd name="T71" fmla="*/ 86 h 263"/>
                  <a:gd name="T72" fmla="*/ 1571 w 1671"/>
                  <a:gd name="T73" fmla="*/ 68 h 263"/>
                  <a:gd name="T74" fmla="*/ 1481 w 1671"/>
                  <a:gd name="T75" fmla="*/ 47 h 263"/>
                  <a:gd name="T76" fmla="*/ 1367 w 1671"/>
                  <a:gd name="T77" fmla="*/ 30 h 263"/>
                  <a:gd name="T78" fmla="*/ 1234 w 1671"/>
                  <a:gd name="T79" fmla="*/ 16 h 263"/>
                  <a:gd name="T80" fmla="*/ 1084 w 1671"/>
                  <a:gd name="T81" fmla="*/ 6 h 263"/>
                  <a:gd name="T82" fmla="*/ 922 w 1671"/>
                  <a:gd name="T83" fmla="*/ 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671" h="263">
                    <a:moveTo>
                      <a:pt x="836" y="0"/>
                    </a:moveTo>
                    <a:lnTo>
                      <a:pt x="836" y="0"/>
                    </a:lnTo>
                    <a:lnTo>
                      <a:pt x="751" y="0"/>
                    </a:lnTo>
                    <a:lnTo>
                      <a:pt x="668" y="2"/>
                    </a:lnTo>
                    <a:lnTo>
                      <a:pt x="588" y="6"/>
                    </a:lnTo>
                    <a:lnTo>
                      <a:pt x="510" y="10"/>
                    </a:lnTo>
                    <a:lnTo>
                      <a:pt x="438" y="16"/>
                    </a:lnTo>
                    <a:lnTo>
                      <a:pt x="369" y="22"/>
                    </a:lnTo>
                    <a:lnTo>
                      <a:pt x="304" y="30"/>
                    </a:lnTo>
                    <a:lnTo>
                      <a:pt x="245" y="38"/>
                    </a:lnTo>
                    <a:lnTo>
                      <a:pt x="192" y="47"/>
                    </a:lnTo>
                    <a:lnTo>
                      <a:pt x="143" y="57"/>
                    </a:lnTo>
                    <a:lnTo>
                      <a:pt x="102" y="68"/>
                    </a:lnTo>
                    <a:lnTo>
                      <a:pt x="67" y="80"/>
                    </a:lnTo>
                    <a:lnTo>
                      <a:pt x="52" y="86"/>
                    </a:lnTo>
                    <a:lnTo>
                      <a:pt x="38" y="92"/>
                    </a:lnTo>
                    <a:lnTo>
                      <a:pt x="27" y="99"/>
                    </a:lnTo>
                    <a:lnTo>
                      <a:pt x="18" y="105"/>
                    </a:lnTo>
                    <a:lnTo>
                      <a:pt x="10" y="111"/>
                    </a:lnTo>
                    <a:lnTo>
                      <a:pt x="5" y="117"/>
                    </a:lnTo>
                    <a:lnTo>
                      <a:pt x="2" y="125"/>
                    </a:lnTo>
                    <a:lnTo>
                      <a:pt x="0" y="131"/>
                    </a:lnTo>
                    <a:lnTo>
                      <a:pt x="0" y="131"/>
                    </a:lnTo>
                    <a:lnTo>
                      <a:pt x="2" y="137"/>
                    </a:lnTo>
                    <a:lnTo>
                      <a:pt x="5" y="145"/>
                    </a:lnTo>
                    <a:lnTo>
                      <a:pt x="10" y="151"/>
                    </a:lnTo>
                    <a:lnTo>
                      <a:pt x="18" y="157"/>
                    </a:lnTo>
                    <a:lnTo>
                      <a:pt x="27" y="164"/>
                    </a:lnTo>
                    <a:lnTo>
                      <a:pt x="38" y="170"/>
                    </a:lnTo>
                    <a:lnTo>
                      <a:pt x="52" y="176"/>
                    </a:lnTo>
                    <a:lnTo>
                      <a:pt x="67" y="182"/>
                    </a:lnTo>
                    <a:lnTo>
                      <a:pt x="102" y="194"/>
                    </a:lnTo>
                    <a:lnTo>
                      <a:pt x="143" y="205"/>
                    </a:lnTo>
                    <a:lnTo>
                      <a:pt x="192" y="215"/>
                    </a:lnTo>
                    <a:lnTo>
                      <a:pt x="245" y="224"/>
                    </a:lnTo>
                    <a:lnTo>
                      <a:pt x="304" y="233"/>
                    </a:lnTo>
                    <a:lnTo>
                      <a:pt x="369" y="240"/>
                    </a:lnTo>
                    <a:lnTo>
                      <a:pt x="438" y="248"/>
                    </a:lnTo>
                    <a:lnTo>
                      <a:pt x="510" y="253"/>
                    </a:lnTo>
                    <a:lnTo>
                      <a:pt x="588" y="256"/>
                    </a:lnTo>
                    <a:lnTo>
                      <a:pt x="668" y="260"/>
                    </a:lnTo>
                    <a:lnTo>
                      <a:pt x="751" y="263"/>
                    </a:lnTo>
                    <a:lnTo>
                      <a:pt x="836" y="263"/>
                    </a:lnTo>
                    <a:lnTo>
                      <a:pt x="836" y="263"/>
                    </a:lnTo>
                    <a:lnTo>
                      <a:pt x="922" y="263"/>
                    </a:lnTo>
                    <a:lnTo>
                      <a:pt x="1004" y="260"/>
                    </a:lnTo>
                    <a:lnTo>
                      <a:pt x="1084" y="256"/>
                    </a:lnTo>
                    <a:lnTo>
                      <a:pt x="1161" y="253"/>
                    </a:lnTo>
                    <a:lnTo>
                      <a:pt x="1234" y="248"/>
                    </a:lnTo>
                    <a:lnTo>
                      <a:pt x="1303" y="240"/>
                    </a:lnTo>
                    <a:lnTo>
                      <a:pt x="1367" y="233"/>
                    </a:lnTo>
                    <a:lnTo>
                      <a:pt x="1427" y="224"/>
                    </a:lnTo>
                    <a:lnTo>
                      <a:pt x="1481" y="215"/>
                    </a:lnTo>
                    <a:lnTo>
                      <a:pt x="1528" y="205"/>
                    </a:lnTo>
                    <a:lnTo>
                      <a:pt x="1571" y="194"/>
                    </a:lnTo>
                    <a:lnTo>
                      <a:pt x="1606" y="182"/>
                    </a:lnTo>
                    <a:lnTo>
                      <a:pt x="1621" y="176"/>
                    </a:lnTo>
                    <a:lnTo>
                      <a:pt x="1633" y="170"/>
                    </a:lnTo>
                    <a:lnTo>
                      <a:pt x="1644" y="164"/>
                    </a:lnTo>
                    <a:lnTo>
                      <a:pt x="1654" y="157"/>
                    </a:lnTo>
                    <a:lnTo>
                      <a:pt x="1662" y="151"/>
                    </a:lnTo>
                    <a:lnTo>
                      <a:pt x="1667" y="145"/>
                    </a:lnTo>
                    <a:lnTo>
                      <a:pt x="1671" y="137"/>
                    </a:lnTo>
                    <a:lnTo>
                      <a:pt x="1671" y="131"/>
                    </a:lnTo>
                    <a:lnTo>
                      <a:pt x="1671" y="131"/>
                    </a:lnTo>
                    <a:lnTo>
                      <a:pt x="1671" y="125"/>
                    </a:lnTo>
                    <a:lnTo>
                      <a:pt x="1667" y="117"/>
                    </a:lnTo>
                    <a:lnTo>
                      <a:pt x="1662" y="111"/>
                    </a:lnTo>
                    <a:lnTo>
                      <a:pt x="1654" y="105"/>
                    </a:lnTo>
                    <a:lnTo>
                      <a:pt x="1644" y="99"/>
                    </a:lnTo>
                    <a:lnTo>
                      <a:pt x="1633" y="92"/>
                    </a:lnTo>
                    <a:lnTo>
                      <a:pt x="1621" y="86"/>
                    </a:lnTo>
                    <a:lnTo>
                      <a:pt x="1606" y="80"/>
                    </a:lnTo>
                    <a:lnTo>
                      <a:pt x="1571" y="68"/>
                    </a:lnTo>
                    <a:lnTo>
                      <a:pt x="1528" y="57"/>
                    </a:lnTo>
                    <a:lnTo>
                      <a:pt x="1481" y="47"/>
                    </a:lnTo>
                    <a:lnTo>
                      <a:pt x="1427" y="38"/>
                    </a:lnTo>
                    <a:lnTo>
                      <a:pt x="1367" y="30"/>
                    </a:lnTo>
                    <a:lnTo>
                      <a:pt x="1303" y="22"/>
                    </a:lnTo>
                    <a:lnTo>
                      <a:pt x="1234" y="16"/>
                    </a:lnTo>
                    <a:lnTo>
                      <a:pt x="1161" y="10"/>
                    </a:lnTo>
                    <a:lnTo>
                      <a:pt x="1084" y="6"/>
                    </a:lnTo>
                    <a:lnTo>
                      <a:pt x="1004" y="2"/>
                    </a:lnTo>
                    <a:lnTo>
                      <a:pt x="922" y="0"/>
                    </a:lnTo>
                    <a:lnTo>
                      <a:pt x="836" y="0"/>
                    </a:lnTo>
                    <a:close/>
                  </a:path>
                </a:pathLst>
              </a:custGeom>
              <a:solidFill>
                <a:srgbClr val="DCC5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1" name="Freeform 33">
                <a:extLst>
                  <a:ext uri="{FF2B5EF4-FFF2-40B4-BE49-F238E27FC236}">
                    <a16:creationId xmlns:a16="http://schemas.microsoft.com/office/drawing/2014/main" id="{347A6C74-B2EF-0FEF-1E12-6EFABE2FF8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6" y="1637"/>
                <a:ext cx="418" cy="66"/>
              </a:xfrm>
              <a:custGeom>
                <a:avLst/>
                <a:gdLst>
                  <a:gd name="T0" fmla="*/ 836 w 1671"/>
                  <a:gd name="T1" fmla="*/ 0 h 263"/>
                  <a:gd name="T2" fmla="*/ 668 w 1671"/>
                  <a:gd name="T3" fmla="*/ 2 h 263"/>
                  <a:gd name="T4" fmla="*/ 510 w 1671"/>
                  <a:gd name="T5" fmla="*/ 10 h 263"/>
                  <a:gd name="T6" fmla="*/ 369 w 1671"/>
                  <a:gd name="T7" fmla="*/ 22 h 263"/>
                  <a:gd name="T8" fmla="*/ 245 w 1671"/>
                  <a:gd name="T9" fmla="*/ 38 h 263"/>
                  <a:gd name="T10" fmla="*/ 143 w 1671"/>
                  <a:gd name="T11" fmla="*/ 57 h 263"/>
                  <a:gd name="T12" fmla="*/ 67 w 1671"/>
                  <a:gd name="T13" fmla="*/ 80 h 263"/>
                  <a:gd name="T14" fmla="*/ 38 w 1671"/>
                  <a:gd name="T15" fmla="*/ 92 h 263"/>
                  <a:gd name="T16" fmla="*/ 18 w 1671"/>
                  <a:gd name="T17" fmla="*/ 105 h 263"/>
                  <a:gd name="T18" fmla="*/ 5 w 1671"/>
                  <a:gd name="T19" fmla="*/ 117 h 263"/>
                  <a:gd name="T20" fmla="*/ 0 w 1671"/>
                  <a:gd name="T21" fmla="*/ 131 h 263"/>
                  <a:gd name="T22" fmla="*/ 2 w 1671"/>
                  <a:gd name="T23" fmla="*/ 137 h 263"/>
                  <a:gd name="T24" fmla="*/ 10 w 1671"/>
                  <a:gd name="T25" fmla="*/ 151 h 263"/>
                  <a:gd name="T26" fmla="*/ 27 w 1671"/>
                  <a:gd name="T27" fmla="*/ 164 h 263"/>
                  <a:gd name="T28" fmla="*/ 52 w 1671"/>
                  <a:gd name="T29" fmla="*/ 176 h 263"/>
                  <a:gd name="T30" fmla="*/ 102 w 1671"/>
                  <a:gd name="T31" fmla="*/ 194 h 263"/>
                  <a:gd name="T32" fmla="*/ 192 w 1671"/>
                  <a:gd name="T33" fmla="*/ 215 h 263"/>
                  <a:gd name="T34" fmla="*/ 304 w 1671"/>
                  <a:gd name="T35" fmla="*/ 233 h 263"/>
                  <a:gd name="T36" fmla="*/ 438 w 1671"/>
                  <a:gd name="T37" fmla="*/ 248 h 263"/>
                  <a:gd name="T38" fmla="*/ 588 w 1671"/>
                  <a:gd name="T39" fmla="*/ 256 h 263"/>
                  <a:gd name="T40" fmla="*/ 751 w 1671"/>
                  <a:gd name="T41" fmla="*/ 263 h 263"/>
                  <a:gd name="T42" fmla="*/ 836 w 1671"/>
                  <a:gd name="T43" fmla="*/ 263 h 263"/>
                  <a:gd name="T44" fmla="*/ 1004 w 1671"/>
                  <a:gd name="T45" fmla="*/ 260 h 263"/>
                  <a:gd name="T46" fmla="*/ 1161 w 1671"/>
                  <a:gd name="T47" fmla="*/ 253 h 263"/>
                  <a:gd name="T48" fmla="*/ 1303 w 1671"/>
                  <a:gd name="T49" fmla="*/ 240 h 263"/>
                  <a:gd name="T50" fmla="*/ 1427 w 1671"/>
                  <a:gd name="T51" fmla="*/ 224 h 263"/>
                  <a:gd name="T52" fmla="*/ 1528 w 1671"/>
                  <a:gd name="T53" fmla="*/ 205 h 263"/>
                  <a:gd name="T54" fmla="*/ 1606 w 1671"/>
                  <a:gd name="T55" fmla="*/ 182 h 263"/>
                  <a:gd name="T56" fmla="*/ 1633 w 1671"/>
                  <a:gd name="T57" fmla="*/ 170 h 263"/>
                  <a:gd name="T58" fmla="*/ 1654 w 1671"/>
                  <a:gd name="T59" fmla="*/ 157 h 263"/>
                  <a:gd name="T60" fmla="*/ 1667 w 1671"/>
                  <a:gd name="T61" fmla="*/ 145 h 263"/>
                  <a:gd name="T62" fmla="*/ 1671 w 1671"/>
                  <a:gd name="T63" fmla="*/ 131 h 263"/>
                  <a:gd name="T64" fmla="*/ 1671 w 1671"/>
                  <a:gd name="T65" fmla="*/ 125 h 263"/>
                  <a:gd name="T66" fmla="*/ 1662 w 1671"/>
                  <a:gd name="T67" fmla="*/ 111 h 263"/>
                  <a:gd name="T68" fmla="*/ 1644 w 1671"/>
                  <a:gd name="T69" fmla="*/ 99 h 263"/>
                  <a:gd name="T70" fmla="*/ 1621 w 1671"/>
                  <a:gd name="T71" fmla="*/ 86 h 263"/>
                  <a:gd name="T72" fmla="*/ 1571 w 1671"/>
                  <a:gd name="T73" fmla="*/ 68 h 263"/>
                  <a:gd name="T74" fmla="*/ 1481 w 1671"/>
                  <a:gd name="T75" fmla="*/ 47 h 263"/>
                  <a:gd name="T76" fmla="*/ 1367 w 1671"/>
                  <a:gd name="T77" fmla="*/ 30 h 263"/>
                  <a:gd name="T78" fmla="*/ 1234 w 1671"/>
                  <a:gd name="T79" fmla="*/ 16 h 263"/>
                  <a:gd name="T80" fmla="*/ 1084 w 1671"/>
                  <a:gd name="T81" fmla="*/ 6 h 263"/>
                  <a:gd name="T82" fmla="*/ 922 w 1671"/>
                  <a:gd name="T83" fmla="*/ 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671" h="263">
                    <a:moveTo>
                      <a:pt x="836" y="0"/>
                    </a:moveTo>
                    <a:lnTo>
                      <a:pt x="836" y="0"/>
                    </a:lnTo>
                    <a:lnTo>
                      <a:pt x="751" y="0"/>
                    </a:lnTo>
                    <a:lnTo>
                      <a:pt x="668" y="2"/>
                    </a:lnTo>
                    <a:lnTo>
                      <a:pt x="588" y="6"/>
                    </a:lnTo>
                    <a:lnTo>
                      <a:pt x="510" y="10"/>
                    </a:lnTo>
                    <a:lnTo>
                      <a:pt x="438" y="16"/>
                    </a:lnTo>
                    <a:lnTo>
                      <a:pt x="369" y="22"/>
                    </a:lnTo>
                    <a:lnTo>
                      <a:pt x="304" y="30"/>
                    </a:lnTo>
                    <a:lnTo>
                      <a:pt x="245" y="38"/>
                    </a:lnTo>
                    <a:lnTo>
                      <a:pt x="192" y="47"/>
                    </a:lnTo>
                    <a:lnTo>
                      <a:pt x="143" y="57"/>
                    </a:lnTo>
                    <a:lnTo>
                      <a:pt x="102" y="68"/>
                    </a:lnTo>
                    <a:lnTo>
                      <a:pt x="67" y="80"/>
                    </a:lnTo>
                    <a:lnTo>
                      <a:pt x="52" y="86"/>
                    </a:lnTo>
                    <a:lnTo>
                      <a:pt x="38" y="92"/>
                    </a:lnTo>
                    <a:lnTo>
                      <a:pt x="27" y="99"/>
                    </a:lnTo>
                    <a:lnTo>
                      <a:pt x="18" y="105"/>
                    </a:lnTo>
                    <a:lnTo>
                      <a:pt x="10" y="111"/>
                    </a:lnTo>
                    <a:lnTo>
                      <a:pt x="5" y="117"/>
                    </a:lnTo>
                    <a:lnTo>
                      <a:pt x="2" y="125"/>
                    </a:lnTo>
                    <a:lnTo>
                      <a:pt x="0" y="131"/>
                    </a:lnTo>
                    <a:lnTo>
                      <a:pt x="0" y="131"/>
                    </a:lnTo>
                    <a:lnTo>
                      <a:pt x="2" y="137"/>
                    </a:lnTo>
                    <a:lnTo>
                      <a:pt x="5" y="145"/>
                    </a:lnTo>
                    <a:lnTo>
                      <a:pt x="10" y="151"/>
                    </a:lnTo>
                    <a:lnTo>
                      <a:pt x="18" y="157"/>
                    </a:lnTo>
                    <a:lnTo>
                      <a:pt x="27" y="164"/>
                    </a:lnTo>
                    <a:lnTo>
                      <a:pt x="38" y="170"/>
                    </a:lnTo>
                    <a:lnTo>
                      <a:pt x="52" y="176"/>
                    </a:lnTo>
                    <a:lnTo>
                      <a:pt x="67" y="182"/>
                    </a:lnTo>
                    <a:lnTo>
                      <a:pt x="102" y="194"/>
                    </a:lnTo>
                    <a:lnTo>
                      <a:pt x="143" y="205"/>
                    </a:lnTo>
                    <a:lnTo>
                      <a:pt x="192" y="215"/>
                    </a:lnTo>
                    <a:lnTo>
                      <a:pt x="245" y="224"/>
                    </a:lnTo>
                    <a:lnTo>
                      <a:pt x="304" y="233"/>
                    </a:lnTo>
                    <a:lnTo>
                      <a:pt x="369" y="240"/>
                    </a:lnTo>
                    <a:lnTo>
                      <a:pt x="438" y="248"/>
                    </a:lnTo>
                    <a:lnTo>
                      <a:pt x="510" y="253"/>
                    </a:lnTo>
                    <a:lnTo>
                      <a:pt x="588" y="256"/>
                    </a:lnTo>
                    <a:lnTo>
                      <a:pt x="668" y="260"/>
                    </a:lnTo>
                    <a:lnTo>
                      <a:pt x="751" y="263"/>
                    </a:lnTo>
                    <a:lnTo>
                      <a:pt x="836" y="263"/>
                    </a:lnTo>
                    <a:lnTo>
                      <a:pt x="836" y="263"/>
                    </a:lnTo>
                    <a:lnTo>
                      <a:pt x="922" y="263"/>
                    </a:lnTo>
                    <a:lnTo>
                      <a:pt x="1004" y="260"/>
                    </a:lnTo>
                    <a:lnTo>
                      <a:pt x="1084" y="256"/>
                    </a:lnTo>
                    <a:lnTo>
                      <a:pt x="1161" y="253"/>
                    </a:lnTo>
                    <a:lnTo>
                      <a:pt x="1234" y="248"/>
                    </a:lnTo>
                    <a:lnTo>
                      <a:pt x="1303" y="240"/>
                    </a:lnTo>
                    <a:lnTo>
                      <a:pt x="1367" y="233"/>
                    </a:lnTo>
                    <a:lnTo>
                      <a:pt x="1427" y="224"/>
                    </a:lnTo>
                    <a:lnTo>
                      <a:pt x="1481" y="215"/>
                    </a:lnTo>
                    <a:lnTo>
                      <a:pt x="1528" y="205"/>
                    </a:lnTo>
                    <a:lnTo>
                      <a:pt x="1571" y="194"/>
                    </a:lnTo>
                    <a:lnTo>
                      <a:pt x="1606" y="182"/>
                    </a:lnTo>
                    <a:lnTo>
                      <a:pt x="1621" y="176"/>
                    </a:lnTo>
                    <a:lnTo>
                      <a:pt x="1633" y="170"/>
                    </a:lnTo>
                    <a:lnTo>
                      <a:pt x="1644" y="164"/>
                    </a:lnTo>
                    <a:lnTo>
                      <a:pt x="1654" y="157"/>
                    </a:lnTo>
                    <a:lnTo>
                      <a:pt x="1662" y="151"/>
                    </a:lnTo>
                    <a:lnTo>
                      <a:pt x="1667" y="145"/>
                    </a:lnTo>
                    <a:lnTo>
                      <a:pt x="1671" y="137"/>
                    </a:lnTo>
                    <a:lnTo>
                      <a:pt x="1671" y="131"/>
                    </a:lnTo>
                    <a:lnTo>
                      <a:pt x="1671" y="131"/>
                    </a:lnTo>
                    <a:lnTo>
                      <a:pt x="1671" y="125"/>
                    </a:lnTo>
                    <a:lnTo>
                      <a:pt x="1667" y="117"/>
                    </a:lnTo>
                    <a:lnTo>
                      <a:pt x="1662" y="111"/>
                    </a:lnTo>
                    <a:lnTo>
                      <a:pt x="1654" y="105"/>
                    </a:lnTo>
                    <a:lnTo>
                      <a:pt x="1644" y="99"/>
                    </a:lnTo>
                    <a:lnTo>
                      <a:pt x="1633" y="92"/>
                    </a:lnTo>
                    <a:lnTo>
                      <a:pt x="1621" y="86"/>
                    </a:lnTo>
                    <a:lnTo>
                      <a:pt x="1606" y="80"/>
                    </a:lnTo>
                    <a:lnTo>
                      <a:pt x="1571" y="68"/>
                    </a:lnTo>
                    <a:lnTo>
                      <a:pt x="1528" y="57"/>
                    </a:lnTo>
                    <a:lnTo>
                      <a:pt x="1481" y="47"/>
                    </a:lnTo>
                    <a:lnTo>
                      <a:pt x="1427" y="38"/>
                    </a:lnTo>
                    <a:lnTo>
                      <a:pt x="1367" y="30"/>
                    </a:lnTo>
                    <a:lnTo>
                      <a:pt x="1303" y="22"/>
                    </a:lnTo>
                    <a:lnTo>
                      <a:pt x="1234" y="16"/>
                    </a:lnTo>
                    <a:lnTo>
                      <a:pt x="1161" y="10"/>
                    </a:lnTo>
                    <a:lnTo>
                      <a:pt x="1084" y="6"/>
                    </a:lnTo>
                    <a:lnTo>
                      <a:pt x="1004" y="2"/>
                    </a:lnTo>
                    <a:lnTo>
                      <a:pt x="922" y="0"/>
                    </a:lnTo>
                    <a:lnTo>
                      <a:pt x="83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2" name="Freeform 34">
                <a:extLst>
                  <a:ext uri="{FF2B5EF4-FFF2-40B4-BE49-F238E27FC236}">
                    <a16:creationId xmlns:a16="http://schemas.microsoft.com/office/drawing/2014/main" id="{6C64EA91-1AC6-C2A6-D508-E3BD821792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7" y="477"/>
                <a:ext cx="878" cy="602"/>
              </a:xfrm>
              <a:custGeom>
                <a:avLst/>
                <a:gdLst>
                  <a:gd name="T0" fmla="*/ 3406 w 3512"/>
                  <a:gd name="T1" fmla="*/ 2 h 2407"/>
                  <a:gd name="T2" fmla="*/ 3204 w 3512"/>
                  <a:gd name="T3" fmla="*/ 20 h 2407"/>
                  <a:gd name="T4" fmla="*/ 3039 w 3512"/>
                  <a:gd name="T5" fmla="*/ 53 h 2407"/>
                  <a:gd name="T6" fmla="*/ 2941 w 3512"/>
                  <a:gd name="T7" fmla="*/ 80 h 2407"/>
                  <a:gd name="T8" fmla="*/ 2876 w 3512"/>
                  <a:gd name="T9" fmla="*/ 104 h 2407"/>
                  <a:gd name="T10" fmla="*/ 2787 w 3512"/>
                  <a:gd name="T11" fmla="*/ 149 h 2407"/>
                  <a:gd name="T12" fmla="*/ 2705 w 3512"/>
                  <a:gd name="T13" fmla="*/ 203 h 2407"/>
                  <a:gd name="T14" fmla="*/ 2630 w 3512"/>
                  <a:gd name="T15" fmla="*/ 267 h 2407"/>
                  <a:gd name="T16" fmla="*/ 2560 w 3512"/>
                  <a:gd name="T17" fmla="*/ 338 h 2407"/>
                  <a:gd name="T18" fmla="*/ 2516 w 3512"/>
                  <a:gd name="T19" fmla="*/ 391 h 2407"/>
                  <a:gd name="T20" fmla="*/ 2404 w 3512"/>
                  <a:gd name="T21" fmla="*/ 550 h 2407"/>
                  <a:gd name="T22" fmla="*/ 2262 w 3512"/>
                  <a:gd name="T23" fmla="*/ 768 h 2407"/>
                  <a:gd name="T24" fmla="*/ 2182 w 3512"/>
                  <a:gd name="T25" fmla="*/ 884 h 2407"/>
                  <a:gd name="T26" fmla="*/ 2042 w 3512"/>
                  <a:gd name="T27" fmla="*/ 1067 h 2407"/>
                  <a:gd name="T28" fmla="*/ 1892 w 3512"/>
                  <a:gd name="T29" fmla="*/ 1241 h 2407"/>
                  <a:gd name="T30" fmla="*/ 1733 w 3512"/>
                  <a:gd name="T31" fmla="*/ 1407 h 2407"/>
                  <a:gd name="T32" fmla="*/ 1567 w 3512"/>
                  <a:gd name="T33" fmla="*/ 1564 h 2407"/>
                  <a:gd name="T34" fmla="*/ 1392 w 3512"/>
                  <a:gd name="T35" fmla="*/ 1715 h 2407"/>
                  <a:gd name="T36" fmla="*/ 1271 w 3512"/>
                  <a:gd name="T37" fmla="*/ 1810 h 2407"/>
                  <a:gd name="T38" fmla="*/ 1086 w 3512"/>
                  <a:gd name="T39" fmla="*/ 1949 h 2407"/>
                  <a:gd name="T40" fmla="*/ 895 w 3512"/>
                  <a:gd name="T41" fmla="*/ 2079 h 2407"/>
                  <a:gd name="T42" fmla="*/ 825 w 3512"/>
                  <a:gd name="T43" fmla="*/ 2121 h 2407"/>
                  <a:gd name="T44" fmla="*/ 718 w 3512"/>
                  <a:gd name="T45" fmla="*/ 2174 h 2407"/>
                  <a:gd name="T46" fmla="*/ 608 w 3512"/>
                  <a:gd name="T47" fmla="*/ 2217 h 2407"/>
                  <a:gd name="T48" fmla="*/ 457 w 3512"/>
                  <a:gd name="T49" fmla="*/ 2262 h 2407"/>
                  <a:gd name="T50" fmla="*/ 301 w 3512"/>
                  <a:gd name="T51" fmla="*/ 2298 h 2407"/>
                  <a:gd name="T52" fmla="*/ 106 w 3512"/>
                  <a:gd name="T53" fmla="*/ 2344 h 2407"/>
                  <a:gd name="T54" fmla="*/ 0 w 3512"/>
                  <a:gd name="T55" fmla="*/ 2407 h 2407"/>
                  <a:gd name="T56" fmla="*/ 215 w 3512"/>
                  <a:gd name="T57" fmla="*/ 2401 h 2407"/>
                  <a:gd name="T58" fmla="*/ 423 w 3512"/>
                  <a:gd name="T59" fmla="*/ 2382 h 2407"/>
                  <a:gd name="T60" fmla="*/ 626 w 3512"/>
                  <a:gd name="T61" fmla="*/ 2352 h 2407"/>
                  <a:gd name="T62" fmla="*/ 825 w 3512"/>
                  <a:gd name="T63" fmla="*/ 2309 h 2407"/>
                  <a:gd name="T64" fmla="*/ 1018 w 3512"/>
                  <a:gd name="T65" fmla="*/ 2257 h 2407"/>
                  <a:gd name="T66" fmla="*/ 1211 w 3512"/>
                  <a:gd name="T67" fmla="*/ 2193 h 2407"/>
                  <a:gd name="T68" fmla="*/ 1400 w 3512"/>
                  <a:gd name="T69" fmla="*/ 2118 h 2407"/>
                  <a:gd name="T70" fmla="*/ 1588 w 3512"/>
                  <a:gd name="T71" fmla="*/ 2034 h 2407"/>
                  <a:gd name="T72" fmla="*/ 1777 w 3512"/>
                  <a:gd name="T73" fmla="*/ 1940 h 2407"/>
                  <a:gd name="T74" fmla="*/ 1967 w 3512"/>
                  <a:gd name="T75" fmla="*/ 1837 h 2407"/>
                  <a:gd name="T76" fmla="*/ 2345 w 3512"/>
                  <a:gd name="T77" fmla="*/ 1609 h 2407"/>
                  <a:gd name="T78" fmla="*/ 2600 w 3512"/>
                  <a:gd name="T79" fmla="*/ 1447 h 2407"/>
                  <a:gd name="T80" fmla="*/ 2785 w 3512"/>
                  <a:gd name="T81" fmla="*/ 1315 h 2407"/>
                  <a:gd name="T82" fmla="*/ 2961 w 3512"/>
                  <a:gd name="T83" fmla="*/ 1174 h 2407"/>
                  <a:gd name="T84" fmla="*/ 3121 w 3512"/>
                  <a:gd name="T85" fmla="*/ 1021 h 2407"/>
                  <a:gd name="T86" fmla="*/ 3217 w 3512"/>
                  <a:gd name="T87" fmla="*/ 912 h 2407"/>
                  <a:gd name="T88" fmla="*/ 3281 w 3512"/>
                  <a:gd name="T89" fmla="*/ 825 h 2407"/>
                  <a:gd name="T90" fmla="*/ 3340 w 3512"/>
                  <a:gd name="T91" fmla="*/ 734 h 2407"/>
                  <a:gd name="T92" fmla="*/ 3391 w 3512"/>
                  <a:gd name="T93" fmla="*/ 640 h 2407"/>
                  <a:gd name="T94" fmla="*/ 3434 w 3512"/>
                  <a:gd name="T95" fmla="*/ 540 h 2407"/>
                  <a:gd name="T96" fmla="*/ 3467 w 3512"/>
                  <a:gd name="T97" fmla="*/ 436 h 2407"/>
                  <a:gd name="T98" fmla="*/ 3492 w 3512"/>
                  <a:gd name="T99" fmla="*/ 327 h 2407"/>
                  <a:gd name="T100" fmla="*/ 3507 w 3512"/>
                  <a:gd name="T101" fmla="*/ 212 h 2407"/>
                  <a:gd name="T102" fmla="*/ 3512 w 3512"/>
                  <a:gd name="T103" fmla="*/ 93 h 2407"/>
                  <a:gd name="T104" fmla="*/ 3474 w 3512"/>
                  <a:gd name="T105" fmla="*/ 0 h 2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512" h="2407">
                    <a:moveTo>
                      <a:pt x="3474" y="0"/>
                    </a:moveTo>
                    <a:lnTo>
                      <a:pt x="3474" y="0"/>
                    </a:lnTo>
                    <a:lnTo>
                      <a:pt x="3406" y="2"/>
                    </a:lnTo>
                    <a:lnTo>
                      <a:pt x="3339" y="7"/>
                    </a:lnTo>
                    <a:lnTo>
                      <a:pt x="3271" y="13"/>
                    </a:lnTo>
                    <a:lnTo>
                      <a:pt x="3204" y="20"/>
                    </a:lnTo>
                    <a:lnTo>
                      <a:pt x="3137" y="32"/>
                    </a:lnTo>
                    <a:lnTo>
                      <a:pt x="3071" y="45"/>
                    </a:lnTo>
                    <a:lnTo>
                      <a:pt x="3039" y="53"/>
                    </a:lnTo>
                    <a:lnTo>
                      <a:pt x="3006" y="62"/>
                    </a:lnTo>
                    <a:lnTo>
                      <a:pt x="2974" y="70"/>
                    </a:lnTo>
                    <a:lnTo>
                      <a:pt x="2941" y="80"/>
                    </a:lnTo>
                    <a:lnTo>
                      <a:pt x="2941" y="80"/>
                    </a:lnTo>
                    <a:lnTo>
                      <a:pt x="2909" y="92"/>
                    </a:lnTo>
                    <a:lnTo>
                      <a:pt x="2876" y="104"/>
                    </a:lnTo>
                    <a:lnTo>
                      <a:pt x="2846" y="118"/>
                    </a:lnTo>
                    <a:lnTo>
                      <a:pt x="2816" y="133"/>
                    </a:lnTo>
                    <a:lnTo>
                      <a:pt x="2787" y="149"/>
                    </a:lnTo>
                    <a:lnTo>
                      <a:pt x="2759" y="166"/>
                    </a:lnTo>
                    <a:lnTo>
                      <a:pt x="2732" y="184"/>
                    </a:lnTo>
                    <a:lnTo>
                      <a:pt x="2705" y="203"/>
                    </a:lnTo>
                    <a:lnTo>
                      <a:pt x="2680" y="223"/>
                    </a:lnTo>
                    <a:lnTo>
                      <a:pt x="2655" y="244"/>
                    </a:lnTo>
                    <a:lnTo>
                      <a:pt x="2630" y="267"/>
                    </a:lnTo>
                    <a:lnTo>
                      <a:pt x="2606" y="290"/>
                    </a:lnTo>
                    <a:lnTo>
                      <a:pt x="2582" y="313"/>
                    </a:lnTo>
                    <a:lnTo>
                      <a:pt x="2560" y="338"/>
                    </a:lnTo>
                    <a:lnTo>
                      <a:pt x="2537" y="365"/>
                    </a:lnTo>
                    <a:lnTo>
                      <a:pt x="2516" y="391"/>
                    </a:lnTo>
                    <a:lnTo>
                      <a:pt x="2516" y="391"/>
                    </a:lnTo>
                    <a:lnTo>
                      <a:pt x="2477" y="442"/>
                    </a:lnTo>
                    <a:lnTo>
                      <a:pt x="2440" y="496"/>
                    </a:lnTo>
                    <a:lnTo>
                      <a:pt x="2404" y="550"/>
                    </a:lnTo>
                    <a:lnTo>
                      <a:pt x="2369" y="604"/>
                    </a:lnTo>
                    <a:lnTo>
                      <a:pt x="2298" y="714"/>
                    </a:lnTo>
                    <a:lnTo>
                      <a:pt x="2262" y="768"/>
                    </a:lnTo>
                    <a:lnTo>
                      <a:pt x="2226" y="822"/>
                    </a:lnTo>
                    <a:lnTo>
                      <a:pt x="2226" y="822"/>
                    </a:lnTo>
                    <a:lnTo>
                      <a:pt x="2182" y="884"/>
                    </a:lnTo>
                    <a:lnTo>
                      <a:pt x="2137" y="946"/>
                    </a:lnTo>
                    <a:lnTo>
                      <a:pt x="2091" y="1007"/>
                    </a:lnTo>
                    <a:lnTo>
                      <a:pt x="2042" y="1067"/>
                    </a:lnTo>
                    <a:lnTo>
                      <a:pt x="1993" y="1126"/>
                    </a:lnTo>
                    <a:lnTo>
                      <a:pt x="1943" y="1184"/>
                    </a:lnTo>
                    <a:lnTo>
                      <a:pt x="1892" y="1241"/>
                    </a:lnTo>
                    <a:lnTo>
                      <a:pt x="1841" y="1298"/>
                    </a:lnTo>
                    <a:lnTo>
                      <a:pt x="1787" y="1353"/>
                    </a:lnTo>
                    <a:lnTo>
                      <a:pt x="1733" y="1407"/>
                    </a:lnTo>
                    <a:lnTo>
                      <a:pt x="1678" y="1460"/>
                    </a:lnTo>
                    <a:lnTo>
                      <a:pt x="1623" y="1513"/>
                    </a:lnTo>
                    <a:lnTo>
                      <a:pt x="1567" y="1564"/>
                    </a:lnTo>
                    <a:lnTo>
                      <a:pt x="1510" y="1616"/>
                    </a:lnTo>
                    <a:lnTo>
                      <a:pt x="1451" y="1664"/>
                    </a:lnTo>
                    <a:lnTo>
                      <a:pt x="1392" y="1715"/>
                    </a:lnTo>
                    <a:lnTo>
                      <a:pt x="1392" y="1715"/>
                    </a:lnTo>
                    <a:lnTo>
                      <a:pt x="1332" y="1762"/>
                    </a:lnTo>
                    <a:lnTo>
                      <a:pt x="1271" y="1810"/>
                    </a:lnTo>
                    <a:lnTo>
                      <a:pt x="1210" y="1857"/>
                    </a:lnTo>
                    <a:lnTo>
                      <a:pt x="1148" y="1904"/>
                    </a:lnTo>
                    <a:lnTo>
                      <a:pt x="1086" y="1949"/>
                    </a:lnTo>
                    <a:lnTo>
                      <a:pt x="1022" y="1993"/>
                    </a:lnTo>
                    <a:lnTo>
                      <a:pt x="958" y="2036"/>
                    </a:lnTo>
                    <a:lnTo>
                      <a:pt x="895" y="2079"/>
                    </a:lnTo>
                    <a:lnTo>
                      <a:pt x="895" y="2079"/>
                    </a:lnTo>
                    <a:lnTo>
                      <a:pt x="860" y="2101"/>
                    </a:lnTo>
                    <a:lnTo>
                      <a:pt x="825" y="2121"/>
                    </a:lnTo>
                    <a:lnTo>
                      <a:pt x="790" y="2140"/>
                    </a:lnTo>
                    <a:lnTo>
                      <a:pt x="755" y="2158"/>
                    </a:lnTo>
                    <a:lnTo>
                      <a:pt x="718" y="2174"/>
                    </a:lnTo>
                    <a:lnTo>
                      <a:pt x="682" y="2189"/>
                    </a:lnTo>
                    <a:lnTo>
                      <a:pt x="645" y="2203"/>
                    </a:lnTo>
                    <a:lnTo>
                      <a:pt x="608" y="2217"/>
                    </a:lnTo>
                    <a:lnTo>
                      <a:pt x="571" y="2229"/>
                    </a:lnTo>
                    <a:lnTo>
                      <a:pt x="533" y="2240"/>
                    </a:lnTo>
                    <a:lnTo>
                      <a:pt x="457" y="2262"/>
                    </a:lnTo>
                    <a:lnTo>
                      <a:pt x="380" y="2281"/>
                    </a:lnTo>
                    <a:lnTo>
                      <a:pt x="301" y="2298"/>
                    </a:lnTo>
                    <a:lnTo>
                      <a:pt x="301" y="2298"/>
                    </a:lnTo>
                    <a:lnTo>
                      <a:pt x="236" y="2313"/>
                    </a:lnTo>
                    <a:lnTo>
                      <a:pt x="171" y="2328"/>
                    </a:lnTo>
                    <a:lnTo>
                      <a:pt x="106" y="2344"/>
                    </a:lnTo>
                    <a:lnTo>
                      <a:pt x="42" y="2363"/>
                    </a:lnTo>
                    <a:lnTo>
                      <a:pt x="0" y="2407"/>
                    </a:lnTo>
                    <a:lnTo>
                      <a:pt x="0" y="2407"/>
                    </a:lnTo>
                    <a:lnTo>
                      <a:pt x="72" y="2407"/>
                    </a:lnTo>
                    <a:lnTo>
                      <a:pt x="143" y="2404"/>
                    </a:lnTo>
                    <a:lnTo>
                      <a:pt x="215" y="2401"/>
                    </a:lnTo>
                    <a:lnTo>
                      <a:pt x="285" y="2396"/>
                    </a:lnTo>
                    <a:lnTo>
                      <a:pt x="355" y="2389"/>
                    </a:lnTo>
                    <a:lnTo>
                      <a:pt x="423" y="2382"/>
                    </a:lnTo>
                    <a:lnTo>
                      <a:pt x="491" y="2373"/>
                    </a:lnTo>
                    <a:lnTo>
                      <a:pt x="558" y="2363"/>
                    </a:lnTo>
                    <a:lnTo>
                      <a:pt x="626" y="2352"/>
                    </a:lnTo>
                    <a:lnTo>
                      <a:pt x="692" y="2339"/>
                    </a:lnTo>
                    <a:lnTo>
                      <a:pt x="758" y="2326"/>
                    </a:lnTo>
                    <a:lnTo>
                      <a:pt x="825" y="2309"/>
                    </a:lnTo>
                    <a:lnTo>
                      <a:pt x="890" y="2293"/>
                    </a:lnTo>
                    <a:lnTo>
                      <a:pt x="955" y="2276"/>
                    </a:lnTo>
                    <a:lnTo>
                      <a:pt x="1018" y="2257"/>
                    </a:lnTo>
                    <a:lnTo>
                      <a:pt x="1083" y="2237"/>
                    </a:lnTo>
                    <a:lnTo>
                      <a:pt x="1147" y="2215"/>
                    </a:lnTo>
                    <a:lnTo>
                      <a:pt x="1211" y="2193"/>
                    </a:lnTo>
                    <a:lnTo>
                      <a:pt x="1273" y="2169"/>
                    </a:lnTo>
                    <a:lnTo>
                      <a:pt x="1337" y="2144"/>
                    </a:lnTo>
                    <a:lnTo>
                      <a:pt x="1400" y="2118"/>
                    </a:lnTo>
                    <a:lnTo>
                      <a:pt x="1463" y="2091"/>
                    </a:lnTo>
                    <a:lnTo>
                      <a:pt x="1526" y="2063"/>
                    </a:lnTo>
                    <a:lnTo>
                      <a:pt x="1588" y="2034"/>
                    </a:lnTo>
                    <a:lnTo>
                      <a:pt x="1652" y="2004"/>
                    </a:lnTo>
                    <a:lnTo>
                      <a:pt x="1715" y="1972"/>
                    </a:lnTo>
                    <a:lnTo>
                      <a:pt x="1777" y="1940"/>
                    </a:lnTo>
                    <a:lnTo>
                      <a:pt x="1841" y="1906"/>
                    </a:lnTo>
                    <a:lnTo>
                      <a:pt x="1905" y="1872"/>
                    </a:lnTo>
                    <a:lnTo>
                      <a:pt x="1967" y="1837"/>
                    </a:lnTo>
                    <a:lnTo>
                      <a:pt x="2095" y="1763"/>
                    </a:lnTo>
                    <a:lnTo>
                      <a:pt x="2095" y="1763"/>
                    </a:lnTo>
                    <a:lnTo>
                      <a:pt x="2345" y="1609"/>
                    </a:lnTo>
                    <a:lnTo>
                      <a:pt x="2472" y="1529"/>
                    </a:lnTo>
                    <a:lnTo>
                      <a:pt x="2536" y="1488"/>
                    </a:lnTo>
                    <a:lnTo>
                      <a:pt x="2600" y="1447"/>
                    </a:lnTo>
                    <a:lnTo>
                      <a:pt x="2662" y="1404"/>
                    </a:lnTo>
                    <a:lnTo>
                      <a:pt x="2725" y="1360"/>
                    </a:lnTo>
                    <a:lnTo>
                      <a:pt x="2785" y="1315"/>
                    </a:lnTo>
                    <a:lnTo>
                      <a:pt x="2845" y="1269"/>
                    </a:lnTo>
                    <a:lnTo>
                      <a:pt x="2904" y="1222"/>
                    </a:lnTo>
                    <a:lnTo>
                      <a:pt x="2961" y="1174"/>
                    </a:lnTo>
                    <a:lnTo>
                      <a:pt x="3016" y="1125"/>
                    </a:lnTo>
                    <a:lnTo>
                      <a:pt x="3070" y="1073"/>
                    </a:lnTo>
                    <a:lnTo>
                      <a:pt x="3121" y="1021"/>
                    </a:lnTo>
                    <a:lnTo>
                      <a:pt x="3170" y="967"/>
                    </a:lnTo>
                    <a:lnTo>
                      <a:pt x="3194" y="939"/>
                    </a:lnTo>
                    <a:lnTo>
                      <a:pt x="3217" y="912"/>
                    </a:lnTo>
                    <a:lnTo>
                      <a:pt x="3239" y="883"/>
                    </a:lnTo>
                    <a:lnTo>
                      <a:pt x="3261" y="854"/>
                    </a:lnTo>
                    <a:lnTo>
                      <a:pt x="3281" y="825"/>
                    </a:lnTo>
                    <a:lnTo>
                      <a:pt x="3302" y="795"/>
                    </a:lnTo>
                    <a:lnTo>
                      <a:pt x="3321" y="765"/>
                    </a:lnTo>
                    <a:lnTo>
                      <a:pt x="3340" y="734"/>
                    </a:lnTo>
                    <a:lnTo>
                      <a:pt x="3357" y="703"/>
                    </a:lnTo>
                    <a:lnTo>
                      <a:pt x="3375" y="671"/>
                    </a:lnTo>
                    <a:lnTo>
                      <a:pt x="3391" y="640"/>
                    </a:lnTo>
                    <a:lnTo>
                      <a:pt x="3406" y="606"/>
                    </a:lnTo>
                    <a:lnTo>
                      <a:pt x="3420" y="574"/>
                    </a:lnTo>
                    <a:lnTo>
                      <a:pt x="3434" y="540"/>
                    </a:lnTo>
                    <a:lnTo>
                      <a:pt x="3446" y="506"/>
                    </a:lnTo>
                    <a:lnTo>
                      <a:pt x="3457" y="471"/>
                    </a:lnTo>
                    <a:lnTo>
                      <a:pt x="3467" y="436"/>
                    </a:lnTo>
                    <a:lnTo>
                      <a:pt x="3477" y="400"/>
                    </a:lnTo>
                    <a:lnTo>
                      <a:pt x="3485" y="363"/>
                    </a:lnTo>
                    <a:lnTo>
                      <a:pt x="3492" y="327"/>
                    </a:lnTo>
                    <a:lnTo>
                      <a:pt x="3499" y="290"/>
                    </a:lnTo>
                    <a:lnTo>
                      <a:pt x="3504" y="251"/>
                    </a:lnTo>
                    <a:lnTo>
                      <a:pt x="3507" y="212"/>
                    </a:lnTo>
                    <a:lnTo>
                      <a:pt x="3510" y="173"/>
                    </a:lnTo>
                    <a:lnTo>
                      <a:pt x="3511" y="133"/>
                    </a:lnTo>
                    <a:lnTo>
                      <a:pt x="3512" y="93"/>
                    </a:lnTo>
                    <a:lnTo>
                      <a:pt x="3511" y="52"/>
                    </a:lnTo>
                    <a:lnTo>
                      <a:pt x="3509" y="9"/>
                    </a:lnTo>
                    <a:lnTo>
                      <a:pt x="3474" y="0"/>
                    </a:lnTo>
                    <a:close/>
                  </a:path>
                </a:pathLst>
              </a:custGeom>
              <a:solidFill>
                <a:srgbClr val="DCC5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3" name="Freeform 35">
                <a:extLst>
                  <a:ext uri="{FF2B5EF4-FFF2-40B4-BE49-F238E27FC236}">
                    <a16:creationId xmlns:a16="http://schemas.microsoft.com/office/drawing/2014/main" id="{9A6187B1-E079-B550-85B1-46E37D2775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7" y="477"/>
                <a:ext cx="878" cy="602"/>
              </a:xfrm>
              <a:custGeom>
                <a:avLst/>
                <a:gdLst>
                  <a:gd name="T0" fmla="*/ 3406 w 3512"/>
                  <a:gd name="T1" fmla="*/ 2 h 2407"/>
                  <a:gd name="T2" fmla="*/ 3204 w 3512"/>
                  <a:gd name="T3" fmla="*/ 20 h 2407"/>
                  <a:gd name="T4" fmla="*/ 3039 w 3512"/>
                  <a:gd name="T5" fmla="*/ 53 h 2407"/>
                  <a:gd name="T6" fmla="*/ 2941 w 3512"/>
                  <a:gd name="T7" fmla="*/ 80 h 2407"/>
                  <a:gd name="T8" fmla="*/ 2876 w 3512"/>
                  <a:gd name="T9" fmla="*/ 104 h 2407"/>
                  <a:gd name="T10" fmla="*/ 2787 w 3512"/>
                  <a:gd name="T11" fmla="*/ 149 h 2407"/>
                  <a:gd name="T12" fmla="*/ 2705 w 3512"/>
                  <a:gd name="T13" fmla="*/ 203 h 2407"/>
                  <a:gd name="T14" fmla="*/ 2630 w 3512"/>
                  <a:gd name="T15" fmla="*/ 267 h 2407"/>
                  <a:gd name="T16" fmla="*/ 2560 w 3512"/>
                  <a:gd name="T17" fmla="*/ 338 h 2407"/>
                  <a:gd name="T18" fmla="*/ 2516 w 3512"/>
                  <a:gd name="T19" fmla="*/ 391 h 2407"/>
                  <a:gd name="T20" fmla="*/ 2404 w 3512"/>
                  <a:gd name="T21" fmla="*/ 550 h 2407"/>
                  <a:gd name="T22" fmla="*/ 2262 w 3512"/>
                  <a:gd name="T23" fmla="*/ 768 h 2407"/>
                  <a:gd name="T24" fmla="*/ 2182 w 3512"/>
                  <a:gd name="T25" fmla="*/ 884 h 2407"/>
                  <a:gd name="T26" fmla="*/ 2042 w 3512"/>
                  <a:gd name="T27" fmla="*/ 1067 h 2407"/>
                  <a:gd name="T28" fmla="*/ 1892 w 3512"/>
                  <a:gd name="T29" fmla="*/ 1241 h 2407"/>
                  <a:gd name="T30" fmla="*/ 1733 w 3512"/>
                  <a:gd name="T31" fmla="*/ 1407 h 2407"/>
                  <a:gd name="T32" fmla="*/ 1567 w 3512"/>
                  <a:gd name="T33" fmla="*/ 1564 h 2407"/>
                  <a:gd name="T34" fmla="*/ 1392 w 3512"/>
                  <a:gd name="T35" fmla="*/ 1715 h 2407"/>
                  <a:gd name="T36" fmla="*/ 1271 w 3512"/>
                  <a:gd name="T37" fmla="*/ 1810 h 2407"/>
                  <a:gd name="T38" fmla="*/ 1086 w 3512"/>
                  <a:gd name="T39" fmla="*/ 1949 h 2407"/>
                  <a:gd name="T40" fmla="*/ 895 w 3512"/>
                  <a:gd name="T41" fmla="*/ 2079 h 2407"/>
                  <a:gd name="T42" fmla="*/ 825 w 3512"/>
                  <a:gd name="T43" fmla="*/ 2121 h 2407"/>
                  <a:gd name="T44" fmla="*/ 718 w 3512"/>
                  <a:gd name="T45" fmla="*/ 2174 h 2407"/>
                  <a:gd name="T46" fmla="*/ 608 w 3512"/>
                  <a:gd name="T47" fmla="*/ 2217 h 2407"/>
                  <a:gd name="T48" fmla="*/ 457 w 3512"/>
                  <a:gd name="T49" fmla="*/ 2262 h 2407"/>
                  <a:gd name="T50" fmla="*/ 301 w 3512"/>
                  <a:gd name="T51" fmla="*/ 2298 h 2407"/>
                  <a:gd name="T52" fmla="*/ 106 w 3512"/>
                  <a:gd name="T53" fmla="*/ 2344 h 2407"/>
                  <a:gd name="T54" fmla="*/ 0 w 3512"/>
                  <a:gd name="T55" fmla="*/ 2407 h 2407"/>
                  <a:gd name="T56" fmla="*/ 215 w 3512"/>
                  <a:gd name="T57" fmla="*/ 2401 h 2407"/>
                  <a:gd name="T58" fmla="*/ 423 w 3512"/>
                  <a:gd name="T59" fmla="*/ 2382 h 2407"/>
                  <a:gd name="T60" fmla="*/ 626 w 3512"/>
                  <a:gd name="T61" fmla="*/ 2352 h 2407"/>
                  <a:gd name="T62" fmla="*/ 825 w 3512"/>
                  <a:gd name="T63" fmla="*/ 2309 h 2407"/>
                  <a:gd name="T64" fmla="*/ 1018 w 3512"/>
                  <a:gd name="T65" fmla="*/ 2257 h 2407"/>
                  <a:gd name="T66" fmla="*/ 1211 w 3512"/>
                  <a:gd name="T67" fmla="*/ 2193 h 2407"/>
                  <a:gd name="T68" fmla="*/ 1400 w 3512"/>
                  <a:gd name="T69" fmla="*/ 2118 h 2407"/>
                  <a:gd name="T70" fmla="*/ 1588 w 3512"/>
                  <a:gd name="T71" fmla="*/ 2034 h 2407"/>
                  <a:gd name="T72" fmla="*/ 1777 w 3512"/>
                  <a:gd name="T73" fmla="*/ 1940 h 2407"/>
                  <a:gd name="T74" fmla="*/ 1967 w 3512"/>
                  <a:gd name="T75" fmla="*/ 1837 h 2407"/>
                  <a:gd name="T76" fmla="*/ 2345 w 3512"/>
                  <a:gd name="T77" fmla="*/ 1609 h 2407"/>
                  <a:gd name="T78" fmla="*/ 2600 w 3512"/>
                  <a:gd name="T79" fmla="*/ 1447 h 2407"/>
                  <a:gd name="T80" fmla="*/ 2785 w 3512"/>
                  <a:gd name="T81" fmla="*/ 1315 h 2407"/>
                  <a:gd name="T82" fmla="*/ 2961 w 3512"/>
                  <a:gd name="T83" fmla="*/ 1174 h 2407"/>
                  <a:gd name="T84" fmla="*/ 3121 w 3512"/>
                  <a:gd name="T85" fmla="*/ 1021 h 2407"/>
                  <a:gd name="T86" fmla="*/ 3217 w 3512"/>
                  <a:gd name="T87" fmla="*/ 912 h 2407"/>
                  <a:gd name="T88" fmla="*/ 3281 w 3512"/>
                  <a:gd name="T89" fmla="*/ 825 h 2407"/>
                  <a:gd name="T90" fmla="*/ 3340 w 3512"/>
                  <a:gd name="T91" fmla="*/ 734 h 2407"/>
                  <a:gd name="T92" fmla="*/ 3391 w 3512"/>
                  <a:gd name="T93" fmla="*/ 640 h 2407"/>
                  <a:gd name="T94" fmla="*/ 3434 w 3512"/>
                  <a:gd name="T95" fmla="*/ 540 h 2407"/>
                  <a:gd name="T96" fmla="*/ 3467 w 3512"/>
                  <a:gd name="T97" fmla="*/ 436 h 2407"/>
                  <a:gd name="T98" fmla="*/ 3492 w 3512"/>
                  <a:gd name="T99" fmla="*/ 327 h 2407"/>
                  <a:gd name="T100" fmla="*/ 3507 w 3512"/>
                  <a:gd name="T101" fmla="*/ 212 h 2407"/>
                  <a:gd name="T102" fmla="*/ 3512 w 3512"/>
                  <a:gd name="T103" fmla="*/ 93 h 2407"/>
                  <a:gd name="T104" fmla="*/ 3474 w 3512"/>
                  <a:gd name="T105" fmla="*/ 0 h 2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512" h="2407">
                    <a:moveTo>
                      <a:pt x="3474" y="0"/>
                    </a:moveTo>
                    <a:lnTo>
                      <a:pt x="3474" y="0"/>
                    </a:lnTo>
                    <a:lnTo>
                      <a:pt x="3406" y="2"/>
                    </a:lnTo>
                    <a:lnTo>
                      <a:pt x="3339" y="7"/>
                    </a:lnTo>
                    <a:lnTo>
                      <a:pt x="3271" y="13"/>
                    </a:lnTo>
                    <a:lnTo>
                      <a:pt x="3204" y="20"/>
                    </a:lnTo>
                    <a:lnTo>
                      <a:pt x="3137" y="32"/>
                    </a:lnTo>
                    <a:lnTo>
                      <a:pt x="3071" y="45"/>
                    </a:lnTo>
                    <a:lnTo>
                      <a:pt x="3039" y="53"/>
                    </a:lnTo>
                    <a:lnTo>
                      <a:pt x="3006" y="62"/>
                    </a:lnTo>
                    <a:lnTo>
                      <a:pt x="2974" y="70"/>
                    </a:lnTo>
                    <a:lnTo>
                      <a:pt x="2941" y="80"/>
                    </a:lnTo>
                    <a:lnTo>
                      <a:pt x="2941" y="80"/>
                    </a:lnTo>
                    <a:lnTo>
                      <a:pt x="2909" y="92"/>
                    </a:lnTo>
                    <a:lnTo>
                      <a:pt x="2876" y="104"/>
                    </a:lnTo>
                    <a:lnTo>
                      <a:pt x="2846" y="118"/>
                    </a:lnTo>
                    <a:lnTo>
                      <a:pt x="2816" y="133"/>
                    </a:lnTo>
                    <a:lnTo>
                      <a:pt x="2787" y="149"/>
                    </a:lnTo>
                    <a:lnTo>
                      <a:pt x="2759" y="166"/>
                    </a:lnTo>
                    <a:lnTo>
                      <a:pt x="2732" y="184"/>
                    </a:lnTo>
                    <a:lnTo>
                      <a:pt x="2705" y="203"/>
                    </a:lnTo>
                    <a:lnTo>
                      <a:pt x="2680" y="223"/>
                    </a:lnTo>
                    <a:lnTo>
                      <a:pt x="2655" y="244"/>
                    </a:lnTo>
                    <a:lnTo>
                      <a:pt x="2630" y="267"/>
                    </a:lnTo>
                    <a:lnTo>
                      <a:pt x="2606" y="290"/>
                    </a:lnTo>
                    <a:lnTo>
                      <a:pt x="2582" y="313"/>
                    </a:lnTo>
                    <a:lnTo>
                      <a:pt x="2560" y="338"/>
                    </a:lnTo>
                    <a:lnTo>
                      <a:pt x="2537" y="365"/>
                    </a:lnTo>
                    <a:lnTo>
                      <a:pt x="2516" y="391"/>
                    </a:lnTo>
                    <a:lnTo>
                      <a:pt x="2516" y="391"/>
                    </a:lnTo>
                    <a:lnTo>
                      <a:pt x="2477" y="442"/>
                    </a:lnTo>
                    <a:lnTo>
                      <a:pt x="2440" y="496"/>
                    </a:lnTo>
                    <a:lnTo>
                      <a:pt x="2404" y="550"/>
                    </a:lnTo>
                    <a:lnTo>
                      <a:pt x="2369" y="604"/>
                    </a:lnTo>
                    <a:lnTo>
                      <a:pt x="2298" y="714"/>
                    </a:lnTo>
                    <a:lnTo>
                      <a:pt x="2262" y="768"/>
                    </a:lnTo>
                    <a:lnTo>
                      <a:pt x="2226" y="822"/>
                    </a:lnTo>
                    <a:lnTo>
                      <a:pt x="2226" y="822"/>
                    </a:lnTo>
                    <a:lnTo>
                      <a:pt x="2182" y="884"/>
                    </a:lnTo>
                    <a:lnTo>
                      <a:pt x="2137" y="946"/>
                    </a:lnTo>
                    <a:lnTo>
                      <a:pt x="2091" y="1007"/>
                    </a:lnTo>
                    <a:lnTo>
                      <a:pt x="2042" y="1067"/>
                    </a:lnTo>
                    <a:lnTo>
                      <a:pt x="1993" y="1126"/>
                    </a:lnTo>
                    <a:lnTo>
                      <a:pt x="1943" y="1184"/>
                    </a:lnTo>
                    <a:lnTo>
                      <a:pt x="1892" y="1241"/>
                    </a:lnTo>
                    <a:lnTo>
                      <a:pt x="1841" y="1298"/>
                    </a:lnTo>
                    <a:lnTo>
                      <a:pt x="1787" y="1353"/>
                    </a:lnTo>
                    <a:lnTo>
                      <a:pt x="1733" y="1407"/>
                    </a:lnTo>
                    <a:lnTo>
                      <a:pt x="1678" y="1460"/>
                    </a:lnTo>
                    <a:lnTo>
                      <a:pt x="1623" y="1513"/>
                    </a:lnTo>
                    <a:lnTo>
                      <a:pt x="1567" y="1564"/>
                    </a:lnTo>
                    <a:lnTo>
                      <a:pt x="1510" y="1616"/>
                    </a:lnTo>
                    <a:lnTo>
                      <a:pt x="1451" y="1664"/>
                    </a:lnTo>
                    <a:lnTo>
                      <a:pt x="1392" y="1715"/>
                    </a:lnTo>
                    <a:lnTo>
                      <a:pt x="1392" y="1715"/>
                    </a:lnTo>
                    <a:lnTo>
                      <a:pt x="1332" y="1762"/>
                    </a:lnTo>
                    <a:lnTo>
                      <a:pt x="1271" y="1810"/>
                    </a:lnTo>
                    <a:lnTo>
                      <a:pt x="1210" y="1857"/>
                    </a:lnTo>
                    <a:lnTo>
                      <a:pt x="1148" y="1904"/>
                    </a:lnTo>
                    <a:lnTo>
                      <a:pt x="1086" y="1949"/>
                    </a:lnTo>
                    <a:lnTo>
                      <a:pt x="1022" y="1993"/>
                    </a:lnTo>
                    <a:lnTo>
                      <a:pt x="958" y="2036"/>
                    </a:lnTo>
                    <a:lnTo>
                      <a:pt x="895" y="2079"/>
                    </a:lnTo>
                    <a:lnTo>
                      <a:pt x="895" y="2079"/>
                    </a:lnTo>
                    <a:lnTo>
                      <a:pt x="860" y="2101"/>
                    </a:lnTo>
                    <a:lnTo>
                      <a:pt x="825" y="2121"/>
                    </a:lnTo>
                    <a:lnTo>
                      <a:pt x="790" y="2140"/>
                    </a:lnTo>
                    <a:lnTo>
                      <a:pt x="755" y="2158"/>
                    </a:lnTo>
                    <a:lnTo>
                      <a:pt x="718" y="2174"/>
                    </a:lnTo>
                    <a:lnTo>
                      <a:pt x="682" y="2189"/>
                    </a:lnTo>
                    <a:lnTo>
                      <a:pt x="645" y="2203"/>
                    </a:lnTo>
                    <a:lnTo>
                      <a:pt x="608" y="2217"/>
                    </a:lnTo>
                    <a:lnTo>
                      <a:pt x="571" y="2229"/>
                    </a:lnTo>
                    <a:lnTo>
                      <a:pt x="533" y="2240"/>
                    </a:lnTo>
                    <a:lnTo>
                      <a:pt x="457" y="2262"/>
                    </a:lnTo>
                    <a:lnTo>
                      <a:pt x="380" y="2281"/>
                    </a:lnTo>
                    <a:lnTo>
                      <a:pt x="301" y="2298"/>
                    </a:lnTo>
                    <a:lnTo>
                      <a:pt x="301" y="2298"/>
                    </a:lnTo>
                    <a:lnTo>
                      <a:pt x="236" y="2313"/>
                    </a:lnTo>
                    <a:lnTo>
                      <a:pt x="171" y="2328"/>
                    </a:lnTo>
                    <a:lnTo>
                      <a:pt x="106" y="2344"/>
                    </a:lnTo>
                    <a:lnTo>
                      <a:pt x="42" y="2363"/>
                    </a:lnTo>
                    <a:lnTo>
                      <a:pt x="0" y="2407"/>
                    </a:lnTo>
                    <a:lnTo>
                      <a:pt x="0" y="2407"/>
                    </a:lnTo>
                    <a:lnTo>
                      <a:pt x="72" y="2407"/>
                    </a:lnTo>
                    <a:lnTo>
                      <a:pt x="143" y="2404"/>
                    </a:lnTo>
                    <a:lnTo>
                      <a:pt x="215" y="2401"/>
                    </a:lnTo>
                    <a:lnTo>
                      <a:pt x="285" y="2396"/>
                    </a:lnTo>
                    <a:lnTo>
                      <a:pt x="355" y="2389"/>
                    </a:lnTo>
                    <a:lnTo>
                      <a:pt x="423" y="2382"/>
                    </a:lnTo>
                    <a:lnTo>
                      <a:pt x="491" y="2373"/>
                    </a:lnTo>
                    <a:lnTo>
                      <a:pt x="558" y="2363"/>
                    </a:lnTo>
                    <a:lnTo>
                      <a:pt x="626" y="2352"/>
                    </a:lnTo>
                    <a:lnTo>
                      <a:pt x="692" y="2339"/>
                    </a:lnTo>
                    <a:lnTo>
                      <a:pt x="758" y="2326"/>
                    </a:lnTo>
                    <a:lnTo>
                      <a:pt x="825" y="2309"/>
                    </a:lnTo>
                    <a:lnTo>
                      <a:pt x="890" y="2293"/>
                    </a:lnTo>
                    <a:lnTo>
                      <a:pt x="955" y="2276"/>
                    </a:lnTo>
                    <a:lnTo>
                      <a:pt x="1018" y="2257"/>
                    </a:lnTo>
                    <a:lnTo>
                      <a:pt x="1083" y="2237"/>
                    </a:lnTo>
                    <a:lnTo>
                      <a:pt x="1147" y="2215"/>
                    </a:lnTo>
                    <a:lnTo>
                      <a:pt x="1211" y="2193"/>
                    </a:lnTo>
                    <a:lnTo>
                      <a:pt x="1273" y="2169"/>
                    </a:lnTo>
                    <a:lnTo>
                      <a:pt x="1337" y="2144"/>
                    </a:lnTo>
                    <a:lnTo>
                      <a:pt x="1400" y="2118"/>
                    </a:lnTo>
                    <a:lnTo>
                      <a:pt x="1463" y="2091"/>
                    </a:lnTo>
                    <a:lnTo>
                      <a:pt x="1526" y="2063"/>
                    </a:lnTo>
                    <a:lnTo>
                      <a:pt x="1588" y="2034"/>
                    </a:lnTo>
                    <a:lnTo>
                      <a:pt x="1652" y="2004"/>
                    </a:lnTo>
                    <a:lnTo>
                      <a:pt x="1715" y="1972"/>
                    </a:lnTo>
                    <a:lnTo>
                      <a:pt x="1777" y="1940"/>
                    </a:lnTo>
                    <a:lnTo>
                      <a:pt x="1841" y="1906"/>
                    </a:lnTo>
                    <a:lnTo>
                      <a:pt x="1905" y="1872"/>
                    </a:lnTo>
                    <a:lnTo>
                      <a:pt x="1967" y="1837"/>
                    </a:lnTo>
                    <a:lnTo>
                      <a:pt x="2095" y="1763"/>
                    </a:lnTo>
                    <a:lnTo>
                      <a:pt x="2095" y="1763"/>
                    </a:lnTo>
                    <a:lnTo>
                      <a:pt x="2345" y="1609"/>
                    </a:lnTo>
                    <a:lnTo>
                      <a:pt x="2472" y="1529"/>
                    </a:lnTo>
                    <a:lnTo>
                      <a:pt x="2536" y="1488"/>
                    </a:lnTo>
                    <a:lnTo>
                      <a:pt x="2600" y="1447"/>
                    </a:lnTo>
                    <a:lnTo>
                      <a:pt x="2662" y="1404"/>
                    </a:lnTo>
                    <a:lnTo>
                      <a:pt x="2725" y="1360"/>
                    </a:lnTo>
                    <a:lnTo>
                      <a:pt x="2785" y="1315"/>
                    </a:lnTo>
                    <a:lnTo>
                      <a:pt x="2845" y="1269"/>
                    </a:lnTo>
                    <a:lnTo>
                      <a:pt x="2904" y="1222"/>
                    </a:lnTo>
                    <a:lnTo>
                      <a:pt x="2961" y="1174"/>
                    </a:lnTo>
                    <a:lnTo>
                      <a:pt x="3016" y="1125"/>
                    </a:lnTo>
                    <a:lnTo>
                      <a:pt x="3070" y="1073"/>
                    </a:lnTo>
                    <a:lnTo>
                      <a:pt x="3121" y="1021"/>
                    </a:lnTo>
                    <a:lnTo>
                      <a:pt x="3170" y="967"/>
                    </a:lnTo>
                    <a:lnTo>
                      <a:pt x="3194" y="939"/>
                    </a:lnTo>
                    <a:lnTo>
                      <a:pt x="3217" y="912"/>
                    </a:lnTo>
                    <a:lnTo>
                      <a:pt x="3239" y="883"/>
                    </a:lnTo>
                    <a:lnTo>
                      <a:pt x="3261" y="854"/>
                    </a:lnTo>
                    <a:lnTo>
                      <a:pt x="3281" y="825"/>
                    </a:lnTo>
                    <a:lnTo>
                      <a:pt x="3302" y="795"/>
                    </a:lnTo>
                    <a:lnTo>
                      <a:pt x="3321" y="765"/>
                    </a:lnTo>
                    <a:lnTo>
                      <a:pt x="3340" y="734"/>
                    </a:lnTo>
                    <a:lnTo>
                      <a:pt x="3357" y="703"/>
                    </a:lnTo>
                    <a:lnTo>
                      <a:pt x="3375" y="671"/>
                    </a:lnTo>
                    <a:lnTo>
                      <a:pt x="3391" y="640"/>
                    </a:lnTo>
                    <a:lnTo>
                      <a:pt x="3406" y="606"/>
                    </a:lnTo>
                    <a:lnTo>
                      <a:pt x="3420" y="574"/>
                    </a:lnTo>
                    <a:lnTo>
                      <a:pt x="3434" y="540"/>
                    </a:lnTo>
                    <a:lnTo>
                      <a:pt x="3446" y="506"/>
                    </a:lnTo>
                    <a:lnTo>
                      <a:pt x="3457" y="471"/>
                    </a:lnTo>
                    <a:lnTo>
                      <a:pt x="3467" y="436"/>
                    </a:lnTo>
                    <a:lnTo>
                      <a:pt x="3477" y="400"/>
                    </a:lnTo>
                    <a:lnTo>
                      <a:pt x="3485" y="363"/>
                    </a:lnTo>
                    <a:lnTo>
                      <a:pt x="3492" y="327"/>
                    </a:lnTo>
                    <a:lnTo>
                      <a:pt x="3499" y="290"/>
                    </a:lnTo>
                    <a:lnTo>
                      <a:pt x="3504" y="251"/>
                    </a:lnTo>
                    <a:lnTo>
                      <a:pt x="3507" y="212"/>
                    </a:lnTo>
                    <a:lnTo>
                      <a:pt x="3510" y="173"/>
                    </a:lnTo>
                    <a:lnTo>
                      <a:pt x="3511" y="133"/>
                    </a:lnTo>
                    <a:lnTo>
                      <a:pt x="3512" y="93"/>
                    </a:lnTo>
                    <a:lnTo>
                      <a:pt x="3511" y="52"/>
                    </a:lnTo>
                    <a:lnTo>
                      <a:pt x="3509" y="9"/>
                    </a:lnTo>
                    <a:lnTo>
                      <a:pt x="347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4" name="Freeform 36">
                <a:extLst>
                  <a:ext uri="{FF2B5EF4-FFF2-40B4-BE49-F238E27FC236}">
                    <a16:creationId xmlns:a16="http://schemas.microsoft.com/office/drawing/2014/main" id="{3BF47B8F-C5D6-7EFC-527A-29961326BE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4" y="1555"/>
                <a:ext cx="25" cy="49"/>
              </a:xfrm>
              <a:custGeom>
                <a:avLst/>
                <a:gdLst>
                  <a:gd name="T0" fmla="*/ 0 w 98"/>
                  <a:gd name="T1" fmla="*/ 10 h 197"/>
                  <a:gd name="T2" fmla="*/ 0 w 98"/>
                  <a:gd name="T3" fmla="*/ 10 h 197"/>
                  <a:gd name="T4" fmla="*/ 20 w 98"/>
                  <a:gd name="T5" fmla="*/ 57 h 197"/>
                  <a:gd name="T6" fmla="*/ 41 w 98"/>
                  <a:gd name="T7" fmla="*/ 103 h 197"/>
                  <a:gd name="T8" fmla="*/ 62 w 98"/>
                  <a:gd name="T9" fmla="*/ 148 h 197"/>
                  <a:gd name="T10" fmla="*/ 83 w 98"/>
                  <a:gd name="T11" fmla="*/ 193 h 197"/>
                  <a:gd name="T12" fmla="*/ 83 w 98"/>
                  <a:gd name="T13" fmla="*/ 193 h 197"/>
                  <a:gd name="T14" fmla="*/ 86 w 98"/>
                  <a:gd name="T15" fmla="*/ 196 h 197"/>
                  <a:gd name="T16" fmla="*/ 88 w 98"/>
                  <a:gd name="T17" fmla="*/ 197 h 197"/>
                  <a:gd name="T18" fmla="*/ 91 w 98"/>
                  <a:gd name="T19" fmla="*/ 197 h 197"/>
                  <a:gd name="T20" fmla="*/ 93 w 98"/>
                  <a:gd name="T21" fmla="*/ 196 h 197"/>
                  <a:gd name="T22" fmla="*/ 96 w 98"/>
                  <a:gd name="T23" fmla="*/ 193 h 197"/>
                  <a:gd name="T24" fmla="*/ 97 w 98"/>
                  <a:gd name="T25" fmla="*/ 192 h 197"/>
                  <a:gd name="T26" fmla="*/ 98 w 98"/>
                  <a:gd name="T27" fmla="*/ 188 h 197"/>
                  <a:gd name="T28" fmla="*/ 97 w 98"/>
                  <a:gd name="T29" fmla="*/ 186 h 197"/>
                  <a:gd name="T30" fmla="*/ 97 w 98"/>
                  <a:gd name="T31" fmla="*/ 186 h 197"/>
                  <a:gd name="T32" fmla="*/ 75 w 98"/>
                  <a:gd name="T33" fmla="*/ 141 h 197"/>
                  <a:gd name="T34" fmla="*/ 53 w 98"/>
                  <a:gd name="T35" fmla="*/ 95 h 197"/>
                  <a:gd name="T36" fmla="*/ 32 w 98"/>
                  <a:gd name="T37" fmla="*/ 49 h 197"/>
                  <a:gd name="T38" fmla="*/ 13 w 98"/>
                  <a:gd name="T39" fmla="*/ 3 h 197"/>
                  <a:gd name="T40" fmla="*/ 13 w 98"/>
                  <a:gd name="T41" fmla="*/ 3 h 197"/>
                  <a:gd name="T42" fmla="*/ 11 w 98"/>
                  <a:gd name="T43" fmla="*/ 2 h 197"/>
                  <a:gd name="T44" fmla="*/ 8 w 98"/>
                  <a:gd name="T45" fmla="*/ 0 h 197"/>
                  <a:gd name="T46" fmla="*/ 5 w 98"/>
                  <a:gd name="T47" fmla="*/ 0 h 197"/>
                  <a:gd name="T48" fmla="*/ 2 w 98"/>
                  <a:gd name="T49" fmla="*/ 0 h 197"/>
                  <a:gd name="T50" fmla="*/ 2 w 98"/>
                  <a:gd name="T51" fmla="*/ 0 h 197"/>
                  <a:gd name="T52" fmla="*/ 0 w 98"/>
                  <a:gd name="T53" fmla="*/ 3 h 197"/>
                  <a:gd name="T54" fmla="*/ 0 w 98"/>
                  <a:gd name="T55" fmla="*/ 5 h 197"/>
                  <a:gd name="T56" fmla="*/ 0 w 98"/>
                  <a:gd name="T57" fmla="*/ 8 h 197"/>
                  <a:gd name="T58" fmla="*/ 0 w 98"/>
                  <a:gd name="T59" fmla="*/ 10 h 197"/>
                  <a:gd name="T60" fmla="*/ 0 w 98"/>
                  <a:gd name="T61" fmla="*/ 1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98" h="197">
                    <a:moveTo>
                      <a:pt x="0" y="10"/>
                    </a:moveTo>
                    <a:lnTo>
                      <a:pt x="0" y="10"/>
                    </a:lnTo>
                    <a:lnTo>
                      <a:pt x="20" y="57"/>
                    </a:lnTo>
                    <a:lnTo>
                      <a:pt x="41" y="103"/>
                    </a:lnTo>
                    <a:lnTo>
                      <a:pt x="62" y="148"/>
                    </a:lnTo>
                    <a:lnTo>
                      <a:pt x="83" y="193"/>
                    </a:lnTo>
                    <a:lnTo>
                      <a:pt x="83" y="193"/>
                    </a:lnTo>
                    <a:lnTo>
                      <a:pt x="86" y="196"/>
                    </a:lnTo>
                    <a:lnTo>
                      <a:pt x="88" y="197"/>
                    </a:lnTo>
                    <a:lnTo>
                      <a:pt x="91" y="197"/>
                    </a:lnTo>
                    <a:lnTo>
                      <a:pt x="93" y="196"/>
                    </a:lnTo>
                    <a:lnTo>
                      <a:pt x="96" y="193"/>
                    </a:lnTo>
                    <a:lnTo>
                      <a:pt x="97" y="192"/>
                    </a:lnTo>
                    <a:lnTo>
                      <a:pt x="98" y="188"/>
                    </a:lnTo>
                    <a:lnTo>
                      <a:pt x="97" y="186"/>
                    </a:lnTo>
                    <a:lnTo>
                      <a:pt x="97" y="186"/>
                    </a:lnTo>
                    <a:lnTo>
                      <a:pt x="75" y="141"/>
                    </a:lnTo>
                    <a:lnTo>
                      <a:pt x="53" y="95"/>
                    </a:lnTo>
                    <a:lnTo>
                      <a:pt x="32" y="49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1" y="2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5" name="Freeform 37">
                <a:extLst>
                  <a:ext uri="{FF2B5EF4-FFF2-40B4-BE49-F238E27FC236}">
                    <a16:creationId xmlns:a16="http://schemas.microsoft.com/office/drawing/2014/main" id="{4E785978-2EB4-346C-FBB8-88797241D7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9" y="0"/>
                <a:ext cx="1709" cy="1558"/>
              </a:xfrm>
              <a:custGeom>
                <a:avLst/>
                <a:gdLst>
                  <a:gd name="T0" fmla="*/ 6627 w 6837"/>
                  <a:gd name="T1" fmla="*/ 775 h 6232"/>
                  <a:gd name="T2" fmla="*/ 6435 w 6837"/>
                  <a:gd name="T3" fmla="*/ 507 h 6232"/>
                  <a:gd name="T4" fmla="*/ 6294 w 6837"/>
                  <a:gd name="T5" fmla="*/ 368 h 6232"/>
                  <a:gd name="T6" fmla="*/ 6162 w 6837"/>
                  <a:gd name="T7" fmla="*/ 270 h 6232"/>
                  <a:gd name="T8" fmla="*/ 5982 w 6837"/>
                  <a:gd name="T9" fmla="*/ 175 h 6232"/>
                  <a:gd name="T10" fmla="*/ 5788 w 6837"/>
                  <a:gd name="T11" fmla="*/ 106 h 6232"/>
                  <a:gd name="T12" fmla="*/ 5537 w 6837"/>
                  <a:gd name="T13" fmla="*/ 54 h 6232"/>
                  <a:gd name="T14" fmla="*/ 5071 w 6837"/>
                  <a:gd name="T15" fmla="*/ 5 h 6232"/>
                  <a:gd name="T16" fmla="*/ 4681 w 6837"/>
                  <a:gd name="T17" fmla="*/ 4 h 6232"/>
                  <a:gd name="T18" fmla="*/ 4213 w 6837"/>
                  <a:gd name="T19" fmla="*/ 43 h 6232"/>
                  <a:gd name="T20" fmla="*/ 3827 w 6837"/>
                  <a:gd name="T21" fmla="*/ 104 h 6232"/>
                  <a:gd name="T22" fmla="*/ 3134 w 6837"/>
                  <a:gd name="T23" fmla="*/ 263 h 6232"/>
                  <a:gd name="T24" fmla="*/ 2728 w 6837"/>
                  <a:gd name="T25" fmla="*/ 393 h 6232"/>
                  <a:gd name="T26" fmla="*/ 2412 w 6837"/>
                  <a:gd name="T27" fmla="*/ 522 h 6232"/>
                  <a:gd name="T28" fmla="*/ 2105 w 6837"/>
                  <a:gd name="T29" fmla="*/ 681 h 6232"/>
                  <a:gd name="T30" fmla="*/ 1683 w 6837"/>
                  <a:gd name="T31" fmla="*/ 930 h 6232"/>
                  <a:gd name="T32" fmla="*/ 1340 w 6837"/>
                  <a:gd name="T33" fmla="*/ 1162 h 6232"/>
                  <a:gd name="T34" fmla="*/ 1130 w 6837"/>
                  <a:gd name="T35" fmla="*/ 1365 h 6232"/>
                  <a:gd name="T36" fmla="*/ 888 w 6837"/>
                  <a:gd name="T37" fmla="*/ 1647 h 6232"/>
                  <a:gd name="T38" fmla="*/ 483 w 6837"/>
                  <a:gd name="T39" fmla="*/ 2169 h 6232"/>
                  <a:gd name="T40" fmla="*/ 281 w 6837"/>
                  <a:gd name="T41" fmla="*/ 2509 h 6232"/>
                  <a:gd name="T42" fmla="*/ 168 w 6837"/>
                  <a:gd name="T43" fmla="*/ 2815 h 6232"/>
                  <a:gd name="T44" fmla="*/ 95 w 6837"/>
                  <a:gd name="T45" fmla="*/ 3159 h 6232"/>
                  <a:gd name="T46" fmla="*/ 36 w 6837"/>
                  <a:gd name="T47" fmla="*/ 3624 h 6232"/>
                  <a:gd name="T48" fmla="*/ 0 w 6837"/>
                  <a:gd name="T49" fmla="*/ 4380 h 6232"/>
                  <a:gd name="T50" fmla="*/ 10 w 6837"/>
                  <a:gd name="T51" fmla="*/ 4833 h 6232"/>
                  <a:gd name="T52" fmla="*/ 50 w 6837"/>
                  <a:gd name="T53" fmla="*/ 5263 h 6232"/>
                  <a:gd name="T54" fmla="*/ 128 w 6837"/>
                  <a:gd name="T55" fmla="*/ 5686 h 6232"/>
                  <a:gd name="T56" fmla="*/ 228 w 6837"/>
                  <a:gd name="T57" fmla="*/ 6030 h 6232"/>
                  <a:gd name="T58" fmla="*/ 306 w 6837"/>
                  <a:gd name="T59" fmla="*/ 6232 h 6232"/>
                  <a:gd name="T60" fmla="*/ 316 w 6837"/>
                  <a:gd name="T61" fmla="*/ 6223 h 6232"/>
                  <a:gd name="T62" fmla="*/ 195 w 6837"/>
                  <a:gd name="T63" fmla="*/ 5883 h 6232"/>
                  <a:gd name="T64" fmla="*/ 96 w 6837"/>
                  <a:gd name="T65" fmla="*/ 5463 h 6232"/>
                  <a:gd name="T66" fmla="*/ 40 w 6837"/>
                  <a:gd name="T67" fmla="*/ 5035 h 6232"/>
                  <a:gd name="T68" fmla="*/ 16 w 6837"/>
                  <a:gd name="T69" fmla="*/ 4529 h 6232"/>
                  <a:gd name="T70" fmla="*/ 38 w 6837"/>
                  <a:gd name="T71" fmla="*/ 3797 h 6232"/>
                  <a:gd name="T72" fmla="*/ 85 w 6837"/>
                  <a:gd name="T73" fmla="*/ 3323 h 6232"/>
                  <a:gd name="T74" fmla="*/ 160 w 6837"/>
                  <a:gd name="T75" fmla="*/ 2894 h 6232"/>
                  <a:gd name="T76" fmla="*/ 268 w 6837"/>
                  <a:gd name="T77" fmla="*/ 2576 h 6232"/>
                  <a:gd name="T78" fmla="*/ 453 w 6837"/>
                  <a:gd name="T79" fmla="*/ 2244 h 6232"/>
                  <a:gd name="T80" fmla="*/ 715 w 6837"/>
                  <a:gd name="T81" fmla="*/ 1887 h 6232"/>
                  <a:gd name="T82" fmla="*/ 1033 w 6837"/>
                  <a:gd name="T83" fmla="*/ 1494 h 6232"/>
                  <a:gd name="T84" fmla="*/ 1338 w 6837"/>
                  <a:gd name="T85" fmla="*/ 1186 h 6232"/>
                  <a:gd name="T86" fmla="*/ 1568 w 6837"/>
                  <a:gd name="T87" fmla="*/ 1017 h 6232"/>
                  <a:gd name="T88" fmla="*/ 1988 w 6837"/>
                  <a:gd name="T89" fmla="*/ 770 h 6232"/>
                  <a:gd name="T90" fmla="*/ 2340 w 6837"/>
                  <a:gd name="T91" fmla="*/ 573 h 6232"/>
                  <a:gd name="T92" fmla="*/ 2655 w 6837"/>
                  <a:gd name="T93" fmla="*/ 436 h 6232"/>
                  <a:gd name="T94" fmla="*/ 3052 w 6837"/>
                  <a:gd name="T95" fmla="*/ 303 h 6232"/>
                  <a:gd name="T96" fmla="*/ 3672 w 6837"/>
                  <a:gd name="T97" fmla="*/ 149 h 6232"/>
                  <a:gd name="T98" fmla="*/ 4194 w 6837"/>
                  <a:gd name="T99" fmla="*/ 60 h 6232"/>
                  <a:gd name="T100" fmla="*/ 4647 w 6837"/>
                  <a:gd name="T101" fmla="*/ 20 h 6232"/>
                  <a:gd name="T102" fmla="*/ 5028 w 6837"/>
                  <a:gd name="T103" fmla="*/ 18 h 6232"/>
                  <a:gd name="T104" fmla="*/ 5408 w 6837"/>
                  <a:gd name="T105" fmla="*/ 49 h 6232"/>
                  <a:gd name="T106" fmla="*/ 5811 w 6837"/>
                  <a:gd name="T107" fmla="*/ 131 h 6232"/>
                  <a:gd name="T108" fmla="*/ 5983 w 6837"/>
                  <a:gd name="T109" fmla="*/ 195 h 6232"/>
                  <a:gd name="T110" fmla="*/ 6168 w 6837"/>
                  <a:gd name="T111" fmla="*/ 294 h 6232"/>
                  <a:gd name="T112" fmla="*/ 6334 w 6837"/>
                  <a:gd name="T113" fmla="*/ 424 h 6232"/>
                  <a:gd name="T114" fmla="*/ 6471 w 6837"/>
                  <a:gd name="T115" fmla="*/ 573 h 6232"/>
                  <a:gd name="T116" fmla="*/ 6687 w 6837"/>
                  <a:gd name="T117" fmla="*/ 903 h 6232"/>
                  <a:gd name="T118" fmla="*/ 6828 w 6837"/>
                  <a:gd name="T119" fmla="*/ 1126 h 6232"/>
                  <a:gd name="T120" fmla="*/ 6837 w 6837"/>
                  <a:gd name="T121" fmla="*/ 1116 h 6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6837" h="6232">
                    <a:moveTo>
                      <a:pt x="6837" y="1116"/>
                    </a:moveTo>
                    <a:lnTo>
                      <a:pt x="6837" y="1116"/>
                    </a:lnTo>
                    <a:lnTo>
                      <a:pt x="6801" y="1059"/>
                    </a:lnTo>
                    <a:lnTo>
                      <a:pt x="6765" y="1003"/>
                    </a:lnTo>
                    <a:lnTo>
                      <a:pt x="6697" y="889"/>
                    </a:lnTo>
                    <a:lnTo>
                      <a:pt x="6627" y="775"/>
                    </a:lnTo>
                    <a:lnTo>
                      <a:pt x="6592" y="719"/>
                    </a:lnTo>
                    <a:lnTo>
                      <a:pt x="6555" y="664"/>
                    </a:lnTo>
                    <a:lnTo>
                      <a:pt x="6555" y="664"/>
                    </a:lnTo>
                    <a:lnTo>
                      <a:pt x="6517" y="610"/>
                    </a:lnTo>
                    <a:lnTo>
                      <a:pt x="6477" y="557"/>
                    </a:lnTo>
                    <a:lnTo>
                      <a:pt x="6435" y="507"/>
                    </a:lnTo>
                    <a:lnTo>
                      <a:pt x="6413" y="482"/>
                    </a:lnTo>
                    <a:lnTo>
                      <a:pt x="6391" y="458"/>
                    </a:lnTo>
                    <a:lnTo>
                      <a:pt x="6367" y="436"/>
                    </a:lnTo>
                    <a:lnTo>
                      <a:pt x="6343" y="412"/>
                    </a:lnTo>
                    <a:lnTo>
                      <a:pt x="6319" y="391"/>
                    </a:lnTo>
                    <a:lnTo>
                      <a:pt x="6294" y="368"/>
                    </a:lnTo>
                    <a:lnTo>
                      <a:pt x="6269" y="348"/>
                    </a:lnTo>
                    <a:lnTo>
                      <a:pt x="6244" y="327"/>
                    </a:lnTo>
                    <a:lnTo>
                      <a:pt x="6217" y="308"/>
                    </a:lnTo>
                    <a:lnTo>
                      <a:pt x="6191" y="289"/>
                    </a:lnTo>
                    <a:lnTo>
                      <a:pt x="6191" y="289"/>
                    </a:lnTo>
                    <a:lnTo>
                      <a:pt x="6162" y="270"/>
                    </a:lnTo>
                    <a:lnTo>
                      <a:pt x="6133" y="253"/>
                    </a:lnTo>
                    <a:lnTo>
                      <a:pt x="6104" y="237"/>
                    </a:lnTo>
                    <a:lnTo>
                      <a:pt x="6074" y="220"/>
                    </a:lnTo>
                    <a:lnTo>
                      <a:pt x="6044" y="204"/>
                    </a:lnTo>
                    <a:lnTo>
                      <a:pt x="6013" y="189"/>
                    </a:lnTo>
                    <a:lnTo>
                      <a:pt x="5982" y="175"/>
                    </a:lnTo>
                    <a:lnTo>
                      <a:pt x="5949" y="162"/>
                    </a:lnTo>
                    <a:lnTo>
                      <a:pt x="5918" y="149"/>
                    </a:lnTo>
                    <a:lnTo>
                      <a:pt x="5886" y="138"/>
                    </a:lnTo>
                    <a:lnTo>
                      <a:pt x="5853" y="126"/>
                    </a:lnTo>
                    <a:lnTo>
                      <a:pt x="5821" y="115"/>
                    </a:lnTo>
                    <a:lnTo>
                      <a:pt x="5788" y="106"/>
                    </a:lnTo>
                    <a:lnTo>
                      <a:pt x="5756" y="96"/>
                    </a:lnTo>
                    <a:lnTo>
                      <a:pt x="5722" y="89"/>
                    </a:lnTo>
                    <a:lnTo>
                      <a:pt x="5689" y="81"/>
                    </a:lnTo>
                    <a:lnTo>
                      <a:pt x="5689" y="81"/>
                    </a:lnTo>
                    <a:lnTo>
                      <a:pt x="5613" y="66"/>
                    </a:lnTo>
                    <a:lnTo>
                      <a:pt x="5537" y="54"/>
                    </a:lnTo>
                    <a:lnTo>
                      <a:pt x="5459" y="41"/>
                    </a:lnTo>
                    <a:lnTo>
                      <a:pt x="5382" y="31"/>
                    </a:lnTo>
                    <a:lnTo>
                      <a:pt x="5304" y="23"/>
                    </a:lnTo>
                    <a:lnTo>
                      <a:pt x="5227" y="15"/>
                    </a:lnTo>
                    <a:lnTo>
                      <a:pt x="5149" y="9"/>
                    </a:lnTo>
                    <a:lnTo>
                      <a:pt x="5071" y="5"/>
                    </a:lnTo>
                    <a:lnTo>
                      <a:pt x="5071" y="5"/>
                    </a:lnTo>
                    <a:lnTo>
                      <a:pt x="4993" y="3"/>
                    </a:lnTo>
                    <a:lnTo>
                      <a:pt x="4914" y="0"/>
                    </a:lnTo>
                    <a:lnTo>
                      <a:pt x="4837" y="0"/>
                    </a:lnTo>
                    <a:lnTo>
                      <a:pt x="4758" y="1"/>
                    </a:lnTo>
                    <a:lnTo>
                      <a:pt x="4681" y="4"/>
                    </a:lnTo>
                    <a:lnTo>
                      <a:pt x="4602" y="8"/>
                    </a:lnTo>
                    <a:lnTo>
                      <a:pt x="4524" y="13"/>
                    </a:lnTo>
                    <a:lnTo>
                      <a:pt x="4446" y="19"/>
                    </a:lnTo>
                    <a:lnTo>
                      <a:pt x="4368" y="25"/>
                    </a:lnTo>
                    <a:lnTo>
                      <a:pt x="4291" y="34"/>
                    </a:lnTo>
                    <a:lnTo>
                      <a:pt x="4213" y="43"/>
                    </a:lnTo>
                    <a:lnTo>
                      <a:pt x="4136" y="54"/>
                    </a:lnTo>
                    <a:lnTo>
                      <a:pt x="4058" y="65"/>
                    </a:lnTo>
                    <a:lnTo>
                      <a:pt x="3981" y="76"/>
                    </a:lnTo>
                    <a:lnTo>
                      <a:pt x="3903" y="90"/>
                    </a:lnTo>
                    <a:lnTo>
                      <a:pt x="3827" y="104"/>
                    </a:lnTo>
                    <a:lnTo>
                      <a:pt x="3827" y="104"/>
                    </a:lnTo>
                    <a:lnTo>
                      <a:pt x="3687" y="130"/>
                    </a:lnTo>
                    <a:lnTo>
                      <a:pt x="3548" y="160"/>
                    </a:lnTo>
                    <a:lnTo>
                      <a:pt x="3409" y="192"/>
                    </a:lnTo>
                    <a:lnTo>
                      <a:pt x="3272" y="225"/>
                    </a:lnTo>
                    <a:lnTo>
                      <a:pt x="3203" y="244"/>
                    </a:lnTo>
                    <a:lnTo>
                      <a:pt x="3134" y="263"/>
                    </a:lnTo>
                    <a:lnTo>
                      <a:pt x="3065" y="283"/>
                    </a:lnTo>
                    <a:lnTo>
                      <a:pt x="2998" y="303"/>
                    </a:lnTo>
                    <a:lnTo>
                      <a:pt x="2930" y="324"/>
                    </a:lnTo>
                    <a:lnTo>
                      <a:pt x="2863" y="346"/>
                    </a:lnTo>
                    <a:lnTo>
                      <a:pt x="2795" y="369"/>
                    </a:lnTo>
                    <a:lnTo>
                      <a:pt x="2728" y="393"/>
                    </a:lnTo>
                    <a:lnTo>
                      <a:pt x="2728" y="393"/>
                    </a:lnTo>
                    <a:lnTo>
                      <a:pt x="2664" y="417"/>
                    </a:lnTo>
                    <a:lnTo>
                      <a:pt x="2600" y="441"/>
                    </a:lnTo>
                    <a:lnTo>
                      <a:pt x="2537" y="467"/>
                    </a:lnTo>
                    <a:lnTo>
                      <a:pt x="2474" y="493"/>
                    </a:lnTo>
                    <a:lnTo>
                      <a:pt x="2412" y="522"/>
                    </a:lnTo>
                    <a:lnTo>
                      <a:pt x="2349" y="551"/>
                    </a:lnTo>
                    <a:lnTo>
                      <a:pt x="2288" y="581"/>
                    </a:lnTo>
                    <a:lnTo>
                      <a:pt x="2228" y="612"/>
                    </a:lnTo>
                    <a:lnTo>
                      <a:pt x="2228" y="612"/>
                    </a:lnTo>
                    <a:lnTo>
                      <a:pt x="2165" y="646"/>
                    </a:lnTo>
                    <a:lnTo>
                      <a:pt x="2105" y="681"/>
                    </a:lnTo>
                    <a:lnTo>
                      <a:pt x="1984" y="753"/>
                    </a:lnTo>
                    <a:lnTo>
                      <a:pt x="1864" y="824"/>
                    </a:lnTo>
                    <a:lnTo>
                      <a:pt x="1803" y="860"/>
                    </a:lnTo>
                    <a:lnTo>
                      <a:pt x="1743" y="895"/>
                    </a:lnTo>
                    <a:lnTo>
                      <a:pt x="1743" y="895"/>
                    </a:lnTo>
                    <a:lnTo>
                      <a:pt x="1683" y="930"/>
                    </a:lnTo>
                    <a:lnTo>
                      <a:pt x="1624" y="965"/>
                    </a:lnTo>
                    <a:lnTo>
                      <a:pt x="1564" y="1002"/>
                    </a:lnTo>
                    <a:lnTo>
                      <a:pt x="1507" y="1039"/>
                    </a:lnTo>
                    <a:lnTo>
                      <a:pt x="1450" y="1078"/>
                    </a:lnTo>
                    <a:lnTo>
                      <a:pt x="1394" y="1118"/>
                    </a:lnTo>
                    <a:lnTo>
                      <a:pt x="1340" y="1162"/>
                    </a:lnTo>
                    <a:lnTo>
                      <a:pt x="1314" y="1185"/>
                    </a:lnTo>
                    <a:lnTo>
                      <a:pt x="1289" y="1207"/>
                    </a:lnTo>
                    <a:lnTo>
                      <a:pt x="1289" y="1207"/>
                    </a:lnTo>
                    <a:lnTo>
                      <a:pt x="1234" y="1258"/>
                    </a:lnTo>
                    <a:lnTo>
                      <a:pt x="1182" y="1311"/>
                    </a:lnTo>
                    <a:lnTo>
                      <a:pt x="1130" y="1365"/>
                    </a:lnTo>
                    <a:lnTo>
                      <a:pt x="1080" y="1420"/>
                    </a:lnTo>
                    <a:lnTo>
                      <a:pt x="1030" y="1475"/>
                    </a:lnTo>
                    <a:lnTo>
                      <a:pt x="983" y="1531"/>
                    </a:lnTo>
                    <a:lnTo>
                      <a:pt x="935" y="1589"/>
                    </a:lnTo>
                    <a:lnTo>
                      <a:pt x="888" y="1647"/>
                    </a:lnTo>
                    <a:lnTo>
                      <a:pt x="888" y="1647"/>
                    </a:lnTo>
                    <a:lnTo>
                      <a:pt x="722" y="1852"/>
                    </a:lnTo>
                    <a:lnTo>
                      <a:pt x="640" y="1956"/>
                    </a:lnTo>
                    <a:lnTo>
                      <a:pt x="599" y="2008"/>
                    </a:lnTo>
                    <a:lnTo>
                      <a:pt x="560" y="2061"/>
                    </a:lnTo>
                    <a:lnTo>
                      <a:pt x="520" y="2115"/>
                    </a:lnTo>
                    <a:lnTo>
                      <a:pt x="483" y="2169"/>
                    </a:lnTo>
                    <a:lnTo>
                      <a:pt x="445" y="2224"/>
                    </a:lnTo>
                    <a:lnTo>
                      <a:pt x="410" y="2279"/>
                    </a:lnTo>
                    <a:lnTo>
                      <a:pt x="375" y="2335"/>
                    </a:lnTo>
                    <a:lnTo>
                      <a:pt x="343" y="2393"/>
                    </a:lnTo>
                    <a:lnTo>
                      <a:pt x="311" y="2451"/>
                    </a:lnTo>
                    <a:lnTo>
                      <a:pt x="281" y="2509"/>
                    </a:lnTo>
                    <a:lnTo>
                      <a:pt x="281" y="2509"/>
                    </a:lnTo>
                    <a:lnTo>
                      <a:pt x="254" y="2569"/>
                    </a:lnTo>
                    <a:lnTo>
                      <a:pt x="229" y="2630"/>
                    </a:lnTo>
                    <a:lnTo>
                      <a:pt x="206" y="2691"/>
                    </a:lnTo>
                    <a:lnTo>
                      <a:pt x="186" y="2752"/>
                    </a:lnTo>
                    <a:lnTo>
                      <a:pt x="168" y="2815"/>
                    </a:lnTo>
                    <a:lnTo>
                      <a:pt x="151" y="2877"/>
                    </a:lnTo>
                    <a:lnTo>
                      <a:pt x="136" y="2941"/>
                    </a:lnTo>
                    <a:lnTo>
                      <a:pt x="123" y="3006"/>
                    </a:lnTo>
                    <a:lnTo>
                      <a:pt x="123" y="3006"/>
                    </a:lnTo>
                    <a:lnTo>
                      <a:pt x="109" y="3083"/>
                    </a:lnTo>
                    <a:lnTo>
                      <a:pt x="95" y="3159"/>
                    </a:lnTo>
                    <a:lnTo>
                      <a:pt x="83" y="3237"/>
                    </a:lnTo>
                    <a:lnTo>
                      <a:pt x="71" y="3313"/>
                    </a:lnTo>
                    <a:lnTo>
                      <a:pt x="61" y="3391"/>
                    </a:lnTo>
                    <a:lnTo>
                      <a:pt x="53" y="3469"/>
                    </a:lnTo>
                    <a:lnTo>
                      <a:pt x="44" y="3546"/>
                    </a:lnTo>
                    <a:lnTo>
                      <a:pt x="36" y="3624"/>
                    </a:lnTo>
                    <a:lnTo>
                      <a:pt x="36" y="3624"/>
                    </a:lnTo>
                    <a:lnTo>
                      <a:pt x="24" y="3774"/>
                    </a:lnTo>
                    <a:lnTo>
                      <a:pt x="14" y="3926"/>
                    </a:lnTo>
                    <a:lnTo>
                      <a:pt x="6" y="4077"/>
                    </a:lnTo>
                    <a:lnTo>
                      <a:pt x="1" y="4229"/>
                    </a:lnTo>
                    <a:lnTo>
                      <a:pt x="0" y="4380"/>
                    </a:lnTo>
                    <a:lnTo>
                      <a:pt x="0" y="4532"/>
                    </a:lnTo>
                    <a:lnTo>
                      <a:pt x="1" y="4607"/>
                    </a:lnTo>
                    <a:lnTo>
                      <a:pt x="4" y="4682"/>
                    </a:lnTo>
                    <a:lnTo>
                      <a:pt x="6" y="4758"/>
                    </a:lnTo>
                    <a:lnTo>
                      <a:pt x="10" y="4833"/>
                    </a:lnTo>
                    <a:lnTo>
                      <a:pt x="10" y="4833"/>
                    </a:lnTo>
                    <a:lnTo>
                      <a:pt x="15" y="4905"/>
                    </a:lnTo>
                    <a:lnTo>
                      <a:pt x="20" y="4976"/>
                    </a:lnTo>
                    <a:lnTo>
                      <a:pt x="26" y="5049"/>
                    </a:lnTo>
                    <a:lnTo>
                      <a:pt x="34" y="5120"/>
                    </a:lnTo>
                    <a:lnTo>
                      <a:pt x="41" y="5192"/>
                    </a:lnTo>
                    <a:lnTo>
                      <a:pt x="50" y="5263"/>
                    </a:lnTo>
                    <a:lnTo>
                      <a:pt x="61" y="5334"/>
                    </a:lnTo>
                    <a:lnTo>
                      <a:pt x="71" y="5404"/>
                    </a:lnTo>
                    <a:lnTo>
                      <a:pt x="84" y="5476"/>
                    </a:lnTo>
                    <a:lnTo>
                      <a:pt x="98" y="5546"/>
                    </a:lnTo>
                    <a:lnTo>
                      <a:pt x="113" y="5616"/>
                    </a:lnTo>
                    <a:lnTo>
                      <a:pt x="128" y="5686"/>
                    </a:lnTo>
                    <a:lnTo>
                      <a:pt x="145" y="5756"/>
                    </a:lnTo>
                    <a:lnTo>
                      <a:pt x="164" y="5826"/>
                    </a:lnTo>
                    <a:lnTo>
                      <a:pt x="184" y="5895"/>
                    </a:lnTo>
                    <a:lnTo>
                      <a:pt x="205" y="5964"/>
                    </a:lnTo>
                    <a:lnTo>
                      <a:pt x="205" y="5964"/>
                    </a:lnTo>
                    <a:lnTo>
                      <a:pt x="228" y="6030"/>
                    </a:lnTo>
                    <a:lnTo>
                      <a:pt x="250" y="6097"/>
                    </a:lnTo>
                    <a:lnTo>
                      <a:pt x="275" y="6162"/>
                    </a:lnTo>
                    <a:lnTo>
                      <a:pt x="303" y="6227"/>
                    </a:lnTo>
                    <a:lnTo>
                      <a:pt x="303" y="6227"/>
                    </a:lnTo>
                    <a:lnTo>
                      <a:pt x="304" y="6230"/>
                    </a:lnTo>
                    <a:lnTo>
                      <a:pt x="306" y="6232"/>
                    </a:lnTo>
                    <a:lnTo>
                      <a:pt x="309" y="6232"/>
                    </a:lnTo>
                    <a:lnTo>
                      <a:pt x="313" y="6232"/>
                    </a:lnTo>
                    <a:lnTo>
                      <a:pt x="315" y="6231"/>
                    </a:lnTo>
                    <a:lnTo>
                      <a:pt x="316" y="6228"/>
                    </a:lnTo>
                    <a:lnTo>
                      <a:pt x="318" y="6226"/>
                    </a:lnTo>
                    <a:lnTo>
                      <a:pt x="316" y="6223"/>
                    </a:lnTo>
                    <a:lnTo>
                      <a:pt x="316" y="6223"/>
                    </a:lnTo>
                    <a:lnTo>
                      <a:pt x="289" y="6156"/>
                    </a:lnTo>
                    <a:lnTo>
                      <a:pt x="264" y="6088"/>
                    </a:lnTo>
                    <a:lnTo>
                      <a:pt x="240" y="6020"/>
                    </a:lnTo>
                    <a:lnTo>
                      <a:pt x="216" y="5952"/>
                    </a:lnTo>
                    <a:lnTo>
                      <a:pt x="195" y="5883"/>
                    </a:lnTo>
                    <a:lnTo>
                      <a:pt x="176" y="5814"/>
                    </a:lnTo>
                    <a:lnTo>
                      <a:pt x="158" y="5745"/>
                    </a:lnTo>
                    <a:lnTo>
                      <a:pt x="140" y="5675"/>
                    </a:lnTo>
                    <a:lnTo>
                      <a:pt x="124" y="5605"/>
                    </a:lnTo>
                    <a:lnTo>
                      <a:pt x="110" y="5535"/>
                    </a:lnTo>
                    <a:lnTo>
                      <a:pt x="96" y="5463"/>
                    </a:lnTo>
                    <a:lnTo>
                      <a:pt x="84" y="5393"/>
                    </a:lnTo>
                    <a:lnTo>
                      <a:pt x="73" y="5322"/>
                    </a:lnTo>
                    <a:lnTo>
                      <a:pt x="64" y="5250"/>
                    </a:lnTo>
                    <a:lnTo>
                      <a:pt x="54" y="5179"/>
                    </a:lnTo>
                    <a:lnTo>
                      <a:pt x="46" y="5106"/>
                    </a:lnTo>
                    <a:lnTo>
                      <a:pt x="40" y="5035"/>
                    </a:lnTo>
                    <a:lnTo>
                      <a:pt x="34" y="4964"/>
                    </a:lnTo>
                    <a:lnTo>
                      <a:pt x="29" y="4891"/>
                    </a:lnTo>
                    <a:lnTo>
                      <a:pt x="24" y="4818"/>
                    </a:lnTo>
                    <a:lnTo>
                      <a:pt x="21" y="4747"/>
                    </a:lnTo>
                    <a:lnTo>
                      <a:pt x="19" y="4674"/>
                    </a:lnTo>
                    <a:lnTo>
                      <a:pt x="16" y="4529"/>
                    </a:lnTo>
                    <a:lnTo>
                      <a:pt x="16" y="4385"/>
                    </a:lnTo>
                    <a:lnTo>
                      <a:pt x="18" y="4241"/>
                    </a:lnTo>
                    <a:lnTo>
                      <a:pt x="23" y="4097"/>
                    </a:lnTo>
                    <a:lnTo>
                      <a:pt x="29" y="3954"/>
                    </a:lnTo>
                    <a:lnTo>
                      <a:pt x="29" y="3954"/>
                    </a:lnTo>
                    <a:lnTo>
                      <a:pt x="38" y="3797"/>
                    </a:lnTo>
                    <a:lnTo>
                      <a:pt x="44" y="3718"/>
                    </a:lnTo>
                    <a:lnTo>
                      <a:pt x="50" y="3639"/>
                    </a:lnTo>
                    <a:lnTo>
                      <a:pt x="58" y="3560"/>
                    </a:lnTo>
                    <a:lnTo>
                      <a:pt x="66" y="3481"/>
                    </a:lnTo>
                    <a:lnTo>
                      <a:pt x="75" y="3402"/>
                    </a:lnTo>
                    <a:lnTo>
                      <a:pt x="85" y="3323"/>
                    </a:lnTo>
                    <a:lnTo>
                      <a:pt x="85" y="3323"/>
                    </a:lnTo>
                    <a:lnTo>
                      <a:pt x="106" y="3181"/>
                    </a:lnTo>
                    <a:lnTo>
                      <a:pt x="118" y="3108"/>
                    </a:lnTo>
                    <a:lnTo>
                      <a:pt x="130" y="3037"/>
                    </a:lnTo>
                    <a:lnTo>
                      <a:pt x="145" y="2964"/>
                    </a:lnTo>
                    <a:lnTo>
                      <a:pt x="160" y="2894"/>
                    </a:lnTo>
                    <a:lnTo>
                      <a:pt x="179" y="2822"/>
                    </a:lnTo>
                    <a:lnTo>
                      <a:pt x="200" y="2754"/>
                    </a:lnTo>
                    <a:lnTo>
                      <a:pt x="200" y="2754"/>
                    </a:lnTo>
                    <a:lnTo>
                      <a:pt x="220" y="2693"/>
                    </a:lnTo>
                    <a:lnTo>
                      <a:pt x="243" y="2633"/>
                    </a:lnTo>
                    <a:lnTo>
                      <a:pt x="268" y="2576"/>
                    </a:lnTo>
                    <a:lnTo>
                      <a:pt x="295" y="2518"/>
                    </a:lnTo>
                    <a:lnTo>
                      <a:pt x="324" y="2462"/>
                    </a:lnTo>
                    <a:lnTo>
                      <a:pt x="354" y="2407"/>
                    </a:lnTo>
                    <a:lnTo>
                      <a:pt x="385" y="2352"/>
                    </a:lnTo>
                    <a:lnTo>
                      <a:pt x="418" y="2298"/>
                    </a:lnTo>
                    <a:lnTo>
                      <a:pt x="453" y="2244"/>
                    </a:lnTo>
                    <a:lnTo>
                      <a:pt x="488" y="2193"/>
                    </a:lnTo>
                    <a:lnTo>
                      <a:pt x="524" y="2140"/>
                    </a:lnTo>
                    <a:lnTo>
                      <a:pt x="561" y="2089"/>
                    </a:lnTo>
                    <a:lnTo>
                      <a:pt x="599" y="2037"/>
                    </a:lnTo>
                    <a:lnTo>
                      <a:pt x="638" y="1987"/>
                    </a:lnTo>
                    <a:lnTo>
                      <a:pt x="715" y="1887"/>
                    </a:lnTo>
                    <a:lnTo>
                      <a:pt x="715" y="1887"/>
                    </a:lnTo>
                    <a:lnTo>
                      <a:pt x="804" y="1774"/>
                    </a:lnTo>
                    <a:lnTo>
                      <a:pt x="894" y="1660"/>
                    </a:lnTo>
                    <a:lnTo>
                      <a:pt x="940" y="1604"/>
                    </a:lnTo>
                    <a:lnTo>
                      <a:pt x="987" y="1549"/>
                    </a:lnTo>
                    <a:lnTo>
                      <a:pt x="1033" y="1494"/>
                    </a:lnTo>
                    <a:lnTo>
                      <a:pt x="1082" y="1439"/>
                    </a:lnTo>
                    <a:lnTo>
                      <a:pt x="1130" y="1386"/>
                    </a:lnTo>
                    <a:lnTo>
                      <a:pt x="1179" y="1334"/>
                    </a:lnTo>
                    <a:lnTo>
                      <a:pt x="1230" y="1282"/>
                    </a:lnTo>
                    <a:lnTo>
                      <a:pt x="1283" y="1233"/>
                    </a:lnTo>
                    <a:lnTo>
                      <a:pt x="1338" y="1186"/>
                    </a:lnTo>
                    <a:lnTo>
                      <a:pt x="1393" y="1139"/>
                    </a:lnTo>
                    <a:lnTo>
                      <a:pt x="1450" y="1096"/>
                    </a:lnTo>
                    <a:lnTo>
                      <a:pt x="1480" y="1076"/>
                    </a:lnTo>
                    <a:lnTo>
                      <a:pt x="1510" y="1054"/>
                    </a:lnTo>
                    <a:lnTo>
                      <a:pt x="1510" y="1054"/>
                    </a:lnTo>
                    <a:lnTo>
                      <a:pt x="1568" y="1017"/>
                    </a:lnTo>
                    <a:lnTo>
                      <a:pt x="1628" y="980"/>
                    </a:lnTo>
                    <a:lnTo>
                      <a:pt x="1687" y="945"/>
                    </a:lnTo>
                    <a:lnTo>
                      <a:pt x="1748" y="910"/>
                    </a:lnTo>
                    <a:lnTo>
                      <a:pt x="1868" y="841"/>
                    </a:lnTo>
                    <a:lnTo>
                      <a:pt x="1928" y="806"/>
                    </a:lnTo>
                    <a:lnTo>
                      <a:pt x="1988" y="770"/>
                    </a:lnTo>
                    <a:lnTo>
                      <a:pt x="1988" y="770"/>
                    </a:lnTo>
                    <a:lnTo>
                      <a:pt x="2104" y="701"/>
                    </a:lnTo>
                    <a:lnTo>
                      <a:pt x="2163" y="669"/>
                    </a:lnTo>
                    <a:lnTo>
                      <a:pt x="2222" y="635"/>
                    </a:lnTo>
                    <a:lnTo>
                      <a:pt x="2280" y="604"/>
                    </a:lnTo>
                    <a:lnTo>
                      <a:pt x="2340" y="573"/>
                    </a:lnTo>
                    <a:lnTo>
                      <a:pt x="2400" y="543"/>
                    </a:lnTo>
                    <a:lnTo>
                      <a:pt x="2463" y="516"/>
                    </a:lnTo>
                    <a:lnTo>
                      <a:pt x="2463" y="516"/>
                    </a:lnTo>
                    <a:lnTo>
                      <a:pt x="2527" y="488"/>
                    </a:lnTo>
                    <a:lnTo>
                      <a:pt x="2590" y="461"/>
                    </a:lnTo>
                    <a:lnTo>
                      <a:pt x="2655" y="436"/>
                    </a:lnTo>
                    <a:lnTo>
                      <a:pt x="2720" y="411"/>
                    </a:lnTo>
                    <a:lnTo>
                      <a:pt x="2787" y="388"/>
                    </a:lnTo>
                    <a:lnTo>
                      <a:pt x="2852" y="366"/>
                    </a:lnTo>
                    <a:lnTo>
                      <a:pt x="2918" y="343"/>
                    </a:lnTo>
                    <a:lnTo>
                      <a:pt x="2984" y="323"/>
                    </a:lnTo>
                    <a:lnTo>
                      <a:pt x="3052" y="303"/>
                    </a:lnTo>
                    <a:lnTo>
                      <a:pt x="3118" y="283"/>
                    </a:lnTo>
                    <a:lnTo>
                      <a:pt x="3253" y="247"/>
                    </a:lnTo>
                    <a:lnTo>
                      <a:pt x="3388" y="213"/>
                    </a:lnTo>
                    <a:lnTo>
                      <a:pt x="3523" y="182"/>
                    </a:lnTo>
                    <a:lnTo>
                      <a:pt x="3523" y="182"/>
                    </a:lnTo>
                    <a:lnTo>
                      <a:pt x="3672" y="149"/>
                    </a:lnTo>
                    <a:lnTo>
                      <a:pt x="3821" y="120"/>
                    </a:lnTo>
                    <a:lnTo>
                      <a:pt x="3896" y="106"/>
                    </a:lnTo>
                    <a:lnTo>
                      <a:pt x="3969" y="94"/>
                    </a:lnTo>
                    <a:lnTo>
                      <a:pt x="4044" y="81"/>
                    </a:lnTo>
                    <a:lnTo>
                      <a:pt x="4119" y="71"/>
                    </a:lnTo>
                    <a:lnTo>
                      <a:pt x="4194" y="60"/>
                    </a:lnTo>
                    <a:lnTo>
                      <a:pt x="4269" y="51"/>
                    </a:lnTo>
                    <a:lnTo>
                      <a:pt x="4344" y="43"/>
                    </a:lnTo>
                    <a:lnTo>
                      <a:pt x="4421" y="36"/>
                    </a:lnTo>
                    <a:lnTo>
                      <a:pt x="4496" y="30"/>
                    </a:lnTo>
                    <a:lnTo>
                      <a:pt x="4572" y="24"/>
                    </a:lnTo>
                    <a:lnTo>
                      <a:pt x="4647" y="20"/>
                    </a:lnTo>
                    <a:lnTo>
                      <a:pt x="4723" y="18"/>
                    </a:lnTo>
                    <a:lnTo>
                      <a:pt x="4723" y="18"/>
                    </a:lnTo>
                    <a:lnTo>
                      <a:pt x="4799" y="16"/>
                    </a:lnTo>
                    <a:lnTo>
                      <a:pt x="4876" y="15"/>
                    </a:lnTo>
                    <a:lnTo>
                      <a:pt x="4952" y="16"/>
                    </a:lnTo>
                    <a:lnTo>
                      <a:pt x="5028" y="18"/>
                    </a:lnTo>
                    <a:lnTo>
                      <a:pt x="5106" y="21"/>
                    </a:lnTo>
                    <a:lnTo>
                      <a:pt x="5182" y="26"/>
                    </a:lnTo>
                    <a:lnTo>
                      <a:pt x="5258" y="33"/>
                    </a:lnTo>
                    <a:lnTo>
                      <a:pt x="5334" y="40"/>
                    </a:lnTo>
                    <a:lnTo>
                      <a:pt x="5334" y="40"/>
                    </a:lnTo>
                    <a:lnTo>
                      <a:pt x="5408" y="49"/>
                    </a:lnTo>
                    <a:lnTo>
                      <a:pt x="5483" y="60"/>
                    </a:lnTo>
                    <a:lnTo>
                      <a:pt x="5557" y="71"/>
                    </a:lnTo>
                    <a:lnTo>
                      <a:pt x="5629" y="86"/>
                    </a:lnTo>
                    <a:lnTo>
                      <a:pt x="5703" y="103"/>
                    </a:lnTo>
                    <a:lnTo>
                      <a:pt x="5776" y="121"/>
                    </a:lnTo>
                    <a:lnTo>
                      <a:pt x="5811" y="131"/>
                    </a:lnTo>
                    <a:lnTo>
                      <a:pt x="5847" y="143"/>
                    </a:lnTo>
                    <a:lnTo>
                      <a:pt x="5882" y="155"/>
                    </a:lnTo>
                    <a:lnTo>
                      <a:pt x="5918" y="168"/>
                    </a:lnTo>
                    <a:lnTo>
                      <a:pt x="5918" y="168"/>
                    </a:lnTo>
                    <a:lnTo>
                      <a:pt x="5951" y="182"/>
                    </a:lnTo>
                    <a:lnTo>
                      <a:pt x="5983" y="195"/>
                    </a:lnTo>
                    <a:lnTo>
                      <a:pt x="6016" y="210"/>
                    </a:lnTo>
                    <a:lnTo>
                      <a:pt x="6047" y="225"/>
                    </a:lnTo>
                    <a:lnTo>
                      <a:pt x="6078" y="242"/>
                    </a:lnTo>
                    <a:lnTo>
                      <a:pt x="6108" y="258"/>
                    </a:lnTo>
                    <a:lnTo>
                      <a:pt x="6139" y="277"/>
                    </a:lnTo>
                    <a:lnTo>
                      <a:pt x="6168" y="294"/>
                    </a:lnTo>
                    <a:lnTo>
                      <a:pt x="6197" y="314"/>
                    </a:lnTo>
                    <a:lnTo>
                      <a:pt x="6226" y="334"/>
                    </a:lnTo>
                    <a:lnTo>
                      <a:pt x="6254" y="356"/>
                    </a:lnTo>
                    <a:lnTo>
                      <a:pt x="6281" y="377"/>
                    </a:lnTo>
                    <a:lnTo>
                      <a:pt x="6308" y="401"/>
                    </a:lnTo>
                    <a:lnTo>
                      <a:pt x="6334" y="424"/>
                    </a:lnTo>
                    <a:lnTo>
                      <a:pt x="6359" y="448"/>
                    </a:lnTo>
                    <a:lnTo>
                      <a:pt x="6384" y="475"/>
                    </a:lnTo>
                    <a:lnTo>
                      <a:pt x="6384" y="475"/>
                    </a:lnTo>
                    <a:lnTo>
                      <a:pt x="6407" y="498"/>
                    </a:lnTo>
                    <a:lnTo>
                      <a:pt x="6428" y="523"/>
                    </a:lnTo>
                    <a:lnTo>
                      <a:pt x="6471" y="573"/>
                    </a:lnTo>
                    <a:lnTo>
                      <a:pt x="6510" y="626"/>
                    </a:lnTo>
                    <a:lnTo>
                      <a:pt x="6547" y="680"/>
                    </a:lnTo>
                    <a:lnTo>
                      <a:pt x="6583" y="735"/>
                    </a:lnTo>
                    <a:lnTo>
                      <a:pt x="6618" y="790"/>
                    </a:lnTo>
                    <a:lnTo>
                      <a:pt x="6687" y="903"/>
                    </a:lnTo>
                    <a:lnTo>
                      <a:pt x="6687" y="903"/>
                    </a:lnTo>
                    <a:lnTo>
                      <a:pt x="6753" y="1013"/>
                    </a:lnTo>
                    <a:lnTo>
                      <a:pt x="6788" y="1068"/>
                    </a:lnTo>
                    <a:lnTo>
                      <a:pt x="6823" y="1123"/>
                    </a:lnTo>
                    <a:lnTo>
                      <a:pt x="6823" y="1123"/>
                    </a:lnTo>
                    <a:lnTo>
                      <a:pt x="6826" y="1126"/>
                    </a:lnTo>
                    <a:lnTo>
                      <a:pt x="6828" y="1126"/>
                    </a:lnTo>
                    <a:lnTo>
                      <a:pt x="6831" y="1126"/>
                    </a:lnTo>
                    <a:lnTo>
                      <a:pt x="6835" y="1126"/>
                    </a:lnTo>
                    <a:lnTo>
                      <a:pt x="6836" y="1123"/>
                    </a:lnTo>
                    <a:lnTo>
                      <a:pt x="6837" y="1121"/>
                    </a:lnTo>
                    <a:lnTo>
                      <a:pt x="6837" y="1118"/>
                    </a:lnTo>
                    <a:lnTo>
                      <a:pt x="6837" y="1116"/>
                    </a:lnTo>
                    <a:lnTo>
                      <a:pt x="6837" y="11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6" name="Freeform 38">
                <a:extLst>
                  <a:ext uri="{FF2B5EF4-FFF2-40B4-BE49-F238E27FC236}">
                    <a16:creationId xmlns:a16="http://schemas.microsoft.com/office/drawing/2014/main" id="{FAD4F5A6-A798-A40B-2279-11443D0423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2" y="278"/>
                <a:ext cx="739" cy="1604"/>
              </a:xfrm>
              <a:custGeom>
                <a:avLst/>
                <a:gdLst>
                  <a:gd name="T0" fmla="*/ 28 w 2958"/>
                  <a:gd name="T1" fmla="*/ 50 h 6416"/>
                  <a:gd name="T2" fmla="*/ 84 w 2958"/>
                  <a:gd name="T3" fmla="*/ 100 h 6416"/>
                  <a:gd name="T4" fmla="*/ 225 w 2958"/>
                  <a:gd name="T5" fmla="*/ 161 h 6416"/>
                  <a:gd name="T6" fmla="*/ 381 w 2958"/>
                  <a:gd name="T7" fmla="*/ 185 h 6416"/>
                  <a:gd name="T8" fmla="*/ 749 w 2958"/>
                  <a:gd name="T9" fmla="*/ 195 h 6416"/>
                  <a:gd name="T10" fmla="*/ 951 w 2958"/>
                  <a:gd name="T11" fmla="*/ 204 h 6416"/>
                  <a:gd name="T12" fmla="*/ 1101 w 2958"/>
                  <a:gd name="T13" fmla="*/ 234 h 6416"/>
                  <a:gd name="T14" fmla="*/ 1351 w 2958"/>
                  <a:gd name="T15" fmla="*/ 313 h 6416"/>
                  <a:gd name="T16" fmla="*/ 1680 w 2958"/>
                  <a:gd name="T17" fmla="*/ 442 h 6416"/>
                  <a:gd name="T18" fmla="*/ 1854 w 2958"/>
                  <a:gd name="T19" fmla="*/ 528 h 6416"/>
                  <a:gd name="T20" fmla="*/ 2055 w 2958"/>
                  <a:gd name="T21" fmla="*/ 656 h 6416"/>
                  <a:gd name="T22" fmla="*/ 2200 w 2958"/>
                  <a:gd name="T23" fmla="*/ 780 h 6416"/>
                  <a:gd name="T24" fmla="*/ 2330 w 2958"/>
                  <a:gd name="T25" fmla="*/ 920 h 6416"/>
                  <a:gd name="T26" fmla="*/ 2502 w 2958"/>
                  <a:gd name="T27" fmla="*/ 1138 h 6416"/>
                  <a:gd name="T28" fmla="*/ 2652 w 2958"/>
                  <a:gd name="T29" fmla="*/ 1370 h 6416"/>
                  <a:gd name="T30" fmla="*/ 2774 w 2958"/>
                  <a:gd name="T31" fmla="*/ 1616 h 6416"/>
                  <a:gd name="T32" fmla="*/ 2844 w 2958"/>
                  <a:gd name="T33" fmla="*/ 1824 h 6416"/>
                  <a:gd name="T34" fmla="*/ 2895 w 2958"/>
                  <a:gd name="T35" fmla="*/ 2090 h 6416"/>
                  <a:gd name="T36" fmla="*/ 2939 w 2958"/>
                  <a:gd name="T37" fmla="*/ 2544 h 6416"/>
                  <a:gd name="T38" fmla="*/ 2943 w 2958"/>
                  <a:gd name="T39" fmla="*/ 2773 h 6416"/>
                  <a:gd name="T40" fmla="*/ 2929 w 2958"/>
                  <a:gd name="T41" fmla="*/ 3058 h 6416"/>
                  <a:gd name="T42" fmla="*/ 2893 w 2958"/>
                  <a:gd name="T43" fmla="*/ 3341 h 6416"/>
                  <a:gd name="T44" fmla="*/ 2847 w 2958"/>
                  <a:gd name="T45" fmla="*/ 3561 h 6416"/>
                  <a:gd name="T46" fmla="*/ 2768 w 2958"/>
                  <a:gd name="T47" fmla="*/ 3828 h 6416"/>
                  <a:gd name="T48" fmla="*/ 2612 w 2958"/>
                  <a:gd name="T49" fmla="*/ 4219 h 6416"/>
                  <a:gd name="T50" fmla="*/ 2390 w 2958"/>
                  <a:gd name="T51" fmla="*/ 4793 h 6416"/>
                  <a:gd name="T52" fmla="*/ 2228 w 2958"/>
                  <a:gd name="T53" fmla="*/ 5260 h 6416"/>
                  <a:gd name="T54" fmla="*/ 2005 w 2958"/>
                  <a:gd name="T55" fmla="*/ 5944 h 6416"/>
                  <a:gd name="T56" fmla="*/ 1929 w 2958"/>
                  <a:gd name="T57" fmla="*/ 6232 h 6416"/>
                  <a:gd name="T58" fmla="*/ 1894 w 2958"/>
                  <a:gd name="T59" fmla="*/ 6410 h 6416"/>
                  <a:gd name="T60" fmla="*/ 1905 w 2958"/>
                  <a:gd name="T61" fmla="*/ 6415 h 6416"/>
                  <a:gd name="T62" fmla="*/ 1931 w 2958"/>
                  <a:gd name="T63" fmla="*/ 6291 h 6416"/>
                  <a:gd name="T64" fmla="*/ 2023 w 2958"/>
                  <a:gd name="T65" fmla="*/ 5939 h 6416"/>
                  <a:gd name="T66" fmla="*/ 2251 w 2958"/>
                  <a:gd name="T67" fmla="*/ 5243 h 6416"/>
                  <a:gd name="T68" fmla="*/ 2499 w 2958"/>
                  <a:gd name="T69" fmla="*/ 4545 h 6416"/>
                  <a:gd name="T70" fmla="*/ 2725 w 2958"/>
                  <a:gd name="T71" fmla="*/ 3974 h 6416"/>
                  <a:gd name="T72" fmla="*/ 2839 w 2958"/>
                  <a:gd name="T73" fmla="*/ 3649 h 6416"/>
                  <a:gd name="T74" fmla="*/ 2892 w 2958"/>
                  <a:gd name="T75" fmla="*/ 3431 h 6416"/>
                  <a:gd name="T76" fmla="*/ 2934 w 2958"/>
                  <a:gd name="T77" fmla="*/ 3154 h 6416"/>
                  <a:gd name="T78" fmla="*/ 2955 w 2958"/>
                  <a:gd name="T79" fmla="*/ 2875 h 6416"/>
                  <a:gd name="T80" fmla="*/ 2957 w 2958"/>
                  <a:gd name="T81" fmla="*/ 2648 h 6416"/>
                  <a:gd name="T82" fmla="*/ 2937 w 2958"/>
                  <a:gd name="T83" fmla="*/ 2304 h 6416"/>
                  <a:gd name="T84" fmla="*/ 2904 w 2958"/>
                  <a:gd name="T85" fmla="*/ 2036 h 6416"/>
                  <a:gd name="T86" fmla="*/ 2860 w 2958"/>
                  <a:gd name="T87" fmla="*/ 1824 h 6416"/>
                  <a:gd name="T88" fmla="*/ 2770 w 2958"/>
                  <a:gd name="T89" fmla="*/ 1569 h 6416"/>
                  <a:gd name="T90" fmla="*/ 2644 w 2958"/>
                  <a:gd name="T91" fmla="*/ 1328 h 6416"/>
                  <a:gd name="T92" fmla="*/ 2494 w 2958"/>
                  <a:gd name="T93" fmla="*/ 1103 h 6416"/>
                  <a:gd name="T94" fmla="*/ 2340 w 2958"/>
                  <a:gd name="T95" fmla="*/ 905 h 6416"/>
                  <a:gd name="T96" fmla="*/ 2206 w 2958"/>
                  <a:gd name="T97" fmla="*/ 763 h 6416"/>
                  <a:gd name="T98" fmla="*/ 2028 w 2958"/>
                  <a:gd name="T99" fmla="*/ 617 h 6416"/>
                  <a:gd name="T100" fmla="*/ 1866 w 2958"/>
                  <a:gd name="T101" fmla="*/ 518 h 6416"/>
                  <a:gd name="T102" fmla="*/ 1648 w 2958"/>
                  <a:gd name="T103" fmla="*/ 411 h 6416"/>
                  <a:gd name="T104" fmla="*/ 1234 w 2958"/>
                  <a:gd name="T105" fmla="*/ 260 h 6416"/>
                  <a:gd name="T106" fmla="*/ 1021 w 2958"/>
                  <a:gd name="T107" fmla="*/ 200 h 6416"/>
                  <a:gd name="T108" fmla="*/ 876 w 2958"/>
                  <a:gd name="T109" fmla="*/ 184 h 6416"/>
                  <a:gd name="T110" fmla="*/ 583 w 2958"/>
                  <a:gd name="T111" fmla="*/ 179 h 6416"/>
                  <a:gd name="T112" fmla="*/ 350 w 2958"/>
                  <a:gd name="T113" fmla="*/ 166 h 6416"/>
                  <a:gd name="T114" fmla="*/ 184 w 2958"/>
                  <a:gd name="T115" fmla="*/ 133 h 6416"/>
                  <a:gd name="T116" fmla="*/ 94 w 2958"/>
                  <a:gd name="T117" fmla="*/ 89 h 6416"/>
                  <a:gd name="T118" fmla="*/ 39 w 2958"/>
                  <a:gd name="T119" fmla="*/ 40 h 6416"/>
                  <a:gd name="T120" fmla="*/ 13 w 2958"/>
                  <a:gd name="T121" fmla="*/ 1 h 6416"/>
                  <a:gd name="T122" fmla="*/ 0 w 2958"/>
                  <a:gd name="T123" fmla="*/ 5 h 6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958" h="6416">
                    <a:moveTo>
                      <a:pt x="1" y="11"/>
                    </a:moveTo>
                    <a:lnTo>
                      <a:pt x="1" y="11"/>
                    </a:lnTo>
                    <a:lnTo>
                      <a:pt x="9" y="25"/>
                    </a:lnTo>
                    <a:lnTo>
                      <a:pt x="18" y="37"/>
                    </a:lnTo>
                    <a:lnTo>
                      <a:pt x="28" y="50"/>
                    </a:lnTo>
                    <a:lnTo>
                      <a:pt x="38" y="61"/>
                    </a:lnTo>
                    <a:lnTo>
                      <a:pt x="48" y="71"/>
                    </a:lnTo>
                    <a:lnTo>
                      <a:pt x="59" y="81"/>
                    </a:lnTo>
                    <a:lnTo>
                      <a:pt x="71" y="91"/>
                    </a:lnTo>
                    <a:lnTo>
                      <a:pt x="84" y="100"/>
                    </a:lnTo>
                    <a:lnTo>
                      <a:pt x="109" y="116"/>
                    </a:lnTo>
                    <a:lnTo>
                      <a:pt x="136" y="130"/>
                    </a:lnTo>
                    <a:lnTo>
                      <a:pt x="165" y="143"/>
                    </a:lnTo>
                    <a:lnTo>
                      <a:pt x="195" y="153"/>
                    </a:lnTo>
                    <a:lnTo>
                      <a:pt x="225" y="161"/>
                    </a:lnTo>
                    <a:lnTo>
                      <a:pt x="256" y="168"/>
                    </a:lnTo>
                    <a:lnTo>
                      <a:pt x="288" y="174"/>
                    </a:lnTo>
                    <a:lnTo>
                      <a:pt x="319" y="179"/>
                    </a:lnTo>
                    <a:lnTo>
                      <a:pt x="350" y="183"/>
                    </a:lnTo>
                    <a:lnTo>
                      <a:pt x="381" y="185"/>
                    </a:lnTo>
                    <a:lnTo>
                      <a:pt x="440" y="189"/>
                    </a:lnTo>
                    <a:lnTo>
                      <a:pt x="440" y="189"/>
                    </a:lnTo>
                    <a:lnTo>
                      <a:pt x="518" y="193"/>
                    </a:lnTo>
                    <a:lnTo>
                      <a:pt x="594" y="195"/>
                    </a:lnTo>
                    <a:lnTo>
                      <a:pt x="749" y="195"/>
                    </a:lnTo>
                    <a:lnTo>
                      <a:pt x="749" y="195"/>
                    </a:lnTo>
                    <a:lnTo>
                      <a:pt x="815" y="197"/>
                    </a:lnTo>
                    <a:lnTo>
                      <a:pt x="884" y="199"/>
                    </a:lnTo>
                    <a:lnTo>
                      <a:pt x="918" y="200"/>
                    </a:lnTo>
                    <a:lnTo>
                      <a:pt x="951" y="204"/>
                    </a:lnTo>
                    <a:lnTo>
                      <a:pt x="984" y="208"/>
                    </a:lnTo>
                    <a:lnTo>
                      <a:pt x="1018" y="214"/>
                    </a:lnTo>
                    <a:lnTo>
                      <a:pt x="1018" y="214"/>
                    </a:lnTo>
                    <a:lnTo>
                      <a:pt x="1060" y="223"/>
                    </a:lnTo>
                    <a:lnTo>
                      <a:pt x="1101" y="234"/>
                    </a:lnTo>
                    <a:lnTo>
                      <a:pt x="1144" y="245"/>
                    </a:lnTo>
                    <a:lnTo>
                      <a:pt x="1185" y="258"/>
                    </a:lnTo>
                    <a:lnTo>
                      <a:pt x="1269" y="285"/>
                    </a:lnTo>
                    <a:lnTo>
                      <a:pt x="1351" y="313"/>
                    </a:lnTo>
                    <a:lnTo>
                      <a:pt x="1351" y="313"/>
                    </a:lnTo>
                    <a:lnTo>
                      <a:pt x="1446" y="347"/>
                    </a:lnTo>
                    <a:lnTo>
                      <a:pt x="1541" y="383"/>
                    </a:lnTo>
                    <a:lnTo>
                      <a:pt x="1588" y="402"/>
                    </a:lnTo>
                    <a:lnTo>
                      <a:pt x="1634" y="422"/>
                    </a:lnTo>
                    <a:lnTo>
                      <a:pt x="1680" y="442"/>
                    </a:lnTo>
                    <a:lnTo>
                      <a:pt x="1726" y="463"/>
                    </a:lnTo>
                    <a:lnTo>
                      <a:pt x="1726" y="463"/>
                    </a:lnTo>
                    <a:lnTo>
                      <a:pt x="1769" y="485"/>
                    </a:lnTo>
                    <a:lnTo>
                      <a:pt x="1811" y="506"/>
                    </a:lnTo>
                    <a:lnTo>
                      <a:pt x="1854" y="528"/>
                    </a:lnTo>
                    <a:lnTo>
                      <a:pt x="1895" y="552"/>
                    </a:lnTo>
                    <a:lnTo>
                      <a:pt x="1936" y="576"/>
                    </a:lnTo>
                    <a:lnTo>
                      <a:pt x="1976" y="601"/>
                    </a:lnTo>
                    <a:lnTo>
                      <a:pt x="2016" y="629"/>
                    </a:lnTo>
                    <a:lnTo>
                      <a:pt x="2055" y="656"/>
                    </a:lnTo>
                    <a:lnTo>
                      <a:pt x="2055" y="656"/>
                    </a:lnTo>
                    <a:lnTo>
                      <a:pt x="2094" y="685"/>
                    </a:lnTo>
                    <a:lnTo>
                      <a:pt x="2130" y="715"/>
                    </a:lnTo>
                    <a:lnTo>
                      <a:pt x="2166" y="747"/>
                    </a:lnTo>
                    <a:lnTo>
                      <a:pt x="2200" y="780"/>
                    </a:lnTo>
                    <a:lnTo>
                      <a:pt x="2234" y="814"/>
                    </a:lnTo>
                    <a:lnTo>
                      <a:pt x="2266" y="848"/>
                    </a:lnTo>
                    <a:lnTo>
                      <a:pt x="2299" y="884"/>
                    </a:lnTo>
                    <a:lnTo>
                      <a:pt x="2330" y="920"/>
                    </a:lnTo>
                    <a:lnTo>
                      <a:pt x="2330" y="920"/>
                    </a:lnTo>
                    <a:lnTo>
                      <a:pt x="2365" y="963"/>
                    </a:lnTo>
                    <a:lnTo>
                      <a:pt x="2400" y="1005"/>
                    </a:lnTo>
                    <a:lnTo>
                      <a:pt x="2435" y="1049"/>
                    </a:lnTo>
                    <a:lnTo>
                      <a:pt x="2468" y="1093"/>
                    </a:lnTo>
                    <a:lnTo>
                      <a:pt x="2502" y="1138"/>
                    </a:lnTo>
                    <a:lnTo>
                      <a:pt x="2533" y="1183"/>
                    </a:lnTo>
                    <a:lnTo>
                      <a:pt x="2564" y="1228"/>
                    </a:lnTo>
                    <a:lnTo>
                      <a:pt x="2594" y="1275"/>
                    </a:lnTo>
                    <a:lnTo>
                      <a:pt x="2624" y="1322"/>
                    </a:lnTo>
                    <a:lnTo>
                      <a:pt x="2652" y="1370"/>
                    </a:lnTo>
                    <a:lnTo>
                      <a:pt x="2679" y="1417"/>
                    </a:lnTo>
                    <a:lnTo>
                      <a:pt x="2704" y="1466"/>
                    </a:lnTo>
                    <a:lnTo>
                      <a:pt x="2729" y="1516"/>
                    </a:lnTo>
                    <a:lnTo>
                      <a:pt x="2753" y="1566"/>
                    </a:lnTo>
                    <a:lnTo>
                      <a:pt x="2774" y="1616"/>
                    </a:lnTo>
                    <a:lnTo>
                      <a:pt x="2794" y="1668"/>
                    </a:lnTo>
                    <a:lnTo>
                      <a:pt x="2794" y="1668"/>
                    </a:lnTo>
                    <a:lnTo>
                      <a:pt x="2813" y="1720"/>
                    </a:lnTo>
                    <a:lnTo>
                      <a:pt x="2829" y="1772"/>
                    </a:lnTo>
                    <a:lnTo>
                      <a:pt x="2844" y="1824"/>
                    </a:lnTo>
                    <a:lnTo>
                      <a:pt x="2857" y="1877"/>
                    </a:lnTo>
                    <a:lnTo>
                      <a:pt x="2868" y="1930"/>
                    </a:lnTo>
                    <a:lnTo>
                      <a:pt x="2879" y="1982"/>
                    </a:lnTo>
                    <a:lnTo>
                      <a:pt x="2888" y="2036"/>
                    </a:lnTo>
                    <a:lnTo>
                      <a:pt x="2895" y="2090"/>
                    </a:lnTo>
                    <a:lnTo>
                      <a:pt x="2895" y="2090"/>
                    </a:lnTo>
                    <a:lnTo>
                      <a:pt x="2910" y="2204"/>
                    </a:lnTo>
                    <a:lnTo>
                      <a:pt x="2923" y="2316"/>
                    </a:lnTo>
                    <a:lnTo>
                      <a:pt x="2932" y="2430"/>
                    </a:lnTo>
                    <a:lnTo>
                      <a:pt x="2939" y="2544"/>
                    </a:lnTo>
                    <a:lnTo>
                      <a:pt x="2939" y="2544"/>
                    </a:lnTo>
                    <a:lnTo>
                      <a:pt x="2940" y="2602"/>
                    </a:lnTo>
                    <a:lnTo>
                      <a:pt x="2942" y="2658"/>
                    </a:lnTo>
                    <a:lnTo>
                      <a:pt x="2943" y="2716"/>
                    </a:lnTo>
                    <a:lnTo>
                      <a:pt x="2943" y="2773"/>
                    </a:lnTo>
                    <a:lnTo>
                      <a:pt x="2942" y="2830"/>
                    </a:lnTo>
                    <a:lnTo>
                      <a:pt x="2939" y="2887"/>
                    </a:lnTo>
                    <a:lnTo>
                      <a:pt x="2937" y="2944"/>
                    </a:lnTo>
                    <a:lnTo>
                      <a:pt x="2933" y="3001"/>
                    </a:lnTo>
                    <a:lnTo>
                      <a:pt x="2929" y="3058"/>
                    </a:lnTo>
                    <a:lnTo>
                      <a:pt x="2923" y="3114"/>
                    </a:lnTo>
                    <a:lnTo>
                      <a:pt x="2917" y="3172"/>
                    </a:lnTo>
                    <a:lnTo>
                      <a:pt x="2910" y="3228"/>
                    </a:lnTo>
                    <a:lnTo>
                      <a:pt x="2902" y="3284"/>
                    </a:lnTo>
                    <a:lnTo>
                      <a:pt x="2893" y="3341"/>
                    </a:lnTo>
                    <a:lnTo>
                      <a:pt x="2883" y="3397"/>
                    </a:lnTo>
                    <a:lnTo>
                      <a:pt x="2872" y="3452"/>
                    </a:lnTo>
                    <a:lnTo>
                      <a:pt x="2872" y="3452"/>
                    </a:lnTo>
                    <a:lnTo>
                      <a:pt x="2859" y="3507"/>
                    </a:lnTo>
                    <a:lnTo>
                      <a:pt x="2847" y="3561"/>
                    </a:lnTo>
                    <a:lnTo>
                      <a:pt x="2833" y="3615"/>
                    </a:lnTo>
                    <a:lnTo>
                      <a:pt x="2818" y="3669"/>
                    </a:lnTo>
                    <a:lnTo>
                      <a:pt x="2803" y="3723"/>
                    </a:lnTo>
                    <a:lnTo>
                      <a:pt x="2785" y="3775"/>
                    </a:lnTo>
                    <a:lnTo>
                      <a:pt x="2768" y="3828"/>
                    </a:lnTo>
                    <a:lnTo>
                      <a:pt x="2748" y="3880"/>
                    </a:lnTo>
                    <a:lnTo>
                      <a:pt x="2748" y="3880"/>
                    </a:lnTo>
                    <a:lnTo>
                      <a:pt x="2704" y="3993"/>
                    </a:lnTo>
                    <a:lnTo>
                      <a:pt x="2658" y="4106"/>
                    </a:lnTo>
                    <a:lnTo>
                      <a:pt x="2612" y="4219"/>
                    </a:lnTo>
                    <a:lnTo>
                      <a:pt x="2567" y="4331"/>
                    </a:lnTo>
                    <a:lnTo>
                      <a:pt x="2567" y="4331"/>
                    </a:lnTo>
                    <a:lnTo>
                      <a:pt x="2476" y="4563"/>
                    </a:lnTo>
                    <a:lnTo>
                      <a:pt x="2434" y="4678"/>
                    </a:lnTo>
                    <a:lnTo>
                      <a:pt x="2390" y="4793"/>
                    </a:lnTo>
                    <a:lnTo>
                      <a:pt x="2349" y="4910"/>
                    </a:lnTo>
                    <a:lnTo>
                      <a:pt x="2308" y="5026"/>
                    </a:lnTo>
                    <a:lnTo>
                      <a:pt x="2268" y="5143"/>
                    </a:lnTo>
                    <a:lnTo>
                      <a:pt x="2228" y="5260"/>
                    </a:lnTo>
                    <a:lnTo>
                      <a:pt x="2228" y="5260"/>
                    </a:lnTo>
                    <a:lnTo>
                      <a:pt x="2151" y="5487"/>
                    </a:lnTo>
                    <a:lnTo>
                      <a:pt x="2113" y="5601"/>
                    </a:lnTo>
                    <a:lnTo>
                      <a:pt x="2075" y="5715"/>
                    </a:lnTo>
                    <a:lnTo>
                      <a:pt x="2039" y="5829"/>
                    </a:lnTo>
                    <a:lnTo>
                      <a:pt x="2005" y="5944"/>
                    </a:lnTo>
                    <a:lnTo>
                      <a:pt x="1973" y="6059"/>
                    </a:lnTo>
                    <a:lnTo>
                      <a:pt x="1956" y="6117"/>
                    </a:lnTo>
                    <a:lnTo>
                      <a:pt x="1943" y="6174"/>
                    </a:lnTo>
                    <a:lnTo>
                      <a:pt x="1943" y="6174"/>
                    </a:lnTo>
                    <a:lnTo>
                      <a:pt x="1929" y="6232"/>
                    </a:lnTo>
                    <a:lnTo>
                      <a:pt x="1916" y="6290"/>
                    </a:lnTo>
                    <a:lnTo>
                      <a:pt x="1904" y="6348"/>
                    </a:lnTo>
                    <a:lnTo>
                      <a:pt x="1894" y="6406"/>
                    </a:lnTo>
                    <a:lnTo>
                      <a:pt x="1894" y="6406"/>
                    </a:lnTo>
                    <a:lnTo>
                      <a:pt x="1894" y="6410"/>
                    </a:lnTo>
                    <a:lnTo>
                      <a:pt x="1895" y="6412"/>
                    </a:lnTo>
                    <a:lnTo>
                      <a:pt x="1898" y="6415"/>
                    </a:lnTo>
                    <a:lnTo>
                      <a:pt x="1900" y="6415"/>
                    </a:lnTo>
                    <a:lnTo>
                      <a:pt x="1903" y="6416"/>
                    </a:lnTo>
                    <a:lnTo>
                      <a:pt x="1905" y="6415"/>
                    </a:lnTo>
                    <a:lnTo>
                      <a:pt x="1908" y="6414"/>
                    </a:lnTo>
                    <a:lnTo>
                      <a:pt x="1909" y="6410"/>
                    </a:lnTo>
                    <a:lnTo>
                      <a:pt x="1909" y="6410"/>
                    </a:lnTo>
                    <a:lnTo>
                      <a:pt x="1919" y="6351"/>
                    </a:lnTo>
                    <a:lnTo>
                      <a:pt x="1931" y="6291"/>
                    </a:lnTo>
                    <a:lnTo>
                      <a:pt x="1944" y="6232"/>
                    </a:lnTo>
                    <a:lnTo>
                      <a:pt x="1959" y="6173"/>
                    </a:lnTo>
                    <a:lnTo>
                      <a:pt x="1974" y="6114"/>
                    </a:lnTo>
                    <a:lnTo>
                      <a:pt x="1989" y="6055"/>
                    </a:lnTo>
                    <a:lnTo>
                      <a:pt x="2023" y="5939"/>
                    </a:lnTo>
                    <a:lnTo>
                      <a:pt x="2059" y="5823"/>
                    </a:lnTo>
                    <a:lnTo>
                      <a:pt x="2096" y="5707"/>
                    </a:lnTo>
                    <a:lnTo>
                      <a:pt x="2173" y="5477"/>
                    </a:lnTo>
                    <a:lnTo>
                      <a:pt x="2173" y="5477"/>
                    </a:lnTo>
                    <a:lnTo>
                      <a:pt x="2251" y="5243"/>
                    </a:lnTo>
                    <a:lnTo>
                      <a:pt x="2331" y="5010"/>
                    </a:lnTo>
                    <a:lnTo>
                      <a:pt x="2371" y="4893"/>
                    </a:lnTo>
                    <a:lnTo>
                      <a:pt x="2414" y="4777"/>
                    </a:lnTo>
                    <a:lnTo>
                      <a:pt x="2456" y="4661"/>
                    </a:lnTo>
                    <a:lnTo>
                      <a:pt x="2499" y="4545"/>
                    </a:lnTo>
                    <a:lnTo>
                      <a:pt x="2499" y="4545"/>
                    </a:lnTo>
                    <a:lnTo>
                      <a:pt x="2589" y="4314"/>
                    </a:lnTo>
                    <a:lnTo>
                      <a:pt x="2682" y="4082"/>
                    </a:lnTo>
                    <a:lnTo>
                      <a:pt x="2682" y="4082"/>
                    </a:lnTo>
                    <a:lnTo>
                      <a:pt x="2725" y="3974"/>
                    </a:lnTo>
                    <a:lnTo>
                      <a:pt x="2767" y="3868"/>
                    </a:lnTo>
                    <a:lnTo>
                      <a:pt x="2787" y="3814"/>
                    </a:lnTo>
                    <a:lnTo>
                      <a:pt x="2805" y="3759"/>
                    </a:lnTo>
                    <a:lnTo>
                      <a:pt x="2823" y="3704"/>
                    </a:lnTo>
                    <a:lnTo>
                      <a:pt x="2839" y="3649"/>
                    </a:lnTo>
                    <a:lnTo>
                      <a:pt x="2839" y="3649"/>
                    </a:lnTo>
                    <a:lnTo>
                      <a:pt x="2854" y="3595"/>
                    </a:lnTo>
                    <a:lnTo>
                      <a:pt x="2868" y="3540"/>
                    </a:lnTo>
                    <a:lnTo>
                      <a:pt x="2880" y="3486"/>
                    </a:lnTo>
                    <a:lnTo>
                      <a:pt x="2892" y="3431"/>
                    </a:lnTo>
                    <a:lnTo>
                      <a:pt x="2902" y="3376"/>
                    </a:lnTo>
                    <a:lnTo>
                      <a:pt x="2912" y="3321"/>
                    </a:lnTo>
                    <a:lnTo>
                      <a:pt x="2920" y="3266"/>
                    </a:lnTo>
                    <a:lnTo>
                      <a:pt x="2928" y="3211"/>
                    </a:lnTo>
                    <a:lnTo>
                      <a:pt x="2934" y="3154"/>
                    </a:lnTo>
                    <a:lnTo>
                      <a:pt x="2940" y="3099"/>
                    </a:lnTo>
                    <a:lnTo>
                      <a:pt x="2945" y="3043"/>
                    </a:lnTo>
                    <a:lnTo>
                      <a:pt x="2949" y="2986"/>
                    </a:lnTo>
                    <a:lnTo>
                      <a:pt x="2953" y="2931"/>
                    </a:lnTo>
                    <a:lnTo>
                      <a:pt x="2955" y="2875"/>
                    </a:lnTo>
                    <a:lnTo>
                      <a:pt x="2957" y="2819"/>
                    </a:lnTo>
                    <a:lnTo>
                      <a:pt x="2958" y="2763"/>
                    </a:lnTo>
                    <a:lnTo>
                      <a:pt x="2958" y="2763"/>
                    </a:lnTo>
                    <a:lnTo>
                      <a:pt x="2958" y="2706"/>
                    </a:lnTo>
                    <a:lnTo>
                      <a:pt x="2957" y="2648"/>
                    </a:lnTo>
                    <a:lnTo>
                      <a:pt x="2955" y="2591"/>
                    </a:lnTo>
                    <a:lnTo>
                      <a:pt x="2953" y="2533"/>
                    </a:lnTo>
                    <a:lnTo>
                      <a:pt x="2950" y="2475"/>
                    </a:lnTo>
                    <a:lnTo>
                      <a:pt x="2947" y="2419"/>
                    </a:lnTo>
                    <a:lnTo>
                      <a:pt x="2937" y="2304"/>
                    </a:lnTo>
                    <a:lnTo>
                      <a:pt x="2937" y="2304"/>
                    </a:lnTo>
                    <a:lnTo>
                      <a:pt x="2925" y="2196"/>
                    </a:lnTo>
                    <a:lnTo>
                      <a:pt x="2919" y="2144"/>
                    </a:lnTo>
                    <a:lnTo>
                      <a:pt x="2912" y="2090"/>
                    </a:lnTo>
                    <a:lnTo>
                      <a:pt x="2904" y="2036"/>
                    </a:lnTo>
                    <a:lnTo>
                      <a:pt x="2895" y="1982"/>
                    </a:lnTo>
                    <a:lnTo>
                      <a:pt x="2885" y="1930"/>
                    </a:lnTo>
                    <a:lnTo>
                      <a:pt x="2874" y="1877"/>
                    </a:lnTo>
                    <a:lnTo>
                      <a:pt x="2874" y="1877"/>
                    </a:lnTo>
                    <a:lnTo>
                      <a:pt x="2860" y="1824"/>
                    </a:lnTo>
                    <a:lnTo>
                      <a:pt x="2845" y="1772"/>
                    </a:lnTo>
                    <a:lnTo>
                      <a:pt x="2829" y="1720"/>
                    </a:lnTo>
                    <a:lnTo>
                      <a:pt x="2812" y="1669"/>
                    </a:lnTo>
                    <a:lnTo>
                      <a:pt x="2792" y="1619"/>
                    </a:lnTo>
                    <a:lnTo>
                      <a:pt x="2770" y="1569"/>
                    </a:lnTo>
                    <a:lnTo>
                      <a:pt x="2748" y="1520"/>
                    </a:lnTo>
                    <a:lnTo>
                      <a:pt x="2724" y="1471"/>
                    </a:lnTo>
                    <a:lnTo>
                      <a:pt x="2698" y="1424"/>
                    </a:lnTo>
                    <a:lnTo>
                      <a:pt x="2672" y="1376"/>
                    </a:lnTo>
                    <a:lnTo>
                      <a:pt x="2644" y="1328"/>
                    </a:lnTo>
                    <a:lnTo>
                      <a:pt x="2617" y="1282"/>
                    </a:lnTo>
                    <a:lnTo>
                      <a:pt x="2587" y="1237"/>
                    </a:lnTo>
                    <a:lnTo>
                      <a:pt x="2557" y="1192"/>
                    </a:lnTo>
                    <a:lnTo>
                      <a:pt x="2525" y="1147"/>
                    </a:lnTo>
                    <a:lnTo>
                      <a:pt x="2494" y="1103"/>
                    </a:lnTo>
                    <a:lnTo>
                      <a:pt x="2494" y="1103"/>
                    </a:lnTo>
                    <a:lnTo>
                      <a:pt x="2434" y="1023"/>
                    </a:lnTo>
                    <a:lnTo>
                      <a:pt x="2404" y="984"/>
                    </a:lnTo>
                    <a:lnTo>
                      <a:pt x="2373" y="944"/>
                    </a:lnTo>
                    <a:lnTo>
                      <a:pt x="2340" y="905"/>
                    </a:lnTo>
                    <a:lnTo>
                      <a:pt x="2308" y="868"/>
                    </a:lnTo>
                    <a:lnTo>
                      <a:pt x="2274" y="830"/>
                    </a:lnTo>
                    <a:lnTo>
                      <a:pt x="2240" y="795"/>
                    </a:lnTo>
                    <a:lnTo>
                      <a:pt x="2240" y="795"/>
                    </a:lnTo>
                    <a:lnTo>
                      <a:pt x="2206" y="763"/>
                    </a:lnTo>
                    <a:lnTo>
                      <a:pt x="2173" y="731"/>
                    </a:lnTo>
                    <a:lnTo>
                      <a:pt x="2138" y="701"/>
                    </a:lnTo>
                    <a:lnTo>
                      <a:pt x="2101" y="672"/>
                    </a:lnTo>
                    <a:lnTo>
                      <a:pt x="2065" y="645"/>
                    </a:lnTo>
                    <a:lnTo>
                      <a:pt x="2028" y="617"/>
                    </a:lnTo>
                    <a:lnTo>
                      <a:pt x="1989" y="592"/>
                    </a:lnTo>
                    <a:lnTo>
                      <a:pt x="1950" y="567"/>
                    </a:lnTo>
                    <a:lnTo>
                      <a:pt x="1950" y="567"/>
                    </a:lnTo>
                    <a:lnTo>
                      <a:pt x="1909" y="542"/>
                    </a:lnTo>
                    <a:lnTo>
                      <a:pt x="1866" y="518"/>
                    </a:lnTo>
                    <a:lnTo>
                      <a:pt x="1823" y="495"/>
                    </a:lnTo>
                    <a:lnTo>
                      <a:pt x="1780" y="472"/>
                    </a:lnTo>
                    <a:lnTo>
                      <a:pt x="1736" y="451"/>
                    </a:lnTo>
                    <a:lnTo>
                      <a:pt x="1691" y="431"/>
                    </a:lnTo>
                    <a:lnTo>
                      <a:pt x="1648" y="411"/>
                    </a:lnTo>
                    <a:lnTo>
                      <a:pt x="1603" y="391"/>
                    </a:lnTo>
                    <a:lnTo>
                      <a:pt x="1511" y="356"/>
                    </a:lnTo>
                    <a:lnTo>
                      <a:pt x="1420" y="322"/>
                    </a:lnTo>
                    <a:lnTo>
                      <a:pt x="1328" y="289"/>
                    </a:lnTo>
                    <a:lnTo>
                      <a:pt x="1234" y="260"/>
                    </a:lnTo>
                    <a:lnTo>
                      <a:pt x="1234" y="260"/>
                    </a:lnTo>
                    <a:lnTo>
                      <a:pt x="1164" y="238"/>
                    </a:lnTo>
                    <a:lnTo>
                      <a:pt x="1093" y="218"/>
                    </a:lnTo>
                    <a:lnTo>
                      <a:pt x="1058" y="208"/>
                    </a:lnTo>
                    <a:lnTo>
                      <a:pt x="1021" y="200"/>
                    </a:lnTo>
                    <a:lnTo>
                      <a:pt x="985" y="194"/>
                    </a:lnTo>
                    <a:lnTo>
                      <a:pt x="949" y="189"/>
                    </a:lnTo>
                    <a:lnTo>
                      <a:pt x="949" y="189"/>
                    </a:lnTo>
                    <a:lnTo>
                      <a:pt x="913" y="187"/>
                    </a:lnTo>
                    <a:lnTo>
                      <a:pt x="876" y="184"/>
                    </a:lnTo>
                    <a:lnTo>
                      <a:pt x="804" y="181"/>
                    </a:lnTo>
                    <a:lnTo>
                      <a:pt x="731" y="180"/>
                    </a:lnTo>
                    <a:lnTo>
                      <a:pt x="660" y="180"/>
                    </a:lnTo>
                    <a:lnTo>
                      <a:pt x="660" y="180"/>
                    </a:lnTo>
                    <a:lnTo>
                      <a:pt x="583" y="179"/>
                    </a:lnTo>
                    <a:lnTo>
                      <a:pt x="504" y="178"/>
                    </a:lnTo>
                    <a:lnTo>
                      <a:pt x="426" y="174"/>
                    </a:lnTo>
                    <a:lnTo>
                      <a:pt x="389" y="170"/>
                    </a:lnTo>
                    <a:lnTo>
                      <a:pt x="350" y="166"/>
                    </a:lnTo>
                    <a:lnTo>
                      <a:pt x="350" y="166"/>
                    </a:lnTo>
                    <a:lnTo>
                      <a:pt x="316" y="163"/>
                    </a:lnTo>
                    <a:lnTo>
                      <a:pt x="283" y="156"/>
                    </a:lnTo>
                    <a:lnTo>
                      <a:pt x="250" y="150"/>
                    </a:lnTo>
                    <a:lnTo>
                      <a:pt x="216" y="143"/>
                    </a:lnTo>
                    <a:lnTo>
                      <a:pt x="184" y="133"/>
                    </a:lnTo>
                    <a:lnTo>
                      <a:pt x="153" y="120"/>
                    </a:lnTo>
                    <a:lnTo>
                      <a:pt x="123" y="105"/>
                    </a:lnTo>
                    <a:lnTo>
                      <a:pt x="108" y="98"/>
                    </a:lnTo>
                    <a:lnTo>
                      <a:pt x="94" y="89"/>
                    </a:lnTo>
                    <a:lnTo>
                      <a:pt x="94" y="89"/>
                    </a:lnTo>
                    <a:lnTo>
                      <a:pt x="81" y="80"/>
                    </a:lnTo>
                    <a:lnTo>
                      <a:pt x="70" y="70"/>
                    </a:lnTo>
                    <a:lnTo>
                      <a:pt x="59" y="61"/>
                    </a:lnTo>
                    <a:lnTo>
                      <a:pt x="49" y="50"/>
                    </a:lnTo>
                    <a:lnTo>
                      <a:pt x="39" y="40"/>
                    </a:lnTo>
                    <a:lnTo>
                      <a:pt x="30" y="29"/>
                    </a:lnTo>
                    <a:lnTo>
                      <a:pt x="21" y="16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3" y="1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11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7" name="Freeform 39">
                <a:extLst>
                  <a:ext uri="{FF2B5EF4-FFF2-40B4-BE49-F238E27FC236}">
                    <a16:creationId xmlns:a16="http://schemas.microsoft.com/office/drawing/2014/main" id="{C08F87D3-DCDF-7F0B-BEB2-80A6CEBB0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3" y="319"/>
                <a:ext cx="66" cy="201"/>
              </a:xfrm>
              <a:custGeom>
                <a:avLst/>
                <a:gdLst>
                  <a:gd name="T0" fmla="*/ 249 w 263"/>
                  <a:gd name="T1" fmla="*/ 5 h 802"/>
                  <a:gd name="T2" fmla="*/ 249 w 263"/>
                  <a:gd name="T3" fmla="*/ 5 h 802"/>
                  <a:gd name="T4" fmla="*/ 229 w 263"/>
                  <a:gd name="T5" fmla="*/ 84 h 802"/>
                  <a:gd name="T6" fmla="*/ 209 w 263"/>
                  <a:gd name="T7" fmla="*/ 162 h 802"/>
                  <a:gd name="T8" fmla="*/ 186 w 263"/>
                  <a:gd name="T9" fmla="*/ 238 h 802"/>
                  <a:gd name="T10" fmla="*/ 164 w 263"/>
                  <a:gd name="T11" fmla="*/ 316 h 802"/>
                  <a:gd name="T12" fmla="*/ 164 w 263"/>
                  <a:gd name="T13" fmla="*/ 316 h 802"/>
                  <a:gd name="T14" fmla="*/ 139 w 263"/>
                  <a:gd name="T15" fmla="*/ 393 h 802"/>
                  <a:gd name="T16" fmla="*/ 114 w 263"/>
                  <a:gd name="T17" fmla="*/ 471 h 802"/>
                  <a:gd name="T18" fmla="*/ 88 w 263"/>
                  <a:gd name="T19" fmla="*/ 547 h 802"/>
                  <a:gd name="T20" fmla="*/ 61 w 263"/>
                  <a:gd name="T21" fmla="*/ 625 h 802"/>
                  <a:gd name="T22" fmla="*/ 61 w 263"/>
                  <a:gd name="T23" fmla="*/ 625 h 802"/>
                  <a:gd name="T24" fmla="*/ 31 w 263"/>
                  <a:gd name="T25" fmla="*/ 709 h 802"/>
                  <a:gd name="T26" fmla="*/ 0 w 263"/>
                  <a:gd name="T27" fmla="*/ 792 h 802"/>
                  <a:gd name="T28" fmla="*/ 0 w 263"/>
                  <a:gd name="T29" fmla="*/ 792 h 802"/>
                  <a:gd name="T30" fmla="*/ 0 w 263"/>
                  <a:gd name="T31" fmla="*/ 795 h 802"/>
                  <a:gd name="T32" fmla="*/ 1 w 263"/>
                  <a:gd name="T33" fmla="*/ 798 h 802"/>
                  <a:gd name="T34" fmla="*/ 3 w 263"/>
                  <a:gd name="T35" fmla="*/ 800 h 802"/>
                  <a:gd name="T36" fmla="*/ 5 w 263"/>
                  <a:gd name="T37" fmla="*/ 800 h 802"/>
                  <a:gd name="T38" fmla="*/ 8 w 263"/>
                  <a:gd name="T39" fmla="*/ 802 h 802"/>
                  <a:gd name="T40" fmla="*/ 11 w 263"/>
                  <a:gd name="T41" fmla="*/ 800 h 802"/>
                  <a:gd name="T42" fmla="*/ 14 w 263"/>
                  <a:gd name="T43" fmla="*/ 799 h 802"/>
                  <a:gd name="T44" fmla="*/ 15 w 263"/>
                  <a:gd name="T45" fmla="*/ 797 h 802"/>
                  <a:gd name="T46" fmla="*/ 15 w 263"/>
                  <a:gd name="T47" fmla="*/ 797 h 802"/>
                  <a:gd name="T48" fmla="*/ 70 w 263"/>
                  <a:gd name="T49" fmla="*/ 645 h 802"/>
                  <a:gd name="T50" fmla="*/ 96 w 263"/>
                  <a:gd name="T51" fmla="*/ 570 h 802"/>
                  <a:gd name="T52" fmla="*/ 123 w 263"/>
                  <a:gd name="T53" fmla="*/ 494 h 802"/>
                  <a:gd name="T54" fmla="*/ 123 w 263"/>
                  <a:gd name="T55" fmla="*/ 494 h 802"/>
                  <a:gd name="T56" fmla="*/ 148 w 263"/>
                  <a:gd name="T57" fmla="*/ 416 h 802"/>
                  <a:gd name="T58" fmla="*/ 171 w 263"/>
                  <a:gd name="T59" fmla="*/ 338 h 802"/>
                  <a:gd name="T60" fmla="*/ 195 w 263"/>
                  <a:gd name="T61" fmla="*/ 261 h 802"/>
                  <a:gd name="T62" fmla="*/ 218 w 263"/>
                  <a:gd name="T63" fmla="*/ 183 h 802"/>
                  <a:gd name="T64" fmla="*/ 218 w 263"/>
                  <a:gd name="T65" fmla="*/ 183 h 802"/>
                  <a:gd name="T66" fmla="*/ 241 w 263"/>
                  <a:gd name="T67" fmla="*/ 97 h 802"/>
                  <a:gd name="T68" fmla="*/ 263 w 263"/>
                  <a:gd name="T69" fmla="*/ 10 h 802"/>
                  <a:gd name="T70" fmla="*/ 263 w 263"/>
                  <a:gd name="T71" fmla="*/ 10 h 802"/>
                  <a:gd name="T72" fmla="*/ 263 w 263"/>
                  <a:gd name="T73" fmla="*/ 6 h 802"/>
                  <a:gd name="T74" fmla="*/ 261 w 263"/>
                  <a:gd name="T75" fmla="*/ 4 h 802"/>
                  <a:gd name="T76" fmla="*/ 260 w 263"/>
                  <a:gd name="T77" fmla="*/ 1 h 802"/>
                  <a:gd name="T78" fmla="*/ 258 w 263"/>
                  <a:gd name="T79" fmla="*/ 0 h 802"/>
                  <a:gd name="T80" fmla="*/ 255 w 263"/>
                  <a:gd name="T81" fmla="*/ 0 h 802"/>
                  <a:gd name="T82" fmla="*/ 251 w 263"/>
                  <a:gd name="T83" fmla="*/ 1 h 802"/>
                  <a:gd name="T84" fmla="*/ 250 w 263"/>
                  <a:gd name="T85" fmla="*/ 3 h 802"/>
                  <a:gd name="T86" fmla="*/ 249 w 263"/>
                  <a:gd name="T87" fmla="*/ 5 h 802"/>
                  <a:gd name="T88" fmla="*/ 249 w 263"/>
                  <a:gd name="T89" fmla="*/ 5 h 8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63" h="802">
                    <a:moveTo>
                      <a:pt x="249" y="5"/>
                    </a:moveTo>
                    <a:lnTo>
                      <a:pt x="249" y="5"/>
                    </a:lnTo>
                    <a:lnTo>
                      <a:pt x="229" y="84"/>
                    </a:lnTo>
                    <a:lnTo>
                      <a:pt x="209" y="162"/>
                    </a:lnTo>
                    <a:lnTo>
                      <a:pt x="186" y="238"/>
                    </a:lnTo>
                    <a:lnTo>
                      <a:pt x="164" y="316"/>
                    </a:lnTo>
                    <a:lnTo>
                      <a:pt x="164" y="316"/>
                    </a:lnTo>
                    <a:lnTo>
                      <a:pt x="139" y="393"/>
                    </a:lnTo>
                    <a:lnTo>
                      <a:pt x="114" y="471"/>
                    </a:lnTo>
                    <a:lnTo>
                      <a:pt x="88" y="547"/>
                    </a:lnTo>
                    <a:lnTo>
                      <a:pt x="61" y="625"/>
                    </a:lnTo>
                    <a:lnTo>
                      <a:pt x="61" y="625"/>
                    </a:lnTo>
                    <a:lnTo>
                      <a:pt x="31" y="709"/>
                    </a:lnTo>
                    <a:lnTo>
                      <a:pt x="0" y="792"/>
                    </a:lnTo>
                    <a:lnTo>
                      <a:pt x="0" y="792"/>
                    </a:lnTo>
                    <a:lnTo>
                      <a:pt x="0" y="795"/>
                    </a:lnTo>
                    <a:lnTo>
                      <a:pt x="1" y="798"/>
                    </a:lnTo>
                    <a:lnTo>
                      <a:pt x="3" y="800"/>
                    </a:lnTo>
                    <a:lnTo>
                      <a:pt x="5" y="800"/>
                    </a:lnTo>
                    <a:lnTo>
                      <a:pt x="8" y="802"/>
                    </a:lnTo>
                    <a:lnTo>
                      <a:pt x="11" y="800"/>
                    </a:lnTo>
                    <a:lnTo>
                      <a:pt x="14" y="799"/>
                    </a:lnTo>
                    <a:lnTo>
                      <a:pt x="15" y="797"/>
                    </a:lnTo>
                    <a:lnTo>
                      <a:pt x="15" y="797"/>
                    </a:lnTo>
                    <a:lnTo>
                      <a:pt x="70" y="645"/>
                    </a:lnTo>
                    <a:lnTo>
                      <a:pt x="96" y="570"/>
                    </a:lnTo>
                    <a:lnTo>
                      <a:pt x="123" y="494"/>
                    </a:lnTo>
                    <a:lnTo>
                      <a:pt x="123" y="494"/>
                    </a:lnTo>
                    <a:lnTo>
                      <a:pt x="148" y="416"/>
                    </a:lnTo>
                    <a:lnTo>
                      <a:pt x="171" y="338"/>
                    </a:lnTo>
                    <a:lnTo>
                      <a:pt x="195" y="261"/>
                    </a:lnTo>
                    <a:lnTo>
                      <a:pt x="218" y="183"/>
                    </a:lnTo>
                    <a:lnTo>
                      <a:pt x="218" y="183"/>
                    </a:lnTo>
                    <a:lnTo>
                      <a:pt x="241" y="97"/>
                    </a:lnTo>
                    <a:lnTo>
                      <a:pt x="263" y="10"/>
                    </a:lnTo>
                    <a:lnTo>
                      <a:pt x="263" y="10"/>
                    </a:lnTo>
                    <a:lnTo>
                      <a:pt x="263" y="6"/>
                    </a:lnTo>
                    <a:lnTo>
                      <a:pt x="261" y="4"/>
                    </a:lnTo>
                    <a:lnTo>
                      <a:pt x="260" y="1"/>
                    </a:lnTo>
                    <a:lnTo>
                      <a:pt x="258" y="0"/>
                    </a:lnTo>
                    <a:lnTo>
                      <a:pt x="255" y="0"/>
                    </a:lnTo>
                    <a:lnTo>
                      <a:pt x="251" y="1"/>
                    </a:lnTo>
                    <a:lnTo>
                      <a:pt x="250" y="3"/>
                    </a:lnTo>
                    <a:lnTo>
                      <a:pt x="249" y="5"/>
                    </a:lnTo>
                    <a:lnTo>
                      <a:pt x="249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8" name="Freeform 40">
                <a:extLst>
                  <a:ext uri="{FF2B5EF4-FFF2-40B4-BE49-F238E27FC236}">
                    <a16:creationId xmlns:a16="http://schemas.microsoft.com/office/drawing/2014/main" id="{7FCFE1AD-36B0-FD48-59C5-92981D10DA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5" y="472"/>
                <a:ext cx="1331" cy="595"/>
              </a:xfrm>
              <a:custGeom>
                <a:avLst/>
                <a:gdLst>
                  <a:gd name="T0" fmla="*/ 5273 w 5326"/>
                  <a:gd name="T1" fmla="*/ 325 h 2378"/>
                  <a:gd name="T2" fmla="*/ 5161 w 5326"/>
                  <a:gd name="T3" fmla="*/ 268 h 2378"/>
                  <a:gd name="T4" fmla="*/ 5038 w 5326"/>
                  <a:gd name="T5" fmla="*/ 234 h 2378"/>
                  <a:gd name="T6" fmla="*/ 4849 w 5326"/>
                  <a:gd name="T7" fmla="*/ 203 h 2378"/>
                  <a:gd name="T8" fmla="*/ 4519 w 5326"/>
                  <a:gd name="T9" fmla="*/ 138 h 2378"/>
                  <a:gd name="T10" fmla="*/ 4189 w 5326"/>
                  <a:gd name="T11" fmla="*/ 68 h 2378"/>
                  <a:gd name="T12" fmla="*/ 3864 w 5326"/>
                  <a:gd name="T13" fmla="*/ 19 h 2378"/>
                  <a:gd name="T14" fmla="*/ 3538 w 5326"/>
                  <a:gd name="T15" fmla="*/ 0 h 2378"/>
                  <a:gd name="T16" fmla="*/ 3299 w 5326"/>
                  <a:gd name="T17" fmla="*/ 7 h 2378"/>
                  <a:gd name="T18" fmla="*/ 3142 w 5326"/>
                  <a:gd name="T19" fmla="*/ 25 h 2378"/>
                  <a:gd name="T20" fmla="*/ 2986 w 5326"/>
                  <a:gd name="T21" fmla="*/ 58 h 2378"/>
                  <a:gd name="T22" fmla="*/ 2878 w 5326"/>
                  <a:gd name="T23" fmla="*/ 90 h 2378"/>
                  <a:gd name="T24" fmla="*/ 2761 w 5326"/>
                  <a:gd name="T25" fmla="*/ 146 h 2378"/>
                  <a:gd name="T26" fmla="*/ 2653 w 5326"/>
                  <a:gd name="T27" fmla="*/ 217 h 2378"/>
                  <a:gd name="T28" fmla="*/ 2556 w 5326"/>
                  <a:gd name="T29" fmla="*/ 305 h 2378"/>
                  <a:gd name="T30" fmla="*/ 2491 w 5326"/>
                  <a:gd name="T31" fmla="*/ 377 h 2378"/>
                  <a:gd name="T32" fmla="*/ 2354 w 5326"/>
                  <a:gd name="T33" fmla="*/ 566 h 2378"/>
                  <a:gd name="T34" fmla="*/ 2140 w 5326"/>
                  <a:gd name="T35" fmla="*/ 891 h 2378"/>
                  <a:gd name="T36" fmla="*/ 2000 w 5326"/>
                  <a:gd name="T37" fmla="*/ 1073 h 2378"/>
                  <a:gd name="T38" fmla="*/ 1799 w 5326"/>
                  <a:gd name="T39" fmla="*/ 1303 h 2378"/>
                  <a:gd name="T40" fmla="*/ 1582 w 5326"/>
                  <a:gd name="T41" fmla="*/ 1518 h 2378"/>
                  <a:gd name="T42" fmla="*/ 1350 w 5326"/>
                  <a:gd name="T43" fmla="*/ 1718 h 2378"/>
                  <a:gd name="T44" fmla="*/ 1160 w 5326"/>
                  <a:gd name="T45" fmla="*/ 1869 h 2378"/>
                  <a:gd name="T46" fmla="*/ 960 w 5326"/>
                  <a:gd name="T47" fmla="*/ 2011 h 2378"/>
                  <a:gd name="T48" fmla="*/ 794 w 5326"/>
                  <a:gd name="T49" fmla="*/ 2119 h 2378"/>
                  <a:gd name="T50" fmla="*/ 688 w 5326"/>
                  <a:gd name="T51" fmla="*/ 2172 h 2378"/>
                  <a:gd name="T52" fmla="*/ 543 w 5326"/>
                  <a:gd name="T53" fmla="*/ 2227 h 2378"/>
                  <a:gd name="T54" fmla="*/ 165 w 5326"/>
                  <a:gd name="T55" fmla="*/ 2322 h 2378"/>
                  <a:gd name="T56" fmla="*/ 5 w 5326"/>
                  <a:gd name="T57" fmla="*/ 2364 h 2378"/>
                  <a:gd name="T58" fmla="*/ 0 w 5326"/>
                  <a:gd name="T59" fmla="*/ 2371 h 2378"/>
                  <a:gd name="T60" fmla="*/ 7 w 5326"/>
                  <a:gd name="T61" fmla="*/ 2378 h 2378"/>
                  <a:gd name="T62" fmla="*/ 160 w 5326"/>
                  <a:gd name="T63" fmla="*/ 2338 h 2378"/>
                  <a:gd name="T64" fmla="*/ 500 w 5326"/>
                  <a:gd name="T65" fmla="*/ 2255 h 2378"/>
                  <a:gd name="T66" fmla="*/ 612 w 5326"/>
                  <a:gd name="T67" fmla="*/ 2219 h 2378"/>
                  <a:gd name="T68" fmla="*/ 752 w 5326"/>
                  <a:gd name="T69" fmla="*/ 2157 h 2378"/>
                  <a:gd name="T70" fmla="*/ 885 w 5326"/>
                  <a:gd name="T71" fmla="*/ 2080 h 2378"/>
                  <a:gd name="T72" fmla="*/ 1138 w 5326"/>
                  <a:gd name="T73" fmla="*/ 1904 h 2378"/>
                  <a:gd name="T74" fmla="*/ 1318 w 5326"/>
                  <a:gd name="T75" fmla="*/ 1765 h 2378"/>
                  <a:gd name="T76" fmla="*/ 1548 w 5326"/>
                  <a:gd name="T77" fmla="*/ 1569 h 2378"/>
                  <a:gd name="T78" fmla="*/ 1764 w 5326"/>
                  <a:gd name="T79" fmla="*/ 1360 h 2378"/>
                  <a:gd name="T80" fmla="*/ 1968 w 5326"/>
                  <a:gd name="T81" fmla="*/ 1136 h 2378"/>
                  <a:gd name="T82" fmla="*/ 2108 w 5326"/>
                  <a:gd name="T83" fmla="*/ 958 h 2378"/>
                  <a:gd name="T84" fmla="*/ 2279 w 5326"/>
                  <a:gd name="T85" fmla="*/ 710 h 2378"/>
                  <a:gd name="T86" fmla="*/ 2443 w 5326"/>
                  <a:gd name="T87" fmla="*/ 464 h 2378"/>
                  <a:gd name="T88" fmla="*/ 2533 w 5326"/>
                  <a:gd name="T89" fmla="*/ 351 h 2378"/>
                  <a:gd name="T90" fmla="*/ 2636 w 5326"/>
                  <a:gd name="T91" fmla="*/ 251 h 2378"/>
                  <a:gd name="T92" fmla="*/ 2752 w 5326"/>
                  <a:gd name="T93" fmla="*/ 167 h 2378"/>
                  <a:gd name="T94" fmla="*/ 2856 w 5326"/>
                  <a:gd name="T95" fmla="*/ 115 h 2378"/>
                  <a:gd name="T96" fmla="*/ 3003 w 5326"/>
                  <a:gd name="T97" fmla="*/ 67 h 2378"/>
                  <a:gd name="T98" fmla="*/ 3157 w 5326"/>
                  <a:gd name="T99" fmla="*/ 37 h 2378"/>
                  <a:gd name="T100" fmla="*/ 3348 w 5326"/>
                  <a:gd name="T101" fmla="*/ 19 h 2378"/>
                  <a:gd name="T102" fmla="*/ 3677 w 5326"/>
                  <a:gd name="T103" fmla="*/ 19 h 2378"/>
                  <a:gd name="T104" fmla="*/ 4003 w 5326"/>
                  <a:gd name="T105" fmla="*/ 52 h 2378"/>
                  <a:gd name="T106" fmla="*/ 4248 w 5326"/>
                  <a:gd name="T107" fmla="*/ 95 h 2378"/>
                  <a:gd name="T108" fmla="*/ 4652 w 5326"/>
                  <a:gd name="T109" fmla="*/ 182 h 2378"/>
                  <a:gd name="T110" fmla="*/ 4947 w 5326"/>
                  <a:gd name="T111" fmla="*/ 233 h 2378"/>
                  <a:gd name="T112" fmla="*/ 5077 w 5326"/>
                  <a:gd name="T113" fmla="*/ 259 h 2378"/>
                  <a:gd name="T114" fmla="*/ 5202 w 5326"/>
                  <a:gd name="T115" fmla="*/ 302 h 2378"/>
                  <a:gd name="T116" fmla="*/ 5287 w 5326"/>
                  <a:gd name="T117" fmla="*/ 353 h 2378"/>
                  <a:gd name="T118" fmla="*/ 5318 w 5326"/>
                  <a:gd name="T119" fmla="*/ 377 h 2378"/>
                  <a:gd name="T120" fmla="*/ 5326 w 5326"/>
                  <a:gd name="T121" fmla="*/ 370 h 2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326" h="2378">
                    <a:moveTo>
                      <a:pt x="5323" y="365"/>
                    </a:moveTo>
                    <a:lnTo>
                      <a:pt x="5323" y="365"/>
                    </a:lnTo>
                    <a:lnTo>
                      <a:pt x="5300" y="343"/>
                    </a:lnTo>
                    <a:lnTo>
                      <a:pt x="5273" y="325"/>
                    </a:lnTo>
                    <a:lnTo>
                      <a:pt x="5246" y="308"/>
                    </a:lnTo>
                    <a:lnTo>
                      <a:pt x="5218" y="293"/>
                    </a:lnTo>
                    <a:lnTo>
                      <a:pt x="5190" y="281"/>
                    </a:lnTo>
                    <a:lnTo>
                      <a:pt x="5161" y="268"/>
                    </a:lnTo>
                    <a:lnTo>
                      <a:pt x="5131" y="258"/>
                    </a:lnTo>
                    <a:lnTo>
                      <a:pt x="5099" y="249"/>
                    </a:lnTo>
                    <a:lnTo>
                      <a:pt x="5069" y="242"/>
                    </a:lnTo>
                    <a:lnTo>
                      <a:pt x="5038" y="234"/>
                    </a:lnTo>
                    <a:lnTo>
                      <a:pt x="4974" y="223"/>
                    </a:lnTo>
                    <a:lnTo>
                      <a:pt x="4912" y="213"/>
                    </a:lnTo>
                    <a:lnTo>
                      <a:pt x="4849" y="203"/>
                    </a:lnTo>
                    <a:lnTo>
                      <a:pt x="4849" y="203"/>
                    </a:lnTo>
                    <a:lnTo>
                      <a:pt x="4767" y="189"/>
                    </a:lnTo>
                    <a:lnTo>
                      <a:pt x="4683" y="173"/>
                    </a:lnTo>
                    <a:lnTo>
                      <a:pt x="4601" y="157"/>
                    </a:lnTo>
                    <a:lnTo>
                      <a:pt x="4519" y="138"/>
                    </a:lnTo>
                    <a:lnTo>
                      <a:pt x="4354" y="102"/>
                    </a:lnTo>
                    <a:lnTo>
                      <a:pt x="4272" y="84"/>
                    </a:lnTo>
                    <a:lnTo>
                      <a:pt x="4189" y="68"/>
                    </a:lnTo>
                    <a:lnTo>
                      <a:pt x="4189" y="68"/>
                    </a:lnTo>
                    <a:lnTo>
                      <a:pt x="4108" y="53"/>
                    </a:lnTo>
                    <a:lnTo>
                      <a:pt x="4027" y="40"/>
                    </a:lnTo>
                    <a:lnTo>
                      <a:pt x="3947" y="29"/>
                    </a:lnTo>
                    <a:lnTo>
                      <a:pt x="3864" y="19"/>
                    </a:lnTo>
                    <a:lnTo>
                      <a:pt x="3783" y="12"/>
                    </a:lnTo>
                    <a:lnTo>
                      <a:pt x="3702" y="7"/>
                    </a:lnTo>
                    <a:lnTo>
                      <a:pt x="3619" y="2"/>
                    </a:lnTo>
                    <a:lnTo>
                      <a:pt x="3538" y="0"/>
                    </a:lnTo>
                    <a:lnTo>
                      <a:pt x="3538" y="0"/>
                    </a:lnTo>
                    <a:lnTo>
                      <a:pt x="3458" y="0"/>
                    </a:lnTo>
                    <a:lnTo>
                      <a:pt x="3379" y="3"/>
                    </a:lnTo>
                    <a:lnTo>
                      <a:pt x="3299" y="7"/>
                    </a:lnTo>
                    <a:lnTo>
                      <a:pt x="3259" y="10"/>
                    </a:lnTo>
                    <a:lnTo>
                      <a:pt x="3221" y="14"/>
                    </a:lnTo>
                    <a:lnTo>
                      <a:pt x="3181" y="19"/>
                    </a:lnTo>
                    <a:lnTo>
                      <a:pt x="3142" y="25"/>
                    </a:lnTo>
                    <a:lnTo>
                      <a:pt x="3103" y="32"/>
                    </a:lnTo>
                    <a:lnTo>
                      <a:pt x="3063" y="39"/>
                    </a:lnTo>
                    <a:lnTo>
                      <a:pt x="3024" y="48"/>
                    </a:lnTo>
                    <a:lnTo>
                      <a:pt x="2986" y="58"/>
                    </a:lnTo>
                    <a:lnTo>
                      <a:pt x="2948" y="68"/>
                    </a:lnTo>
                    <a:lnTo>
                      <a:pt x="2909" y="80"/>
                    </a:lnTo>
                    <a:lnTo>
                      <a:pt x="2909" y="80"/>
                    </a:lnTo>
                    <a:lnTo>
                      <a:pt x="2878" y="90"/>
                    </a:lnTo>
                    <a:lnTo>
                      <a:pt x="2848" y="103"/>
                    </a:lnTo>
                    <a:lnTo>
                      <a:pt x="2818" y="115"/>
                    </a:lnTo>
                    <a:lnTo>
                      <a:pt x="2789" y="131"/>
                    </a:lnTo>
                    <a:lnTo>
                      <a:pt x="2761" y="146"/>
                    </a:lnTo>
                    <a:lnTo>
                      <a:pt x="2733" y="162"/>
                    </a:lnTo>
                    <a:lnTo>
                      <a:pt x="2706" y="179"/>
                    </a:lnTo>
                    <a:lnTo>
                      <a:pt x="2679" y="198"/>
                    </a:lnTo>
                    <a:lnTo>
                      <a:pt x="2653" y="217"/>
                    </a:lnTo>
                    <a:lnTo>
                      <a:pt x="2628" y="238"/>
                    </a:lnTo>
                    <a:lnTo>
                      <a:pt x="2603" y="259"/>
                    </a:lnTo>
                    <a:lnTo>
                      <a:pt x="2579" y="281"/>
                    </a:lnTo>
                    <a:lnTo>
                      <a:pt x="2556" y="305"/>
                    </a:lnTo>
                    <a:lnTo>
                      <a:pt x="2533" y="328"/>
                    </a:lnTo>
                    <a:lnTo>
                      <a:pt x="2512" y="352"/>
                    </a:lnTo>
                    <a:lnTo>
                      <a:pt x="2491" y="377"/>
                    </a:lnTo>
                    <a:lnTo>
                      <a:pt x="2491" y="377"/>
                    </a:lnTo>
                    <a:lnTo>
                      <a:pt x="2467" y="407"/>
                    </a:lnTo>
                    <a:lnTo>
                      <a:pt x="2443" y="439"/>
                    </a:lnTo>
                    <a:lnTo>
                      <a:pt x="2398" y="502"/>
                    </a:lnTo>
                    <a:lnTo>
                      <a:pt x="2354" y="566"/>
                    </a:lnTo>
                    <a:lnTo>
                      <a:pt x="2312" y="631"/>
                    </a:lnTo>
                    <a:lnTo>
                      <a:pt x="2228" y="763"/>
                    </a:lnTo>
                    <a:lnTo>
                      <a:pt x="2185" y="827"/>
                    </a:lnTo>
                    <a:lnTo>
                      <a:pt x="2140" y="891"/>
                    </a:lnTo>
                    <a:lnTo>
                      <a:pt x="2140" y="891"/>
                    </a:lnTo>
                    <a:lnTo>
                      <a:pt x="2095" y="953"/>
                    </a:lnTo>
                    <a:lnTo>
                      <a:pt x="2048" y="1013"/>
                    </a:lnTo>
                    <a:lnTo>
                      <a:pt x="2000" y="1073"/>
                    </a:lnTo>
                    <a:lnTo>
                      <a:pt x="1952" y="1132"/>
                    </a:lnTo>
                    <a:lnTo>
                      <a:pt x="1902" y="1190"/>
                    </a:lnTo>
                    <a:lnTo>
                      <a:pt x="1850" y="1246"/>
                    </a:lnTo>
                    <a:lnTo>
                      <a:pt x="1799" y="1303"/>
                    </a:lnTo>
                    <a:lnTo>
                      <a:pt x="1745" y="1358"/>
                    </a:lnTo>
                    <a:lnTo>
                      <a:pt x="1692" y="1413"/>
                    </a:lnTo>
                    <a:lnTo>
                      <a:pt x="1637" y="1465"/>
                    </a:lnTo>
                    <a:lnTo>
                      <a:pt x="1582" y="1518"/>
                    </a:lnTo>
                    <a:lnTo>
                      <a:pt x="1525" y="1569"/>
                    </a:lnTo>
                    <a:lnTo>
                      <a:pt x="1468" y="1621"/>
                    </a:lnTo>
                    <a:lnTo>
                      <a:pt x="1409" y="1669"/>
                    </a:lnTo>
                    <a:lnTo>
                      <a:pt x="1350" y="1718"/>
                    </a:lnTo>
                    <a:lnTo>
                      <a:pt x="1292" y="1767"/>
                    </a:lnTo>
                    <a:lnTo>
                      <a:pt x="1292" y="1767"/>
                    </a:lnTo>
                    <a:lnTo>
                      <a:pt x="1225" y="1818"/>
                    </a:lnTo>
                    <a:lnTo>
                      <a:pt x="1160" y="1869"/>
                    </a:lnTo>
                    <a:lnTo>
                      <a:pt x="1093" y="1917"/>
                    </a:lnTo>
                    <a:lnTo>
                      <a:pt x="1025" y="1966"/>
                    </a:lnTo>
                    <a:lnTo>
                      <a:pt x="1025" y="1966"/>
                    </a:lnTo>
                    <a:lnTo>
                      <a:pt x="960" y="2011"/>
                    </a:lnTo>
                    <a:lnTo>
                      <a:pt x="895" y="2056"/>
                    </a:lnTo>
                    <a:lnTo>
                      <a:pt x="862" y="2079"/>
                    </a:lnTo>
                    <a:lnTo>
                      <a:pt x="828" y="2099"/>
                    </a:lnTo>
                    <a:lnTo>
                      <a:pt x="794" y="2119"/>
                    </a:lnTo>
                    <a:lnTo>
                      <a:pt x="759" y="2138"/>
                    </a:lnTo>
                    <a:lnTo>
                      <a:pt x="759" y="2138"/>
                    </a:lnTo>
                    <a:lnTo>
                      <a:pt x="724" y="2155"/>
                    </a:lnTo>
                    <a:lnTo>
                      <a:pt x="688" y="2172"/>
                    </a:lnTo>
                    <a:lnTo>
                      <a:pt x="652" y="2187"/>
                    </a:lnTo>
                    <a:lnTo>
                      <a:pt x="615" y="2202"/>
                    </a:lnTo>
                    <a:lnTo>
                      <a:pt x="579" y="2214"/>
                    </a:lnTo>
                    <a:lnTo>
                      <a:pt x="543" y="2227"/>
                    </a:lnTo>
                    <a:lnTo>
                      <a:pt x="468" y="2249"/>
                    </a:lnTo>
                    <a:lnTo>
                      <a:pt x="393" y="2268"/>
                    </a:lnTo>
                    <a:lnTo>
                      <a:pt x="317" y="2287"/>
                    </a:lnTo>
                    <a:lnTo>
                      <a:pt x="165" y="2322"/>
                    </a:lnTo>
                    <a:lnTo>
                      <a:pt x="165" y="2322"/>
                    </a:lnTo>
                    <a:lnTo>
                      <a:pt x="85" y="2342"/>
                    </a:lnTo>
                    <a:lnTo>
                      <a:pt x="45" y="2353"/>
                    </a:lnTo>
                    <a:lnTo>
                      <a:pt x="5" y="2364"/>
                    </a:lnTo>
                    <a:lnTo>
                      <a:pt x="5" y="2364"/>
                    </a:lnTo>
                    <a:lnTo>
                      <a:pt x="3" y="2366"/>
                    </a:lnTo>
                    <a:lnTo>
                      <a:pt x="2" y="2368"/>
                    </a:lnTo>
                    <a:lnTo>
                      <a:pt x="0" y="2371"/>
                    </a:lnTo>
                    <a:lnTo>
                      <a:pt x="2" y="2373"/>
                    </a:lnTo>
                    <a:lnTo>
                      <a:pt x="2" y="2376"/>
                    </a:lnTo>
                    <a:lnTo>
                      <a:pt x="4" y="2378"/>
                    </a:lnTo>
                    <a:lnTo>
                      <a:pt x="7" y="2378"/>
                    </a:lnTo>
                    <a:lnTo>
                      <a:pt x="10" y="2378"/>
                    </a:lnTo>
                    <a:lnTo>
                      <a:pt x="10" y="2378"/>
                    </a:lnTo>
                    <a:lnTo>
                      <a:pt x="85" y="2357"/>
                    </a:lnTo>
                    <a:lnTo>
                      <a:pt x="160" y="2338"/>
                    </a:lnTo>
                    <a:lnTo>
                      <a:pt x="312" y="2303"/>
                    </a:lnTo>
                    <a:lnTo>
                      <a:pt x="388" y="2285"/>
                    </a:lnTo>
                    <a:lnTo>
                      <a:pt x="463" y="2265"/>
                    </a:lnTo>
                    <a:lnTo>
                      <a:pt x="500" y="2255"/>
                    </a:lnTo>
                    <a:lnTo>
                      <a:pt x="538" y="2244"/>
                    </a:lnTo>
                    <a:lnTo>
                      <a:pt x="574" y="2232"/>
                    </a:lnTo>
                    <a:lnTo>
                      <a:pt x="612" y="2219"/>
                    </a:lnTo>
                    <a:lnTo>
                      <a:pt x="612" y="2219"/>
                    </a:lnTo>
                    <a:lnTo>
                      <a:pt x="648" y="2205"/>
                    </a:lnTo>
                    <a:lnTo>
                      <a:pt x="683" y="2190"/>
                    </a:lnTo>
                    <a:lnTo>
                      <a:pt x="718" y="2174"/>
                    </a:lnTo>
                    <a:lnTo>
                      <a:pt x="752" y="2157"/>
                    </a:lnTo>
                    <a:lnTo>
                      <a:pt x="787" y="2139"/>
                    </a:lnTo>
                    <a:lnTo>
                      <a:pt x="819" y="2120"/>
                    </a:lnTo>
                    <a:lnTo>
                      <a:pt x="853" y="2100"/>
                    </a:lnTo>
                    <a:lnTo>
                      <a:pt x="885" y="2080"/>
                    </a:lnTo>
                    <a:lnTo>
                      <a:pt x="950" y="2038"/>
                    </a:lnTo>
                    <a:lnTo>
                      <a:pt x="1013" y="1994"/>
                    </a:lnTo>
                    <a:lnTo>
                      <a:pt x="1077" y="1949"/>
                    </a:lnTo>
                    <a:lnTo>
                      <a:pt x="1138" y="1904"/>
                    </a:lnTo>
                    <a:lnTo>
                      <a:pt x="1138" y="1904"/>
                    </a:lnTo>
                    <a:lnTo>
                      <a:pt x="1199" y="1857"/>
                    </a:lnTo>
                    <a:lnTo>
                      <a:pt x="1258" y="1812"/>
                    </a:lnTo>
                    <a:lnTo>
                      <a:pt x="1318" y="1765"/>
                    </a:lnTo>
                    <a:lnTo>
                      <a:pt x="1375" y="1717"/>
                    </a:lnTo>
                    <a:lnTo>
                      <a:pt x="1434" y="1668"/>
                    </a:lnTo>
                    <a:lnTo>
                      <a:pt x="1490" y="1619"/>
                    </a:lnTo>
                    <a:lnTo>
                      <a:pt x="1548" y="1569"/>
                    </a:lnTo>
                    <a:lnTo>
                      <a:pt x="1603" y="1518"/>
                    </a:lnTo>
                    <a:lnTo>
                      <a:pt x="1658" y="1467"/>
                    </a:lnTo>
                    <a:lnTo>
                      <a:pt x="1712" y="1414"/>
                    </a:lnTo>
                    <a:lnTo>
                      <a:pt x="1764" y="1360"/>
                    </a:lnTo>
                    <a:lnTo>
                      <a:pt x="1817" y="1305"/>
                    </a:lnTo>
                    <a:lnTo>
                      <a:pt x="1868" y="1250"/>
                    </a:lnTo>
                    <a:lnTo>
                      <a:pt x="1918" y="1194"/>
                    </a:lnTo>
                    <a:lnTo>
                      <a:pt x="1968" y="1136"/>
                    </a:lnTo>
                    <a:lnTo>
                      <a:pt x="2015" y="1078"/>
                    </a:lnTo>
                    <a:lnTo>
                      <a:pt x="2015" y="1078"/>
                    </a:lnTo>
                    <a:lnTo>
                      <a:pt x="2063" y="1018"/>
                    </a:lnTo>
                    <a:lnTo>
                      <a:pt x="2108" y="958"/>
                    </a:lnTo>
                    <a:lnTo>
                      <a:pt x="2153" y="897"/>
                    </a:lnTo>
                    <a:lnTo>
                      <a:pt x="2195" y="835"/>
                    </a:lnTo>
                    <a:lnTo>
                      <a:pt x="2238" y="773"/>
                    </a:lnTo>
                    <a:lnTo>
                      <a:pt x="2279" y="710"/>
                    </a:lnTo>
                    <a:lnTo>
                      <a:pt x="2362" y="583"/>
                    </a:lnTo>
                    <a:lnTo>
                      <a:pt x="2362" y="583"/>
                    </a:lnTo>
                    <a:lnTo>
                      <a:pt x="2402" y="522"/>
                    </a:lnTo>
                    <a:lnTo>
                      <a:pt x="2443" y="464"/>
                    </a:lnTo>
                    <a:lnTo>
                      <a:pt x="2466" y="435"/>
                    </a:lnTo>
                    <a:lnTo>
                      <a:pt x="2487" y="406"/>
                    </a:lnTo>
                    <a:lnTo>
                      <a:pt x="2511" y="378"/>
                    </a:lnTo>
                    <a:lnTo>
                      <a:pt x="2533" y="351"/>
                    </a:lnTo>
                    <a:lnTo>
                      <a:pt x="2558" y="325"/>
                    </a:lnTo>
                    <a:lnTo>
                      <a:pt x="2583" y="300"/>
                    </a:lnTo>
                    <a:lnTo>
                      <a:pt x="2608" y="275"/>
                    </a:lnTo>
                    <a:lnTo>
                      <a:pt x="2636" y="251"/>
                    </a:lnTo>
                    <a:lnTo>
                      <a:pt x="2663" y="228"/>
                    </a:lnTo>
                    <a:lnTo>
                      <a:pt x="2692" y="206"/>
                    </a:lnTo>
                    <a:lnTo>
                      <a:pt x="2722" y="186"/>
                    </a:lnTo>
                    <a:lnTo>
                      <a:pt x="2752" y="167"/>
                    </a:lnTo>
                    <a:lnTo>
                      <a:pt x="2752" y="167"/>
                    </a:lnTo>
                    <a:lnTo>
                      <a:pt x="2786" y="148"/>
                    </a:lnTo>
                    <a:lnTo>
                      <a:pt x="2821" y="131"/>
                    </a:lnTo>
                    <a:lnTo>
                      <a:pt x="2856" y="115"/>
                    </a:lnTo>
                    <a:lnTo>
                      <a:pt x="2892" y="102"/>
                    </a:lnTo>
                    <a:lnTo>
                      <a:pt x="2928" y="88"/>
                    </a:lnTo>
                    <a:lnTo>
                      <a:pt x="2966" y="77"/>
                    </a:lnTo>
                    <a:lnTo>
                      <a:pt x="3003" y="67"/>
                    </a:lnTo>
                    <a:lnTo>
                      <a:pt x="3041" y="58"/>
                    </a:lnTo>
                    <a:lnTo>
                      <a:pt x="3079" y="50"/>
                    </a:lnTo>
                    <a:lnTo>
                      <a:pt x="3118" y="43"/>
                    </a:lnTo>
                    <a:lnTo>
                      <a:pt x="3157" y="37"/>
                    </a:lnTo>
                    <a:lnTo>
                      <a:pt x="3194" y="32"/>
                    </a:lnTo>
                    <a:lnTo>
                      <a:pt x="3272" y="24"/>
                    </a:lnTo>
                    <a:lnTo>
                      <a:pt x="3348" y="19"/>
                    </a:lnTo>
                    <a:lnTo>
                      <a:pt x="3348" y="19"/>
                    </a:lnTo>
                    <a:lnTo>
                      <a:pt x="3431" y="15"/>
                    </a:lnTo>
                    <a:lnTo>
                      <a:pt x="3512" y="14"/>
                    </a:lnTo>
                    <a:lnTo>
                      <a:pt x="3594" y="15"/>
                    </a:lnTo>
                    <a:lnTo>
                      <a:pt x="3677" y="19"/>
                    </a:lnTo>
                    <a:lnTo>
                      <a:pt x="3758" y="24"/>
                    </a:lnTo>
                    <a:lnTo>
                      <a:pt x="3841" y="32"/>
                    </a:lnTo>
                    <a:lnTo>
                      <a:pt x="3922" y="40"/>
                    </a:lnTo>
                    <a:lnTo>
                      <a:pt x="4003" y="52"/>
                    </a:lnTo>
                    <a:lnTo>
                      <a:pt x="4003" y="52"/>
                    </a:lnTo>
                    <a:lnTo>
                      <a:pt x="4086" y="64"/>
                    </a:lnTo>
                    <a:lnTo>
                      <a:pt x="4167" y="79"/>
                    </a:lnTo>
                    <a:lnTo>
                      <a:pt x="4248" y="95"/>
                    </a:lnTo>
                    <a:lnTo>
                      <a:pt x="4328" y="112"/>
                    </a:lnTo>
                    <a:lnTo>
                      <a:pt x="4489" y="148"/>
                    </a:lnTo>
                    <a:lnTo>
                      <a:pt x="4571" y="166"/>
                    </a:lnTo>
                    <a:lnTo>
                      <a:pt x="4652" y="182"/>
                    </a:lnTo>
                    <a:lnTo>
                      <a:pt x="4652" y="182"/>
                    </a:lnTo>
                    <a:lnTo>
                      <a:pt x="4726" y="197"/>
                    </a:lnTo>
                    <a:lnTo>
                      <a:pt x="4799" y="209"/>
                    </a:lnTo>
                    <a:lnTo>
                      <a:pt x="4947" y="233"/>
                    </a:lnTo>
                    <a:lnTo>
                      <a:pt x="4947" y="233"/>
                    </a:lnTo>
                    <a:lnTo>
                      <a:pt x="5012" y="244"/>
                    </a:lnTo>
                    <a:lnTo>
                      <a:pt x="5044" y="252"/>
                    </a:lnTo>
                    <a:lnTo>
                      <a:pt x="5077" y="259"/>
                    </a:lnTo>
                    <a:lnTo>
                      <a:pt x="5109" y="268"/>
                    </a:lnTo>
                    <a:lnTo>
                      <a:pt x="5141" y="278"/>
                    </a:lnTo>
                    <a:lnTo>
                      <a:pt x="5172" y="290"/>
                    </a:lnTo>
                    <a:lnTo>
                      <a:pt x="5202" y="302"/>
                    </a:lnTo>
                    <a:lnTo>
                      <a:pt x="5202" y="302"/>
                    </a:lnTo>
                    <a:lnTo>
                      <a:pt x="5232" y="317"/>
                    </a:lnTo>
                    <a:lnTo>
                      <a:pt x="5261" y="335"/>
                    </a:lnTo>
                    <a:lnTo>
                      <a:pt x="5287" y="353"/>
                    </a:lnTo>
                    <a:lnTo>
                      <a:pt x="5313" y="375"/>
                    </a:lnTo>
                    <a:lnTo>
                      <a:pt x="5313" y="375"/>
                    </a:lnTo>
                    <a:lnTo>
                      <a:pt x="5316" y="376"/>
                    </a:lnTo>
                    <a:lnTo>
                      <a:pt x="5318" y="377"/>
                    </a:lnTo>
                    <a:lnTo>
                      <a:pt x="5322" y="376"/>
                    </a:lnTo>
                    <a:lnTo>
                      <a:pt x="5323" y="375"/>
                    </a:lnTo>
                    <a:lnTo>
                      <a:pt x="5326" y="372"/>
                    </a:lnTo>
                    <a:lnTo>
                      <a:pt x="5326" y="370"/>
                    </a:lnTo>
                    <a:lnTo>
                      <a:pt x="5326" y="367"/>
                    </a:lnTo>
                    <a:lnTo>
                      <a:pt x="5323" y="365"/>
                    </a:lnTo>
                    <a:lnTo>
                      <a:pt x="5323" y="36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9" name="Freeform 41">
                <a:extLst>
                  <a:ext uri="{FF2B5EF4-FFF2-40B4-BE49-F238E27FC236}">
                    <a16:creationId xmlns:a16="http://schemas.microsoft.com/office/drawing/2014/main" id="{C7EE0ABE-E647-BA34-E246-7495A44F37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9" y="1074"/>
                <a:ext cx="223" cy="757"/>
              </a:xfrm>
              <a:custGeom>
                <a:avLst/>
                <a:gdLst>
                  <a:gd name="T0" fmla="*/ 865 w 893"/>
                  <a:gd name="T1" fmla="*/ 42 h 3029"/>
                  <a:gd name="T2" fmla="*/ 877 w 893"/>
                  <a:gd name="T3" fmla="*/ 143 h 3029"/>
                  <a:gd name="T4" fmla="*/ 877 w 893"/>
                  <a:gd name="T5" fmla="*/ 178 h 3029"/>
                  <a:gd name="T6" fmla="*/ 865 w 893"/>
                  <a:gd name="T7" fmla="*/ 281 h 3029"/>
                  <a:gd name="T8" fmla="*/ 827 w 893"/>
                  <a:gd name="T9" fmla="*/ 586 h 3029"/>
                  <a:gd name="T10" fmla="*/ 784 w 893"/>
                  <a:gd name="T11" fmla="*/ 882 h 3029"/>
                  <a:gd name="T12" fmla="*/ 694 w 893"/>
                  <a:gd name="T13" fmla="*/ 1473 h 3029"/>
                  <a:gd name="T14" fmla="*/ 552 w 893"/>
                  <a:gd name="T15" fmla="*/ 2354 h 3029"/>
                  <a:gd name="T16" fmla="*/ 462 w 893"/>
                  <a:gd name="T17" fmla="*/ 2947 h 3029"/>
                  <a:gd name="T18" fmla="*/ 452 w 893"/>
                  <a:gd name="T19" fmla="*/ 3019 h 3029"/>
                  <a:gd name="T20" fmla="*/ 465 w 893"/>
                  <a:gd name="T21" fmla="*/ 2989 h 3029"/>
                  <a:gd name="T22" fmla="*/ 468 w 893"/>
                  <a:gd name="T23" fmla="*/ 2922 h 3029"/>
                  <a:gd name="T24" fmla="*/ 477 w 893"/>
                  <a:gd name="T25" fmla="*/ 2890 h 3029"/>
                  <a:gd name="T26" fmla="*/ 465 w 893"/>
                  <a:gd name="T27" fmla="*/ 2904 h 3029"/>
                  <a:gd name="T28" fmla="*/ 464 w 893"/>
                  <a:gd name="T29" fmla="*/ 2954 h 3029"/>
                  <a:gd name="T30" fmla="*/ 452 w 893"/>
                  <a:gd name="T31" fmla="*/ 3019 h 3029"/>
                  <a:gd name="T32" fmla="*/ 463 w 893"/>
                  <a:gd name="T33" fmla="*/ 2970 h 3029"/>
                  <a:gd name="T34" fmla="*/ 438 w 893"/>
                  <a:gd name="T35" fmla="*/ 2820 h 3029"/>
                  <a:gd name="T36" fmla="*/ 393 w 893"/>
                  <a:gd name="T37" fmla="*/ 2675 h 3029"/>
                  <a:gd name="T38" fmla="*/ 330 w 893"/>
                  <a:gd name="T39" fmla="*/ 2537 h 3029"/>
                  <a:gd name="T40" fmla="*/ 253 w 893"/>
                  <a:gd name="T41" fmla="*/ 2406 h 3029"/>
                  <a:gd name="T42" fmla="*/ 164 w 893"/>
                  <a:gd name="T43" fmla="*/ 2282 h 3029"/>
                  <a:gd name="T44" fmla="*/ 90 w 893"/>
                  <a:gd name="T45" fmla="*/ 2192 h 3029"/>
                  <a:gd name="T46" fmla="*/ 14 w 893"/>
                  <a:gd name="T47" fmla="*/ 2106 h 3029"/>
                  <a:gd name="T48" fmla="*/ 5 w 893"/>
                  <a:gd name="T49" fmla="*/ 2105 h 3029"/>
                  <a:gd name="T50" fmla="*/ 0 w 893"/>
                  <a:gd name="T51" fmla="*/ 2111 h 3029"/>
                  <a:gd name="T52" fmla="*/ 3 w 893"/>
                  <a:gd name="T53" fmla="*/ 2118 h 3029"/>
                  <a:gd name="T54" fmla="*/ 103 w 893"/>
                  <a:gd name="T55" fmla="*/ 2229 h 3029"/>
                  <a:gd name="T56" fmla="*/ 195 w 893"/>
                  <a:gd name="T57" fmla="*/ 2348 h 3029"/>
                  <a:gd name="T58" fmla="*/ 278 w 893"/>
                  <a:gd name="T59" fmla="*/ 2475 h 3029"/>
                  <a:gd name="T60" fmla="*/ 349 w 893"/>
                  <a:gd name="T61" fmla="*/ 2607 h 3029"/>
                  <a:gd name="T62" fmla="*/ 403 w 893"/>
                  <a:gd name="T63" fmla="*/ 2746 h 3029"/>
                  <a:gd name="T64" fmla="*/ 424 w 893"/>
                  <a:gd name="T65" fmla="*/ 2823 h 3029"/>
                  <a:gd name="T66" fmla="*/ 440 w 893"/>
                  <a:gd name="T67" fmla="*/ 2908 h 3029"/>
                  <a:gd name="T68" fmla="*/ 449 w 893"/>
                  <a:gd name="T69" fmla="*/ 2993 h 3029"/>
                  <a:gd name="T70" fmla="*/ 452 w 893"/>
                  <a:gd name="T71" fmla="*/ 3024 h 3029"/>
                  <a:gd name="T72" fmla="*/ 458 w 893"/>
                  <a:gd name="T73" fmla="*/ 3029 h 3029"/>
                  <a:gd name="T74" fmla="*/ 465 w 893"/>
                  <a:gd name="T75" fmla="*/ 3027 h 3029"/>
                  <a:gd name="T76" fmla="*/ 473 w 893"/>
                  <a:gd name="T77" fmla="*/ 2989 h 3029"/>
                  <a:gd name="T78" fmla="*/ 482 w 893"/>
                  <a:gd name="T79" fmla="*/ 2919 h 3029"/>
                  <a:gd name="T80" fmla="*/ 477 w 893"/>
                  <a:gd name="T81" fmla="*/ 2884 h 3029"/>
                  <a:gd name="T82" fmla="*/ 467 w 893"/>
                  <a:gd name="T83" fmla="*/ 2879 h 3029"/>
                  <a:gd name="T84" fmla="*/ 463 w 893"/>
                  <a:gd name="T85" fmla="*/ 2883 h 3029"/>
                  <a:gd name="T86" fmla="*/ 452 w 893"/>
                  <a:gd name="T87" fmla="*/ 2934 h 3029"/>
                  <a:gd name="T88" fmla="*/ 452 w 893"/>
                  <a:gd name="T89" fmla="*/ 3022 h 3029"/>
                  <a:gd name="T90" fmla="*/ 453 w 893"/>
                  <a:gd name="T91" fmla="*/ 3027 h 3029"/>
                  <a:gd name="T92" fmla="*/ 460 w 893"/>
                  <a:gd name="T93" fmla="*/ 3029 h 3029"/>
                  <a:gd name="T94" fmla="*/ 465 w 893"/>
                  <a:gd name="T95" fmla="*/ 3024 h 3029"/>
                  <a:gd name="T96" fmla="*/ 555 w 893"/>
                  <a:gd name="T97" fmla="*/ 2431 h 3029"/>
                  <a:gd name="T98" fmla="*/ 650 w 893"/>
                  <a:gd name="T99" fmla="*/ 1838 h 3029"/>
                  <a:gd name="T100" fmla="*/ 744 w 893"/>
                  <a:gd name="T101" fmla="*/ 1247 h 3029"/>
                  <a:gd name="T102" fmla="*/ 832 w 893"/>
                  <a:gd name="T103" fmla="*/ 654 h 3029"/>
                  <a:gd name="T104" fmla="*/ 872 w 893"/>
                  <a:gd name="T105" fmla="*/ 358 h 3029"/>
                  <a:gd name="T106" fmla="*/ 890 w 893"/>
                  <a:gd name="T107" fmla="*/ 204 h 3029"/>
                  <a:gd name="T108" fmla="*/ 892 w 893"/>
                  <a:gd name="T109" fmla="*/ 139 h 3029"/>
                  <a:gd name="T110" fmla="*/ 884 w 893"/>
                  <a:gd name="T111" fmla="*/ 73 h 3029"/>
                  <a:gd name="T112" fmla="*/ 878 w 893"/>
                  <a:gd name="T113" fmla="*/ 8 h 3029"/>
                  <a:gd name="T114" fmla="*/ 873 w 893"/>
                  <a:gd name="T115" fmla="*/ 0 h 3029"/>
                  <a:gd name="T116" fmla="*/ 865 w 893"/>
                  <a:gd name="T117" fmla="*/ 1 h 3029"/>
                  <a:gd name="T118" fmla="*/ 863 w 893"/>
                  <a:gd name="T119" fmla="*/ 8 h 3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93" h="3029">
                    <a:moveTo>
                      <a:pt x="863" y="8"/>
                    </a:moveTo>
                    <a:lnTo>
                      <a:pt x="863" y="8"/>
                    </a:lnTo>
                    <a:lnTo>
                      <a:pt x="865" y="42"/>
                    </a:lnTo>
                    <a:lnTo>
                      <a:pt x="869" y="75"/>
                    </a:lnTo>
                    <a:lnTo>
                      <a:pt x="873" y="109"/>
                    </a:lnTo>
                    <a:lnTo>
                      <a:pt x="877" y="143"/>
                    </a:lnTo>
                    <a:lnTo>
                      <a:pt x="877" y="143"/>
                    </a:lnTo>
                    <a:lnTo>
                      <a:pt x="877" y="160"/>
                    </a:lnTo>
                    <a:lnTo>
                      <a:pt x="877" y="178"/>
                    </a:lnTo>
                    <a:lnTo>
                      <a:pt x="874" y="212"/>
                    </a:lnTo>
                    <a:lnTo>
                      <a:pt x="870" y="247"/>
                    </a:lnTo>
                    <a:lnTo>
                      <a:pt x="865" y="281"/>
                    </a:lnTo>
                    <a:lnTo>
                      <a:pt x="865" y="281"/>
                    </a:lnTo>
                    <a:lnTo>
                      <a:pt x="847" y="433"/>
                    </a:lnTo>
                    <a:lnTo>
                      <a:pt x="827" y="586"/>
                    </a:lnTo>
                    <a:lnTo>
                      <a:pt x="827" y="586"/>
                    </a:lnTo>
                    <a:lnTo>
                      <a:pt x="805" y="734"/>
                    </a:lnTo>
                    <a:lnTo>
                      <a:pt x="784" y="882"/>
                    </a:lnTo>
                    <a:lnTo>
                      <a:pt x="740" y="1177"/>
                    </a:lnTo>
                    <a:lnTo>
                      <a:pt x="740" y="1177"/>
                    </a:lnTo>
                    <a:lnTo>
                      <a:pt x="694" y="1473"/>
                    </a:lnTo>
                    <a:lnTo>
                      <a:pt x="647" y="1767"/>
                    </a:lnTo>
                    <a:lnTo>
                      <a:pt x="647" y="1767"/>
                    </a:lnTo>
                    <a:lnTo>
                      <a:pt x="552" y="2354"/>
                    </a:lnTo>
                    <a:lnTo>
                      <a:pt x="552" y="2354"/>
                    </a:lnTo>
                    <a:lnTo>
                      <a:pt x="507" y="2650"/>
                    </a:lnTo>
                    <a:lnTo>
                      <a:pt x="462" y="2947"/>
                    </a:lnTo>
                    <a:lnTo>
                      <a:pt x="462" y="2947"/>
                    </a:lnTo>
                    <a:lnTo>
                      <a:pt x="452" y="3019"/>
                    </a:lnTo>
                    <a:lnTo>
                      <a:pt x="452" y="3019"/>
                    </a:lnTo>
                    <a:lnTo>
                      <a:pt x="467" y="3022"/>
                    </a:lnTo>
                    <a:lnTo>
                      <a:pt x="467" y="3022"/>
                    </a:lnTo>
                    <a:lnTo>
                      <a:pt x="465" y="2989"/>
                    </a:lnTo>
                    <a:lnTo>
                      <a:pt x="464" y="2955"/>
                    </a:lnTo>
                    <a:lnTo>
                      <a:pt x="465" y="2938"/>
                    </a:lnTo>
                    <a:lnTo>
                      <a:pt x="468" y="2922"/>
                    </a:lnTo>
                    <a:lnTo>
                      <a:pt x="470" y="2905"/>
                    </a:lnTo>
                    <a:lnTo>
                      <a:pt x="477" y="2890"/>
                    </a:lnTo>
                    <a:lnTo>
                      <a:pt x="477" y="2890"/>
                    </a:lnTo>
                    <a:lnTo>
                      <a:pt x="463" y="2888"/>
                    </a:lnTo>
                    <a:lnTo>
                      <a:pt x="463" y="2888"/>
                    </a:lnTo>
                    <a:lnTo>
                      <a:pt x="465" y="2904"/>
                    </a:lnTo>
                    <a:lnTo>
                      <a:pt x="467" y="2920"/>
                    </a:lnTo>
                    <a:lnTo>
                      <a:pt x="467" y="2938"/>
                    </a:lnTo>
                    <a:lnTo>
                      <a:pt x="464" y="2954"/>
                    </a:lnTo>
                    <a:lnTo>
                      <a:pt x="458" y="2988"/>
                    </a:lnTo>
                    <a:lnTo>
                      <a:pt x="452" y="3019"/>
                    </a:lnTo>
                    <a:lnTo>
                      <a:pt x="452" y="3019"/>
                    </a:lnTo>
                    <a:lnTo>
                      <a:pt x="467" y="3022"/>
                    </a:lnTo>
                    <a:lnTo>
                      <a:pt x="467" y="3022"/>
                    </a:lnTo>
                    <a:lnTo>
                      <a:pt x="463" y="2970"/>
                    </a:lnTo>
                    <a:lnTo>
                      <a:pt x="458" y="2920"/>
                    </a:lnTo>
                    <a:lnTo>
                      <a:pt x="449" y="2870"/>
                    </a:lnTo>
                    <a:lnTo>
                      <a:pt x="438" y="2820"/>
                    </a:lnTo>
                    <a:lnTo>
                      <a:pt x="425" y="2771"/>
                    </a:lnTo>
                    <a:lnTo>
                      <a:pt x="410" y="2722"/>
                    </a:lnTo>
                    <a:lnTo>
                      <a:pt x="393" y="2675"/>
                    </a:lnTo>
                    <a:lnTo>
                      <a:pt x="374" y="2629"/>
                    </a:lnTo>
                    <a:lnTo>
                      <a:pt x="353" y="2582"/>
                    </a:lnTo>
                    <a:lnTo>
                      <a:pt x="330" y="2537"/>
                    </a:lnTo>
                    <a:lnTo>
                      <a:pt x="305" y="2492"/>
                    </a:lnTo>
                    <a:lnTo>
                      <a:pt x="279" y="2448"/>
                    </a:lnTo>
                    <a:lnTo>
                      <a:pt x="253" y="2406"/>
                    </a:lnTo>
                    <a:lnTo>
                      <a:pt x="224" y="2363"/>
                    </a:lnTo>
                    <a:lnTo>
                      <a:pt x="194" y="2322"/>
                    </a:lnTo>
                    <a:lnTo>
                      <a:pt x="164" y="2282"/>
                    </a:lnTo>
                    <a:lnTo>
                      <a:pt x="164" y="2282"/>
                    </a:lnTo>
                    <a:lnTo>
                      <a:pt x="128" y="2237"/>
                    </a:lnTo>
                    <a:lnTo>
                      <a:pt x="90" y="2192"/>
                    </a:lnTo>
                    <a:lnTo>
                      <a:pt x="53" y="2149"/>
                    </a:lnTo>
                    <a:lnTo>
                      <a:pt x="14" y="2106"/>
                    </a:lnTo>
                    <a:lnTo>
                      <a:pt x="14" y="2106"/>
                    </a:lnTo>
                    <a:lnTo>
                      <a:pt x="11" y="2105"/>
                    </a:lnTo>
                    <a:lnTo>
                      <a:pt x="8" y="2104"/>
                    </a:lnTo>
                    <a:lnTo>
                      <a:pt x="5" y="2105"/>
                    </a:lnTo>
                    <a:lnTo>
                      <a:pt x="3" y="2106"/>
                    </a:lnTo>
                    <a:lnTo>
                      <a:pt x="1" y="2109"/>
                    </a:lnTo>
                    <a:lnTo>
                      <a:pt x="0" y="2111"/>
                    </a:lnTo>
                    <a:lnTo>
                      <a:pt x="1" y="2114"/>
                    </a:lnTo>
                    <a:lnTo>
                      <a:pt x="3" y="2118"/>
                    </a:lnTo>
                    <a:lnTo>
                      <a:pt x="3" y="2118"/>
                    </a:lnTo>
                    <a:lnTo>
                      <a:pt x="36" y="2154"/>
                    </a:lnTo>
                    <a:lnTo>
                      <a:pt x="70" y="2192"/>
                    </a:lnTo>
                    <a:lnTo>
                      <a:pt x="103" y="2229"/>
                    </a:lnTo>
                    <a:lnTo>
                      <a:pt x="134" y="2268"/>
                    </a:lnTo>
                    <a:lnTo>
                      <a:pt x="165" y="2308"/>
                    </a:lnTo>
                    <a:lnTo>
                      <a:pt x="195" y="2348"/>
                    </a:lnTo>
                    <a:lnTo>
                      <a:pt x="224" y="2389"/>
                    </a:lnTo>
                    <a:lnTo>
                      <a:pt x="251" y="2431"/>
                    </a:lnTo>
                    <a:lnTo>
                      <a:pt x="278" y="2475"/>
                    </a:lnTo>
                    <a:lnTo>
                      <a:pt x="303" y="2517"/>
                    </a:lnTo>
                    <a:lnTo>
                      <a:pt x="327" y="2562"/>
                    </a:lnTo>
                    <a:lnTo>
                      <a:pt x="349" y="2607"/>
                    </a:lnTo>
                    <a:lnTo>
                      <a:pt x="369" y="2652"/>
                    </a:lnTo>
                    <a:lnTo>
                      <a:pt x="387" y="2700"/>
                    </a:lnTo>
                    <a:lnTo>
                      <a:pt x="403" y="2746"/>
                    </a:lnTo>
                    <a:lnTo>
                      <a:pt x="417" y="2795"/>
                    </a:lnTo>
                    <a:lnTo>
                      <a:pt x="417" y="2795"/>
                    </a:lnTo>
                    <a:lnTo>
                      <a:pt x="424" y="2823"/>
                    </a:lnTo>
                    <a:lnTo>
                      <a:pt x="430" y="2851"/>
                    </a:lnTo>
                    <a:lnTo>
                      <a:pt x="435" y="2879"/>
                    </a:lnTo>
                    <a:lnTo>
                      <a:pt x="440" y="2908"/>
                    </a:lnTo>
                    <a:lnTo>
                      <a:pt x="444" y="2935"/>
                    </a:lnTo>
                    <a:lnTo>
                      <a:pt x="448" y="2964"/>
                    </a:lnTo>
                    <a:lnTo>
                      <a:pt x="449" y="2993"/>
                    </a:lnTo>
                    <a:lnTo>
                      <a:pt x="452" y="3022"/>
                    </a:lnTo>
                    <a:lnTo>
                      <a:pt x="452" y="3022"/>
                    </a:lnTo>
                    <a:lnTo>
                      <a:pt x="452" y="3024"/>
                    </a:lnTo>
                    <a:lnTo>
                      <a:pt x="453" y="3027"/>
                    </a:lnTo>
                    <a:lnTo>
                      <a:pt x="455" y="3028"/>
                    </a:lnTo>
                    <a:lnTo>
                      <a:pt x="458" y="3029"/>
                    </a:lnTo>
                    <a:lnTo>
                      <a:pt x="460" y="3029"/>
                    </a:lnTo>
                    <a:lnTo>
                      <a:pt x="463" y="3028"/>
                    </a:lnTo>
                    <a:lnTo>
                      <a:pt x="465" y="3027"/>
                    </a:lnTo>
                    <a:lnTo>
                      <a:pt x="465" y="3024"/>
                    </a:lnTo>
                    <a:lnTo>
                      <a:pt x="465" y="3024"/>
                    </a:lnTo>
                    <a:lnTo>
                      <a:pt x="473" y="2989"/>
                    </a:lnTo>
                    <a:lnTo>
                      <a:pt x="479" y="2954"/>
                    </a:lnTo>
                    <a:lnTo>
                      <a:pt x="482" y="2937"/>
                    </a:lnTo>
                    <a:lnTo>
                      <a:pt x="482" y="2919"/>
                    </a:lnTo>
                    <a:lnTo>
                      <a:pt x="480" y="2901"/>
                    </a:lnTo>
                    <a:lnTo>
                      <a:pt x="477" y="2884"/>
                    </a:lnTo>
                    <a:lnTo>
                      <a:pt x="477" y="2884"/>
                    </a:lnTo>
                    <a:lnTo>
                      <a:pt x="474" y="2880"/>
                    </a:lnTo>
                    <a:lnTo>
                      <a:pt x="470" y="2879"/>
                    </a:lnTo>
                    <a:lnTo>
                      <a:pt x="467" y="2879"/>
                    </a:lnTo>
                    <a:lnTo>
                      <a:pt x="464" y="2880"/>
                    </a:lnTo>
                    <a:lnTo>
                      <a:pt x="463" y="2883"/>
                    </a:lnTo>
                    <a:lnTo>
                      <a:pt x="463" y="2883"/>
                    </a:lnTo>
                    <a:lnTo>
                      <a:pt x="458" y="2899"/>
                    </a:lnTo>
                    <a:lnTo>
                      <a:pt x="454" y="2917"/>
                    </a:lnTo>
                    <a:lnTo>
                      <a:pt x="452" y="2934"/>
                    </a:lnTo>
                    <a:lnTo>
                      <a:pt x="450" y="2952"/>
                    </a:lnTo>
                    <a:lnTo>
                      <a:pt x="450" y="2987"/>
                    </a:lnTo>
                    <a:lnTo>
                      <a:pt x="452" y="3022"/>
                    </a:lnTo>
                    <a:lnTo>
                      <a:pt x="452" y="3022"/>
                    </a:lnTo>
                    <a:lnTo>
                      <a:pt x="452" y="3024"/>
                    </a:lnTo>
                    <a:lnTo>
                      <a:pt x="453" y="3027"/>
                    </a:lnTo>
                    <a:lnTo>
                      <a:pt x="455" y="3028"/>
                    </a:lnTo>
                    <a:lnTo>
                      <a:pt x="458" y="3029"/>
                    </a:lnTo>
                    <a:lnTo>
                      <a:pt x="460" y="3029"/>
                    </a:lnTo>
                    <a:lnTo>
                      <a:pt x="463" y="3028"/>
                    </a:lnTo>
                    <a:lnTo>
                      <a:pt x="465" y="3027"/>
                    </a:lnTo>
                    <a:lnTo>
                      <a:pt x="465" y="3024"/>
                    </a:lnTo>
                    <a:lnTo>
                      <a:pt x="465" y="3024"/>
                    </a:lnTo>
                    <a:lnTo>
                      <a:pt x="509" y="2727"/>
                    </a:lnTo>
                    <a:lnTo>
                      <a:pt x="555" y="2431"/>
                    </a:lnTo>
                    <a:lnTo>
                      <a:pt x="555" y="2431"/>
                    </a:lnTo>
                    <a:lnTo>
                      <a:pt x="603" y="2135"/>
                    </a:lnTo>
                    <a:lnTo>
                      <a:pt x="650" y="1838"/>
                    </a:lnTo>
                    <a:lnTo>
                      <a:pt x="650" y="1838"/>
                    </a:lnTo>
                    <a:lnTo>
                      <a:pt x="698" y="1543"/>
                    </a:lnTo>
                    <a:lnTo>
                      <a:pt x="744" y="1247"/>
                    </a:lnTo>
                    <a:lnTo>
                      <a:pt x="744" y="1247"/>
                    </a:lnTo>
                    <a:lnTo>
                      <a:pt x="789" y="951"/>
                    </a:lnTo>
                    <a:lnTo>
                      <a:pt x="832" y="654"/>
                    </a:lnTo>
                    <a:lnTo>
                      <a:pt x="832" y="654"/>
                    </a:lnTo>
                    <a:lnTo>
                      <a:pt x="852" y="506"/>
                    </a:lnTo>
                    <a:lnTo>
                      <a:pt x="872" y="358"/>
                    </a:lnTo>
                    <a:lnTo>
                      <a:pt x="872" y="358"/>
                    </a:lnTo>
                    <a:lnTo>
                      <a:pt x="890" y="204"/>
                    </a:lnTo>
                    <a:lnTo>
                      <a:pt x="890" y="204"/>
                    </a:lnTo>
                    <a:lnTo>
                      <a:pt x="892" y="188"/>
                    </a:lnTo>
                    <a:lnTo>
                      <a:pt x="893" y="172"/>
                    </a:lnTo>
                    <a:lnTo>
                      <a:pt x="892" y="139"/>
                    </a:lnTo>
                    <a:lnTo>
                      <a:pt x="888" y="105"/>
                    </a:lnTo>
                    <a:lnTo>
                      <a:pt x="884" y="73"/>
                    </a:lnTo>
                    <a:lnTo>
                      <a:pt x="884" y="73"/>
                    </a:lnTo>
                    <a:lnTo>
                      <a:pt x="880" y="40"/>
                    </a:lnTo>
                    <a:lnTo>
                      <a:pt x="878" y="8"/>
                    </a:lnTo>
                    <a:lnTo>
                      <a:pt x="878" y="8"/>
                    </a:lnTo>
                    <a:lnTo>
                      <a:pt x="877" y="4"/>
                    </a:lnTo>
                    <a:lnTo>
                      <a:pt x="875" y="1"/>
                    </a:lnTo>
                    <a:lnTo>
                      <a:pt x="873" y="0"/>
                    </a:lnTo>
                    <a:lnTo>
                      <a:pt x="870" y="0"/>
                    </a:lnTo>
                    <a:lnTo>
                      <a:pt x="868" y="0"/>
                    </a:lnTo>
                    <a:lnTo>
                      <a:pt x="865" y="1"/>
                    </a:lnTo>
                    <a:lnTo>
                      <a:pt x="863" y="4"/>
                    </a:lnTo>
                    <a:lnTo>
                      <a:pt x="863" y="8"/>
                    </a:lnTo>
                    <a:lnTo>
                      <a:pt x="863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0" name="Freeform 42">
                <a:extLst>
                  <a:ext uri="{FF2B5EF4-FFF2-40B4-BE49-F238E27FC236}">
                    <a16:creationId xmlns:a16="http://schemas.microsoft.com/office/drawing/2014/main" id="{9906FE52-79A3-3BA8-408E-89E9180A04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3" y="1563"/>
                <a:ext cx="333" cy="843"/>
              </a:xfrm>
              <a:custGeom>
                <a:avLst/>
                <a:gdLst>
                  <a:gd name="T0" fmla="*/ 370 w 1329"/>
                  <a:gd name="T1" fmla="*/ 19 h 3370"/>
                  <a:gd name="T2" fmla="*/ 302 w 1329"/>
                  <a:gd name="T3" fmla="*/ 63 h 3370"/>
                  <a:gd name="T4" fmla="*/ 216 w 1329"/>
                  <a:gd name="T5" fmla="*/ 146 h 3370"/>
                  <a:gd name="T6" fmla="*/ 127 w 1329"/>
                  <a:gd name="T7" fmla="*/ 278 h 3370"/>
                  <a:gd name="T8" fmla="*/ 67 w 1329"/>
                  <a:gd name="T9" fmla="*/ 427 h 3370"/>
                  <a:gd name="T10" fmla="*/ 36 w 1329"/>
                  <a:gd name="T11" fmla="*/ 548 h 3370"/>
                  <a:gd name="T12" fmla="*/ 10 w 1329"/>
                  <a:gd name="T13" fmla="*/ 722 h 3370"/>
                  <a:gd name="T14" fmla="*/ 0 w 1329"/>
                  <a:gd name="T15" fmla="*/ 898 h 3370"/>
                  <a:gd name="T16" fmla="*/ 6 w 1329"/>
                  <a:gd name="T17" fmla="*/ 1119 h 3370"/>
                  <a:gd name="T18" fmla="*/ 34 w 1329"/>
                  <a:gd name="T19" fmla="*/ 1375 h 3370"/>
                  <a:gd name="T20" fmla="*/ 75 w 1329"/>
                  <a:gd name="T21" fmla="*/ 1607 h 3370"/>
                  <a:gd name="T22" fmla="*/ 141 w 1329"/>
                  <a:gd name="T23" fmla="*/ 1856 h 3370"/>
                  <a:gd name="T24" fmla="*/ 202 w 1329"/>
                  <a:gd name="T25" fmla="*/ 2040 h 3370"/>
                  <a:gd name="T26" fmla="*/ 347 w 1329"/>
                  <a:gd name="T27" fmla="*/ 2408 h 3370"/>
                  <a:gd name="T28" fmla="*/ 507 w 1329"/>
                  <a:gd name="T29" fmla="*/ 2763 h 3370"/>
                  <a:gd name="T30" fmla="*/ 614 w 1329"/>
                  <a:gd name="T31" fmla="*/ 2986 h 3370"/>
                  <a:gd name="T32" fmla="*/ 691 w 1329"/>
                  <a:gd name="T33" fmla="*/ 3106 h 3370"/>
                  <a:gd name="T34" fmla="*/ 754 w 1329"/>
                  <a:gd name="T35" fmla="*/ 3177 h 3370"/>
                  <a:gd name="T36" fmla="*/ 828 w 1329"/>
                  <a:gd name="T37" fmla="*/ 3238 h 3370"/>
                  <a:gd name="T38" fmla="*/ 888 w 1329"/>
                  <a:gd name="T39" fmla="*/ 3277 h 3370"/>
                  <a:gd name="T40" fmla="*/ 971 w 1329"/>
                  <a:gd name="T41" fmla="*/ 3315 h 3370"/>
                  <a:gd name="T42" fmla="*/ 1126 w 1329"/>
                  <a:gd name="T43" fmla="*/ 3355 h 3370"/>
                  <a:gd name="T44" fmla="*/ 1270 w 1329"/>
                  <a:gd name="T45" fmla="*/ 3369 h 3370"/>
                  <a:gd name="T46" fmla="*/ 1326 w 1329"/>
                  <a:gd name="T47" fmla="*/ 3367 h 3370"/>
                  <a:gd name="T48" fmla="*/ 1326 w 1329"/>
                  <a:gd name="T49" fmla="*/ 3357 h 3370"/>
                  <a:gd name="T50" fmla="*/ 1274 w 1329"/>
                  <a:gd name="T51" fmla="*/ 3354 h 3370"/>
                  <a:gd name="T52" fmla="*/ 1083 w 1329"/>
                  <a:gd name="T53" fmla="*/ 3332 h 3370"/>
                  <a:gd name="T54" fmla="*/ 969 w 1329"/>
                  <a:gd name="T55" fmla="*/ 3299 h 3370"/>
                  <a:gd name="T56" fmla="*/ 904 w 1329"/>
                  <a:gd name="T57" fmla="*/ 3269 h 3370"/>
                  <a:gd name="T58" fmla="*/ 826 w 1329"/>
                  <a:gd name="T59" fmla="*/ 3218 h 3370"/>
                  <a:gd name="T60" fmla="*/ 756 w 1329"/>
                  <a:gd name="T61" fmla="*/ 3158 h 3370"/>
                  <a:gd name="T62" fmla="*/ 696 w 1329"/>
                  <a:gd name="T63" fmla="*/ 3088 h 3370"/>
                  <a:gd name="T64" fmla="*/ 654 w 1329"/>
                  <a:gd name="T65" fmla="*/ 3026 h 3370"/>
                  <a:gd name="T66" fmla="*/ 564 w 1329"/>
                  <a:gd name="T67" fmla="*/ 2849 h 3370"/>
                  <a:gd name="T68" fmla="*/ 460 w 1329"/>
                  <a:gd name="T69" fmla="*/ 2624 h 3370"/>
                  <a:gd name="T70" fmla="*/ 256 w 1329"/>
                  <a:gd name="T71" fmla="*/ 2143 h 3370"/>
                  <a:gd name="T72" fmla="*/ 191 w 1329"/>
                  <a:gd name="T73" fmla="*/ 1964 h 3370"/>
                  <a:gd name="T74" fmla="*/ 119 w 1329"/>
                  <a:gd name="T75" fmla="*/ 1720 h 3370"/>
                  <a:gd name="T76" fmla="*/ 82 w 1329"/>
                  <a:gd name="T77" fmla="*/ 1564 h 3370"/>
                  <a:gd name="T78" fmla="*/ 37 w 1329"/>
                  <a:gd name="T79" fmla="*/ 1283 h 3370"/>
                  <a:gd name="T80" fmla="*/ 16 w 1329"/>
                  <a:gd name="T81" fmla="*/ 1026 h 3370"/>
                  <a:gd name="T82" fmla="*/ 19 w 1329"/>
                  <a:gd name="T83" fmla="*/ 812 h 3370"/>
                  <a:gd name="T84" fmla="*/ 35 w 1329"/>
                  <a:gd name="T85" fmla="*/ 641 h 3370"/>
                  <a:gd name="T86" fmla="*/ 57 w 1329"/>
                  <a:gd name="T87" fmla="*/ 520 h 3370"/>
                  <a:gd name="T88" fmla="*/ 105 w 1329"/>
                  <a:gd name="T89" fmla="*/ 365 h 3370"/>
                  <a:gd name="T90" fmla="*/ 177 w 1329"/>
                  <a:gd name="T91" fmla="*/ 219 h 3370"/>
                  <a:gd name="T92" fmla="*/ 267 w 1329"/>
                  <a:gd name="T93" fmla="*/ 112 h 3370"/>
                  <a:gd name="T94" fmla="*/ 330 w 1329"/>
                  <a:gd name="T95" fmla="*/ 60 h 3370"/>
                  <a:gd name="T96" fmla="*/ 415 w 1329"/>
                  <a:gd name="T97" fmla="*/ 14 h 3370"/>
                  <a:gd name="T98" fmla="*/ 419 w 1329"/>
                  <a:gd name="T99" fmla="*/ 8 h 3370"/>
                  <a:gd name="T100" fmla="*/ 410 w 1329"/>
                  <a:gd name="T101" fmla="*/ 0 h 3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329" h="3370">
                    <a:moveTo>
                      <a:pt x="407" y="2"/>
                    </a:moveTo>
                    <a:lnTo>
                      <a:pt x="407" y="2"/>
                    </a:lnTo>
                    <a:lnTo>
                      <a:pt x="389" y="10"/>
                    </a:lnTo>
                    <a:lnTo>
                      <a:pt x="370" y="19"/>
                    </a:lnTo>
                    <a:lnTo>
                      <a:pt x="352" y="29"/>
                    </a:lnTo>
                    <a:lnTo>
                      <a:pt x="335" y="40"/>
                    </a:lnTo>
                    <a:lnTo>
                      <a:pt x="319" y="52"/>
                    </a:lnTo>
                    <a:lnTo>
                      <a:pt x="302" y="63"/>
                    </a:lnTo>
                    <a:lnTo>
                      <a:pt x="286" y="75"/>
                    </a:lnTo>
                    <a:lnTo>
                      <a:pt x="271" y="89"/>
                    </a:lnTo>
                    <a:lnTo>
                      <a:pt x="242" y="116"/>
                    </a:lnTo>
                    <a:lnTo>
                      <a:pt x="216" y="146"/>
                    </a:lnTo>
                    <a:lnTo>
                      <a:pt x="191" y="177"/>
                    </a:lnTo>
                    <a:lnTo>
                      <a:pt x="169" y="209"/>
                    </a:lnTo>
                    <a:lnTo>
                      <a:pt x="147" y="243"/>
                    </a:lnTo>
                    <a:lnTo>
                      <a:pt x="127" y="278"/>
                    </a:lnTo>
                    <a:lnTo>
                      <a:pt x="110" y="315"/>
                    </a:lnTo>
                    <a:lnTo>
                      <a:pt x="94" y="351"/>
                    </a:lnTo>
                    <a:lnTo>
                      <a:pt x="80" y="390"/>
                    </a:lnTo>
                    <a:lnTo>
                      <a:pt x="67" y="427"/>
                    </a:lnTo>
                    <a:lnTo>
                      <a:pt x="56" y="466"/>
                    </a:lnTo>
                    <a:lnTo>
                      <a:pt x="46" y="505"/>
                    </a:lnTo>
                    <a:lnTo>
                      <a:pt x="46" y="505"/>
                    </a:lnTo>
                    <a:lnTo>
                      <a:pt x="36" y="548"/>
                    </a:lnTo>
                    <a:lnTo>
                      <a:pt x="27" y="591"/>
                    </a:lnTo>
                    <a:lnTo>
                      <a:pt x="21" y="634"/>
                    </a:lnTo>
                    <a:lnTo>
                      <a:pt x="15" y="678"/>
                    </a:lnTo>
                    <a:lnTo>
                      <a:pt x="10" y="722"/>
                    </a:lnTo>
                    <a:lnTo>
                      <a:pt x="6" y="765"/>
                    </a:lnTo>
                    <a:lnTo>
                      <a:pt x="2" y="809"/>
                    </a:lnTo>
                    <a:lnTo>
                      <a:pt x="1" y="854"/>
                    </a:lnTo>
                    <a:lnTo>
                      <a:pt x="0" y="898"/>
                    </a:lnTo>
                    <a:lnTo>
                      <a:pt x="0" y="942"/>
                    </a:lnTo>
                    <a:lnTo>
                      <a:pt x="0" y="986"/>
                    </a:lnTo>
                    <a:lnTo>
                      <a:pt x="1" y="1030"/>
                    </a:lnTo>
                    <a:lnTo>
                      <a:pt x="6" y="1119"/>
                    </a:lnTo>
                    <a:lnTo>
                      <a:pt x="14" y="1205"/>
                    </a:lnTo>
                    <a:lnTo>
                      <a:pt x="14" y="1205"/>
                    </a:lnTo>
                    <a:lnTo>
                      <a:pt x="22" y="1290"/>
                    </a:lnTo>
                    <a:lnTo>
                      <a:pt x="34" y="1375"/>
                    </a:lnTo>
                    <a:lnTo>
                      <a:pt x="47" y="1459"/>
                    </a:lnTo>
                    <a:lnTo>
                      <a:pt x="62" y="1543"/>
                    </a:lnTo>
                    <a:lnTo>
                      <a:pt x="62" y="1543"/>
                    </a:lnTo>
                    <a:lnTo>
                      <a:pt x="75" y="1607"/>
                    </a:lnTo>
                    <a:lnTo>
                      <a:pt x="90" y="1670"/>
                    </a:lnTo>
                    <a:lnTo>
                      <a:pt x="106" y="1732"/>
                    </a:lnTo>
                    <a:lnTo>
                      <a:pt x="124" y="1795"/>
                    </a:lnTo>
                    <a:lnTo>
                      <a:pt x="141" y="1856"/>
                    </a:lnTo>
                    <a:lnTo>
                      <a:pt x="161" y="1917"/>
                    </a:lnTo>
                    <a:lnTo>
                      <a:pt x="181" y="1979"/>
                    </a:lnTo>
                    <a:lnTo>
                      <a:pt x="202" y="2040"/>
                    </a:lnTo>
                    <a:lnTo>
                      <a:pt x="202" y="2040"/>
                    </a:lnTo>
                    <a:lnTo>
                      <a:pt x="225" y="2103"/>
                    </a:lnTo>
                    <a:lnTo>
                      <a:pt x="249" y="2164"/>
                    </a:lnTo>
                    <a:lnTo>
                      <a:pt x="297" y="2287"/>
                    </a:lnTo>
                    <a:lnTo>
                      <a:pt x="347" y="2408"/>
                    </a:lnTo>
                    <a:lnTo>
                      <a:pt x="401" y="2530"/>
                    </a:lnTo>
                    <a:lnTo>
                      <a:pt x="401" y="2530"/>
                    </a:lnTo>
                    <a:lnTo>
                      <a:pt x="454" y="2646"/>
                    </a:lnTo>
                    <a:lnTo>
                      <a:pt x="507" y="2763"/>
                    </a:lnTo>
                    <a:lnTo>
                      <a:pt x="507" y="2763"/>
                    </a:lnTo>
                    <a:lnTo>
                      <a:pt x="559" y="2874"/>
                    </a:lnTo>
                    <a:lnTo>
                      <a:pt x="585" y="2930"/>
                    </a:lnTo>
                    <a:lnTo>
                      <a:pt x="614" y="2986"/>
                    </a:lnTo>
                    <a:lnTo>
                      <a:pt x="614" y="2986"/>
                    </a:lnTo>
                    <a:lnTo>
                      <a:pt x="637" y="3027"/>
                    </a:lnTo>
                    <a:lnTo>
                      <a:pt x="662" y="3067"/>
                    </a:lnTo>
                    <a:lnTo>
                      <a:pt x="691" y="3106"/>
                    </a:lnTo>
                    <a:lnTo>
                      <a:pt x="706" y="3125"/>
                    </a:lnTo>
                    <a:lnTo>
                      <a:pt x="721" y="3143"/>
                    </a:lnTo>
                    <a:lnTo>
                      <a:pt x="737" y="3161"/>
                    </a:lnTo>
                    <a:lnTo>
                      <a:pt x="754" y="3177"/>
                    </a:lnTo>
                    <a:lnTo>
                      <a:pt x="771" y="3193"/>
                    </a:lnTo>
                    <a:lnTo>
                      <a:pt x="790" y="3210"/>
                    </a:lnTo>
                    <a:lnTo>
                      <a:pt x="807" y="3225"/>
                    </a:lnTo>
                    <a:lnTo>
                      <a:pt x="828" y="3238"/>
                    </a:lnTo>
                    <a:lnTo>
                      <a:pt x="848" y="3252"/>
                    </a:lnTo>
                    <a:lnTo>
                      <a:pt x="868" y="3266"/>
                    </a:lnTo>
                    <a:lnTo>
                      <a:pt x="868" y="3266"/>
                    </a:lnTo>
                    <a:lnTo>
                      <a:pt x="888" y="3277"/>
                    </a:lnTo>
                    <a:lnTo>
                      <a:pt x="908" y="3287"/>
                    </a:lnTo>
                    <a:lnTo>
                      <a:pt x="929" y="3297"/>
                    </a:lnTo>
                    <a:lnTo>
                      <a:pt x="950" y="3307"/>
                    </a:lnTo>
                    <a:lnTo>
                      <a:pt x="971" y="3315"/>
                    </a:lnTo>
                    <a:lnTo>
                      <a:pt x="993" y="3322"/>
                    </a:lnTo>
                    <a:lnTo>
                      <a:pt x="1036" y="3336"/>
                    </a:lnTo>
                    <a:lnTo>
                      <a:pt x="1081" y="3347"/>
                    </a:lnTo>
                    <a:lnTo>
                      <a:pt x="1126" y="3355"/>
                    </a:lnTo>
                    <a:lnTo>
                      <a:pt x="1173" y="3361"/>
                    </a:lnTo>
                    <a:lnTo>
                      <a:pt x="1219" y="3366"/>
                    </a:lnTo>
                    <a:lnTo>
                      <a:pt x="1219" y="3366"/>
                    </a:lnTo>
                    <a:lnTo>
                      <a:pt x="1270" y="3369"/>
                    </a:lnTo>
                    <a:lnTo>
                      <a:pt x="1321" y="3370"/>
                    </a:lnTo>
                    <a:lnTo>
                      <a:pt x="1321" y="3370"/>
                    </a:lnTo>
                    <a:lnTo>
                      <a:pt x="1324" y="3369"/>
                    </a:lnTo>
                    <a:lnTo>
                      <a:pt x="1326" y="3367"/>
                    </a:lnTo>
                    <a:lnTo>
                      <a:pt x="1328" y="3365"/>
                    </a:lnTo>
                    <a:lnTo>
                      <a:pt x="1329" y="3362"/>
                    </a:lnTo>
                    <a:lnTo>
                      <a:pt x="1328" y="3360"/>
                    </a:lnTo>
                    <a:lnTo>
                      <a:pt x="1326" y="3357"/>
                    </a:lnTo>
                    <a:lnTo>
                      <a:pt x="1324" y="3355"/>
                    </a:lnTo>
                    <a:lnTo>
                      <a:pt x="1321" y="3355"/>
                    </a:lnTo>
                    <a:lnTo>
                      <a:pt x="1321" y="3355"/>
                    </a:lnTo>
                    <a:lnTo>
                      <a:pt x="1274" y="3354"/>
                    </a:lnTo>
                    <a:lnTo>
                      <a:pt x="1225" y="3351"/>
                    </a:lnTo>
                    <a:lnTo>
                      <a:pt x="1178" y="3347"/>
                    </a:lnTo>
                    <a:lnTo>
                      <a:pt x="1130" y="3341"/>
                    </a:lnTo>
                    <a:lnTo>
                      <a:pt x="1083" y="3332"/>
                    </a:lnTo>
                    <a:lnTo>
                      <a:pt x="1036" y="3321"/>
                    </a:lnTo>
                    <a:lnTo>
                      <a:pt x="1014" y="3315"/>
                    </a:lnTo>
                    <a:lnTo>
                      <a:pt x="991" y="3307"/>
                    </a:lnTo>
                    <a:lnTo>
                      <a:pt x="969" y="3299"/>
                    </a:lnTo>
                    <a:lnTo>
                      <a:pt x="946" y="3290"/>
                    </a:lnTo>
                    <a:lnTo>
                      <a:pt x="946" y="3290"/>
                    </a:lnTo>
                    <a:lnTo>
                      <a:pt x="925" y="3280"/>
                    </a:lnTo>
                    <a:lnTo>
                      <a:pt x="904" y="3269"/>
                    </a:lnTo>
                    <a:lnTo>
                      <a:pt x="884" y="3257"/>
                    </a:lnTo>
                    <a:lnTo>
                      <a:pt x="864" y="3246"/>
                    </a:lnTo>
                    <a:lnTo>
                      <a:pt x="845" y="3232"/>
                    </a:lnTo>
                    <a:lnTo>
                      <a:pt x="826" y="3218"/>
                    </a:lnTo>
                    <a:lnTo>
                      <a:pt x="807" y="3205"/>
                    </a:lnTo>
                    <a:lnTo>
                      <a:pt x="790" y="3190"/>
                    </a:lnTo>
                    <a:lnTo>
                      <a:pt x="772" y="3175"/>
                    </a:lnTo>
                    <a:lnTo>
                      <a:pt x="756" y="3158"/>
                    </a:lnTo>
                    <a:lnTo>
                      <a:pt x="740" y="3141"/>
                    </a:lnTo>
                    <a:lnTo>
                      <a:pt x="725" y="3125"/>
                    </a:lnTo>
                    <a:lnTo>
                      <a:pt x="710" y="3106"/>
                    </a:lnTo>
                    <a:lnTo>
                      <a:pt x="696" y="3088"/>
                    </a:lnTo>
                    <a:lnTo>
                      <a:pt x="682" y="3069"/>
                    </a:lnTo>
                    <a:lnTo>
                      <a:pt x="669" y="3049"/>
                    </a:lnTo>
                    <a:lnTo>
                      <a:pt x="669" y="3049"/>
                    </a:lnTo>
                    <a:lnTo>
                      <a:pt x="654" y="3026"/>
                    </a:lnTo>
                    <a:lnTo>
                      <a:pt x="640" y="3001"/>
                    </a:lnTo>
                    <a:lnTo>
                      <a:pt x="612" y="2950"/>
                    </a:lnTo>
                    <a:lnTo>
                      <a:pt x="589" y="2900"/>
                    </a:lnTo>
                    <a:lnTo>
                      <a:pt x="564" y="2849"/>
                    </a:lnTo>
                    <a:lnTo>
                      <a:pt x="564" y="2849"/>
                    </a:lnTo>
                    <a:lnTo>
                      <a:pt x="511" y="2736"/>
                    </a:lnTo>
                    <a:lnTo>
                      <a:pt x="460" y="2624"/>
                    </a:lnTo>
                    <a:lnTo>
                      <a:pt x="460" y="2624"/>
                    </a:lnTo>
                    <a:lnTo>
                      <a:pt x="406" y="2505"/>
                    </a:lnTo>
                    <a:lnTo>
                      <a:pt x="354" y="2384"/>
                    </a:lnTo>
                    <a:lnTo>
                      <a:pt x="304" y="2264"/>
                    </a:lnTo>
                    <a:lnTo>
                      <a:pt x="256" y="2143"/>
                    </a:lnTo>
                    <a:lnTo>
                      <a:pt x="256" y="2143"/>
                    </a:lnTo>
                    <a:lnTo>
                      <a:pt x="234" y="2083"/>
                    </a:lnTo>
                    <a:lnTo>
                      <a:pt x="212" y="2024"/>
                    </a:lnTo>
                    <a:lnTo>
                      <a:pt x="191" y="1964"/>
                    </a:lnTo>
                    <a:lnTo>
                      <a:pt x="172" y="1902"/>
                    </a:lnTo>
                    <a:lnTo>
                      <a:pt x="152" y="1842"/>
                    </a:lnTo>
                    <a:lnTo>
                      <a:pt x="135" y="1781"/>
                    </a:lnTo>
                    <a:lnTo>
                      <a:pt x="119" y="1720"/>
                    </a:lnTo>
                    <a:lnTo>
                      <a:pt x="102" y="1658"/>
                    </a:lnTo>
                    <a:lnTo>
                      <a:pt x="102" y="1658"/>
                    </a:lnTo>
                    <a:lnTo>
                      <a:pt x="92" y="1612"/>
                    </a:lnTo>
                    <a:lnTo>
                      <a:pt x="82" y="1564"/>
                    </a:lnTo>
                    <a:lnTo>
                      <a:pt x="72" y="1518"/>
                    </a:lnTo>
                    <a:lnTo>
                      <a:pt x="65" y="1470"/>
                    </a:lnTo>
                    <a:lnTo>
                      <a:pt x="50" y="1376"/>
                    </a:lnTo>
                    <a:lnTo>
                      <a:pt x="37" y="1283"/>
                    </a:lnTo>
                    <a:lnTo>
                      <a:pt x="37" y="1283"/>
                    </a:lnTo>
                    <a:lnTo>
                      <a:pt x="27" y="1197"/>
                    </a:lnTo>
                    <a:lnTo>
                      <a:pt x="21" y="1112"/>
                    </a:lnTo>
                    <a:lnTo>
                      <a:pt x="16" y="1026"/>
                    </a:lnTo>
                    <a:lnTo>
                      <a:pt x="15" y="939"/>
                    </a:lnTo>
                    <a:lnTo>
                      <a:pt x="15" y="897"/>
                    </a:lnTo>
                    <a:lnTo>
                      <a:pt x="16" y="854"/>
                    </a:lnTo>
                    <a:lnTo>
                      <a:pt x="19" y="812"/>
                    </a:lnTo>
                    <a:lnTo>
                      <a:pt x="21" y="769"/>
                    </a:lnTo>
                    <a:lnTo>
                      <a:pt x="25" y="725"/>
                    </a:lnTo>
                    <a:lnTo>
                      <a:pt x="30" y="683"/>
                    </a:lnTo>
                    <a:lnTo>
                      <a:pt x="35" y="641"/>
                    </a:lnTo>
                    <a:lnTo>
                      <a:pt x="42" y="599"/>
                    </a:lnTo>
                    <a:lnTo>
                      <a:pt x="42" y="599"/>
                    </a:lnTo>
                    <a:lnTo>
                      <a:pt x="49" y="560"/>
                    </a:lnTo>
                    <a:lnTo>
                      <a:pt x="57" y="520"/>
                    </a:lnTo>
                    <a:lnTo>
                      <a:pt x="67" y="481"/>
                    </a:lnTo>
                    <a:lnTo>
                      <a:pt x="79" y="441"/>
                    </a:lnTo>
                    <a:lnTo>
                      <a:pt x="91" y="402"/>
                    </a:lnTo>
                    <a:lnTo>
                      <a:pt x="105" y="365"/>
                    </a:lnTo>
                    <a:lnTo>
                      <a:pt x="120" y="327"/>
                    </a:lnTo>
                    <a:lnTo>
                      <a:pt x="137" y="290"/>
                    </a:lnTo>
                    <a:lnTo>
                      <a:pt x="156" y="255"/>
                    </a:lnTo>
                    <a:lnTo>
                      <a:pt x="177" y="219"/>
                    </a:lnTo>
                    <a:lnTo>
                      <a:pt x="201" y="187"/>
                    </a:lnTo>
                    <a:lnTo>
                      <a:pt x="226" y="156"/>
                    </a:lnTo>
                    <a:lnTo>
                      <a:pt x="252" y="126"/>
                    </a:lnTo>
                    <a:lnTo>
                      <a:pt x="267" y="112"/>
                    </a:lnTo>
                    <a:lnTo>
                      <a:pt x="282" y="98"/>
                    </a:lnTo>
                    <a:lnTo>
                      <a:pt x="297" y="86"/>
                    </a:lnTo>
                    <a:lnTo>
                      <a:pt x="314" y="73"/>
                    </a:lnTo>
                    <a:lnTo>
                      <a:pt x="330" y="60"/>
                    </a:lnTo>
                    <a:lnTo>
                      <a:pt x="347" y="49"/>
                    </a:lnTo>
                    <a:lnTo>
                      <a:pt x="347" y="49"/>
                    </a:lnTo>
                    <a:lnTo>
                      <a:pt x="381" y="30"/>
                    </a:lnTo>
                    <a:lnTo>
                      <a:pt x="415" y="14"/>
                    </a:lnTo>
                    <a:lnTo>
                      <a:pt x="415" y="14"/>
                    </a:lnTo>
                    <a:lnTo>
                      <a:pt x="417" y="13"/>
                    </a:lnTo>
                    <a:lnTo>
                      <a:pt x="419" y="10"/>
                    </a:lnTo>
                    <a:lnTo>
                      <a:pt x="419" y="8"/>
                    </a:lnTo>
                    <a:lnTo>
                      <a:pt x="417" y="5"/>
                    </a:lnTo>
                    <a:lnTo>
                      <a:pt x="416" y="3"/>
                    </a:lnTo>
                    <a:lnTo>
                      <a:pt x="414" y="2"/>
                    </a:lnTo>
                    <a:lnTo>
                      <a:pt x="410" y="0"/>
                    </a:lnTo>
                    <a:lnTo>
                      <a:pt x="407" y="2"/>
                    </a:lnTo>
                    <a:lnTo>
                      <a:pt x="407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1" name="Freeform 43">
                <a:extLst>
                  <a:ext uri="{FF2B5EF4-FFF2-40B4-BE49-F238E27FC236}">
                    <a16:creationId xmlns:a16="http://schemas.microsoft.com/office/drawing/2014/main" id="{0D66DDD7-1EFA-5B53-510C-3D88BD5E26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1" y="1823"/>
                <a:ext cx="557" cy="1289"/>
              </a:xfrm>
              <a:custGeom>
                <a:avLst/>
                <a:gdLst>
                  <a:gd name="T0" fmla="*/ 0 w 2227"/>
                  <a:gd name="T1" fmla="*/ 43 h 5157"/>
                  <a:gd name="T2" fmla="*/ 4 w 2227"/>
                  <a:gd name="T3" fmla="*/ 148 h 5157"/>
                  <a:gd name="T4" fmla="*/ 17 w 2227"/>
                  <a:gd name="T5" fmla="*/ 252 h 5157"/>
                  <a:gd name="T6" fmla="*/ 55 w 2227"/>
                  <a:gd name="T7" fmla="*/ 425 h 5157"/>
                  <a:gd name="T8" fmla="*/ 94 w 2227"/>
                  <a:gd name="T9" fmla="*/ 559 h 5157"/>
                  <a:gd name="T10" fmla="*/ 180 w 2227"/>
                  <a:gd name="T11" fmla="*/ 840 h 5157"/>
                  <a:gd name="T12" fmla="*/ 234 w 2227"/>
                  <a:gd name="T13" fmla="*/ 1053 h 5157"/>
                  <a:gd name="T14" fmla="*/ 247 w 2227"/>
                  <a:gd name="T15" fmla="*/ 1126 h 5157"/>
                  <a:gd name="T16" fmla="*/ 314 w 2227"/>
                  <a:gd name="T17" fmla="*/ 1633 h 5157"/>
                  <a:gd name="T18" fmla="*/ 348 w 2227"/>
                  <a:gd name="T19" fmla="*/ 1947 h 5157"/>
                  <a:gd name="T20" fmla="*/ 388 w 2227"/>
                  <a:gd name="T21" fmla="*/ 2379 h 5157"/>
                  <a:gd name="T22" fmla="*/ 419 w 2227"/>
                  <a:gd name="T23" fmla="*/ 2646 h 5157"/>
                  <a:gd name="T24" fmla="*/ 449 w 2227"/>
                  <a:gd name="T25" fmla="*/ 2845 h 5157"/>
                  <a:gd name="T26" fmla="*/ 488 w 2227"/>
                  <a:gd name="T27" fmla="*/ 3043 h 5157"/>
                  <a:gd name="T28" fmla="*/ 538 w 2227"/>
                  <a:gd name="T29" fmla="*/ 3238 h 5157"/>
                  <a:gd name="T30" fmla="*/ 603 w 2227"/>
                  <a:gd name="T31" fmla="*/ 3429 h 5157"/>
                  <a:gd name="T32" fmla="*/ 655 w 2227"/>
                  <a:gd name="T33" fmla="*/ 3550 h 5157"/>
                  <a:gd name="T34" fmla="*/ 749 w 2227"/>
                  <a:gd name="T35" fmla="*/ 3724 h 5157"/>
                  <a:gd name="T36" fmla="*/ 860 w 2227"/>
                  <a:gd name="T37" fmla="*/ 3888 h 5157"/>
                  <a:gd name="T38" fmla="*/ 953 w 2227"/>
                  <a:gd name="T39" fmla="*/ 4002 h 5157"/>
                  <a:gd name="T40" fmla="*/ 1098 w 2227"/>
                  <a:gd name="T41" fmla="*/ 4165 h 5157"/>
                  <a:gd name="T42" fmla="*/ 1249 w 2227"/>
                  <a:gd name="T43" fmla="*/ 4324 h 5157"/>
                  <a:gd name="T44" fmla="*/ 1399 w 2227"/>
                  <a:gd name="T45" fmla="*/ 4487 h 5157"/>
                  <a:gd name="T46" fmla="*/ 1503 w 2227"/>
                  <a:gd name="T47" fmla="*/ 4593 h 5157"/>
                  <a:gd name="T48" fmla="*/ 1669 w 2227"/>
                  <a:gd name="T49" fmla="*/ 4741 h 5157"/>
                  <a:gd name="T50" fmla="*/ 1777 w 2227"/>
                  <a:gd name="T51" fmla="*/ 4827 h 5157"/>
                  <a:gd name="T52" fmla="*/ 2109 w 2227"/>
                  <a:gd name="T53" fmla="*/ 5074 h 5157"/>
                  <a:gd name="T54" fmla="*/ 2214 w 2227"/>
                  <a:gd name="T55" fmla="*/ 5155 h 5157"/>
                  <a:gd name="T56" fmla="*/ 2220 w 2227"/>
                  <a:gd name="T57" fmla="*/ 5157 h 5157"/>
                  <a:gd name="T58" fmla="*/ 2227 w 2227"/>
                  <a:gd name="T59" fmla="*/ 5153 h 5157"/>
                  <a:gd name="T60" fmla="*/ 2224 w 2227"/>
                  <a:gd name="T61" fmla="*/ 5145 h 5157"/>
                  <a:gd name="T62" fmla="*/ 2119 w 2227"/>
                  <a:gd name="T63" fmla="*/ 5063 h 5157"/>
                  <a:gd name="T64" fmla="*/ 1798 w 2227"/>
                  <a:gd name="T65" fmla="*/ 4824 h 5157"/>
                  <a:gd name="T66" fmla="*/ 1683 w 2227"/>
                  <a:gd name="T67" fmla="*/ 4732 h 5157"/>
                  <a:gd name="T68" fmla="*/ 1572 w 2227"/>
                  <a:gd name="T69" fmla="*/ 4637 h 5157"/>
                  <a:gd name="T70" fmla="*/ 1414 w 2227"/>
                  <a:gd name="T71" fmla="*/ 4478 h 5157"/>
                  <a:gd name="T72" fmla="*/ 1265 w 2227"/>
                  <a:gd name="T73" fmla="*/ 4320 h 5157"/>
                  <a:gd name="T74" fmla="*/ 1023 w 2227"/>
                  <a:gd name="T75" fmla="*/ 4060 h 5157"/>
                  <a:gd name="T76" fmla="*/ 887 w 2227"/>
                  <a:gd name="T77" fmla="*/ 3896 h 5157"/>
                  <a:gd name="T78" fmla="*/ 765 w 2227"/>
                  <a:gd name="T79" fmla="*/ 3722 h 5157"/>
                  <a:gd name="T80" fmla="*/ 694 w 2227"/>
                  <a:gd name="T81" fmla="*/ 3598 h 5157"/>
                  <a:gd name="T82" fmla="*/ 663 w 2227"/>
                  <a:gd name="T83" fmla="*/ 3534 h 5157"/>
                  <a:gd name="T84" fmla="*/ 588 w 2227"/>
                  <a:gd name="T85" fmla="*/ 3346 h 5157"/>
                  <a:gd name="T86" fmla="*/ 529 w 2227"/>
                  <a:gd name="T87" fmla="*/ 3152 h 5157"/>
                  <a:gd name="T88" fmla="*/ 484 w 2227"/>
                  <a:gd name="T89" fmla="*/ 2954 h 5157"/>
                  <a:gd name="T90" fmla="*/ 449 w 2227"/>
                  <a:gd name="T91" fmla="*/ 2754 h 5157"/>
                  <a:gd name="T92" fmla="*/ 414 w 2227"/>
                  <a:gd name="T93" fmla="*/ 2487 h 5157"/>
                  <a:gd name="T94" fmla="*/ 388 w 2227"/>
                  <a:gd name="T95" fmla="*/ 2217 h 5157"/>
                  <a:gd name="T96" fmla="*/ 363 w 2227"/>
                  <a:gd name="T97" fmla="*/ 1945 h 5157"/>
                  <a:gd name="T98" fmla="*/ 308 w 2227"/>
                  <a:gd name="T99" fmla="*/ 1456 h 5157"/>
                  <a:gd name="T100" fmla="*/ 275 w 2227"/>
                  <a:gd name="T101" fmla="*/ 1215 h 5157"/>
                  <a:gd name="T102" fmla="*/ 243 w 2227"/>
                  <a:gd name="T103" fmla="*/ 1019 h 5157"/>
                  <a:gd name="T104" fmla="*/ 217 w 2227"/>
                  <a:gd name="T105" fmla="*/ 912 h 5157"/>
                  <a:gd name="T106" fmla="*/ 155 w 2227"/>
                  <a:gd name="T107" fmla="*/ 706 h 5157"/>
                  <a:gd name="T108" fmla="*/ 90 w 2227"/>
                  <a:gd name="T109" fmla="*/ 496 h 5157"/>
                  <a:gd name="T110" fmla="*/ 45 w 2227"/>
                  <a:gd name="T111" fmla="*/ 319 h 5157"/>
                  <a:gd name="T112" fmla="*/ 27 w 2227"/>
                  <a:gd name="T113" fmla="*/ 212 h 5157"/>
                  <a:gd name="T114" fmla="*/ 18 w 2227"/>
                  <a:gd name="T115" fmla="*/ 139 h 5157"/>
                  <a:gd name="T116" fmla="*/ 15 w 2227"/>
                  <a:gd name="T117" fmla="*/ 40 h 5157"/>
                  <a:gd name="T118" fmla="*/ 15 w 2227"/>
                  <a:gd name="T119" fmla="*/ 4 h 5157"/>
                  <a:gd name="T120" fmla="*/ 9 w 2227"/>
                  <a:gd name="T121" fmla="*/ 0 h 5157"/>
                  <a:gd name="T122" fmla="*/ 2 w 2227"/>
                  <a:gd name="T123" fmla="*/ 4 h 5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227" h="5157">
                    <a:moveTo>
                      <a:pt x="2" y="6"/>
                    </a:moveTo>
                    <a:lnTo>
                      <a:pt x="2" y="6"/>
                    </a:lnTo>
                    <a:lnTo>
                      <a:pt x="0" y="43"/>
                    </a:lnTo>
                    <a:lnTo>
                      <a:pt x="0" y="78"/>
                    </a:lnTo>
                    <a:lnTo>
                      <a:pt x="2" y="113"/>
                    </a:lnTo>
                    <a:lnTo>
                      <a:pt x="4" y="148"/>
                    </a:lnTo>
                    <a:lnTo>
                      <a:pt x="7" y="183"/>
                    </a:lnTo>
                    <a:lnTo>
                      <a:pt x="12" y="217"/>
                    </a:lnTo>
                    <a:lnTo>
                      <a:pt x="17" y="252"/>
                    </a:lnTo>
                    <a:lnTo>
                      <a:pt x="24" y="287"/>
                    </a:lnTo>
                    <a:lnTo>
                      <a:pt x="38" y="356"/>
                    </a:lnTo>
                    <a:lnTo>
                      <a:pt x="55" y="425"/>
                    </a:lnTo>
                    <a:lnTo>
                      <a:pt x="74" y="492"/>
                    </a:lnTo>
                    <a:lnTo>
                      <a:pt x="94" y="559"/>
                    </a:lnTo>
                    <a:lnTo>
                      <a:pt x="94" y="559"/>
                    </a:lnTo>
                    <a:lnTo>
                      <a:pt x="138" y="699"/>
                    </a:lnTo>
                    <a:lnTo>
                      <a:pt x="160" y="769"/>
                    </a:lnTo>
                    <a:lnTo>
                      <a:pt x="180" y="840"/>
                    </a:lnTo>
                    <a:lnTo>
                      <a:pt x="200" y="910"/>
                    </a:lnTo>
                    <a:lnTo>
                      <a:pt x="219" y="982"/>
                    </a:lnTo>
                    <a:lnTo>
                      <a:pt x="234" y="1053"/>
                    </a:lnTo>
                    <a:lnTo>
                      <a:pt x="240" y="1090"/>
                    </a:lnTo>
                    <a:lnTo>
                      <a:pt x="247" y="1126"/>
                    </a:lnTo>
                    <a:lnTo>
                      <a:pt x="247" y="1126"/>
                    </a:lnTo>
                    <a:lnTo>
                      <a:pt x="270" y="1295"/>
                    </a:lnTo>
                    <a:lnTo>
                      <a:pt x="293" y="1464"/>
                    </a:lnTo>
                    <a:lnTo>
                      <a:pt x="314" y="1633"/>
                    </a:lnTo>
                    <a:lnTo>
                      <a:pt x="333" y="1803"/>
                    </a:lnTo>
                    <a:lnTo>
                      <a:pt x="333" y="1803"/>
                    </a:lnTo>
                    <a:lnTo>
                      <a:pt x="348" y="1947"/>
                    </a:lnTo>
                    <a:lnTo>
                      <a:pt x="362" y="2091"/>
                    </a:lnTo>
                    <a:lnTo>
                      <a:pt x="374" y="2235"/>
                    </a:lnTo>
                    <a:lnTo>
                      <a:pt x="388" y="2379"/>
                    </a:lnTo>
                    <a:lnTo>
                      <a:pt x="388" y="2379"/>
                    </a:lnTo>
                    <a:lnTo>
                      <a:pt x="403" y="2512"/>
                    </a:lnTo>
                    <a:lnTo>
                      <a:pt x="419" y="2646"/>
                    </a:lnTo>
                    <a:lnTo>
                      <a:pt x="428" y="2712"/>
                    </a:lnTo>
                    <a:lnTo>
                      <a:pt x="438" y="2779"/>
                    </a:lnTo>
                    <a:lnTo>
                      <a:pt x="449" y="2845"/>
                    </a:lnTo>
                    <a:lnTo>
                      <a:pt x="460" y="2911"/>
                    </a:lnTo>
                    <a:lnTo>
                      <a:pt x="474" y="2978"/>
                    </a:lnTo>
                    <a:lnTo>
                      <a:pt x="488" y="3043"/>
                    </a:lnTo>
                    <a:lnTo>
                      <a:pt x="503" y="3108"/>
                    </a:lnTo>
                    <a:lnTo>
                      <a:pt x="520" y="3173"/>
                    </a:lnTo>
                    <a:lnTo>
                      <a:pt x="538" y="3238"/>
                    </a:lnTo>
                    <a:lnTo>
                      <a:pt x="558" y="3302"/>
                    </a:lnTo>
                    <a:lnTo>
                      <a:pt x="579" y="3366"/>
                    </a:lnTo>
                    <a:lnTo>
                      <a:pt x="603" y="3429"/>
                    </a:lnTo>
                    <a:lnTo>
                      <a:pt x="603" y="3429"/>
                    </a:lnTo>
                    <a:lnTo>
                      <a:pt x="628" y="3490"/>
                    </a:lnTo>
                    <a:lnTo>
                      <a:pt x="655" y="3550"/>
                    </a:lnTo>
                    <a:lnTo>
                      <a:pt x="684" y="3609"/>
                    </a:lnTo>
                    <a:lnTo>
                      <a:pt x="715" y="3667"/>
                    </a:lnTo>
                    <a:lnTo>
                      <a:pt x="749" y="3724"/>
                    </a:lnTo>
                    <a:lnTo>
                      <a:pt x="784" y="3779"/>
                    </a:lnTo>
                    <a:lnTo>
                      <a:pt x="822" y="3834"/>
                    </a:lnTo>
                    <a:lnTo>
                      <a:pt x="860" y="3888"/>
                    </a:lnTo>
                    <a:lnTo>
                      <a:pt x="860" y="3888"/>
                    </a:lnTo>
                    <a:lnTo>
                      <a:pt x="905" y="3946"/>
                    </a:lnTo>
                    <a:lnTo>
                      <a:pt x="953" y="4002"/>
                    </a:lnTo>
                    <a:lnTo>
                      <a:pt x="1000" y="4057"/>
                    </a:lnTo>
                    <a:lnTo>
                      <a:pt x="1049" y="4111"/>
                    </a:lnTo>
                    <a:lnTo>
                      <a:pt x="1098" y="4165"/>
                    </a:lnTo>
                    <a:lnTo>
                      <a:pt x="1148" y="4219"/>
                    </a:lnTo>
                    <a:lnTo>
                      <a:pt x="1249" y="4324"/>
                    </a:lnTo>
                    <a:lnTo>
                      <a:pt x="1249" y="4324"/>
                    </a:lnTo>
                    <a:lnTo>
                      <a:pt x="1299" y="4378"/>
                    </a:lnTo>
                    <a:lnTo>
                      <a:pt x="1349" y="4433"/>
                    </a:lnTo>
                    <a:lnTo>
                      <a:pt x="1399" y="4487"/>
                    </a:lnTo>
                    <a:lnTo>
                      <a:pt x="1450" y="4541"/>
                    </a:lnTo>
                    <a:lnTo>
                      <a:pt x="1450" y="4541"/>
                    </a:lnTo>
                    <a:lnTo>
                      <a:pt x="1503" y="4593"/>
                    </a:lnTo>
                    <a:lnTo>
                      <a:pt x="1557" y="4643"/>
                    </a:lnTo>
                    <a:lnTo>
                      <a:pt x="1613" y="4692"/>
                    </a:lnTo>
                    <a:lnTo>
                      <a:pt x="1669" y="4741"/>
                    </a:lnTo>
                    <a:lnTo>
                      <a:pt x="1669" y="4741"/>
                    </a:lnTo>
                    <a:lnTo>
                      <a:pt x="1723" y="4785"/>
                    </a:lnTo>
                    <a:lnTo>
                      <a:pt x="1777" y="4827"/>
                    </a:lnTo>
                    <a:lnTo>
                      <a:pt x="1887" y="4910"/>
                    </a:lnTo>
                    <a:lnTo>
                      <a:pt x="1998" y="4991"/>
                    </a:lnTo>
                    <a:lnTo>
                      <a:pt x="2109" y="5074"/>
                    </a:lnTo>
                    <a:lnTo>
                      <a:pt x="2109" y="5074"/>
                    </a:lnTo>
                    <a:lnTo>
                      <a:pt x="2162" y="5114"/>
                    </a:lnTo>
                    <a:lnTo>
                      <a:pt x="2214" y="5155"/>
                    </a:lnTo>
                    <a:lnTo>
                      <a:pt x="2214" y="5155"/>
                    </a:lnTo>
                    <a:lnTo>
                      <a:pt x="2217" y="5157"/>
                    </a:lnTo>
                    <a:lnTo>
                      <a:pt x="2220" y="5157"/>
                    </a:lnTo>
                    <a:lnTo>
                      <a:pt x="2223" y="5157"/>
                    </a:lnTo>
                    <a:lnTo>
                      <a:pt x="2225" y="5154"/>
                    </a:lnTo>
                    <a:lnTo>
                      <a:pt x="2227" y="5153"/>
                    </a:lnTo>
                    <a:lnTo>
                      <a:pt x="2227" y="5150"/>
                    </a:lnTo>
                    <a:lnTo>
                      <a:pt x="2227" y="5148"/>
                    </a:lnTo>
                    <a:lnTo>
                      <a:pt x="2224" y="5145"/>
                    </a:lnTo>
                    <a:lnTo>
                      <a:pt x="2224" y="5145"/>
                    </a:lnTo>
                    <a:lnTo>
                      <a:pt x="2172" y="5104"/>
                    </a:lnTo>
                    <a:lnTo>
                      <a:pt x="2119" y="5063"/>
                    </a:lnTo>
                    <a:lnTo>
                      <a:pt x="2012" y="4984"/>
                    </a:lnTo>
                    <a:lnTo>
                      <a:pt x="1904" y="4905"/>
                    </a:lnTo>
                    <a:lnTo>
                      <a:pt x="1798" y="4824"/>
                    </a:lnTo>
                    <a:lnTo>
                      <a:pt x="1798" y="4824"/>
                    </a:lnTo>
                    <a:lnTo>
                      <a:pt x="1740" y="4778"/>
                    </a:lnTo>
                    <a:lnTo>
                      <a:pt x="1683" y="4732"/>
                    </a:lnTo>
                    <a:lnTo>
                      <a:pt x="1627" y="4686"/>
                    </a:lnTo>
                    <a:lnTo>
                      <a:pt x="1572" y="4637"/>
                    </a:lnTo>
                    <a:lnTo>
                      <a:pt x="1572" y="4637"/>
                    </a:lnTo>
                    <a:lnTo>
                      <a:pt x="1518" y="4586"/>
                    </a:lnTo>
                    <a:lnTo>
                      <a:pt x="1465" y="4532"/>
                    </a:lnTo>
                    <a:lnTo>
                      <a:pt x="1414" y="4478"/>
                    </a:lnTo>
                    <a:lnTo>
                      <a:pt x="1363" y="4423"/>
                    </a:lnTo>
                    <a:lnTo>
                      <a:pt x="1363" y="4423"/>
                    </a:lnTo>
                    <a:lnTo>
                      <a:pt x="1265" y="4320"/>
                    </a:lnTo>
                    <a:lnTo>
                      <a:pt x="1168" y="4216"/>
                    </a:lnTo>
                    <a:lnTo>
                      <a:pt x="1070" y="4112"/>
                    </a:lnTo>
                    <a:lnTo>
                      <a:pt x="1023" y="4060"/>
                    </a:lnTo>
                    <a:lnTo>
                      <a:pt x="977" y="4006"/>
                    </a:lnTo>
                    <a:lnTo>
                      <a:pt x="932" y="3951"/>
                    </a:lnTo>
                    <a:lnTo>
                      <a:pt x="887" y="3896"/>
                    </a:lnTo>
                    <a:lnTo>
                      <a:pt x="844" y="3839"/>
                    </a:lnTo>
                    <a:lnTo>
                      <a:pt x="804" y="3780"/>
                    </a:lnTo>
                    <a:lnTo>
                      <a:pt x="765" y="3722"/>
                    </a:lnTo>
                    <a:lnTo>
                      <a:pt x="729" y="3660"/>
                    </a:lnTo>
                    <a:lnTo>
                      <a:pt x="712" y="3629"/>
                    </a:lnTo>
                    <a:lnTo>
                      <a:pt x="694" y="3598"/>
                    </a:lnTo>
                    <a:lnTo>
                      <a:pt x="679" y="3566"/>
                    </a:lnTo>
                    <a:lnTo>
                      <a:pt x="663" y="3534"/>
                    </a:lnTo>
                    <a:lnTo>
                      <a:pt x="663" y="3534"/>
                    </a:lnTo>
                    <a:lnTo>
                      <a:pt x="637" y="3471"/>
                    </a:lnTo>
                    <a:lnTo>
                      <a:pt x="612" y="3410"/>
                    </a:lnTo>
                    <a:lnTo>
                      <a:pt x="588" y="3346"/>
                    </a:lnTo>
                    <a:lnTo>
                      <a:pt x="567" y="3282"/>
                    </a:lnTo>
                    <a:lnTo>
                      <a:pt x="547" y="3217"/>
                    </a:lnTo>
                    <a:lnTo>
                      <a:pt x="529" y="3152"/>
                    </a:lnTo>
                    <a:lnTo>
                      <a:pt x="513" y="3087"/>
                    </a:lnTo>
                    <a:lnTo>
                      <a:pt x="498" y="3020"/>
                    </a:lnTo>
                    <a:lnTo>
                      <a:pt x="484" y="2954"/>
                    </a:lnTo>
                    <a:lnTo>
                      <a:pt x="472" y="2888"/>
                    </a:lnTo>
                    <a:lnTo>
                      <a:pt x="459" y="2821"/>
                    </a:lnTo>
                    <a:lnTo>
                      <a:pt x="449" y="2754"/>
                    </a:lnTo>
                    <a:lnTo>
                      <a:pt x="439" y="2687"/>
                    </a:lnTo>
                    <a:lnTo>
                      <a:pt x="430" y="2621"/>
                    </a:lnTo>
                    <a:lnTo>
                      <a:pt x="414" y="2487"/>
                    </a:lnTo>
                    <a:lnTo>
                      <a:pt x="414" y="2487"/>
                    </a:lnTo>
                    <a:lnTo>
                      <a:pt x="400" y="2352"/>
                    </a:lnTo>
                    <a:lnTo>
                      <a:pt x="388" y="2217"/>
                    </a:lnTo>
                    <a:lnTo>
                      <a:pt x="375" y="2081"/>
                    </a:lnTo>
                    <a:lnTo>
                      <a:pt x="363" y="1945"/>
                    </a:lnTo>
                    <a:lnTo>
                      <a:pt x="363" y="1945"/>
                    </a:lnTo>
                    <a:lnTo>
                      <a:pt x="347" y="1782"/>
                    </a:lnTo>
                    <a:lnTo>
                      <a:pt x="328" y="1619"/>
                    </a:lnTo>
                    <a:lnTo>
                      <a:pt x="308" y="1456"/>
                    </a:lnTo>
                    <a:lnTo>
                      <a:pt x="285" y="1294"/>
                    </a:lnTo>
                    <a:lnTo>
                      <a:pt x="285" y="1294"/>
                    </a:lnTo>
                    <a:lnTo>
                      <a:pt x="275" y="1215"/>
                    </a:lnTo>
                    <a:lnTo>
                      <a:pt x="264" y="1137"/>
                    </a:lnTo>
                    <a:lnTo>
                      <a:pt x="250" y="1058"/>
                    </a:lnTo>
                    <a:lnTo>
                      <a:pt x="243" y="1019"/>
                    </a:lnTo>
                    <a:lnTo>
                      <a:pt x="234" y="981"/>
                    </a:lnTo>
                    <a:lnTo>
                      <a:pt x="234" y="981"/>
                    </a:lnTo>
                    <a:lnTo>
                      <a:pt x="217" y="912"/>
                    </a:lnTo>
                    <a:lnTo>
                      <a:pt x="198" y="843"/>
                    </a:lnTo>
                    <a:lnTo>
                      <a:pt x="177" y="774"/>
                    </a:lnTo>
                    <a:lnTo>
                      <a:pt x="155" y="706"/>
                    </a:lnTo>
                    <a:lnTo>
                      <a:pt x="155" y="706"/>
                    </a:lnTo>
                    <a:lnTo>
                      <a:pt x="112" y="566"/>
                    </a:lnTo>
                    <a:lnTo>
                      <a:pt x="90" y="496"/>
                    </a:lnTo>
                    <a:lnTo>
                      <a:pt x="72" y="426"/>
                    </a:lnTo>
                    <a:lnTo>
                      <a:pt x="53" y="355"/>
                    </a:lnTo>
                    <a:lnTo>
                      <a:pt x="45" y="319"/>
                    </a:lnTo>
                    <a:lnTo>
                      <a:pt x="38" y="283"/>
                    </a:lnTo>
                    <a:lnTo>
                      <a:pt x="32" y="248"/>
                    </a:lnTo>
                    <a:lnTo>
                      <a:pt x="27" y="212"/>
                    </a:lnTo>
                    <a:lnTo>
                      <a:pt x="22" y="175"/>
                    </a:lnTo>
                    <a:lnTo>
                      <a:pt x="18" y="139"/>
                    </a:lnTo>
                    <a:lnTo>
                      <a:pt x="18" y="139"/>
                    </a:lnTo>
                    <a:lnTo>
                      <a:pt x="15" y="107"/>
                    </a:lnTo>
                    <a:lnTo>
                      <a:pt x="15" y="73"/>
                    </a:lnTo>
                    <a:lnTo>
                      <a:pt x="15" y="40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5" y="4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4"/>
                    </a:lnTo>
                    <a:lnTo>
                      <a:pt x="2" y="6"/>
                    </a:ln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2" name="Freeform 44">
                <a:extLst>
                  <a:ext uri="{FF2B5EF4-FFF2-40B4-BE49-F238E27FC236}">
                    <a16:creationId xmlns:a16="http://schemas.microsoft.com/office/drawing/2014/main" id="{AD1F58DB-0963-5EEC-99AA-103B92A62B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4" y="1892"/>
                <a:ext cx="1412" cy="1365"/>
              </a:xfrm>
              <a:custGeom>
                <a:avLst/>
                <a:gdLst>
                  <a:gd name="T0" fmla="*/ 4 w 5647"/>
                  <a:gd name="T1" fmla="*/ 4863 h 5460"/>
                  <a:gd name="T2" fmla="*/ 13 w 5647"/>
                  <a:gd name="T3" fmla="*/ 4886 h 5460"/>
                  <a:gd name="T4" fmla="*/ 132 w 5647"/>
                  <a:gd name="T5" fmla="*/ 4964 h 5460"/>
                  <a:gd name="T6" fmla="*/ 402 w 5647"/>
                  <a:gd name="T7" fmla="*/ 5104 h 5460"/>
                  <a:gd name="T8" fmla="*/ 826 w 5647"/>
                  <a:gd name="T9" fmla="*/ 5285 h 5460"/>
                  <a:gd name="T10" fmla="*/ 1133 w 5647"/>
                  <a:gd name="T11" fmla="*/ 5386 h 5460"/>
                  <a:gd name="T12" fmla="*/ 1516 w 5647"/>
                  <a:gd name="T13" fmla="*/ 5452 h 5460"/>
                  <a:gd name="T14" fmla="*/ 1837 w 5647"/>
                  <a:gd name="T15" fmla="*/ 5459 h 5460"/>
                  <a:gd name="T16" fmla="*/ 2157 w 5647"/>
                  <a:gd name="T17" fmla="*/ 5434 h 5460"/>
                  <a:gd name="T18" fmla="*/ 2529 w 5647"/>
                  <a:gd name="T19" fmla="*/ 5347 h 5460"/>
                  <a:gd name="T20" fmla="*/ 2886 w 5647"/>
                  <a:gd name="T21" fmla="*/ 5209 h 5460"/>
                  <a:gd name="T22" fmla="*/ 3174 w 5647"/>
                  <a:gd name="T23" fmla="*/ 5063 h 5460"/>
                  <a:gd name="T24" fmla="*/ 3736 w 5647"/>
                  <a:gd name="T25" fmla="*/ 4730 h 5460"/>
                  <a:gd name="T26" fmla="*/ 3996 w 5647"/>
                  <a:gd name="T27" fmla="*/ 4557 h 5460"/>
                  <a:gd name="T28" fmla="*/ 4268 w 5647"/>
                  <a:gd name="T29" fmla="*/ 4329 h 5460"/>
                  <a:gd name="T30" fmla="*/ 4515 w 5647"/>
                  <a:gd name="T31" fmla="*/ 4071 h 5460"/>
                  <a:gd name="T32" fmla="*/ 4703 w 5647"/>
                  <a:gd name="T33" fmla="*/ 3841 h 5460"/>
                  <a:gd name="T34" fmla="*/ 4900 w 5647"/>
                  <a:gd name="T35" fmla="*/ 3540 h 5460"/>
                  <a:gd name="T36" fmla="*/ 5026 w 5647"/>
                  <a:gd name="T37" fmla="*/ 3275 h 5460"/>
                  <a:gd name="T38" fmla="*/ 5123 w 5647"/>
                  <a:gd name="T39" fmla="*/ 2996 h 5460"/>
                  <a:gd name="T40" fmla="*/ 5207 w 5647"/>
                  <a:gd name="T41" fmla="*/ 2652 h 5460"/>
                  <a:gd name="T42" fmla="*/ 5312 w 5647"/>
                  <a:gd name="T43" fmla="*/ 1934 h 5460"/>
                  <a:gd name="T44" fmla="*/ 5423 w 5647"/>
                  <a:gd name="T45" fmla="*/ 968 h 5460"/>
                  <a:gd name="T46" fmla="*/ 5486 w 5647"/>
                  <a:gd name="T47" fmla="*/ 657 h 5460"/>
                  <a:gd name="T48" fmla="*/ 5543 w 5647"/>
                  <a:gd name="T49" fmla="*/ 320 h 5460"/>
                  <a:gd name="T50" fmla="*/ 5601 w 5647"/>
                  <a:gd name="T51" fmla="*/ 107 h 5460"/>
                  <a:gd name="T52" fmla="*/ 5647 w 5647"/>
                  <a:gd name="T53" fmla="*/ 8 h 5460"/>
                  <a:gd name="T54" fmla="*/ 5636 w 5647"/>
                  <a:gd name="T55" fmla="*/ 2 h 5460"/>
                  <a:gd name="T56" fmla="*/ 5587 w 5647"/>
                  <a:gd name="T57" fmla="*/ 101 h 5460"/>
                  <a:gd name="T58" fmla="*/ 5520 w 5647"/>
                  <a:gd name="T59" fmla="*/ 361 h 5460"/>
                  <a:gd name="T60" fmla="*/ 5475 w 5647"/>
                  <a:gd name="T61" fmla="*/ 635 h 5460"/>
                  <a:gd name="T62" fmla="*/ 5413 w 5647"/>
                  <a:gd name="T63" fmla="*/ 940 h 5460"/>
                  <a:gd name="T64" fmla="*/ 5360 w 5647"/>
                  <a:gd name="T65" fmla="*/ 1392 h 5460"/>
                  <a:gd name="T66" fmla="*/ 5273 w 5647"/>
                  <a:gd name="T67" fmla="*/ 2125 h 5460"/>
                  <a:gd name="T68" fmla="*/ 5165 w 5647"/>
                  <a:gd name="T69" fmla="*/ 2768 h 5460"/>
                  <a:gd name="T70" fmla="*/ 5070 w 5647"/>
                  <a:gd name="T71" fmla="*/ 3108 h 5460"/>
                  <a:gd name="T72" fmla="*/ 4937 w 5647"/>
                  <a:gd name="T73" fmla="*/ 3435 h 5460"/>
                  <a:gd name="T74" fmla="*/ 4791 w 5647"/>
                  <a:gd name="T75" fmla="*/ 3693 h 5460"/>
                  <a:gd name="T76" fmla="*/ 4573 w 5647"/>
                  <a:gd name="T77" fmla="*/ 3981 h 5460"/>
                  <a:gd name="T78" fmla="*/ 4333 w 5647"/>
                  <a:gd name="T79" fmla="*/ 4245 h 5460"/>
                  <a:gd name="T80" fmla="*/ 4113 w 5647"/>
                  <a:gd name="T81" fmla="*/ 4447 h 5460"/>
                  <a:gd name="T82" fmla="*/ 3821 w 5647"/>
                  <a:gd name="T83" fmla="*/ 4657 h 5460"/>
                  <a:gd name="T84" fmla="*/ 3328 w 5647"/>
                  <a:gd name="T85" fmla="*/ 4958 h 5460"/>
                  <a:gd name="T86" fmla="*/ 2871 w 5647"/>
                  <a:gd name="T87" fmla="*/ 5201 h 5460"/>
                  <a:gd name="T88" fmla="*/ 2508 w 5647"/>
                  <a:gd name="T89" fmla="*/ 5341 h 5460"/>
                  <a:gd name="T90" fmla="*/ 2197 w 5647"/>
                  <a:gd name="T91" fmla="*/ 5412 h 5460"/>
                  <a:gd name="T92" fmla="*/ 1879 w 5647"/>
                  <a:gd name="T93" fmla="*/ 5442 h 5460"/>
                  <a:gd name="T94" fmla="*/ 1492 w 5647"/>
                  <a:gd name="T95" fmla="*/ 5437 h 5460"/>
                  <a:gd name="T96" fmla="*/ 1173 w 5647"/>
                  <a:gd name="T97" fmla="*/ 5381 h 5460"/>
                  <a:gd name="T98" fmla="*/ 863 w 5647"/>
                  <a:gd name="T99" fmla="*/ 5283 h 5460"/>
                  <a:gd name="T100" fmla="*/ 338 w 5647"/>
                  <a:gd name="T101" fmla="*/ 5057 h 5460"/>
                  <a:gd name="T102" fmla="*/ 78 w 5647"/>
                  <a:gd name="T103" fmla="*/ 4913 h 5460"/>
                  <a:gd name="T104" fmla="*/ 15 w 5647"/>
                  <a:gd name="T105" fmla="*/ 4866 h 5460"/>
                  <a:gd name="T106" fmla="*/ 4 w 5647"/>
                  <a:gd name="T107" fmla="*/ 4876 h 5460"/>
                  <a:gd name="T108" fmla="*/ 9 w 5647"/>
                  <a:gd name="T109" fmla="*/ 4879 h 5460"/>
                  <a:gd name="T110" fmla="*/ 14 w 5647"/>
                  <a:gd name="T111" fmla="*/ 4866 h 5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647" h="5460">
                    <a:moveTo>
                      <a:pt x="14" y="4866"/>
                    </a:moveTo>
                    <a:lnTo>
                      <a:pt x="14" y="4866"/>
                    </a:lnTo>
                    <a:lnTo>
                      <a:pt x="12" y="4863"/>
                    </a:lnTo>
                    <a:lnTo>
                      <a:pt x="12" y="4863"/>
                    </a:lnTo>
                    <a:lnTo>
                      <a:pt x="8" y="4861"/>
                    </a:lnTo>
                    <a:lnTo>
                      <a:pt x="4" y="4863"/>
                    </a:lnTo>
                    <a:lnTo>
                      <a:pt x="2" y="4866"/>
                    </a:lnTo>
                    <a:lnTo>
                      <a:pt x="0" y="4870"/>
                    </a:lnTo>
                    <a:lnTo>
                      <a:pt x="0" y="4870"/>
                    </a:lnTo>
                    <a:lnTo>
                      <a:pt x="2" y="4875"/>
                    </a:lnTo>
                    <a:lnTo>
                      <a:pt x="7" y="4880"/>
                    </a:lnTo>
                    <a:lnTo>
                      <a:pt x="13" y="4886"/>
                    </a:lnTo>
                    <a:lnTo>
                      <a:pt x="19" y="4891"/>
                    </a:lnTo>
                    <a:lnTo>
                      <a:pt x="34" y="4901"/>
                    </a:lnTo>
                    <a:lnTo>
                      <a:pt x="45" y="4909"/>
                    </a:lnTo>
                    <a:lnTo>
                      <a:pt x="45" y="4909"/>
                    </a:lnTo>
                    <a:lnTo>
                      <a:pt x="88" y="4936"/>
                    </a:lnTo>
                    <a:lnTo>
                      <a:pt x="132" y="4964"/>
                    </a:lnTo>
                    <a:lnTo>
                      <a:pt x="177" y="4989"/>
                    </a:lnTo>
                    <a:lnTo>
                      <a:pt x="222" y="5014"/>
                    </a:lnTo>
                    <a:lnTo>
                      <a:pt x="222" y="5014"/>
                    </a:lnTo>
                    <a:lnTo>
                      <a:pt x="265" y="5037"/>
                    </a:lnTo>
                    <a:lnTo>
                      <a:pt x="310" y="5060"/>
                    </a:lnTo>
                    <a:lnTo>
                      <a:pt x="402" y="5104"/>
                    </a:lnTo>
                    <a:lnTo>
                      <a:pt x="494" y="5146"/>
                    </a:lnTo>
                    <a:lnTo>
                      <a:pt x="587" y="5186"/>
                    </a:lnTo>
                    <a:lnTo>
                      <a:pt x="587" y="5186"/>
                    </a:lnTo>
                    <a:lnTo>
                      <a:pt x="706" y="5236"/>
                    </a:lnTo>
                    <a:lnTo>
                      <a:pt x="766" y="5261"/>
                    </a:lnTo>
                    <a:lnTo>
                      <a:pt x="826" y="5285"/>
                    </a:lnTo>
                    <a:lnTo>
                      <a:pt x="887" y="5307"/>
                    </a:lnTo>
                    <a:lnTo>
                      <a:pt x="947" y="5328"/>
                    </a:lnTo>
                    <a:lnTo>
                      <a:pt x="1008" y="5350"/>
                    </a:lnTo>
                    <a:lnTo>
                      <a:pt x="1069" y="5368"/>
                    </a:lnTo>
                    <a:lnTo>
                      <a:pt x="1069" y="5368"/>
                    </a:lnTo>
                    <a:lnTo>
                      <a:pt x="1133" y="5386"/>
                    </a:lnTo>
                    <a:lnTo>
                      <a:pt x="1196" y="5402"/>
                    </a:lnTo>
                    <a:lnTo>
                      <a:pt x="1259" y="5416"/>
                    </a:lnTo>
                    <a:lnTo>
                      <a:pt x="1323" y="5429"/>
                    </a:lnTo>
                    <a:lnTo>
                      <a:pt x="1387" y="5437"/>
                    </a:lnTo>
                    <a:lnTo>
                      <a:pt x="1451" y="5446"/>
                    </a:lnTo>
                    <a:lnTo>
                      <a:pt x="1516" y="5452"/>
                    </a:lnTo>
                    <a:lnTo>
                      <a:pt x="1581" y="5456"/>
                    </a:lnTo>
                    <a:lnTo>
                      <a:pt x="1581" y="5456"/>
                    </a:lnTo>
                    <a:lnTo>
                      <a:pt x="1644" y="5459"/>
                    </a:lnTo>
                    <a:lnTo>
                      <a:pt x="1709" y="5460"/>
                    </a:lnTo>
                    <a:lnTo>
                      <a:pt x="1773" y="5460"/>
                    </a:lnTo>
                    <a:lnTo>
                      <a:pt x="1837" y="5459"/>
                    </a:lnTo>
                    <a:lnTo>
                      <a:pt x="1902" y="5457"/>
                    </a:lnTo>
                    <a:lnTo>
                      <a:pt x="1966" y="5454"/>
                    </a:lnTo>
                    <a:lnTo>
                      <a:pt x="2029" y="5449"/>
                    </a:lnTo>
                    <a:lnTo>
                      <a:pt x="2093" y="5441"/>
                    </a:lnTo>
                    <a:lnTo>
                      <a:pt x="2093" y="5441"/>
                    </a:lnTo>
                    <a:lnTo>
                      <a:pt x="2157" y="5434"/>
                    </a:lnTo>
                    <a:lnTo>
                      <a:pt x="2221" y="5424"/>
                    </a:lnTo>
                    <a:lnTo>
                      <a:pt x="2283" y="5411"/>
                    </a:lnTo>
                    <a:lnTo>
                      <a:pt x="2346" y="5397"/>
                    </a:lnTo>
                    <a:lnTo>
                      <a:pt x="2407" y="5382"/>
                    </a:lnTo>
                    <a:lnTo>
                      <a:pt x="2468" y="5366"/>
                    </a:lnTo>
                    <a:lnTo>
                      <a:pt x="2529" y="5347"/>
                    </a:lnTo>
                    <a:lnTo>
                      <a:pt x="2589" y="5327"/>
                    </a:lnTo>
                    <a:lnTo>
                      <a:pt x="2649" y="5306"/>
                    </a:lnTo>
                    <a:lnTo>
                      <a:pt x="2709" y="5283"/>
                    </a:lnTo>
                    <a:lnTo>
                      <a:pt x="2768" y="5260"/>
                    </a:lnTo>
                    <a:lnTo>
                      <a:pt x="2827" y="5234"/>
                    </a:lnTo>
                    <a:lnTo>
                      <a:pt x="2886" y="5209"/>
                    </a:lnTo>
                    <a:lnTo>
                      <a:pt x="2943" y="5182"/>
                    </a:lnTo>
                    <a:lnTo>
                      <a:pt x="3001" y="5154"/>
                    </a:lnTo>
                    <a:lnTo>
                      <a:pt x="3058" y="5124"/>
                    </a:lnTo>
                    <a:lnTo>
                      <a:pt x="3058" y="5124"/>
                    </a:lnTo>
                    <a:lnTo>
                      <a:pt x="3117" y="5094"/>
                    </a:lnTo>
                    <a:lnTo>
                      <a:pt x="3174" y="5063"/>
                    </a:lnTo>
                    <a:lnTo>
                      <a:pt x="3291" y="4998"/>
                    </a:lnTo>
                    <a:lnTo>
                      <a:pt x="3405" y="4930"/>
                    </a:lnTo>
                    <a:lnTo>
                      <a:pt x="3518" y="4863"/>
                    </a:lnTo>
                    <a:lnTo>
                      <a:pt x="3518" y="4863"/>
                    </a:lnTo>
                    <a:lnTo>
                      <a:pt x="3627" y="4796"/>
                    </a:lnTo>
                    <a:lnTo>
                      <a:pt x="3736" y="4730"/>
                    </a:lnTo>
                    <a:lnTo>
                      <a:pt x="3790" y="4697"/>
                    </a:lnTo>
                    <a:lnTo>
                      <a:pt x="3842" y="4662"/>
                    </a:lnTo>
                    <a:lnTo>
                      <a:pt x="3896" y="4627"/>
                    </a:lnTo>
                    <a:lnTo>
                      <a:pt x="3947" y="4592"/>
                    </a:lnTo>
                    <a:lnTo>
                      <a:pt x="3947" y="4592"/>
                    </a:lnTo>
                    <a:lnTo>
                      <a:pt x="3996" y="4557"/>
                    </a:lnTo>
                    <a:lnTo>
                      <a:pt x="4043" y="4522"/>
                    </a:lnTo>
                    <a:lnTo>
                      <a:pt x="4090" y="4484"/>
                    </a:lnTo>
                    <a:lnTo>
                      <a:pt x="4136" y="4447"/>
                    </a:lnTo>
                    <a:lnTo>
                      <a:pt x="4181" y="4408"/>
                    </a:lnTo>
                    <a:lnTo>
                      <a:pt x="4225" y="4369"/>
                    </a:lnTo>
                    <a:lnTo>
                      <a:pt x="4268" y="4329"/>
                    </a:lnTo>
                    <a:lnTo>
                      <a:pt x="4312" y="4288"/>
                    </a:lnTo>
                    <a:lnTo>
                      <a:pt x="4353" y="4245"/>
                    </a:lnTo>
                    <a:lnTo>
                      <a:pt x="4395" y="4203"/>
                    </a:lnTo>
                    <a:lnTo>
                      <a:pt x="4436" y="4160"/>
                    </a:lnTo>
                    <a:lnTo>
                      <a:pt x="4476" y="4116"/>
                    </a:lnTo>
                    <a:lnTo>
                      <a:pt x="4515" y="4071"/>
                    </a:lnTo>
                    <a:lnTo>
                      <a:pt x="4553" y="4026"/>
                    </a:lnTo>
                    <a:lnTo>
                      <a:pt x="4592" y="3981"/>
                    </a:lnTo>
                    <a:lnTo>
                      <a:pt x="4630" y="3935"/>
                    </a:lnTo>
                    <a:lnTo>
                      <a:pt x="4630" y="3935"/>
                    </a:lnTo>
                    <a:lnTo>
                      <a:pt x="4667" y="3888"/>
                    </a:lnTo>
                    <a:lnTo>
                      <a:pt x="4703" y="3841"/>
                    </a:lnTo>
                    <a:lnTo>
                      <a:pt x="4738" y="3792"/>
                    </a:lnTo>
                    <a:lnTo>
                      <a:pt x="4773" y="3743"/>
                    </a:lnTo>
                    <a:lnTo>
                      <a:pt x="4807" y="3694"/>
                    </a:lnTo>
                    <a:lnTo>
                      <a:pt x="4840" y="3644"/>
                    </a:lnTo>
                    <a:lnTo>
                      <a:pt x="4871" y="3593"/>
                    </a:lnTo>
                    <a:lnTo>
                      <a:pt x="4900" y="3540"/>
                    </a:lnTo>
                    <a:lnTo>
                      <a:pt x="4900" y="3540"/>
                    </a:lnTo>
                    <a:lnTo>
                      <a:pt x="4927" y="3489"/>
                    </a:lnTo>
                    <a:lnTo>
                      <a:pt x="4955" y="3436"/>
                    </a:lnTo>
                    <a:lnTo>
                      <a:pt x="4980" y="3383"/>
                    </a:lnTo>
                    <a:lnTo>
                      <a:pt x="5003" y="3329"/>
                    </a:lnTo>
                    <a:lnTo>
                      <a:pt x="5026" y="3275"/>
                    </a:lnTo>
                    <a:lnTo>
                      <a:pt x="5048" y="3220"/>
                    </a:lnTo>
                    <a:lnTo>
                      <a:pt x="5068" y="3165"/>
                    </a:lnTo>
                    <a:lnTo>
                      <a:pt x="5087" y="3108"/>
                    </a:lnTo>
                    <a:lnTo>
                      <a:pt x="5087" y="3108"/>
                    </a:lnTo>
                    <a:lnTo>
                      <a:pt x="5106" y="3052"/>
                    </a:lnTo>
                    <a:lnTo>
                      <a:pt x="5123" y="2996"/>
                    </a:lnTo>
                    <a:lnTo>
                      <a:pt x="5140" y="2939"/>
                    </a:lnTo>
                    <a:lnTo>
                      <a:pt x="5155" y="2883"/>
                    </a:lnTo>
                    <a:lnTo>
                      <a:pt x="5168" y="2825"/>
                    </a:lnTo>
                    <a:lnTo>
                      <a:pt x="5182" y="2768"/>
                    </a:lnTo>
                    <a:lnTo>
                      <a:pt x="5195" y="2710"/>
                    </a:lnTo>
                    <a:lnTo>
                      <a:pt x="5207" y="2652"/>
                    </a:lnTo>
                    <a:lnTo>
                      <a:pt x="5228" y="2537"/>
                    </a:lnTo>
                    <a:lnTo>
                      <a:pt x="5247" y="2421"/>
                    </a:lnTo>
                    <a:lnTo>
                      <a:pt x="5265" y="2303"/>
                    </a:lnTo>
                    <a:lnTo>
                      <a:pt x="5281" y="2187"/>
                    </a:lnTo>
                    <a:lnTo>
                      <a:pt x="5281" y="2187"/>
                    </a:lnTo>
                    <a:lnTo>
                      <a:pt x="5312" y="1934"/>
                    </a:lnTo>
                    <a:lnTo>
                      <a:pt x="5342" y="1681"/>
                    </a:lnTo>
                    <a:lnTo>
                      <a:pt x="5397" y="1175"/>
                    </a:lnTo>
                    <a:lnTo>
                      <a:pt x="5397" y="1175"/>
                    </a:lnTo>
                    <a:lnTo>
                      <a:pt x="5406" y="1106"/>
                    </a:lnTo>
                    <a:lnTo>
                      <a:pt x="5415" y="1037"/>
                    </a:lnTo>
                    <a:lnTo>
                      <a:pt x="5423" y="968"/>
                    </a:lnTo>
                    <a:lnTo>
                      <a:pt x="5435" y="899"/>
                    </a:lnTo>
                    <a:lnTo>
                      <a:pt x="5435" y="899"/>
                    </a:lnTo>
                    <a:lnTo>
                      <a:pt x="5446" y="838"/>
                    </a:lnTo>
                    <a:lnTo>
                      <a:pt x="5460" y="778"/>
                    </a:lnTo>
                    <a:lnTo>
                      <a:pt x="5473" y="717"/>
                    </a:lnTo>
                    <a:lnTo>
                      <a:pt x="5486" y="657"/>
                    </a:lnTo>
                    <a:lnTo>
                      <a:pt x="5486" y="657"/>
                    </a:lnTo>
                    <a:lnTo>
                      <a:pt x="5496" y="600"/>
                    </a:lnTo>
                    <a:lnTo>
                      <a:pt x="5505" y="544"/>
                    </a:lnTo>
                    <a:lnTo>
                      <a:pt x="5522" y="431"/>
                    </a:lnTo>
                    <a:lnTo>
                      <a:pt x="5532" y="375"/>
                    </a:lnTo>
                    <a:lnTo>
                      <a:pt x="5543" y="320"/>
                    </a:lnTo>
                    <a:lnTo>
                      <a:pt x="5555" y="263"/>
                    </a:lnTo>
                    <a:lnTo>
                      <a:pt x="5568" y="208"/>
                    </a:lnTo>
                    <a:lnTo>
                      <a:pt x="5568" y="208"/>
                    </a:lnTo>
                    <a:lnTo>
                      <a:pt x="5583" y="157"/>
                    </a:lnTo>
                    <a:lnTo>
                      <a:pt x="5592" y="132"/>
                    </a:lnTo>
                    <a:lnTo>
                      <a:pt x="5601" y="107"/>
                    </a:lnTo>
                    <a:lnTo>
                      <a:pt x="5611" y="83"/>
                    </a:lnTo>
                    <a:lnTo>
                      <a:pt x="5622" y="58"/>
                    </a:lnTo>
                    <a:lnTo>
                      <a:pt x="5633" y="34"/>
                    </a:lnTo>
                    <a:lnTo>
                      <a:pt x="5646" y="12"/>
                    </a:lnTo>
                    <a:lnTo>
                      <a:pt x="5646" y="12"/>
                    </a:lnTo>
                    <a:lnTo>
                      <a:pt x="5647" y="8"/>
                    </a:lnTo>
                    <a:lnTo>
                      <a:pt x="5647" y="5"/>
                    </a:lnTo>
                    <a:lnTo>
                      <a:pt x="5646" y="3"/>
                    </a:lnTo>
                    <a:lnTo>
                      <a:pt x="5643" y="2"/>
                    </a:lnTo>
                    <a:lnTo>
                      <a:pt x="5641" y="0"/>
                    </a:lnTo>
                    <a:lnTo>
                      <a:pt x="5638" y="0"/>
                    </a:lnTo>
                    <a:lnTo>
                      <a:pt x="5636" y="2"/>
                    </a:lnTo>
                    <a:lnTo>
                      <a:pt x="5633" y="4"/>
                    </a:lnTo>
                    <a:lnTo>
                      <a:pt x="5633" y="4"/>
                    </a:lnTo>
                    <a:lnTo>
                      <a:pt x="5621" y="28"/>
                    </a:lnTo>
                    <a:lnTo>
                      <a:pt x="5608" y="52"/>
                    </a:lnTo>
                    <a:lnTo>
                      <a:pt x="5597" y="76"/>
                    </a:lnTo>
                    <a:lnTo>
                      <a:pt x="5587" y="101"/>
                    </a:lnTo>
                    <a:lnTo>
                      <a:pt x="5578" y="126"/>
                    </a:lnTo>
                    <a:lnTo>
                      <a:pt x="5570" y="152"/>
                    </a:lnTo>
                    <a:lnTo>
                      <a:pt x="5553" y="203"/>
                    </a:lnTo>
                    <a:lnTo>
                      <a:pt x="5541" y="256"/>
                    </a:lnTo>
                    <a:lnTo>
                      <a:pt x="5530" y="308"/>
                    </a:lnTo>
                    <a:lnTo>
                      <a:pt x="5520" y="361"/>
                    </a:lnTo>
                    <a:lnTo>
                      <a:pt x="5511" y="415"/>
                    </a:lnTo>
                    <a:lnTo>
                      <a:pt x="5511" y="415"/>
                    </a:lnTo>
                    <a:lnTo>
                      <a:pt x="5492" y="525"/>
                    </a:lnTo>
                    <a:lnTo>
                      <a:pt x="5483" y="580"/>
                    </a:lnTo>
                    <a:lnTo>
                      <a:pt x="5475" y="635"/>
                    </a:lnTo>
                    <a:lnTo>
                      <a:pt x="5475" y="635"/>
                    </a:lnTo>
                    <a:lnTo>
                      <a:pt x="5462" y="695"/>
                    </a:lnTo>
                    <a:lnTo>
                      <a:pt x="5448" y="754"/>
                    </a:lnTo>
                    <a:lnTo>
                      <a:pt x="5436" y="814"/>
                    </a:lnTo>
                    <a:lnTo>
                      <a:pt x="5423" y="874"/>
                    </a:lnTo>
                    <a:lnTo>
                      <a:pt x="5423" y="874"/>
                    </a:lnTo>
                    <a:lnTo>
                      <a:pt x="5413" y="940"/>
                    </a:lnTo>
                    <a:lnTo>
                      <a:pt x="5403" y="1003"/>
                    </a:lnTo>
                    <a:lnTo>
                      <a:pt x="5395" y="1067"/>
                    </a:lnTo>
                    <a:lnTo>
                      <a:pt x="5387" y="1132"/>
                    </a:lnTo>
                    <a:lnTo>
                      <a:pt x="5373" y="1261"/>
                    </a:lnTo>
                    <a:lnTo>
                      <a:pt x="5360" y="1392"/>
                    </a:lnTo>
                    <a:lnTo>
                      <a:pt x="5360" y="1392"/>
                    </a:lnTo>
                    <a:lnTo>
                      <a:pt x="5347" y="1517"/>
                    </a:lnTo>
                    <a:lnTo>
                      <a:pt x="5332" y="1641"/>
                    </a:lnTo>
                    <a:lnTo>
                      <a:pt x="5302" y="1891"/>
                    </a:lnTo>
                    <a:lnTo>
                      <a:pt x="5302" y="1891"/>
                    </a:lnTo>
                    <a:lnTo>
                      <a:pt x="5288" y="2008"/>
                    </a:lnTo>
                    <a:lnTo>
                      <a:pt x="5273" y="2125"/>
                    </a:lnTo>
                    <a:lnTo>
                      <a:pt x="5257" y="2243"/>
                    </a:lnTo>
                    <a:lnTo>
                      <a:pt x="5241" y="2361"/>
                    </a:lnTo>
                    <a:lnTo>
                      <a:pt x="5222" y="2477"/>
                    </a:lnTo>
                    <a:lnTo>
                      <a:pt x="5201" y="2594"/>
                    </a:lnTo>
                    <a:lnTo>
                      <a:pt x="5177" y="2710"/>
                    </a:lnTo>
                    <a:lnTo>
                      <a:pt x="5165" y="2768"/>
                    </a:lnTo>
                    <a:lnTo>
                      <a:pt x="5151" y="2825"/>
                    </a:lnTo>
                    <a:lnTo>
                      <a:pt x="5137" y="2883"/>
                    </a:lnTo>
                    <a:lnTo>
                      <a:pt x="5121" y="2939"/>
                    </a:lnTo>
                    <a:lnTo>
                      <a:pt x="5105" y="2996"/>
                    </a:lnTo>
                    <a:lnTo>
                      <a:pt x="5088" y="3052"/>
                    </a:lnTo>
                    <a:lnTo>
                      <a:pt x="5070" y="3108"/>
                    </a:lnTo>
                    <a:lnTo>
                      <a:pt x="5051" y="3163"/>
                    </a:lnTo>
                    <a:lnTo>
                      <a:pt x="5031" y="3218"/>
                    </a:lnTo>
                    <a:lnTo>
                      <a:pt x="5008" y="3274"/>
                    </a:lnTo>
                    <a:lnTo>
                      <a:pt x="4986" y="3327"/>
                    </a:lnTo>
                    <a:lnTo>
                      <a:pt x="4962" y="3381"/>
                    </a:lnTo>
                    <a:lnTo>
                      <a:pt x="4937" y="3435"/>
                    </a:lnTo>
                    <a:lnTo>
                      <a:pt x="4911" y="3488"/>
                    </a:lnTo>
                    <a:lnTo>
                      <a:pt x="4883" y="3540"/>
                    </a:lnTo>
                    <a:lnTo>
                      <a:pt x="4853" y="3592"/>
                    </a:lnTo>
                    <a:lnTo>
                      <a:pt x="4822" y="3643"/>
                    </a:lnTo>
                    <a:lnTo>
                      <a:pt x="4791" y="3693"/>
                    </a:lnTo>
                    <a:lnTo>
                      <a:pt x="4791" y="3693"/>
                    </a:lnTo>
                    <a:lnTo>
                      <a:pt x="4757" y="3743"/>
                    </a:lnTo>
                    <a:lnTo>
                      <a:pt x="4722" y="3792"/>
                    </a:lnTo>
                    <a:lnTo>
                      <a:pt x="4686" y="3841"/>
                    </a:lnTo>
                    <a:lnTo>
                      <a:pt x="4650" y="3888"/>
                    </a:lnTo>
                    <a:lnTo>
                      <a:pt x="4612" y="3935"/>
                    </a:lnTo>
                    <a:lnTo>
                      <a:pt x="4573" y="3981"/>
                    </a:lnTo>
                    <a:lnTo>
                      <a:pt x="4495" y="4071"/>
                    </a:lnTo>
                    <a:lnTo>
                      <a:pt x="4495" y="4071"/>
                    </a:lnTo>
                    <a:lnTo>
                      <a:pt x="4456" y="4116"/>
                    </a:lnTo>
                    <a:lnTo>
                      <a:pt x="4416" y="4160"/>
                    </a:lnTo>
                    <a:lnTo>
                      <a:pt x="4375" y="4203"/>
                    </a:lnTo>
                    <a:lnTo>
                      <a:pt x="4333" y="4245"/>
                    </a:lnTo>
                    <a:lnTo>
                      <a:pt x="4291" y="4287"/>
                    </a:lnTo>
                    <a:lnTo>
                      <a:pt x="4247" y="4328"/>
                    </a:lnTo>
                    <a:lnTo>
                      <a:pt x="4203" y="4368"/>
                    </a:lnTo>
                    <a:lnTo>
                      <a:pt x="4160" y="4407"/>
                    </a:lnTo>
                    <a:lnTo>
                      <a:pt x="4160" y="4407"/>
                    </a:lnTo>
                    <a:lnTo>
                      <a:pt x="4113" y="4447"/>
                    </a:lnTo>
                    <a:lnTo>
                      <a:pt x="4066" y="4484"/>
                    </a:lnTo>
                    <a:lnTo>
                      <a:pt x="4018" y="4521"/>
                    </a:lnTo>
                    <a:lnTo>
                      <a:pt x="3970" y="4556"/>
                    </a:lnTo>
                    <a:lnTo>
                      <a:pt x="3921" y="4591"/>
                    </a:lnTo>
                    <a:lnTo>
                      <a:pt x="3871" y="4625"/>
                    </a:lnTo>
                    <a:lnTo>
                      <a:pt x="3821" y="4657"/>
                    </a:lnTo>
                    <a:lnTo>
                      <a:pt x="3770" y="4690"/>
                    </a:lnTo>
                    <a:lnTo>
                      <a:pt x="3770" y="4690"/>
                    </a:lnTo>
                    <a:lnTo>
                      <a:pt x="3550" y="4825"/>
                    </a:lnTo>
                    <a:lnTo>
                      <a:pt x="3440" y="4893"/>
                    </a:lnTo>
                    <a:lnTo>
                      <a:pt x="3328" y="4958"/>
                    </a:lnTo>
                    <a:lnTo>
                      <a:pt x="3328" y="4958"/>
                    </a:lnTo>
                    <a:lnTo>
                      <a:pt x="3217" y="5022"/>
                    </a:lnTo>
                    <a:lnTo>
                      <a:pt x="3103" y="5084"/>
                    </a:lnTo>
                    <a:lnTo>
                      <a:pt x="3046" y="5114"/>
                    </a:lnTo>
                    <a:lnTo>
                      <a:pt x="2988" y="5144"/>
                    </a:lnTo>
                    <a:lnTo>
                      <a:pt x="2929" y="5173"/>
                    </a:lnTo>
                    <a:lnTo>
                      <a:pt x="2871" y="5201"/>
                    </a:lnTo>
                    <a:lnTo>
                      <a:pt x="2812" y="5227"/>
                    </a:lnTo>
                    <a:lnTo>
                      <a:pt x="2752" y="5253"/>
                    </a:lnTo>
                    <a:lnTo>
                      <a:pt x="2692" y="5277"/>
                    </a:lnTo>
                    <a:lnTo>
                      <a:pt x="2631" y="5300"/>
                    </a:lnTo>
                    <a:lnTo>
                      <a:pt x="2571" y="5321"/>
                    </a:lnTo>
                    <a:lnTo>
                      <a:pt x="2508" y="5341"/>
                    </a:lnTo>
                    <a:lnTo>
                      <a:pt x="2447" y="5358"/>
                    </a:lnTo>
                    <a:lnTo>
                      <a:pt x="2384" y="5375"/>
                    </a:lnTo>
                    <a:lnTo>
                      <a:pt x="2384" y="5375"/>
                    </a:lnTo>
                    <a:lnTo>
                      <a:pt x="2322" y="5390"/>
                    </a:lnTo>
                    <a:lnTo>
                      <a:pt x="2259" y="5402"/>
                    </a:lnTo>
                    <a:lnTo>
                      <a:pt x="2197" y="5412"/>
                    </a:lnTo>
                    <a:lnTo>
                      <a:pt x="2133" y="5422"/>
                    </a:lnTo>
                    <a:lnTo>
                      <a:pt x="2071" y="5429"/>
                    </a:lnTo>
                    <a:lnTo>
                      <a:pt x="2007" y="5435"/>
                    </a:lnTo>
                    <a:lnTo>
                      <a:pt x="1943" y="5440"/>
                    </a:lnTo>
                    <a:lnTo>
                      <a:pt x="1879" y="5442"/>
                    </a:lnTo>
                    <a:lnTo>
                      <a:pt x="1879" y="5442"/>
                    </a:lnTo>
                    <a:lnTo>
                      <a:pt x="1816" y="5445"/>
                    </a:lnTo>
                    <a:lnTo>
                      <a:pt x="1751" y="5446"/>
                    </a:lnTo>
                    <a:lnTo>
                      <a:pt x="1686" y="5446"/>
                    </a:lnTo>
                    <a:lnTo>
                      <a:pt x="1621" y="5445"/>
                    </a:lnTo>
                    <a:lnTo>
                      <a:pt x="1556" y="5442"/>
                    </a:lnTo>
                    <a:lnTo>
                      <a:pt x="1492" y="5437"/>
                    </a:lnTo>
                    <a:lnTo>
                      <a:pt x="1427" y="5431"/>
                    </a:lnTo>
                    <a:lnTo>
                      <a:pt x="1364" y="5421"/>
                    </a:lnTo>
                    <a:lnTo>
                      <a:pt x="1364" y="5421"/>
                    </a:lnTo>
                    <a:lnTo>
                      <a:pt x="1299" y="5410"/>
                    </a:lnTo>
                    <a:lnTo>
                      <a:pt x="1236" y="5397"/>
                    </a:lnTo>
                    <a:lnTo>
                      <a:pt x="1173" y="5381"/>
                    </a:lnTo>
                    <a:lnTo>
                      <a:pt x="1111" y="5365"/>
                    </a:lnTo>
                    <a:lnTo>
                      <a:pt x="1048" y="5346"/>
                    </a:lnTo>
                    <a:lnTo>
                      <a:pt x="986" y="5326"/>
                    </a:lnTo>
                    <a:lnTo>
                      <a:pt x="924" y="5306"/>
                    </a:lnTo>
                    <a:lnTo>
                      <a:pt x="863" y="5283"/>
                    </a:lnTo>
                    <a:lnTo>
                      <a:pt x="863" y="5283"/>
                    </a:lnTo>
                    <a:lnTo>
                      <a:pt x="748" y="5238"/>
                    </a:lnTo>
                    <a:lnTo>
                      <a:pt x="633" y="5191"/>
                    </a:lnTo>
                    <a:lnTo>
                      <a:pt x="519" y="5141"/>
                    </a:lnTo>
                    <a:lnTo>
                      <a:pt x="407" y="5089"/>
                    </a:lnTo>
                    <a:lnTo>
                      <a:pt x="407" y="5089"/>
                    </a:lnTo>
                    <a:lnTo>
                      <a:pt x="338" y="5057"/>
                    </a:lnTo>
                    <a:lnTo>
                      <a:pt x="269" y="5022"/>
                    </a:lnTo>
                    <a:lnTo>
                      <a:pt x="202" y="4987"/>
                    </a:lnTo>
                    <a:lnTo>
                      <a:pt x="135" y="4948"/>
                    </a:lnTo>
                    <a:lnTo>
                      <a:pt x="135" y="4948"/>
                    </a:lnTo>
                    <a:lnTo>
                      <a:pt x="107" y="4930"/>
                    </a:lnTo>
                    <a:lnTo>
                      <a:pt x="78" y="4913"/>
                    </a:lnTo>
                    <a:lnTo>
                      <a:pt x="50" y="4894"/>
                    </a:lnTo>
                    <a:lnTo>
                      <a:pt x="24" y="4874"/>
                    </a:lnTo>
                    <a:lnTo>
                      <a:pt x="24" y="4874"/>
                    </a:lnTo>
                    <a:lnTo>
                      <a:pt x="20" y="4870"/>
                    </a:lnTo>
                    <a:lnTo>
                      <a:pt x="15" y="4866"/>
                    </a:lnTo>
                    <a:lnTo>
                      <a:pt x="15" y="4866"/>
                    </a:lnTo>
                    <a:lnTo>
                      <a:pt x="14" y="4865"/>
                    </a:lnTo>
                    <a:lnTo>
                      <a:pt x="13" y="4864"/>
                    </a:lnTo>
                    <a:lnTo>
                      <a:pt x="14" y="4865"/>
                    </a:lnTo>
                    <a:lnTo>
                      <a:pt x="15" y="4870"/>
                    </a:lnTo>
                    <a:lnTo>
                      <a:pt x="15" y="4870"/>
                    </a:lnTo>
                    <a:lnTo>
                      <a:pt x="4" y="4876"/>
                    </a:lnTo>
                    <a:lnTo>
                      <a:pt x="4" y="4876"/>
                    </a:lnTo>
                    <a:lnTo>
                      <a:pt x="3" y="4875"/>
                    </a:lnTo>
                    <a:lnTo>
                      <a:pt x="4" y="4876"/>
                    </a:lnTo>
                    <a:lnTo>
                      <a:pt x="4" y="4876"/>
                    </a:lnTo>
                    <a:lnTo>
                      <a:pt x="7" y="4879"/>
                    </a:lnTo>
                    <a:lnTo>
                      <a:pt x="9" y="4879"/>
                    </a:lnTo>
                    <a:lnTo>
                      <a:pt x="12" y="4878"/>
                    </a:lnTo>
                    <a:lnTo>
                      <a:pt x="14" y="4876"/>
                    </a:lnTo>
                    <a:lnTo>
                      <a:pt x="17" y="4874"/>
                    </a:lnTo>
                    <a:lnTo>
                      <a:pt x="17" y="4871"/>
                    </a:lnTo>
                    <a:lnTo>
                      <a:pt x="17" y="4869"/>
                    </a:lnTo>
                    <a:lnTo>
                      <a:pt x="14" y="4866"/>
                    </a:lnTo>
                    <a:lnTo>
                      <a:pt x="14" y="4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3" name="Freeform 45">
                <a:extLst>
                  <a:ext uri="{FF2B5EF4-FFF2-40B4-BE49-F238E27FC236}">
                    <a16:creationId xmlns:a16="http://schemas.microsoft.com/office/drawing/2014/main" id="{DEBA1C01-7C59-4D3C-2E81-70979A30F3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2" y="1585"/>
                <a:ext cx="302" cy="829"/>
              </a:xfrm>
              <a:custGeom>
                <a:avLst/>
                <a:gdLst>
                  <a:gd name="T0" fmla="*/ 783 w 1209"/>
                  <a:gd name="T1" fmla="*/ 21 h 3318"/>
                  <a:gd name="T2" fmla="*/ 894 w 1209"/>
                  <a:gd name="T3" fmla="*/ 13 h 3318"/>
                  <a:gd name="T4" fmla="*/ 964 w 1209"/>
                  <a:gd name="T5" fmla="*/ 28 h 3318"/>
                  <a:gd name="T6" fmla="*/ 1013 w 1209"/>
                  <a:gd name="T7" fmla="*/ 55 h 3318"/>
                  <a:gd name="T8" fmla="*/ 1065 w 1209"/>
                  <a:gd name="T9" fmla="*/ 110 h 3318"/>
                  <a:gd name="T10" fmla="*/ 1094 w 1209"/>
                  <a:gd name="T11" fmla="*/ 161 h 3318"/>
                  <a:gd name="T12" fmla="*/ 1129 w 1209"/>
                  <a:gd name="T13" fmla="*/ 255 h 3318"/>
                  <a:gd name="T14" fmla="*/ 1152 w 1209"/>
                  <a:gd name="T15" fmla="*/ 354 h 3318"/>
                  <a:gd name="T16" fmla="*/ 1174 w 1209"/>
                  <a:gd name="T17" fmla="*/ 559 h 3318"/>
                  <a:gd name="T18" fmla="*/ 1190 w 1209"/>
                  <a:gd name="T19" fmla="*/ 776 h 3318"/>
                  <a:gd name="T20" fmla="*/ 1194 w 1209"/>
                  <a:gd name="T21" fmla="*/ 945 h 3318"/>
                  <a:gd name="T22" fmla="*/ 1187 w 1209"/>
                  <a:gd name="T23" fmla="*/ 1170 h 3318"/>
                  <a:gd name="T24" fmla="*/ 1173 w 1209"/>
                  <a:gd name="T25" fmla="*/ 1341 h 3318"/>
                  <a:gd name="T26" fmla="*/ 1140 w 1209"/>
                  <a:gd name="T27" fmla="*/ 1566 h 3318"/>
                  <a:gd name="T28" fmla="*/ 1097 w 1209"/>
                  <a:gd name="T29" fmla="*/ 1788 h 3318"/>
                  <a:gd name="T30" fmla="*/ 1043 w 1209"/>
                  <a:gd name="T31" fmla="*/ 2005 h 3318"/>
                  <a:gd name="T32" fmla="*/ 993 w 1209"/>
                  <a:gd name="T33" fmla="*/ 2163 h 3318"/>
                  <a:gd name="T34" fmla="*/ 908 w 1209"/>
                  <a:gd name="T35" fmla="*/ 2361 h 3318"/>
                  <a:gd name="T36" fmla="*/ 779 w 1209"/>
                  <a:gd name="T37" fmla="*/ 2599 h 3318"/>
                  <a:gd name="T38" fmla="*/ 619 w 1209"/>
                  <a:gd name="T39" fmla="*/ 2880 h 3318"/>
                  <a:gd name="T40" fmla="*/ 536 w 1209"/>
                  <a:gd name="T41" fmla="*/ 3039 h 3318"/>
                  <a:gd name="T42" fmla="*/ 499 w 1209"/>
                  <a:gd name="T43" fmla="*/ 3099 h 3318"/>
                  <a:gd name="T44" fmla="*/ 441 w 1209"/>
                  <a:gd name="T45" fmla="*/ 3169 h 3318"/>
                  <a:gd name="T46" fmla="*/ 393 w 1209"/>
                  <a:gd name="T47" fmla="*/ 3214 h 3318"/>
                  <a:gd name="T48" fmla="*/ 320 w 1209"/>
                  <a:gd name="T49" fmla="*/ 3260 h 3318"/>
                  <a:gd name="T50" fmla="*/ 241 w 1209"/>
                  <a:gd name="T51" fmla="*/ 3291 h 3318"/>
                  <a:gd name="T52" fmla="*/ 158 w 1209"/>
                  <a:gd name="T53" fmla="*/ 3304 h 3318"/>
                  <a:gd name="T54" fmla="*/ 93 w 1209"/>
                  <a:gd name="T55" fmla="*/ 3299 h 3318"/>
                  <a:gd name="T56" fmla="*/ 9 w 1209"/>
                  <a:gd name="T57" fmla="*/ 3275 h 3318"/>
                  <a:gd name="T58" fmla="*/ 1 w 1209"/>
                  <a:gd name="T59" fmla="*/ 3276 h 3318"/>
                  <a:gd name="T60" fmla="*/ 1 w 1209"/>
                  <a:gd name="T61" fmla="*/ 3288 h 3318"/>
                  <a:gd name="T62" fmla="*/ 46 w 1209"/>
                  <a:gd name="T63" fmla="*/ 3304 h 3318"/>
                  <a:gd name="T64" fmla="*/ 130 w 1209"/>
                  <a:gd name="T65" fmla="*/ 3318 h 3318"/>
                  <a:gd name="T66" fmla="*/ 215 w 1209"/>
                  <a:gd name="T67" fmla="*/ 3313 h 3318"/>
                  <a:gd name="T68" fmla="*/ 296 w 1209"/>
                  <a:gd name="T69" fmla="*/ 3289 h 3318"/>
                  <a:gd name="T70" fmla="*/ 355 w 1209"/>
                  <a:gd name="T71" fmla="*/ 3259 h 3318"/>
                  <a:gd name="T72" fmla="*/ 425 w 1209"/>
                  <a:gd name="T73" fmla="*/ 3205 h 3318"/>
                  <a:gd name="T74" fmla="*/ 471 w 1209"/>
                  <a:gd name="T75" fmla="*/ 3159 h 3318"/>
                  <a:gd name="T76" fmla="*/ 528 w 1209"/>
                  <a:gd name="T77" fmla="*/ 3081 h 3318"/>
                  <a:gd name="T78" fmla="*/ 599 w 1209"/>
                  <a:gd name="T79" fmla="*/ 2948 h 3318"/>
                  <a:gd name="T80" fmla="*/ 843 w 1209"/>
                  <a:gd name="T81" fmla="*/ 2515 h 3318"/>
                  <a:gd name="T82" fmla="*/ 944 w 1209"/>
                  <a:gd name="T83" fmla="*/ 2319 h 3318"/>
                  <a:gd name="T84" fmla="*/ 1008 w 1209"/>
                  <a:gd name="T85" fmla="*/ 2163 h 3318"/>
                  <a:gd name="T86" fmla="*/ 1074 w 1209"/>
                  <a:gd name="T87" fmla="*/ 1947 h 3318"/>
                  <a:gd name="T88" fmla="*/ 1127 w 1209"/>
                  <a:gd name="T89" fmla="*/ 1724 h 3318"/>
                  <a:gd name="T90" fmla="*/ 1167 w 1209"/>
                  <a:gd name="T91" fmla="*/ 1495 h 3318"/>
                  <a:gd name="T92" fmla="*/ 1189 w 1209"/>
                  <a:gd name="T93" fmla="*/ 1321 h 3318"/>
                  <a:gd name="T94" fmla="*/ 1207 w 1209"/>
                  <a:gd name="T95" fmla="*/ 1086 h 3318"/>
                  <a:gd name="T96" fmla="*/ 1208 w 1209"/>
                  <a:gd name="T97" fmla="*/ 852 h 3318"/>
                  <a:gd name="T98" fmla="*/ 1199 w 1209"/>
                  <a:gd name="T99" fmla="*/ 679 h 3318"/>
                  <a:gd name="T100" fmla="*/ 1180 w 1209"/>
                  <a:gd name="T101" fmla="*/ 467 h 3318"/>
                  <a:gd name="T102" fmla="*/ 1159 w 1209"/>
                  <a:gd name="T103" fmla="*/ 313 h 3318"/>
                  <a:gd name="T104" fmla="*/ 1132 w 1209"/>
                  <a:gd name="T105" fmla="*/ 212 h 3318"/>
                  <a:gd name="T106" fmla="*/ 1108 w 1209"/>
                  <a:gd name="T107" fmla="*/ 154 h 3318"/>
                  <a:gd name="T108" fmla="*/ 1062 w 1209"/>
                  <a:gd name="T109" fmla="*/ 81 h 3318"/>
                  <a:gd name="T110" fmla="*/ 1020 w 1209"/>
                  <a:gd name="T111" fmla="*/ 42 h 3318"/>
                  <a:gd name="T112" fmla="*/ 960 w 1209"/>
                  <a:gd name="T113" fmla="*/ 12 h 3318"/>
                  <a:gd name="T114" fmla="*/ 895 w 1209"/>
                  <a:gd name="T115" fmla="*/ 1 h 3318"/>
                  <a:gd name="T116" fmla="*/ 791 w 1209"/>
                  <a:gd name="T117" fmla="*/ 6 h 3318"/>
                  <a:gd name="T118" fmla="*/ 709 w 1209"/>
                  <a:gd name="T119" fmla="*/ 20 h 3318"/>
                  <a:gd name="T120" fmla="*/ 704 w 1209"/>
                  <a:gd name="T121" fmla="*/ 28 h 3318"/>
                  <a:gd name="T122" fmla="*/ 713 w 1209"/>
                  <a:gd name="T123" fmla="*/ 33 h 3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09" h="3318">
                    <a:moveTo>
                      <a:pt x="713" y="33"/>
                    </a:moveTo>
                    <a:lnTo>
                      <a:pt x="713" y="33"/>
                    </a:lnTo>
                    <a:lnTo>
                      <a:pt x="748" y="27"/>
                    </a:lnTo>
                    <a:lnTo>
                      <a:pt x="783" y="21"/>
                    </a:lnTo>
                    <a:lnTo>
                      <a:pt x="820" y="16"/>
                    </a:lnTo>
                    <a:lnTo>
                      <a:pt x="856" y="13"/>
                    </a:lnTo>
                    <a:lnTo>
                      <a:pt x="875" y="13"/>
                    </a:lnTo>
                    <a:lnTo>
                      <a:pt x="894" y="13"/>
                    </a:lnTo>
                    <a:lnTo>
                      <a:pt x="911" y="16"/>
                    </a:lnTo>
                    <a:lnTo>
                      <a:pt x="929" y="18"/>
                    </a:lnTo>
                    <a:lnTo>
                      <a:pt x="947" y="22"/>
                    </a:lnTo>
                    <a:lnTo>
                      <a:pt x="964" y="28"/>
                    </a:lnTo>
                    <a:lnTo>
                      <a:pt x="980" y="35"/>
                    </a:lnTo>
                    <a:lnTo>
                      <a:pt x="997" y="43"/>
                    </a:lnTo>
                    <a:lnTo>
                      <a:pt x="997" y="43"/>
                    </a:lnTo>
                    <a:lnTo>
                      <a:pt x="1013" y="55"/>
                    </a:lnTo>
                    <a:lnTo>
                      <a:pt x="1028" y="67"/>
                    </a:lnTo>
                    <a:lnTo>
                      <a:pt x="1042" y="80"/>
                    </a:lnTo>
                    <a:lnTo>
                      <a:pt x="1054" y="95"/>
                    </a:lnTo>
                    <a:lnTo>
                      <a:pt x="1065" y="110"/>
                    </a:lnTo>
                    <a:lnTo>
                      <a:pt x="1075" y="126"/>
                    </a:lnTo>
                    <a:lnTo>
                      <a:pt x="1085" y="144"/>
                    </a:lnTo>
                    <a:lnTo>
                      <a:pt x="1094" y="161"/>
                    </a:lnTo>
                    <a:lnTo>
                      <a:pt x="1094" y="161"/>
                    </a:lnTo>
                    <a:lnTo>
                      <a:pt x="1104" y="184"/>
                    </a:lnTo>
                    <a:lnTo>
                      <a:pt x="1114" y="207"/>
                    </a:lnTo>
                    <a:lnTo>
                      <a:pt x="1122" y="231"/>
                    </a:lnTo>
                    <a:lnTo>
                      <a:pt x="1129" y="255"/>
                    </a:lnTo>
                    <a:lnTo>
                      <a:pt x="1135" y="280"/>
                    </a:lnTo>
                    <a:lnTo>
                      <a:pt x="1142" y="305"/>
                    </a:lnTo>
                    <a:lnTo>
                      <a:pt x="1152" y="354"/>
                    </a:lnTo>
                    <a:lnTo>
                      <a:pt x="1152" y="354"/>
                    </a:lnTo>
                    <a:lnTo>
                      <a:pt x="1159" y="405"/>
                    </a:lnTo>
                    <a:lnTo>
                      <a:pt x="1165" y="457"/>
                    </a:lnTo>
                    <a:lnTo>
                      <a:pt x="1170" y="508"/>
                    </a:lnTo>
                    <a:lnTo>
                      <a:pt x="1174" y="559"/>
                    </a:lnTo>
                    <a:lnTo>
                      <a:pt x="1174" y="559"/>
                    </a:lnTo>
                    <a:lnTo>
                      <a:pt x="1183" y="668"/>
                    </a:lnTo>
                    <a:lnTo>
                      <a:pt x="1187" y="722"/>
                    </a:lnTo>
                    <a:lnTo>
                      <a:pt x="1190" y="776"/>
                    </a:lnTo>
                    <a:lnTo>
                      <a:pt x="1190" y="776"/>
                    </a:lnTo>
                    <a:lnTo>
                      <a:pt x="1193" y="832"/>
                    </a:lnTo>
                    <a:lnTo>
                      <a:pt x="1194" y="889"/>
                    </a:lnTo>
                    <a:lnTo>
                      <a:pt x="1194" y="945"/>
                    </a:lnTo>
                    <a:lnTo>
                      <a:pt x="1194" y="1001"/>
                    </a:lnTo>
                    <a:lnTo>
                      <a:pt x="1193" y="1058"/>
                    </a:lnTo>
                    <a:lnTo>
                      <a:pt x="1190" y="1114"/>
                    </a:lnTo>
                    <a:lnTo>
                      <a:pt x="1187" y="1170"/>
                    </a:lnTo>
                    <a:lnTo>
                      <a:pt x="1183" y="1227"/>
                    </a:lnTo>
                    <a:lnTo>
                      <a:pt x="1183" y="1227"/>
                    </a:lnTo>
                    <a:lnTo>
                      <a:pt x="1178" y="1283"/>
                    </a:lnTo>
                    <a:lnTo>
                      <a:pt x="1173" y="1341"/>
                    </a:lnTo>
                    <a:lnTo>
                      <a:pt x="1165" y="1397"/>
                    </a:lnTo>
                    <a:lnTo>
                      <a:pt x="1158" y="1453"/>
                    </a:lnTo>
                    <a:lnTo>
                      <a:pt x="1149" y="1510"/>
                    </a:lnTo>
                    <a:lnTo>
                      <a:pt x="1140" y="1566"/>
                    </a:lnTo>
                    <a:lnTo>
                      <a:pt x="1130" y="1622"/>
                    </a:lnTo>
                    <a:lnTo>
                      <a:pt x="1120" y="1679"/>
                    </a:lnTo>
                    <a:lnTo>
                      <a:pt x="1120" y="1679"/>
                    </a:lnTo>
                    <a:lnTo>
                      <a:pt x="1097" y="1788"/>
                    </a:lnTo>
                    <a:lnTo>
                      <a:pt x="1085" y="1843"/>
                    </a:lnTo>
                    <a:lnTo>
                      <a:pt x="1072" y="1897"/>
                    </a:lnTo>
                    <a:lnTo>
                      <a:pt x="1058" y="1952"/>
                    </a:lnTo>
                    <a:lnTo>
                      <a:pt x="1043" y="2005"/>
                    </a:lnTo>
                    <a:lnTo>
                      <a:pt x="1028" y="2059"/>
                    </a:lnTo>
                    <a:lnTo>
                      <a:pt x="1010" y="2113"/>
                    </a:lnTo>
                    <a:lnTo>
                      <a:pt x="1010" y="2113"/>
                    </a:lnTo>
                    <a:lnTo>
                      <a:pt x="993" y="2163"/>
                    </a:lnTo>
                    <a:lnTo>
                      <a:pt x="973" y="2215"/>
                    </a:lnTo>
                    <a:lnTo>
                      <a:pt x="953" y="2263"/>
                    </a:lnTo>
                    <a:lnTo>
                      <a:pt x="930" y="2312"/>
                    </a:lnTo>
                    <a:lnTo>
                      <a:pt x="908" y="2361"/>
                    </a:lnTo>
                    <a:lnTo>
                      <a:pt x="883" y="2410"/>
                    </a:lnTo>
                    <a:lnTo>
                      <a:pt x="858" y="2458"/>
                    </a:lnTo>
                    <a:lnTo>
                      <a:pt x="833" y="2505"/>
                    </a:lnTo>
                    <a:lnTo>
                      <a:pt x="779" y="2599"/>
                    </a:lnTo>
                    <a:lnTo>
                      <a:pt x="725" y="2693"/>
                    </a:lnTo>
                    <a:lnTo>
                      <a:pt x="671" y="2786"/>
                    </a:lnTo>
                    <a:lnTo>
                      <a:pt x="619" y="2880"/>
                    </a:lnTo>
                    <a:lnTo>
                      <a:pt x="619" y="2880"/>
                    </a:lnTo>
                    <a:lnTo>
                      <a:pt x="570" y="2970"/>
                    </a:lnTo>
                    <a:lnTo>
                      <a:pt x="570" y="2970"/>
                    </a:lnTo>
                    <a:lnTo>
                      <a:pt x="548" y="3016"/>
                    </a:lnTo>
                    <a:lnTo>
                      <a:pt x="536" y="3039"/>
                    </a:lnTo>
                    <a:lnTo>
                      <a:pt x="524" y="3060"/>
                    </a:lnTo>
                    <a:lnTo>
                      <a:pt x="524" y="3060"/>
                    </a:lnTo>
                    <a:lnTo>
                      <a:pt x="511" y="3080"/>
                    </a:lnTo>
                    <a:lnTo>
                      <a:pt x="499" y="3099"/>
                    </a:lnTo>
                    <a:lnTo>
                      <a:pt x="485" y="3116"/>
                    </a:lnTo>
                    <a:lnTo>
                      <a:pt x="471" y="3135"/>
                    </a:lnTo>
                    <a:lnTo>
                      <a:pt x="456" y="3151"/>
                    </a:lnTo>
                    <a:lnTo>
                      <a:pt x="441" y="3169"/>
                    </a:lnTo>
                    <a:lnTo>
                      <a:pt x="425" y="3184"/>
                    </a:lnTo>
                    <a:lnTo>
                      <a:pt x="409" y="3200"/>
                    </a:lnTo>
                    <a:lnTo>
                      <a:pt x="409" y="3200"/>
                    </a:lnTo>
                    <a:lnTo>
                      <a:pt x="393" y="3214"/>
                    </a:lnTo>
                    <a:lnTo>
                      <a:pt x="375" y="3226"/>
                    </a:lnTo>
                    <a:lnTo>
                      <a:pt x="358" y="3239"/>
                    </a:lnTo>
                    <a:lnTo>
                      <a:pt x="339" y="3250"/>
                    </a:lnTo>
                    <a:lnTo>
                      <a:pt x="320" y="3260"/>
                    </a:lnTo>
                    <a:lnTo>
                      <a:pt x="301" y="3270"/>
                    </a:lnTo>
                    <a:lnTo>
                      <a:pt x="281" y="3278"/>
                    </a:lnTo>
                    <a:lnTo>
                      <a:pt x="261" y="3285"/>
                    </a:lnTo>
                    <a:lnTo>
                      <a:pt x="241" y="3291"/>
                    </a:lnTo>
                    <a:lnTo>
                      <a:pt x="221" y="3296"/>
                    </a:lnTo>
                    <a:lnTo>
                      <a:pt x="200" y="3300"/>
                    </a:lnTo>
                    <a:lnTo>
                      <a:pt x="179" y="3303"/>
                    </a:lnTo>
                    <a:lnTo>
                      <a:pt x="158" y="3304"/>
                    </a:lnTo>
                    <a:lnTo>
                      <a:pt x="136" y="3304"/>
                    </a:lnTo>
                    <a:lnTo>
                      <a:pt x="115" y="3303"/>
                    </a:lnTo>
                    <a:lnTo>
                      <a:pt x="93" y="3299"/>
                    </a:lnTo>
                    <a:lnTo>
                      <a:pt x="93" y="3299"/>
                    </a:lnTo>
                    <a:lnTo>
                      <a:pt x="71" y="3295"/>
                    </a:lnTo>
                    <a:lnTo>
                      <a:pt x="50" y="3289"/>
                    </a:lnTo>
                    <a:lnTo>
                      <a:pt x="29" y="3283"/>
                    </a:lnTo>
                    <a:lnTo>
                      <a:pt x="9" y="3275"/>
                    </a:lnTo>
                    <a:lnTo>
                      <a:pt x="9" y="3275"/>
                    </a:lnTo>
                    <a:lnTo>
                      <a:pt x="5" y="3274"/>
                    </a:lnTo>
                    <a:lnTo>
                      <a:pt x="3" y="3275"/>
                    </a:lnTo>
                    <a:lnTo>
                      <a:pt x="1" y="3276"/>
                    </a:lnTo>
                    <a:lnTo>
                      <a:pt x="0" y="3279"/>
                    </a:lnTo>
                    <a:lnTo>
                      <a:pt x="0" y="3283"/>
                    </a:lnTo>
                    <a:lnTo>
                      <a:pt x="0" y="3285"/>
                    </a:lnTo>
                    <a:lnTo>
                      <a:pt x="1" y="3288"/>
                    </a:lnTo>
                    <a:lnTo>
                      <a:pt x="5" y="3289"/>
                    </a:lnTo>
                    <a:lnTo>
                      <a:pt x="5" y="3289"/>
                    </a:lnTo>
                    <a:lnTo>
                      <a:pt x="25" y="3296"/>
                    </a:lnTo>
                    <a:lnTo>
                      <a:pt x="46" y="3304"/>
                    </a:lnTo>
                    <a:lnTo>
                      <a:pt x="68" y="3309"/>
                    </a:lnTo>
                    <a:lnTo>
                      <a:pt x="88" y="3313"/>
                    </a:lnTo>
                    <a:lnTo>
                      <a:pt x="109" y="3317"/>
                    </a:lnTo>
                    <a:lnTo>
                      <a:pt x="130" y="3318"/>
                    </a:lnTo>
                    <a:lnTo>
                      <a:pt x="151" y="3318"/>
                    </a:lnTo>
                    <a:lnTo>
                      <a:pt x="173" y="3318"/>
                    </a:lnTo>
                    <a:lnTo>
                      <a:pt x="194" y="3315"/>
                    </a:lnTo>
                    <a:lnTo>
                      <a:pt x="215" y="3313"/>
                    </a:lnTo>
                    <a:lnTo>
                      <a:pt x="235" y="3309"/>
                    </a:lnTo>
                    <a:lnTo>
                      <a:pt x="256" y="3303"/>
                    </a:lnTo>
                    <a:lnTo>
                      <a:pt x="276" y="3296"/>
                    </a:lnTo>
                    <a:lnTo>
                      <a:pt x="296" y="3289"/>
                    </a:lnTo>
                    <a:lnTo>
                      <a:pt x="316" y="3280"/>
                    </a:lnTo>
                    <a:lnTo>
                      <a:pt x="336" y="3270"/>
                    </a:lnTo>
                    <a:lnTo>
                      <a:pt x="336" y="3270"/>
                    </a:lnTo>
                    <a:lnTo>
                      <a:pt x="355" y="3259"/>
                    </a:lnTo>
                    <a:lnTo>
                      <a:pt x="374" y="3246"/>
                    </a:lnTo>
                    <a:lnTo>
                      <a:pt x="391" y="3234"/>
                    </a:lnTo>
                    <a:lnTo>
                      <a:pt x="409" y="3220"/>
                    </a:lnTo>
                    <a:lnTo>
                      <a:pt x="425" y="3205"/>
                    </a:lnTo>
                    <a:lnTo>
                      <a:pt x="441" y="3190"/>
                    </a:lnTo>
                    <a:lnTo>
                      <a:pt x="456" y="3175"/>
                    </a:lnTo>
                    <a:lnTo>
                      <a:pt x="471" y="3159"/>
                    </a:lnTo>
                    <a:lnTo>
                      <a:pt x="471" y="3159"/>
                    </a:lnTo>
                    <a:lnTo>
                      <a:pt x="486" y="3140"/>
                    </a:lnTo>
                    <a:lnTo>
                      <a:pt x="500" y="3121"/>
                    </a:lnTo>
                    <a:lnTo>
                      <a:pt x="514" y="3101"/>
                    </a:lnTo>
                    <a:lnTo>
                      <a:pt x="528" y="3081"/>
                    </a:lnTo>
                    <a:lnTo>
                      <a:pt x="551" y="3040"/>
                    </a:lnTo>
                    <a:lnTo>
                      <a:pt x="574" y="2997"/>
                    </a:lnTo>
                    <a:lnTo>
                      <a:pt x="574" y="2997"/>
                    </a:lnTo>
                    <a:lnTo>
                      <a:pt x="599" y="2948"/>
                    </a:lnTo>
                    <a:lnTo>
                      <a:pt x="625" y="2900"/>
                    </a:lnTo>
                    <a:lnTo>
                      <a:pt x="679" y="2803"/>
                    </a:lnTo>
                    <a:lnTo>
                      <a:pt x="789" y="2612"/>
                    </a:lnTo>
                    <a:lnTo>
                      <a:pt x="843" y="2515"/>
                    </a:lnTo>
                    <a:lnTo>
                      <a:pt x="869" y="2466"/>
                    </a:lnTo>
                    <a:lnTo>
                      <a:pt x="895" y="2417"/>
                    </a:lnTo>
                    <a:lnTo>
                      <a:pt x="920" y="2369"/>
                    </a:lnTo>
                    <a:lnTo>
                      <a:pt x="944" y="2319"/>
                    </a:lnTo>
                    <a:lnTo>
                      <a:pt x="967" y="2267"/>
                    </a:lnTo>
                    <a:lnTo>
                      <a:pt x="988" y="2217"/>
                    </a:lnTo>
                    <a:lnTo>
                      <a:pt x="988" y="2217"/>
                    </a:lnTo>
                    <a:lnTo>
                      <a:pt x="1008" y="2163"/>
                    </a:lnTo>
                    <a:lnTo>
                      <a:pt x="1027" y="2111"/>
                    </a:lnTo>
                    <a:lnTo>
                      <a:pt x="1044" y="2056"/>
                    </a:lnTo>
                    <a:lnTo>
                      <a:pt x="1060" y="2002"/>
                    </a:lnTo>
                    <a:lnTo>
                      <a:pt x="1074" y="1947"/>
                    </a:lnTo>
                    <a:lnTo>
                      <a:pt x="1088" y="1892"/>
                    </a:lnTo>
                    <a:lnTo>
                      <a:pt x="1114" y="1780"/>
                    </a:lnTo>
                    <a:lnTo>
                      <a:pt x="1114" y="1780"/>
                    </a:lnTo>
                    <a:lnTo>
                      <a:pt x="1127" y="1724"/>
                    </a:lnTo>
                    <a:lnTo>
                      <a:pt x="1138" y="1666"/>
                    </a:lnTo>
                    <a:lnTo>
                      <a:pt x="1148" y="1610"/>
                    </a:lnTo>
                    <a:lnTo>
                      <a:pt x="1158" y="1552"/>
                    </a:lnTo>
                    <a:lnTo>
                      <a:pt x="1167" y="1495"/>
                    </a:lnTo>
                    <a:lnTo>
                      <a:pt x="1175" y="1437"/>
                    </a:lnTo>
                    <a:lnTo>
                      <a:pt x="1183" y="1378"/>
                    </a:lnTo>
                    <a:lnTo>
                      <a:pt x="1189" y="1321"/>
                    </a:lnTo>
                    <a:lnTo>
                      <a:pt x="1189" y="1321"/>
                    </a:lnTo>
                    <a:lnTo>
                      <a:pt x="1195" y="1263"/>
                    </a:lnTo>
                    <a:lnTo>
                      <a:pt x="1200" y="1204"/>
                    </a:lnTo>
                    <a:lnTo>
                      <a:pt x="1204" y="1145"/>
                    </a:lnTo>
                    <a:lnTo>
                      <a:pt x="1207" y="1086"/>
                    </a:lnTo>
                    <a:lnTo>
                      <a:pt x="1209" y="1028"/>
                    </a:lnTo>
                    <a:lnTo>
                      <a:pt x="1209" y="970"/>
                    </a:lnTo>
                    <a:lnTo>
                      <a:pt x="1209" y="911"/>
                    </a:lnTo>
                    <a:lnTo>
                      <a:pt x="1208" y="852"/>
                    </a:lnTo>
                    <a:lnTo>
                      <a:pt x="1208" y="852"/>
                    </a:lnTo>
                    <a:lnTo>
                      <a:pt x="1207" y="795"/>
                    </a:lnTo>
                    <a:lnTo>
                      <a:pt x="1203" y="737"/>
                    </a:lnTo>
                    <a:lnTo>
                      <a:pt x="1199" y="679"/>
                    </a:lnTo>
                    <a:lnTo>
                      <a:pt x="1194" y="623"/>
                    </a:lnTo>
                    <a:lnTo>
                      <a:pt x="1194" y="623"/>
                    </a:lnTo>
                    <a:lnTo>
                      <a:pt x="1185" y="519"/>
                    </a:lnTo>
                    <a:lnTo>
                      <a:pt x="1180" y="467"/>
                    </a:lnTo>
                    <a:lnTo>
                      <a:pt x="1175" y="415"/>
                    </a:lnTo>
                    <a:lnTo>
                      <a:pt x="1175" y="415"/>
                    </a:lnTo>
                    <a:lnTo>
                      <a:pt x="1168" y="364"/>
                    </a:lnTo>
                    <a:lnTo>
                      <a:pt x="1159" y="313"/>
                    </a:lnTo>
                    <a:lnTo>
                      <a:pt x="1153" y="288"/>
                    </a:lnTo>
                    <a:lnTo>
                      <a:pt x="1147" y="262"/>
                    </a:lnTo>
                    <a:lnTo>
                      <a:pt x="1139" y="237"/>
                    </a:lnTo>
                    <a:lnTo>
                      <a:pt x="1132" y="212"/>
                    </a:lnTo>
                    <a:lnTo>
                      <a:pt x="1132" y="212"/>
                    </a:lnTo>
                    <a:lnTo>
                      <a:pt x="1124" y="192"/>
                    </a:lnTo>
                    <a:lnTo>
                      <a:pt x="1117" y="172"/>
                    </a:lnTo>
                    <a:lnTo>
                      <a:pt x="1108" y="154"/>
                    </a:lnTo>
                    <a:lnTo>
                      <a:pt x="1098" y="135"/>
                    </a:lnTo>
                    <a:lnTo>
                      <a:pt x="1087" y="116"/>
                    </a:lnTo>
                    <a:lnTo>
                      <a:pt x="1075" y="98"/>
                    </a:lnTo>
                    <a:lnTo>
                      <a:pt x="1062" y="81"/>
                    </a:lnTo>
                    <a:lnTo>
                      <a:pt x="1048" y="65"/>
                    </a:lnTo>
                    <a:lnTo>
                      <a:pt x="1048" y="65"/>
                    </a:lnTo>
                    <a:lnTo>
                      <a:pt x="1034" y="53"/>
                    </a:lnTo>
                    <a:lnTo>
                      <a:pt x="1020" y="42"/>
                    </a:lnTo>
                    <a:lnTo>
                      <a:pt x="1007" y="32"/>
                    </a:lnTo>
                    <a:lnTo>
                      <a:pt x="992" y="25"/>
                    </a:lnTo>
                    <a:lnTo>
                      <a:pt x="977" y="18"/>
                    </a:lnTo>
                    <a:lnTo>
                      <a:pt x="960" y="12"/>
                    </a:lnTo>
                    <a:lnTo>
                      <a:pt x="944" y="8"/>
                    </a:lnTo>
                    <a:lnTo>
                      <a:pt x="928" y="5"/>
                    </a:lnTo>
                    <a:lnTo>
                      <a:pt x="911" y="2"/>
                    </a:lnTo>
                    <a:lnTo>
                      <a:pt x="895" y="1"/>
                    </a:lnTo>
                    <a:lnTo>
                      <a:pt x="878" y="0"/>
                    </a:lnTo>
                    <a:lnTo>
                      <a:pt x="860" y="0"/>
                    </a:lnTo>
                    <a:lnTo>
                      <a:pt x="826" y="1"/>
                    </a:lnTo>
                    <a:lnTo>
                      <a:pt x="791" y="6"/>
                    </a:lnTo>
                    <a:lnTo>
                      <a:pt x="791" y="6"/>
                    </a:lnTo>
                    <a:lnTo>
                      <a:pt x="750" y="12"/>
                    </a:lnTo>
                    <a:lnTo>
                      <a:pt x="709" y="20"/>
                    </a:lnTo>
                    <a:lnTo>
                      <a:pt x="709" y="20"/>
                    </a:lnTo>
                    <a:lnTo>
                      <a:pt x="705" y="21"/>
                    </a:lnTo>
                    <a:lnTo>
                      <a:pt x="704" y="23"/>
                    </a:lnTo>
                    <a:lnTo>
                      <a:pt x="703" y="26"/>
                    </a:lnTo>
                    <a:lnTo>
                      <a:pt x="704" y="28"/>
                    </a:lnTo>
                    <a:lnTo>
                      <a:pt x="705" y="31"/>
                    </a:lnTo>
                    <a:lnTo>
                      <a:pt x="706" y="33"/>
                    </a:lnTo>
                    <a:lnTo>
                      <a:pt x="709" y="33"/>
                    </a:lnTo>
                    <a:lnTo>
                      <a:pt x="713" y="33"/>
                    </a:lnTo>
                    <a:lnTo>
                      <a:pt x="713" y="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4" name="Freeform 46">
                <a:extLst>
                  <a:ext uri="{FF2B5EF4-FFF2-40B4-BE49-F238E27FC236}">
                    <a16:creationId xmlns:a16="http://schemas.microsoft.com/office/drawing/2014/main" id="{9C5443AC-75DB-A72A-3D8B-27859D437A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8" y="565"/>
                <a:ext cx="520" cy="1346"/>
              </a:xfrm>
              <a:custGeom>
                <a:avLst/>
                <a:gdLst>
                  <a:gd name="T0" fmla="*/ 60 w 2080"/>
                  <a:gd name="T1" fmla="*/ 52 h 5386"/>
                  <a:gd name="T2" fmla="*/ 182 w 2080"/>
                  <a:gd name="T3" fmla="*/ 107 h 5386"/>
                  <a:gd name="T4" fmla="*/ 376 w 2080"/>
                  <a:gd name="T5" fmla="*/ 165 h 5386"/>
                  <a:gd name="T6" fmla="*/ 505 w 2080"/>
                  <a:gd name="T7" fmla="*/ 207 h 5386"/>
                  <a:gd name="T8" fmla="*/ 634 w 2080"/>
                  <a:gd name="T9" fmla="*/ 267 h 5386"/>
                  <a:gd name="T10" fmla="*/ 752 w 2080"/>
                  <a:gd name="T11" fmla="*/ 345 h 5386"/>
                  <a:gd name="T12" fmla="*/ 867 w 2080"/>
                  <a:gd name="T13" fmla="*/ 433 h 5386"/>
                  <a:gd name="T14" fmla="*/ 972 w 2080"/>
                  <a:gd name="T15" fmla="*/ 532 h 5386"/>
                  <a:gd name="T16" fmla="*/ 1047 w 2080"/>
                  <a:gd name="T17" fmla="*/ 617 h 5386"/>
                  <a:gd name="T18" fmla="*/ 1160 w 2080"/>
                  <a:gd name="T19" fmla="*/ 767 h 5386"/>
                  <a:gd name="T20" fmla="*/ 1336 w 2080"/>
                  <a:gd name="T21" fmla="*/ 1024 h 5386"/>
                  <a:gd name="T22" fmla="*/ 1455 w 2080"/>
                  <a:gd name="T23" fmla="*/ 1224 h 5386"/>
                  <a:gd name="T24" fmla="*/ 1596 w 2080"/>
                  <a:gd name="T25" fmla="*/ 1499 h 5386"/>
                  <a:gd name="T26" fmla="*/ 1686 w 2080"/>
                  <a:gd name="T27" fmla="*/ 1708 h 5386"/>
                  <a:gd name="T28" fmla="*/ 1779 w 2080"/>
                  <a:gd name="T29" fmla="*/ 1994 h 5386"/>
                  <a:gd name="T30" fmla="*/ 1827 w 2080"/>
                  <a:gd name="T31" fmla="*/ 2214 h 5386"/>
                  <a:gd name="T32" fmla="*/ 1870 w 2080"/>
                  <a:gd name="T33" fmla="*/ 2516 h 5386"/>
                  <a:gd name="T34" fmla="*/ 1889 w 2080"/>
                  <a:gd name="T35" fmla="*/ 2742 h 5386"/>
                  <a:gd name="T36" fmla="*/ 1905 w 2080"/>
                  <a:gd name="T37" fmla="*/ 3201 h 5386"/>
                  <a:gd name="T38" fmla="*/ 1916 w 2080"/>
                  <a:gd name="T39" fmla="*/ 3962 h 5386"/>
                  <a:gd name="T40" fmla="*/ 1931 w 2080"/>
                  <a:gd name="T41" fmla="*/ 4258 h 5386"/>
                  <a:gd name="T42" fmla="*/ 1961 w 2080"/>
                  <a:gd name="T43" fmla="*/ 4552 h 5386"/>
                  <a:gd name="T44" fmla="*/ 1997 w 2080"/>
                  <a:gd name="T45" fmla="*/ 4796 h 5386"/>
                  <a:gd name="T46" fmla="*/ 2031 w 2080"/>
                  <a:gd name="T47" fmla="*/ 5046 h 5386"/>
                  <a:gd name="T48" fmla="*/ 2065 w 2080"/>
                  <a:gd name="T49" fmla="*/ 5378 h 5386"/>
                  <a:gd name="T50" fmla="*/ 2071 w 2080"/>
                  <a:gd name="T51" fmla="*/ 5386 h 5386"/>
                  <a:gd name="T52" fmla="*/ 2080 w 2080"/>
                  <a:gd name="T53" fmla="*/ 5382 h 5386"/>
                  <a:gd name="T54" fmla="*/ 2056 w 2080"/>
                  <a:gd name="T55" fmla="*/ 5129 h 5386"/>
                  <a:gd name="T56" fmla="*/ 2014 w 2080"/>
                  <a:gd name="T57" fmla="*/ 4799 h 5386"/>
                  <a:gd name="T58" fmla="*/ 1979 w 2080"/>
                  <a:gd name="T59" fmla="*/ 4562 h 5386"/>
                  <a:gd name="T60" fmla="*/ 1946 w 2080"/>
                  <a:gd name="T61" fmla="*/ 4253 h 5386"/>
                  <a:gd name="T62" fmla="*/ 1930 w 2080"/>
                  <a:gd name="T63" fmla="*/ 3942 h 5386"/>
                  <a:gd name="T64" fmla="*/ 1922 w 2080"/>
                  <a:gd name="T65" fmla="*/ 3325 h 5386"/>
                  <a:gd name="T66" fmla="*/ 1911 w 2080"/>
                  <a:gd name="T67" fmla="*/ 2863 h 5386"/>
                  <a:gd name="T68" fmla="*/ 1890 w 2080"/>
                  <a:gd name="T69" fmla="*/ 2563 h 5386"/>
                  <a:gd name="T70" fmla="*/ 1852 w 2080"/>
                  <a:gd name="T71" fmla="*/ 2265 h 5386"/>
                  <a:gd name="T72" fmla="*/ 1789 w 2080"/>
                  <a:gd name="T73" fmla="*/ 1972 h 5386"/>
                  <a:gd name="T74" fmla="*/ 1695 w 2080"/>
                  <a:gd name="T75" fmla="*/ 1687 h 5386"/>
                  <a:gd name="T76" fmla="*/ 1601 w 2080"/>
                  <a:gd name="T77" fmla="*/ 1474 h 5386"/>
                  <a:gd name="T78" fmla="*/ 1459 w 2080"/>
                  <a:gd name="T79" fmla="*/ 1201 h 5386"/>
                  <a:gd name="T80" fmla="*/ 1296 w 2080"/>
                  <a:gd name="T81" fmla="*/ 938 h 5386"/>
                  <a:gd name="T82" fmla="*/ 1117 w 2080"/>
                  <a:gd name="T83" fmla="*/ 685 h 5386"/>
                  <a:gd name="T84" fmla="*/ 1026 w 2080"/>
                  <a:gd name="T85" fmla="*/ 569 h 5386"/>
                  <a:gd name="T86" fmla="*/ 927 w 2080"/>
                  <a:gd name="T87" fmla="*/ 467 h 5386"/>
                  <a:gd name="T88" fmla="*/ 821 w 2080"/>
                  <a:gd name="T89" fmla="*/ 377 h 5386"/>
                  <a:gd name="T90" fmla="*/ 679 w 2080"/>
                  <a:gd name="T91" fmla="*/ 274 h 5386"/>
                  <a:gd name="T92" fmla="*/ 587 w 2080"/>
                  <a:gd name="T93" fmla="*/ 224 h 5386"/>
                  <a:gd name="T94" fmla="*/ 459 w 2080"/>
                  <a:gd name="T95" fmla="*/ 175 h 5386"/>
                  <a:gd name="T96" fmla="*/ 227 w 2080"/>
                  <a:gd name="T97" fmla="*/ 107 h 5386"/>
                  <a:gd name="T98" fmla="*/ 130 w 2080"/>
                  <a:gd name="T99" fmla="*/ 70 h 5386"/>
                  <a:gd name="T100" fmla="*/ 11 w 2080"/>
                  <a:gd name="T101" fmla="*/ 1 h 5386"/>
                  <a:gd name="T102" fmla="*/ 2 w 2080"/>
                  <a:gd name="T103" fmla="*/ 1 h 5386"/>
                  <a:gd name="T104" fmla="*/ 1 w 2080"/>
                  <a:gd name="T105" fmla="*/ 11 h 5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080" h="5386">
                    <a:moveTo>
                      <a:pt x="2" y="14"/>
                    </a:moveTo>
                    <a:lnTo>
                      <a:pt x="2" y="14"/>
                    </a:lnTo>
                    <a:lnTo>
                      <a:pt x="31" y="34"/>
                    </a:lnTo>
                    <a:lnTo>
                      <a:pt x="60" y="52"/>
                    </a:lnTo>
                    <a:lnTo>
                      <a:pt x="90" y="67"/>
                    </a:lnTo>
                    <a:lnTo>
                      <a:pt x="120" y="82"/>
                    </a:lnTo>
                    <a:lnTo>
                      <a:pt x="151" y="94"/>
                    </a:lnTo>
                    <a:lnTo>
                      <a:pt x="182" y="107"/>
                    </a:lnTo>
                    <a:lnTo>
                      <a:pt x="215" y="118"/>
                    </a:lnTo>
                    <a:lnTo>
                      <a:pt x="246" y="128"/>
                    </a:lnTo>
                    <a:lnTo>
                      <a:pt x="311" y="147"/>
                    </a:lnTo>
                    <a:lnTo>
                      <a:pt x="376" y="165"/>
                    </a:lnTo>
                    <a:lnTo>
                      <a:pt x="441" y="185"/>
                    </a:lnTo>
                    <a:lnTo>
                      <a:pt x="474" y="196"/>
                    </a:lnTo>
                    <a:lnTo>
                      <a:pt x="505" y="207"/>
                    </a:lnTo>
                    <a:lnTo>
                      <a:pt x="505" y="207"/>
                    </a:lnTo>
                    <a:lnTo>
                      <a:pt x="539" y="219"/>
                    </a:lnTo>
                    <a:lnTo>
                      <a:pt x="571" y="234"/>
                    </a:lnTo>
                    <a:lnTo>
                      <a:pt x="602" y="249"/>
                    </a:lnTo>
                    <a:lnTo>
                      <a:pt x="634" y="267"/>
                    </a:lnTo>
                    <a:lnTo>
                      <a:pt x="664" y="284"/>
                    </a:lnTo>
                    <a:lnTo>
                      <a:pt x="694" y="304"/>
                    </a:lnTo>
                    <a:lnTo>
                      <a:pt x="724" y="324"/>
                    </a:lnTo>
                    <a:lnTo>
                      <a:pt x="752" y="345"/>
                    </a:lnTo>
                    <a:lnTo>
                      <a:pt x="752" y="345"/>
                    </a:lnTo>
                    <a:lnTo>
                      <a:pt x="811" y="388"/>
                    </a:lnTo>
                    <a:lnTo>
                      <a:pt x="839" y="411"/>
                    </a:lnTo>
                    <a:lnTo>
                      <a:pt x="867" y="433"/>
                    </a:lnTo>
                    <a:lnTo>
                      <a:pt x="894" y="457"/>
                    </a:lnTo>
                    <a:lnTo>
                      <a:pt x="921" y="482"/>
                    </a:lnTo>
                    <a:lnTo>
                      <a:pt x="947" y="507"/>
                    </a:lnTo>
                    <a:lnTo>
                      <a:pt x="972" y="532"/>
                    </a:lnTo>
                    <a:lnTo>
                      <a:pt x="972" y="532"/>
                    </a:lnTo>
                    <a:lnTo>
                      <a:pt x="999" y="560"/>
                    </a:lnTo>
                    <a:lnTo>
                      <a:pt x="1024" y="589"/>
                    </a:lnTo>
                    <a:lnTo>
                      <a:pt x="1047" y="617"/>
                    </a:lnTo>
                    <a:lnTo>
                      <a:pt x="1071" y="646"/>
                    </a:lnTo>
                    <a:lnTo>
                      <a:pt x="1116" y="706"/>
                    </a:lnTo>
                    <a:lnTo>
                      <a:pt x="1160" y="767"/>
                    </a:lnTo>
                    <a:lnTo>
                      <a:pt x="1160" y="767"/>
                    </a:lnTo>
                    <a:lnTo>
                      <a:pt x="1206" y="830"/>
                    </a:lnTo>
                    <a:lnTo>
                      <a:pt x="1250" y="894"/>
                    </a:lnTo>
                    <a:lnTo>
                      <a:pt x="1294" y="959"/>
                    </a:lnTo>
                    <a:lnTo>
                      <a:pt x="1336" y="1024"/>
                    </a:lnTo>
                    <a:lnTo>
                      <a:pt x="1336" y="1024"/>
                    </a:lnTo>
                    <a:lnTo>
                      <a:pt x="1376" y="1091"/>
                    </a:lnTo>
                    <a:lnTo>
                      <a:pt x="1416" y="1157"/>
                    </a:lnTo>
                    <a:lnTo>
                      <a:pt x="1455" y="1224"/>
                    </a:lnTo>
                    <a:lnTo>
                      <a:pt x="1492" y="1291"/>
                    </a:lnTo>
                    <a:lnTo>
                      <a:pt x="1529" y="1360"/>
                    </a:lnTo>
                    <a:lnTo>
                      <a:pt x="1564" y="1429"/>
                    </a:lnTo>
                    <a:lnTo>
                      <a:pt x="1596" y="1499"/>
                    </a:lnTo>
                    <a:lnTo>
                      <a:pt x="1629" y="1569"/>
                    </a:lnTo>
                    <a:lnTo>
                      <a:pt x="1629" y="1569"/>
                    </a:lnTo>
                    <a:lnTo>
                      <a:pt x="1659" y="1638"/>
                    </a:lnTo>
                    <a:lnTo>
                      <a:pt x="1686" y="1708"/>
                    </a:lnTo>
                    <a:lnTo>
                      <a:pt x="1712" y="1778"/>
                    </a:lnTo>
                    <a:lnTo>
                      <a:pt x="1736" y="1850"/>
                    </a:lnTo>
                    <a:lnTo>
                      <a:pt x="1759" y="1921"/>
                    </a:lnTo>
                    <a:lnTo>
                      <a:pt x="1779" y="1994"/>
                    </a:lnTo>
                    <a:lnTo>
                      <a:pt x="1796" y="2066"/>
                    </a:lnTo>
                    <a:lnTo>
                      <a:pt x="1812" y="2140"/>
                    </a:lnTo>
                    <a:lnTo>
                      <a:pt x="1812" y="2140"/>
                    </a:lnTo>
                    <a:lnTo>
                      <a:pt x="1827" y="2214"/>
                    </a:lnTo>
                    <a:lnTo>
                      <a:pt x="1840" y="2289"/>
                    </a:lnTo>
                    <a:lnTo>
                      <a:pt x="1851" y="2364"/>
                    </a:lnTo>
                    <a:lnTo>
                      <a:pt x="1861" y="2441"/>
                    </a:lnTo>
                    <a:lnTo>
                      <a:pt x="1870" y="2516"/>
                    </a:lnTo>
                    <a:lnTo>
                      <a:pt x="1877" y="2591"/>
                    </a:lnTo>
                    <a:lnTo>
                      <a:pt x="1884" y="2667"/>
                    </a:lnTo>
                    <a:lnTo>
                      <a:pt x="1889" y="2742"/>
                    </a:lnTo>
                    <a:lnTo>
                      <a:pt x="1889" y="2742"/>
                    </a:lnTo>
                    <a:lnTo>
                      <a:pt x="1894" y="2819"/>
                    </a:lnTo>
                    <a:lnTo>
                      <a:pt x="1897" y="2895"/>
                    </a:lnTo>
                    <a:lnTo>
                      <a:pt x="1902" y="3048"/>
                    </a:lnTo>
                    <a:lnTo>
                      <a:pt x="1905" y="3201"/>
                    </a:lnTo>
                    <a:lnTo>
                      <a:pt x="1907" y="3352"/>
                    </a:lnTo>
                    <a:lnTo>
                      <a:pt x="1910" y="3658"/>
                    </a:lnTo>
                    <a:lnTo>
                      <a:pt x="1912" y="3811"/>
                    </a:lnTo>
                    <a:lnTo>
                      <a:pt x="1916" y="3962"/>
                    </a:lnTo>
                    <a:lnTo>
                      <a:pt x="1916" y="3962"/>
                    </a:lnTo>
                    <a:lnTo>
                      <a:pt x="1922" y="4110"/>
                    </a:lnTo>
                    <a:lnTo>
                      <a:pt x="1926" y="4184"/>
                    </a:lnTo>
                    <a:lnTo>
                      <a:pt x="1931" y="4258"/>
                    </a:lnTo>
                    <a:lnTo>
                      <a:pt x="1936" y="4331"/>
                    </a:lnTo>
                    <a:lnTo>
                      <a:pt x="1944" y="4405"/>
                    </a:lnTo>
                    <a:lnTo>
                      <a:pt x="1951" y="4479"/>
                    </a:lnTo>
                    <a:lnTo>
                      <a:pt x="1961" y="4552"/>
                    </a:lnTo>
                    <a:lnTo>
                      <a:pt x="1961" y="4552"/>
                    </a:lnTo>
                    <a:lnTo>
                      <a:pt x="1972" y="4633"/>
                    </a:lnTo>
                    <a:lnTo>
                      <a:pt x="1985" y="4715"/>
                    </a:lnTo>
                    <a:lnTo>
                      <a:pt x="1997" y="4796"/>
                    </a:lnTo>
                    <a:lnTo>
                      <a:pt x="2010" y="4877"/>
                    </a:lnTo>
                    <a:lnTo>
                      <a:pt x="2010" y="4877"/>
                    </a:lnTo>
                    <a:lnTo>
                      <a:pt x="2021" y="4961"/>
                    </a:lnTo>
                    <a:lnTo>
                      <a:pt x="2031" y="5046"/>
                    </a:lnTo>
                    <a:lnTo>
                      <a:pt x="2041" y="5132"/>
                    </a:lnTo>
                    <a:lnTo>
                      <a:pt x="2050" y="5215"/>
                    </a:lnTo>
                    <a:lnTo>
                      <a:pt x="2050" y="5215"/>
                    </a:lnTo>
                    <a:lnTo>
                      <a:pt x="2065" y="5378"/>
                    </a:lnTo>
                    <a:lnTo>
                      <a:pt x="2065" y="5378"/>
                    </a:lnTo>
                    <a:lnTo>
                      <a:pt x="2066" y="5382"/>
                    </a:lnTo>
                    <a:lnTo>
                      <a:pt x="2069" y="5385"/>
                    </a:lnTo>
                    <a:lnTo>
                      <a:pt x="2071" y="5386"/>
                    </a:lnTo>
                    <a:lnTo>
                      <a:pt x="2074" y="5386"/>
                    </a:lnTo>
                    <a:lnTo>
                      <a:pt x="2076" y="5386"/>
                    </a:lnTo>
                    <a:lnTo>
                      <a:pt x="2079" y="5385"/>
                    </a:lnTo>
                    <a:lnTo>
                      <a:pt x="2080" y="5382"/>
                    </a:lnTo>
                    <a:lnTo>
                      <a:pt x="2080" y="5378"/>
                    </a:lnTo>
                    <a:lnTo>
                      <a:pt x="2080" y="5378"/>
                    </a:lnTo>
                    <a:lnTo>
                      <a:pt x="2065" y="5212"/>
                    </a:lnTo>
                    <a:lnTo>
                      <a:pt x="2056" y="5129"/>
                    </a:lnTo>
                    <a:lnTo>
                      <a:pt x="2046" y="5046"/>
                    </a:lnTo>
                    <a:lnTo>
                      <a:pt x="2036" y="4964"/>
                    </a:lnTo>
                    <a:lnTo>
                      <a:pt x="2025" y="4881"/>
                    </a:lnTo>
                    <a:lnTo>
                      <a:pt x="2014" y="4799"/>
                    </a:lnTo>
                    <a:lnTo>
                      <a:pt x="2001" y="4716"/>
                    </a:lnTo>
                    <a:lnTo>
                      <a:pt x="2001" y="4716"/>
                    </a:lnTo>
                    <a:lnTo>
                      <a:pt x="1989" y="4638"/>
                    </a:lnTo>
                    <a:lnTo>
                      <a:pt x="1979" y="4562"/>
                    </a:lnTo>
                    <a:lnTo>
                      <a:pt x="1969" y="4484"/>
                    </a:lnTo>
                    <a:lnTo>
                      <a:pt x="1960" y="4407"/>
                    </a:lnTo>
                    <a:lnTo>
                      <a:pt x="1952" y="4330"/>
                    </a:lnTo>
                    <a:lnTo>
                      <a:pt x="1946" y="4253"/>
                    </a:lnTo>
                    <a:lnTo>
                      <a:pt x="1941" y="4175"/>
                    </a:lnTo>
                    <a:lnTo>
                      <a:pt x="1936" y="4097"/>
                    </a:lnTo>
                    <a:lnTo>
                      <a:pt x="1936" y="4097"/>
                    </a:lnTo>
                    <a:lnTo>
                      <a:pt x="1930" y="3942"/>
                    </a:lnTo>
                    <a:lnTo>
                      <a:pt x="1926" y="3788"/>
                    </a:lnTo>
                    <a:lnTo>
                      <a:pt x="1925" y="3634"/>
                    </a:lnTo>
                    <a:lnTo>
                      <a:pt x="1924" y="3480"/>
                    </a:lnTo>
                    <a:lnTo>
                      <a:pt x="1922" y="3325"/>
                    </a:lnTo>
                    <a:lnTo>
                      <a:pt x="1920" y="3171"/>
                    </a:lnTo>
                    <a:lnTo>
                      <a:pt x="1916" y="3017"/>
                    </a:lnTo>
                    <a:lnTo>
                      <a:pt x="1911" y="2863"/>
                    </a:lnTo>
                    <a:lnTo>
                      <a:pt x="1911" y="2863"/>
                    </a:lnTo>
                    <a:lnTo>
                      <a:pt x="1907" y="2788"/>
                    </a:lnTo>
                    <a:lnTo>
                      <a:pt x="1902" y="2712"/>
                    </a:lnTo>
                    <a:lnTo>
                      <a:pt x="1896" y="2639"/>
                    </a:lnTo>
                    <a:lnTo>
                      <a:pt x="1890" y="2563"/>
                    </a:lnTo>
                    <a:lnTo>
                      <a:pt x="1882" y="2488"/>
                    </a:lnTo>
                    <a:lnTo>
                      <a:pt x="1874" y="2414"/>
                    </a:lnTo>
                    <a:lnTo>
                      <a:pt x="1864" y="2339"/>
                    </a:lnTo>
                    <a:lnTo>
                      <a:pt x="1852" y="2265"/>
                    </a:lnTo>
                    <a:lnTo>
                      <a:pt x="1839" y="2191"/>
                    </a:lnTo>
                    <a:lnTo>
                      <a:pt x="1824" y="2118"/>
                    </a:lnTo>
                    <a:lnTo>
                      <a:pt x="1807" y="2045"/>
                    </a:lnTo>
                    <a:lnTo>
                      <a:pt x="1789" y="1972"/>
                    </a:lnTo>
                    <a:lnTo>
                      <a:pt x="1769" y="1900"/>
                    </a:lnTo>
                    <a:lnTo>
                      <a:pt x="1746" y="1828"/>
                    </a:lnTo>
                    <a:lnTo>
                      <a:pt x="1722" y="1757"/>
                    </a:lnTo>
                    <a:lnTo>
                      <a:pt x="1695" y="1687"/>
                    </a:lnTo>
                    <a:lnTo>
                      <a:pt x="1695" y="1687"/>
                    </a:lnTo>
                    <a:lnTo>
                      <a:pt x="1665" y="1615"/>
                    </a:lnTo>
                    <a:lnTo>
                      <a:pt x="1634" y="1544"/>
                    </a:lnTo>
                    <a:lnTo>
                      <a:pt x="1601" y="1474"/>
                    </a:lnTo>
                    <a:lnTo>
                      <a:pt x="1567" y="1405"/>
                    </a:lnTo>
                    <a:lnTo>
                      <a:pt x="1532" y="1336"/>
                    </a:lnTo>
                    <a:lnTo>
                      <a:pt x="1496" y="1269"/>
                    </a:lnTo>
                    <a:lnTo>
                      <a:pt x="1459" y="1201"/>
                    </a:lnTo>
                    <a:lnTo>
                      <a:pt x="1420" y="1133"/>
                    </a:lnTo>
                    <a:lnTo>
                      <a:pt x="1380" y="1068"/>
                    </a:lnTo>
                    <a:lnTo>
                      <a:pt x="1339" y="1002"/>
                    </a:lnTo>
                    <a:lnTo>
                      <a:pt x="1296" y="938"/>
                    </a:lnTo>
                    <a:lnTo>
                      <a:pt x="1252" y="873"/>
                    </a:lnTo>
                    <a:lnTo>
                      <a:pt x="1209" y="810"/>
                    </a:lnTo>
                    <a:lnTo>
                      <a:pt x="1164" y="748"/>
                    </a:lnTo>
                    <a:lnTo>
                      <a:pt x="1117" y="685"/>
                    </a:lnTo>
                    <a:lnTo>
                      <a:pt x="1071" y="624"/>
                    </a:lnTo>
                    <a:lnTo>
                      <a:pt x="1071" y="624"/>
                    </a:lnTo>
                    <a:lnTo>
                      <a:pt x="1049" y="596"/>
                    </a:lnTo>
                    <a:lnTo>
                      <a:pt x="1026" y="569"/>
                    </a:lnTo>
                    <a:lnTo>
                      <a:pt x="1002" y="542"/>
                    </a:lnTo>
                    <a:lnTo>
                      <a:pt x="979" y="517"/>
                    </a:lnTo>
                    <a:lnTo>
                      <a:pt x="954" y="492"/>
                    </a:lnTo>
                    <a:lnTo>
                      <a:pt x="927" y="467"/>
                    </a:lnTo>
                    <a:lnTo>
                      <a:pt x="901" y="443"/>
                    </a:lnTo>
                    <a:lnTo>
                      <a:pt x="875" y="421"/>
                    </a:lnTo>
                    <a:lnTo>
                      <a:pt x="875" y="421"/>
                    </a:lnTo>
                    <a:lnTo>
                      <a:pt x="821" y="377"/>
                    </a:lnTo>
                    <a:lnTo>
                      <a:pt x="765" y="335"/>
                    </a:lnTo>
                    <a:lnTo>
                      <a:pt x="737" y="313"/>
                    </a:lnTo>
                    <a:lnTo>
                      <a:pt x="709" y="293"/>
                    </a:lnTo>
                    <a:lnTo>
                      <a:pt x="679" y="274"/>
                    </a:lnTo>
                    <a:lnTo>
                      <a:pt x="649" y="257"/>
                    </a:lnTo>
                    <a:lnTo>
                      <a:pt x="649" y="257"/>
                    </a:lnTo>
                    <a:lnTo>
                      <a:pt x="619" y="239"/>
                    </a:lnTo>
                    <a:lnTo>
                      <a:pt x="587" y="224"/>
                    </a:lnTo>
                    <a:lnTo>
                      <a:pt x="556" y="211"/>
                    </a:lnTo>
                    <a:lnTo>
                      <a:pt x="524" y="198"/>
                    </a:lnTo>
                    <a:lnTo>
                      <a:pt x="491" y="187"/>
                    </a:lnTo>
                    <a:lnTo>
                      <a:pt x="459" y="175"/>
                    </a:lnTo>
                    <a:lnTo>
                      <a:pt x="392" y="155"/>
                    </a:lnTo>
                    <a:lnTo>
                      <a:pt x="326" y="137"/>
                    </a:lnTo>
                    <a:lnTo>
                      <a:pt x="260" y="118"/>
                    </a:lnTo>
                    <a:lnTo>
                      <a:pt x="227" y="107"/>
                    </a:lnTo>
                    <a:lnTo>
                      <a:pt x="194" y="95"/>
                    </a:lnTo>
                    <a:lnTo>
                      <a:pt x="162" y="83"/>
                    </a:lnTo>
                    <a:lnTo>
                      <a:pt x="130" y="70"/>
                    </a:lnTo>
                    <a:lnTo>
                      <a:pt x="130" y="70"/>
                    </a:lnTo>
                    <a:lnTo>
                      <a:pt x="99" y="55"/>
                    </a:lnTo>
                    <a:lnTo>
                      <a:pt x="69" y="39"/>
                    </a:lnTo>
                    <a:lnTo>
                      <a:pt x="39" y="20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2" y="14"/>
                    </a:lnTo>
                    <a:lnTo>
                      <a:pt x="2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5" name="Freeform 47">
                <a:extLst>
                  <a:ext uri="{FF2B5EF4-FFF2-40B4-BE49-F238E27FC236}">
                    <a16:creationId xmlns:a16="http://schemas.microsoft.com/office/drawing/2014/main" id="{CB52E253-4324-FC7F-9BAF-0C582F2EA0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0" y="2862"/>
                <a:ext cx="66" cy="718"/>
              </a:xfrm>
              <a:custGeom>
                <a:avLst/>
                <a:gdLst>
                  <a:gd name="T0" fmla="*/ 0 w 262"/>
                  <a:gd name="T1" fmla="*/ 7 h 2871"/>
                  <a:gd name="T2" fmla="*/ 3 w 262"/>
                  <a:gd name="T3" fmla="*/ 145 h 2871"/>
                  <a:gd name="T4" fmla="*/ 12 w 262"/>
                  <a:gd name="T5" fmla="*/ 284 h 2871"/>
                  <a:gd name="T6" fmla="*/ 26 w 262"/>
                  <a:gd name="T7" fmla="*/ 422 h 2871"/>
                  <a:gd name="T8" fmla="*/ 43 w 262"/>
                  <a:gd name="T9" fmla="*/ 560 h 2871"/>
                  <a:gd name="T10" fmla="*/ 65 w 262"/>
                  <a:gd name="T11" fmla="*/ 699 h 2871"/>
                  <a:gd name="T12" fmla="*/ 137 w 262"/>
                  <a:gd name="T13" fmla="*/ 1117 h 2871"/>
                  <a:gd name="T14" fmla="*/ 161 w 262"/>
                  <a:gd name="T15" fmla="*/ 1256 h 2871"/>
                  <a:gd name="T16" fmla="*/ 193 w 262"/>
                  <a:gd name="T17" fmla="*/ 1466 h 2871"/>
                  <a:gd name="T18" fmla="*/ 211 w 262"/>
                  <a:gd name="T19" fmla="*/ 1605 h 2871"/>
                  <a:gd name="T20" fmla="*/ 218 w 262"/>
                  <a:gd name="T21" fmla="*/ 1675 h 2871"/>
                  <a:gd name="T22" fmla="*/ 228 w 262"/>
                  <a:gd name="T23" fmla="*/ 1817 h 2871"/>
                  <a:gd name="T24" fmla="*/ 232 w 262"/>
                  <a:gd name="T25" fmla="*/ 1958 h 2871"/>
                  <a:gd name="T26" fmla="*/ 231 w 262"/>
                  <a:gd name="T27" fmla="*/ 2100 h 2871"/>
                  <a:gd name="T28" fmla="*/ 227 w 262"/>
                  <a:gd name="T29" fmla="*/ 2241 h 2871"/>
                  <a:gd name="T30" fmla="*/ 223 w 262"/>
                  <a:gd name="T31" fmla="*/ 2450 h 2871"/>
                  <a:gd name="T32" fmla="*/ 226 w 262"/>
                  <a:gd name="T33" fmla="*/ 2591 h 2871"/>
                  <a:gd name="T34" fmla="*/ 232 w 262"/>
                  <a:gd name="T35" fmla="*/ 2730 h 2871"/>
                  <a:gd name="T36" fmla="*/ 240 w 262"/>
                  <a:gd name="T37" fmla="*/ 2798 h 2871"/>
                  <a:gd name="T38" fmla="*/ 248 w 262"/>
                  <a:gd name="T39" fmla="*/ 2865 h 2871"/>
                  <a:gd name="T40" fmla="*/ 251 w 262"/>
                  <a:gd name="T41" fmla="*/ 2870 h 2871"/>
                  <a:gd name="T42" fmla="*/ 256 w 262"/>
                  <a:gd name="T43" fmla="*/ 2870 h 2871"/>
                  <a:gd name="T44" fmla="*/ 261 w 262"/>
                  <a:gd name="T45" fmla="*/ 2867 h 2871"/>
                  <a:gd name="T46" fmla="*/ 262 w 262"/>
                  <a:gd name="T47" fmla="*/ 2861 h 2871"/>
                  <a:gd name="T48" fmla="*/ 253 w 262"/>
                  <a:gd name="T49" fmla="*/ 2792 h 2871"/>
                  <a:gd name="T50" fmla="*/ 243 w 262"/>
                  <a:gd name="T51" fmla="*/ 2652 h 2871"/>
                  <a:gd name="T52" fmla="*/ 238 w 262"/>
                  <a:gd name="T53" fmla="*/ 2512 h 2871"/>
                  <a:gd name="T54" fmla="*/ 241 w 262"/>
                  <a:gd name="T55" fmla="*/ 2301 h 2871"/>
                  <a:gd name="T56" fmla="*/ 245 w 262"/>
                  <a:gd name="T57" fmla="*/ 2161 h 2871"/>
                  <a:gd name="T58" fmla="*/ 247 w 262"/>
                  <a:gd name="T59" fmla="*/ 1951 h 2871"/>
                  <a:gd name="T60" fmla="*/ 243 w 262"/>
                  <a:gd name="T61" fmla="*/ 1812 h 2871"/>
                  <a:gd name="T62" fmla="*/ 240 w 262"/>
                  <a:gd name="T63" fmla="*/ 1742 h 2871"/>
                  <a:gd name="T64" fmla="*/ 226 w 262"/>
                  <a:gd name="T65" fmla="*/ 1603 h 2871"/>
                  <a:gd name="T66" fmla="*/ 208 w 262"/>
                  <a:gd name="T67" fmla="*/ 1465 h 2871"/>
                  <a:gd name="T68" fmla="*/ 166 w 262"/>
                  <a:gd name="T69" fmla="*/ 1189 h 2871"/>
                  <a:gd name="T70" fmla="*/ 116 w 262"/>
                  <a:gd name="T71" fmla="*/ 911 h 2871"/>
                  <a:gd name="T72" fmla="*/ 70 w 262"/>
                  <a:gd name="T73" fmla="*/ 633 h 2871"/>
                  <a:gd name="T74" fmla="*/ 60 w 262"/>
                  <a:gd name="T75" fmla="*/ 565 h 2871"/>
                  <a:gd name="T76" fmla="*/ 42 w 262"/>
                  <a:gd name="T77" fmla="*/ 426 h 2871"/>
                  <a:gd name="T78" fmla="*/ 27 w 262"/>
                  <a:gd name="T79" fmla="*/ 285 h 2871"/>
                  <a:gd name="T80" fmla="*/ 18 w 262"/>
                  <a:gd name="T81" fmla="*/ 145 h 2871"/>
                  <a:gd name="T82" fmla="*/ 16 w 262"/>
                  <a:gd name="T83" fmla="*/ 75 h 2871"/>
                  <a:gd name="T84" fmla="*/ 15 w 262"/>
                  <a:gd name="T85" fmla="*/ 7 h 2871"/>
                  <a:gd name="T86" fmla="*/ 12 w 262"/>
                  <a:gd name="T87" fmla="*/ 1 h 2871"/>
                  <a:gd name="T88" fmla="*/ 7 w 262"/>
                  <a:gd name="T89" fmla="*/ 0 h 2871"/>
                  <a:gd name="T90" fmla="*/ 2 w 262"/>
                  <a:gd name="T91" fmla="*/ 1 h 2871"/>
                  <a:gd name="T92" fmla="*/ 0 w 262"/>
                  <a:gd name="T93" fmla="*/ 7 h 2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62" h="2871">
                    <a:moveTo>
                      <a:pt x="0" y="7"/>
                    </a:moveTo>
                    <a:lnTo>
                      <a:pt x="0" y="7"/>
                    </a:lnTo>
                    <a:lnTo>
                      <a:pt x="1" y="76"/>
                    </a:lnTo>
                    <a:lnTo>
                      <a:pt x="3" y="145"/>
                    </a:lnTo>
                    <a:lnTo>
                      <a:pt x="7" y="215"/>
                    </a:lnTo>
                    <a:lnTo>
                      <a:pt x="12" y="284"/>
                    </a:lnTo>
                    <a:lnTo>
                      <a:pt x="18" y="353"/>
                    </a:lnTo>
                    <a:lnTo>
                      <a:pt x="26" y="422"/>
                    </a:lnTo>
                    <a:lnTo>
                      <a:pt x="35" y="491"/>
                    </a:lnTo>
                    <a:lnTo>
                      <a:pt x="43" y="560"/>
                    </a:lnTo>
                    <a:lnTo>
                      <a:pt x="43" y="560"/>
                    </a:lnTo>
                    <a:lnTo>
                      <a:pt x="65" y="699"/>
                    </a:lnTo>
                    <a:lnTo>
                      <a:pt x="88" y="839"/>
                    </a:lnTo>
                    <a:lnTo>
                      <a:pt x="137" y="1117"/>
                    </a:lnTo>
                    <a:lnTo>
                      <a:pt x="137" y="1117"/>
                    </a:lnTo>
                    <a:lnTo>
                      <a:pt x="161" y="1256"/>
                    </a:lnTo>
                    <a:lnTo>
                      <a:pt x="183" y="1396"/>
                    </a:lnTo>
                    <a:lnTo>
                      <a:pt x="193" y="1466"/>
                    </a:lnTo>
                    <a:lnTo>
                      <a:pt x="203" y="1535"/>
                    </a:lnTo>
                    <a:lnTo>
                      <a:pt x="211" y="1605"/>
                    </a:lnTo>
                    <a:lnTo>
                      <a:pt x="218" y="1675"/>
                    </a:lnTo>
                    <a:lnTo>
                      <a:pt x="218" y="1675"/>
                    </a:lnTo>
                    <a:lnTo>
                      <a:pt x="225" y="1747"/>
                    </a:lnTo>
                    <a:lnTo>
                      <a:pt x="228" y="1817"/>
                    </a:lnTo>
                    <a:lnTo>
                      <a:pt x="231" y="1888"/>
                    </a:lnTo>
                    <a:lnTo>
                      <a:pt x="232" y="1958"/>
                    </a:lnTo>
                    <a:lnTo>
                      <a:pt x="232" y="2028"/>
                    </a:lnTo>
                    <a:lnTo>
                      <a:pt x="231" y="2100"/>
                    </a:lnTo>
                    <a:lnTo>
                      <a:pt x="227" y="2241"/>
                    </a:lnTo>
                    <a:lnTo>
                      <a:pt x="227" y="2241"/>
                    </a:lnTo>
                    <a:lnTo>
                      <a:pt x="225" y="2380"/>
                    </a:lnTo>
                    <a:lnTo>
                      <a:pt x="223" y="2450"/>
                    </a:lnTo>
                    <a:lnTo>
                      <a:pt x="225" y="2521"/>
                    </a:lnTo>
                    <a:lnTo>
                      <a:pt x="226" y="2591"/>
                    </a:lnTo>
                    <a:lnTo>
                      <a:pt x="228" y="2659"/>
                    </a:lnTo>
                    <a:lnTo>
                      <a:pt x="232" y="2730"/>
                    </a:lnTo>
                    <a:lnTo>
                      <a:pt x="240" y="2798"/>
                    </a:lnTo>
                    <a:lnTo>
                      <a:pt x="240" y="2798"/>
                    </a:lnTo>
                    <a:lnTo>
                      <a:pt x="248" y="2865"/>
                    </a:lnTo>
                    <a:lnTo>
                      <a:pt x="248" y="2865"/>
                    </a:lnTo>
                    <a:lnTo>
                      <a:pt x="250" y="2869"/>
                    </a:lnTo>
                    <a:lnTo>
                      <a:pt x="251" y="2870"/>
                    </a:lnTo>
                    <a:lnTo>
                      <a:pt x="253" y="2871"/>
                    </a:lnTo>
                    <a:lnTo>
                      <a:pt x="256" y="2870"/>
                    </a:lnTo>
                    <a:lnTo>
                      <a:pt x="258" y="2869"/>
                    </a:lnTo>
                    <a:lnTo>
                      <a:pt x="261" y="2867"/>
                    </a:lnTo>
                    <a:lnTo>
                      <a:pt x="262" y="2865"/>
                    </a:lnTo>
                    <a:lnTo>
                      <a:pt x="262" y="2861"/>
                    </a:lnTo>
                    <a:lnTo>
                      <a:pt x="262" y="2861"/>
                    </a:lnTo>
                    <a:lnTo>
                      <a:pt x="253" y="2792"/>
                    </a:lnTo>
                    <a:lnTo>
                      <a:pt x="247" y="2722"/>
                    </a:lnTo>
                    <a:lnTo>
                      <a:pt x="243" y="2652"/>
                    </a:lnTo>
                    <a:lnTo>
                      <a:pt x="240" y="2582"/>
                    </a:lnTo>
                    <a:lnTo>
                      <a:pt x="238" y="2512"/>
                    </a:lnTo>
                    <a:lnTo>
                      <a:pt x="238" y="2442"/>
                    </a:lnTo>
                    <a:lnTo>
                      <a:pt x="241" y="2301"/>
                    </a:lnTo>
                    <a:lnTo>
                      <a:pt x="241" y="2301"/>
                    </a:lnTo>
                    <a:lnTo>
                      <a:pt x="245" y="2161"/>
                    </a:lnTo>
                    <a:lnTo>
                      <a:pt x="247" y="2021"/>
                    </a:lnTo>
                    <a:lnTo>
                      <a:pt x="247" y="1951"/>
                    </a:lnTo>
                    <a:lnTo>
                      <a:pt x="247" y="1881"/>
                    </a:lnTo>
                    <a:lnTo>
                      <a:pt x="243" y="1812"/>
                    </a:lnTo>
                    <a:lnTo>
                      <a:pt x="240" y="1742"/>
                    </a:lnTo>
                    <a:lnTo>
                      <a:pt x="240" y="1742"/>
                    </a:lnTo>
                    <a:lnTo>
                      <a:pt x="233" y="1672"/>
                    </a:lnTo>
                    <a:lnTo>
                      <a:pt x="226" y="1603"/>
                    </a:lnTo>
                    <a:lnTo>
                      <a:pt x="217" y="1534"/>
                    </a:lnTo>
                    <a:lnTo>
                      <a:pt x="208" y="1465"/>
                    </a:lnTo>
                    <a:lnTo>
                      <a:pt x="188" y="1327"/>
                    </a:lnTo>
                    <a:lnTo>
                      <a:pt x="166" y="1189"/>
                    </a:lnTo>
                    <a:lnTo>
                      <a:pt x="166" y="1189"/>
                    </a:lnTo>
                    <a:lnTo>
                      <a:pt x="116" y="911"/>
                    </a:lnTo>
                    <a:lnTo>
                      <a:pt x="92" y="772"/>
                    </a:lnTo>
                    <a:lnTo>
                      <a:pt x="70" y="633"/>
                    </a:lnTo>
                    <a:lnTo>
                      <a:pt x="70" y="633"/>
                    </a:lnTo>
                    <a:lnTo>
                      <a:pt x="60" y="565"/>
                    </a:lnTo>
                    <a:lnTo>
                      <a:pt x="50" y="494"/>
                    </a:lnTo>
                    <a:lnTo>
                      <a:pt x="42" y="426"/>
                    </a:lnTo>
                    <a:lnTo>
                      <a:pt x="33" y="355"/>
                    </a:lnTo>
                    <a:lnTo>
                      <a:pt x="27" y="285"/>
                    </a:lnTo>
                    <a:lnTo>
                      <a:pt x="22" y="215"/>
                    </a:lnTo>
                    <a:lnTo>
                      <a:pt x="18" y="145"/>
                    </a:lnTo>
                    <a:lnTo>
                      <a:pt x="16" y="75"/>
                    </a:lnTo>
                    <a:lnTo>
                      <a:pt x="16" y="75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4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1" y="4"/>
                    </a:lnTo>
                    <a:lnTo>
                      <a:pt x="0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6" name="Freeform 48">
                <a:extLst>
                  <a:ext uri="{FF2B5EF4-FFF2-40B4-BE49-F238E27FC236}">
                    <a16:creationId xmlns:a16="http://schemas.microsoft.com/office/drawing/2014/main" id="{1C2F0EED-3291-B2AF-3465-2C4B44610B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2" y="3222"/>
                <a:ext cx="1786" cy="1093"/>
              </a:xfrm>
              <a:custGeom>
                <a:avLst/>
                <a:gdLst>
                  <a:gd name="T0" fmla="*/ 6981 w 7143"/>
                  <a:gd name="T1" fmla="*/ 9 h 4373"/>
                  <a:gd name="T2" fmla="*/ 6741 w 7143"/>
                  <a:gd name="T3" fmla="*/ 74 h 4373"/>
                  <a:gd name="T4" fmla="*/ 6521 w 7143"/>
                  <a:gd name="T5" fmla="*/ 196 h 4373"/>
                  <a:gd name="T6" fmla="*/ 6368 w 7143"/>
                  <a:gd name="T7" fmla="*/ 322 h 4373"/>
                  <a:gd name="T8" fmla="*/ 6148 w 7143"/>
                  <a:gd name="T9" fmla="*/ 558 h 4373"/>
                  <a:gd name="T10" fmla="*/ 5823 w 7143"/>
                  <a:gd name="T11" fmla="*/ 929 h 4373"/>
                  <a:gd name="T12" fmla="*/ 5610 w 7143"/>
                  <a:gd name="T13" fmla="*/ 1199 h 4373"/>
                  <a:gd name="T14" fmla="*/ 5460 w 7143"/>
                  <a:gd name="T15" fmla="*/ 1423 h 4373"/>
                  <a:gd name="T16" fmla="*/ 5232 w 7143"/>
                  <a:gd name="T17" fmla="*/ 1814 h 4373"/>
                  <a:gd name="T18" fmla="*/ 5059 w 7143"/>
                  <a:gd name="T19" fmla="*/ 2073 h 4373"/>
                  <a:gd name="T20" fmla="*/ 4932 w 7143"/>
                  <a:gd name="T21" fmla="*/ 2210 h 4373"/>
                  <a:gd name="T22" fmla="*/ 4765 w 7143"/>
                  <a:gd name="T23" fmla="*/ 2342 h 4373"/>
                  <a:gd name="T24" fmla="*/ 4581 w 7143"/>
                  <a:gd name="T25" fmla="*/ 2450 h 4373"/>
                  <a:gd name="T26" fmla="*/ 4327 w 7143"/>
                  <a:gd name="T27" fmla="*/ 2565 h 4373"/>
                  <a:gd name="T28" fmla="*/ 4066 w 7143"/>
                  <a:gd name="T29" fmla="*/ 2657 h 4373"/>
                  <a:gd name="T30" fmla="*/ 3527 w 7143"/>
                  <a:gd name="T31" fmla="*/ 2795 h 4373"/>
                  <a:gd name="T32" fmla="*/ 2875 w 7143"/>
                  <a:gd name="T33" fmla="*/ 2934 h 4373"/>
                  <a:gd name="T34" fmla="*/ 2383 w 7143"/>
                  <a:gd name="T35" fmla="*/ 3059 h 4373"/>
                  <a:gd name="T36" fmla="*/ 1897 w 7143"/>
                  <a:gd name="T37" fmla="*/ 3210 h 4373"/>
                  <a:gd name="T38" fmla="*/ 1421 w 7143"/>
                  <a:gd name="T39" fmla="*/ 3388 h 4373"/>
                  <a:gd name="T40" fmla="*/ 1050 w 7143"/>
                  <a:gd name="T41" fmla="*/ 3550 h 4373"/>
                  <a:gd name="T42" fmla="*/ 606 w 7143"/>
                  <a:gd name="T43" fmla="*/ 3796 h 4373"/>
                  <a:gd name="T44" fmla="*/ 393 w 7143"/>
                  <a:gd name="T45" fmla="*/ 3943 h 4373"/>
                  <a:gd name="T46" fmla="*/ 228 w 7143"/>
                  <a:gd name="T47" fmla="*/ 4085 h 4373"/>
                  <a:gd name="T48" fmla="*/ 82 w 7143"/>
                  <a:gd name="T49" fmla="*/ 4244 h 4373"/>
                  <a:gd name="T50" fmla="*/ 1 w 7143"/>
                  <a:gd name="T51" fmla="*/ 4362 h 4373"/>
                  <a:gd name="T52" fmla="*/ 3 w 7143"/>
                  <a:gd name="T53" fmla="*/ 4372 h 4373"/>
                  <a:gd name="T54" fmla="*/ 13 w 7143"/>
                  <a:gd name="T55" fmla="*/ 4369 h 4373"/>
                  <a:gd name="T56" fmla="*/ 137 w 7143"/>
                  <a:gd name="T57" fmla="*/ 4200 h 4373"/>
                  <a:gd name="T58" fmla="*/ 286 w 7143"/>
                  <a:gd name="T59" fmla="*/ 4052 h 4373"/>
                  <a:gd name="T60" fmla="*/ 482 w 7143"/>
                  <a:gd name="T61" fmla="*/ 3897 h 4373"/>
                  <a:gd name="T62" fmla="*/ 732 w 7143"/>
                  <a:gd name="T63" fmla="*/ 3737 h 4373"/>
                  <a:gd name="T64" fmla="*/ 1172 w 7143"/>
                  <a:gd name="T65" fmla="*/ 3510 h 4373"/>
                  <a:gd name="T66" fmla="*/ 1552 w 7143"/>
                  <a:gd name="T67" fmla="*/ 3350 h 4373"/>
                  <a:gd name="T68" fmla="*/ 2040 w 7143"/>
                  <a:gd name="T69" fmla="*/ 3178 h 4373"/>
                  <a:gd name="T70" fmla="*/ 2535 w 7143"/>
                  <a:gd name="T71" fmla="*/ 3034 h 4373"/>
                  <a:gd name="T72" fmla="*/ 2945 w 7143"/>
                  <a:gd name="T73" fmla="*/ 2934 h 4373"/>
                  <a:gd name="T74" fmla="*/ 3681 w 7143"/>
                  <a:gd name="T75" fmla="*/ 2775 h 4373"/>
                  <a:gd name="T76" fmla="*/ 4197 w 7143"/>
                  <a:gd name="T77" fmla="*/ 2629 h 4373"/>
                  <a:gd name="T78" fmla="*/ 4399 w 7143"/>
                  <a:gd name="T79" fmla="*/ 2551 h 4373"/>
                  <a:gd name="T80" fmla="*/ 4635 w 7143"/>
                  <a:gd name="T81" fmla="*/ 2437 h 4373"/>
                  <a:gd name="T82" fmla="*/ 4854 w 7143"/>
                  <a:gd name="T83" fmla="*/ 2294 h 4373"/>
                  <a:gd name="T84" fmla="*/ 5044 w 7143"/>
                  <a:gd name="T85" fmla="*/ 2115 h 4373"/>
                  <a:gd name="T86" fmla="*/ 5184 w 7143"/>
                  <a:gd name="T87" fmla="*/ 1921 h 4373"/>
                  <a:gd name="T88" fmla="*/ 5342 w 7143"/>
                  <a:gd name="T89" fmla="*/ 1653 h 4373"/>
                  <a:gd name="T90" fmla="*/ 5547 w 7143"/>
                  <a:gd name="T91" fmla="*/ 1314 h 4373"/>
                  <a:gd name="T92" fmla="*/ 5710 w 7143"/>
                  <a:gd name="T93" fmla="*/ 1091 h 4373"/>
                  <a:gd name="T94" fmla="*/ 5990 w 7143"/>
                  <a:gd name="T95" fmla="*/ 759 h 4373"/>
                  <a:gd name="T96" fmla="*/ 6285 w 7143"/>
                  <a:gd name="T97" fmla="*/ 427 h 4373"/>
                  <a:gd name="T98" fmla="*/ 6466 w 7143"/>
                  <a:gd name="T99" fmla="*/ 257 h 4373"/>
                  <a:gd name="T100" fmla="*/ 6673 w 7143"/>
                  <a:gd name="T101" fmla="*/ 119 h 4373"/>
                  <a:gd name="T102" fmla="*/ 6906 w 7143"/>
                  <a:gd name="T103" fmla="*/ 35 h 4373"/>
                  <a:gd name="T104" fmla="*/ 7020 w 7143"/>
                  <a:gd name="T105" fmla="*/ 18 h 4373"/>
                  <a:gd name="T106" fmla="*/ 7136 w 7143"/>
                  <a:gd name="T107" fmla="*/ 15 h 4373"/>
                  <a:gd name="T108" fmla="*/ 7143 w 7143"/>
                  <a:gd name="T109" fmla="*/ 5 h 4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143" h="4373">
                    <a:moveTo>
                      <a:pt x="7136" y="0"/>
                    </a:moveTo>
                    <a:lnTo>
                      <a:pt x="7136" y="0"/>
                    </a:lnTo>
                    <a:lnTo>
                      <a:pt x="7084" y="0"/>
                    </a:lnTo>
                    <a:lnTo>
                      <a:pt x="7033" y="3"/>
                    </a:lnTo>
                    <a:lnTo>
                      <a:pt x="6981" y="9"/>
                    </a:lnTo>
                    <a:lnTo>
                      <a:pt x="6931" y="17"/>
                    </a:lnTo>
                    <a:lnTo>
                      <a:pt x="6883" y="27"/>
                    </a:lnTo>
                    <a:lnTo>
                      <a:pt x="6835" y="40"/>
                    </a:lnTo>
                    <a:lnTo>
                      <a:pt x="6788" y="55"/>
                    </a:lnTo>
                    <a:lnTo>
                      <a:pt x="6741" y="74"/>
                    </a:lnTo>
                    <a:lnTo>
                      <a:pt x="6695" y="94"/>
                    </a:lnTo>
                    <a:lnTo>
                      <a:pt x="6650" y="117"/>
                    </a:lnTo>
                    <a:lnTo>
                      <a:pt x="6606" y="141"/>
                    </a:lnTo>
                    <a:lnTo>
                      <a:pt x="6564" y="167"/>
                    </a:lnTo>
                    <a:lnTo>
                      <a:pt x="6521" y="196"/>
                    </a:lnTo>
                    <a:lnTo>
                      <a:pt x="6480" y="226"/>
                    </a:lnTo>
                    <a:lnTo>
                      <a:pt x="6440" y="258"/>
                    </a:lnTo>
                    <a:lnTo>
                      <a:pt x="6401" y="292"/>
                    </a:lnTo>
                    <a:lnTo>
                      <a:pt x="6401" y="292"/>
                    </a:lnTo>
                    <a:lnTo>
                      <a:pt x="6368" y="322"/>
                    </a:lnTo>
                    <a:lnTo>
                      <a:pt x="6334" y="355"/>
                    </a:lnTo>
                    <a:lnTo>
                      <a:pt x="6301" y="387"/>
                    </a:lnTo>
                    <a:lnTo>
                      <a:pt x="6270" y="421"/>
                    </a:lnTo>
                    <a:lnTo>
                      <a:pt x="6208" y="489"/>
                    </a:lnTo>
                    <a:lnTo>
                      <a:pt x="6148" y="558"/>
                    </a:lnTo>
                    <a:lnTo>
                      <a:pt x="6148" y="558"/>
                    </a:lnTo>
                    <a:lnTo>
                      <a:pt x="5984" y="743"/>
                    </a:lnTo>
                    <a:lnTo>
                      <a:pt x="5903" y="836"/>
                    </a:lnTo>
                    <a:lnTo>
                      <a:pt x="5823" y="929"/>
                    </a:lnTo>
                    <a:lnTo>
                      <a:pt x="5823" y="929"/>
                    </a:lnTo>
                    <a:lnTo>
                      <a:pt x="5779" y="982"/>
                    </a:lnTo>
                    <a:lnTo>
                      <a:pt x="5735" y="1036"/>
                    </a:lnTo>
                    <a:lnTo>
                      <a:pt x="5692" y="1090"/>
                    </a:lnTo>
                    <a:lnTo>
                      <a:pt x="5651" y="1144"/>
                    </a:lnTo>
                    <a:lnTo>
                      <a:pt x="5610" y="1199"/>
                    </a:lnTo>
                    <a:lnTo>
                      <a:pt x="5570" y="1254"/>
                    </a:lnTo>
                    <a:lnTo>
                      <a:pt x="5531" y="1311"/>
                    </a:lnTo>
                    <a:lnTo>
                      <a:pt x="5494" y="1369"/>
                    </a:lnTo>
                    <a:lnTo>
                      <a:pt x="5494" y="1369"/>
                    </a:lnTo>
                    <a:lnTo>
                      <a:pt x="5460" y="1423"/>
                    </a:lnTo>
                    <a:lnTo>
                      <a:pt x="5426" y="1478"/>
                    </a:lnTo>
                    <a:lnTo>
                      <a:pt x="5361" y="1591"/>
                    </a:lnTo>
                    <a:lnTo>
                      <a:pt x="5297" y="1702"/>
                    </a:lnTo>
                    <a:lnTo>
                      <a:pt x="5232" y="1814"/>
                    </a:lnTo>
                    <a:lnTo>
                      <a:pt x="5232" y="1814"/>
                    </a:lnTo>
                    <a:lnTo>
                      <a:pt x="5200" y="1866"/>
                    </a:lnTo>
                    <a:lnTo>
                      <a:pt x="5167" y="1920"/>
                    </a:lnTo>
                    <a:lnTo>
                      <a:pt x="5132" y="1971"/>
                    </a:lnTo>
                    <a:lnTo>
                      <a:pt x="5096" y="2023"/>
                    </a:lnTo>
                    <a:lnTo>
                      <a:pt x="5059" y="2073"/>
                    </a:lnTo>
                    <a:lnTo>
                      <a:pt x="5019" y="2120"/>
                    </a:lnTo>
                    <a:lnTo>
                      <a:pt x="4999" y="2144"/>
                    </a:lnTo>
                    <a:lnTo>
                      <a:pt x="4976" y="2167"/>
                    </a:lnTo>
                    <a:lnTo>
                      <a:pt x="4955" y="2189"/>
                    </a:lnTo>
                    <a:lnTo>
                      <a:pt x="4932" y="2210"/>
                    </a:lnTo>
                    <a:lnTo>
                      <a:pt x="4932" y="2210"/>
                    </a:lnTo>
                    <a:lnTo>
                      <a:pt x="4892" y="2246"/>
                    </a:lnTo>
                    <a:lnTo>
                      <a:pt x="4851" y="2279"/>
                    </a:lnTo>
                    <a:lnTo>
                      <a:pt x="4809" y="2311"/>
                    </a:lnTo>
                    <a:lnTo>
                      <a:pt x="4765" y="2342"/>
                    </a:lnTo>
                    <a:lnTo>
                      <a:pt x="4720" y="2371"/>
                    </a:lnTo>
                    <a:lnTo>
                      <a:pt x="4674" y="2398"/>
                    </a:lnTo>
                    <a:lnTo>
                      <a:pt x="4627" y="2425"/>
                    </a:lnTo>
                    <a:lnTo>
                      <a:pt x="4581" y="2450"/>
                    </a:lnTo>
                    <a:lnTo>
                      <a:pt x="4581" y="2450"/>
                    </a:lnTo>
                    <a:lnTo>
                      <a:pt x="4531" y="2475"/>
                    </a:lnTo>
                    <a:lnTo>
                      <a:pt x="4481" y="2498"/>
                    </a:lnTo>
                    <a:lnTo>
                      <a:pt x="4430" y="2522"/>
                    </a:lnTo>
                    <a:lnTo>
                      <a:pt x="4379" y="2545"/>
                    </a:lnTo>
                    <a:lnTo>
                      <a:pt x="4327" y="2565"/>
                    </a:lnTo>
                    <a:lnTo>
                      <a:pt x="4276" y="2585"/>
                    </a:lnTo>
                    <a:lnTo>
                      <a:pt x="4224" y="2605"/>
                    </a:lnTo>
                    <a:lnTo>
                      <a:pt x="4171" y="2622"/>
                    </a:lnTo>
                    <a:lnTo>
                      <a:pt x="4119" y="2641"/>
                    </a:lnTo>
                    <a:lnTo>
                      <a:pt x="4066" y="2657"/>
                    </a:lnTo>
                    <a:lnTo>
                      <a:pt x="3960" y="2689"/>
                    </a:lnTo>
                    <a:lnTo>
                      <a:pt x="3852" y="2719"/>
                    </a:lnTo>
                    <a:lnTo>
                      <a:pt x="3745" y="2745"/>
                    </a:lnTo>
                    <a:lnTo>
                      <a:pt x="3636" y="2771"/>
                    </a:lnTo>
                    <a:lnTo>
                      <a:pt x="3527" y="2795"/>
                    </a:lnTo>
                    <a:lnTo>
                      <a:pt x="3310" y="2842"/>
                    </a:lnTo>
                    <a:lnTo>
                      <a:pt x="3091" y="2887"/>
                    </a:lnTo>
                    <a:lnTo>
                      <a:pt x="2984" y="2910"/>
                    </a:lnTo>
                    <a:lnTo>
                      <a:pt x="2875" y="2934"/>
                    </a:lnTo>
                    <a:lnTo>
                      <a:pt x="2875" y="2934"/>
                    </a:lnTo>
                    <a:lnTo>
                      <a:pt x="2776" y="2958"/>
                    </a:lnTo>
                    <a:lnTo>
                      <a:pt x="2677" y="2982"/>
                    </a:lnTo>
                    <a:lnTo>
                      <a:pt x="2580" y="3007"/>
                    </a:lnTo>
                    <a:lnTo>
                      <a:pt x="2481" y="3033"/>
                    </a:lnTo>
                    <a:lnTo>
                      <a:pt x="2383" y="3059"/>
                    </a:lnTo>
                    <a:lnTo>
                      <a:pt x="2285" y="3088"/>
                    </a:lnTo>
                    <a:lnTo>
                      <a:pt x="2187" y="3117"/>
                    </a:lnTo>
                    <a:lnTo>
                      <a:pt x="2091" y="3147"/>
                    </a:lnTo>
                    <a:lnTo>
                      <a:pt x="1993" y="3177"/>
                    </a:lnTo>
                    <a:lnTo>
                      <a:pt x="1897" y="3210"/>
                    </a:lnTo>
                    <a:lnTo>
                      <a:pt x="1801" y="3244"/>
                    </a:lnTo>
                    <a:lnTo>
                      <a:pt x="1706" y="3277"/>
                    </a:lnTo>
                    <a:lnTo>
                      <a:pt x="1611" y="3312"/>
                    </a:lnTo>
                    <a:lnTo>
                      <a:pt x="1516" y="3349"/>
                    </a:lnTo>
                    <a:lnTo>
                      <a:pt x="1421" y="3388"/>
                    </a:lnTo>
                    <a:lnTo>
                      <a:pt x="1327" y="3426"/>
                    </a:lnTo>
                    <a:lnTo>
                      <a:pt x="1327" y="3426"/>
                    </a:lnTo>
                    <a:lnTo>
                      <a:pt x="1235" y="3466"/>
                    </a:lnTo>
                    <a:lnTo>
                      <a:pt x="1142" y="3508"/>
                    </a:lnTo>
                    <a:lnTo>
                      <a:pt x="1050" y="3550"/>
                    </a:lnTo>
                    <a:lnTo>
                      <a:pt x="960" y="3595"/>
                    </a:lnTo>
                    <a:lnTo>
                      <a:pt x="868" y="3643"/>
                    </a:lnTo>
                    <a:lnTo>
                      <a:pt x="780" y="3692"/>
                    </a:lnTo>
                    <a:lnTo>
                      <a:pt x="692" y="3742"/>
                    </a:lnTo>
                    <a:lnTo>
                      <a:pt x="606" y="3796"/>
                    </a:lnTo>
                    <a:lnTo>
                      <a:pt x="606" y="3796"/>
                    </a:lnTo>
                    <a:lnTo>
                      <a:pt x="533" y="3843"/>
                    </a:lnTo>
                    <a:lnTo>
                      <a:pt x="462" y="3892"/>
                    </a:lnTo>
                    <a:lnTo>
                      <a:pt x="427" y="3917"/>
                    </a:lnTo>
                    <a:lnTo>
                      <a:pt x="393" y="3943"/>
                    </a:lnTo>
                    <a:lnTo>
                      <a:pt x="358" y="3971"/>
                    </a:lnTo>
                    <a:lnTo>
                      <a:pt x="326" y="3999"/>
                    </a:lnTo>
                    <a:lnTo>
                      <a:pt x="292" y="4026"/>
                    </a:lnTo>
                    <a:lnTo>
                      <a:pt x="260" y="4055"/>
                    </a:lnTo>
                    <a:lnTo>
                      <a:pt x="228" y="4085"/>
                    </a:lnTo>
                    <a:lnTo>
                      <a:pt x="197" y="4115"/>
                    </a:lnTo>
                    <a:lnTo>
                      <a:pt x="167" y="4146"/>
                    </a:lnTo>
                    <a:lnTo>
                      <a:pt x="138" y="4178"/>
                    </a:lnTo>
                    <a:lnTo>
                      <a:pt x="110" y="4210"/>
                    </a:lnTo>
                    <a:lnTo>
                      <a:pt x="82" y="4244"/>
                    </a:lnTo>
                    <a:lnTo>
                      <a:pt x="82" y="4244"/>
                    </a:lnTo>
                    <a:lnTo>
                      <a:pt x="61" y="4273"/>
                    </a:lnTo>
                    <a:lnTo>
                      <a:pt x="40" y="4302"/>
                    </a:lnTo>
                    <a:lnTo>
                      <a:pt x="20" y="4332"/>
                    </a:lnTo>
                    <a:lnTo>
                      <a:pt x="1" y="4362"/>
                    </a:lnTo>
                    <a:lnTo>
                      <a:pt x="1" y="4362"/>
                    </a:lnTo>
                    <a:lnTo>
                      <a:pt x="0" y="4364"/>
                    </a:lnTo>
                    <a:lnTo>
                      <a:pt x="0" y="4367"/>
                    </a:lnTo>
                    <a:lnTo>
                      <a:pt x="1" y="4369"/>
                    </a:lnTo>
                    <a:lnTo>
                      <a:pt x="3" y="4372"/>
                    </a:lnTo>
                    <a:lnTo>
                      <a:pt x="6" y="4373"/>
                    </a:lnTo>
                    <a:lnTo>
                      <a:pt x="8" y="4373"/>
                    </a:lnTo>
                    <a:lnTo>
                      <a:pt x="12" y="4372"/>
                    </a:lnTo>
                    <a:lnTo>
                      <a:pt x="13" y="4369"/>
                    </a:lnTo>
                    <a:lnTo>
                      <a:pt x="13" y="4369"/>
                    </a:lnTo>
                    <a:lnTo>
                      <a:pt x="36" y="4334"/>
                    </a:lnTo>
                    <a:lnTo>
                      <a:pt x="60" y="4299"/>
                    </a:lnTo>
                    <a:lnTo>
                      <a:pt x="85" y="4265"/>
                    </a:lnTo>
                    <a:lnTo>
                      <a:pt x="111" y="4233"/>
                    </a:lnTo>
                    <a:lnTo>
                      <a:pt x="137" y="4200"/>
                    </a:lnTo>
                    <a:lnTo>
                      <a:pt x="166" y="4170"/>
                    </a:lnTo>
                    <a:lnTo>
                      <a:pt x="195" y="4139"/>
                    </a:lnTo>
                    <a:lnTo>
                      <a:pt x="223" y="4110"/>
                    </a:lnTo>
                    <a:lnTo>
                      <a:pt x="255" y="4081"/>
                    </a:lnTo>
                    <a:lnTo>
                      <a:pt x="286" y="4052"/>
                    </a:lnTo>
                    <a:lnTo>
                      <a:pt x="317" y="4025"/>
                    </a:lnTo>
                    <a:lnTo>
                      <a:pt x="350" y="3999"/>
                    </a:lnTo>
                    <a:lnTo>
                      <a:pt x="382" y="3972"/>
                    </a:lnTo>
                    <a:lnTo>
                      <a:pt x="415" y="3946"/>
                    </a:lnTo>
                    <a:lnTo>
                      <a:pt x="482" y="3897"/>
                    </a:lnTo>
                    <a:lnTo>
                      <a:pt x="482" y="3897"/>
                    </a:lnTo>
                    <a:lnTo>
                      <a:pt x="523" y="3868"/>
                    </a:lnTo>
                    <a:lnTo>
                      <a:pt x="563" y="3841"/>
                    </a:lnTo>
                    <a:lnTo>
                      <a:pt x="647" y="3787"/>
                    </a:lnTo>
                    <a:lnTo>
                      <a:pt x="732" y="3737"/>
                    </a:lnTo>
                    <a:lnTo>
                      <a:pt x="818" y="3688"/>
                    </a:lnTo>
                    <a:lnTo>
                      <a:pt x="905" y="3640"/>
                    </a:lnTo>
                    <a:lnTo>
                      <a:pt x="993" y="3595"/>
                    </a:lnTo>
                    <a:lnTo>
                      <a:pt x="1082" y="3553"/>
                    </a:lnTo>
                    <a:lnTo>
                      <a:pt x="1172" y="3510"/>
                    </a:lnTo>
                    <a:lnTo>
                      <a:pt x="1172" y="3510"/>
                    </a:lnTo>
                    <a:lnTo>
                      <a:pt x="1266" y="3469"/>
                    </a:lnTo>
                    <a:lnTo>
                      <a:pt x="1361" y="3428"/>
                    </a:lnTo>
                    <a:lnTo>
                      <a:pt x="1456" y="3389"/>
                    </a:lnTo>
                    <a:lnTo>
                      <a:pt x="1552" y="3350"/>
                    </a:lnTo>
                    <a:lnTo>
                      <a:pt x="1648" y="3314"/>
                    </a:lnTo>
                    <a:lnTo>
                      <a:pt x="1746" y="3279"/>
                    </a:lnTo>
                    <a:lnTo>
                      <a:pt x="1843" y="3244"/>
                    </a:lnTo>
                    <a:lnTo>
                      <a:pt x="1941" y="3211"/>
                    </a:lnTo>
                    <a:lnTo>
                      <a:pt x="2040" y="3178"/>
                    </a:lnTo>
                    <a:lnTo>
                      <a:pt x="2138" y="3148"/>
                    </a:lnTo>
                    <a:lnTo>
                      <a:pt x="2237" y="3118"/>
                    </a:lnTo>
                    <a:lnTo>
                      <a:pt x="2336" y="3089"/>
                    </a:lnTo>
                    <a:lnTo>
                      <a:pt x="2436" y="3061"/>
                    </a:lnTo>
                    <a:lnTo>
                      <a:pt x="2535" y="3034"/>
                    </a:lnTo>
                    <a:lnTo>
                      <a:pt x="2635" y="3008"/>
                    </a:lnTo>
                    <a:lnTo>
                      <a:pt x="2735" y="2983"/>
                    </a:lnTo>
                    <a:lnTo>
                      <a:pt x="2735" y="2983"/>
                    </a:lnTo>
                    <a:lnTo>
                      <a:pt x="2840" y="2958"/>
                    </a:lnTo>
                    <a:lnTo>
                      <a:pt x="2945" y="2934"/>
                    </a:lnTo>
                    <a:lnTo>
                      <a:pt x="3155" y="2889"/>
                    </a:lnTo>
                    <a:lnTo>
                      <a:pt x="3366" y="2845"/>
                    </a:lnTo>
                    <a:lnTo>
                      <a:pt x="3471" y="2823"/>
                    </a:lnTo>
                    <a:lnTo>
                      <a:pt x="3576" y="2800"/>
                    </a:lnTo>
                    <a:lnTo>
                      <a:pt x="3681" y="2775"/>
                    </a:lnTo>
                    <a:lnTo>
                      <a:pt x="3786" y="2750"/>
                    </a:lnTo>
                    <a:lnTo>
                      <a:pt x="3890" y="2723"/>
                    </a:lnTo>
                    <a:lnTo>
                      <a:pt x="3992" y="2694"/>
                    </a:lnTo>
                    <a:lnTo>
                      <a:pt x="4096" y="2662"/>
                    </a:lnTo>
                    <a:lnTo>
                      <a:pt x="4197" y="2629"/>
                    </a:lnTo>
                    <a:lnTo>
                      <a:pt x="4249" y="2610"/>
                    </a:lnTo>
                    <a:lnTo>
                      <a:pt x="4299" y="2591"/>
                    </a:lnTo>
                    <a:lnTo>
                      <a:pt x="4349" y="2571"/>
                    </a:lnTo>
                    <a:lnTo>
                      <a:pt x="4399" y="2551"/>
                    </a:lnTo>
                    <a:lnTo>
                      <a:pt x="4399" y="2551"/>
                    </a:lnTo>
                    <a:lnTo>
                      <a:pt x="4447" y="2530"/>
                    </a:lnTo>
                    <a:lnTo>
                      <a:pt x="4495" y="2508"/>
                    </a:lnTo>
                    <a:lnTo>
                      <a:pt x="4542" y="2486"/>
                    </a:lnTo>
                    <a:lnTo>
                      <a:pt x="4589" y="2462"/>
                    </a:lnTo>
                    <a:lnTo>
                      <a:pt x="4635" y="2437"/>
                    </a:lnTo>
                    <a:lnTo>
                      <a:pt x="4681" y="2412"/>
                    </a:lnTo>
                    <a:lnTo>
                      <a:pt x="4725" y="2385"/>
                    </a:lnTo>
                    <a:lnTo>
                      <a:pt x="4769" y="2356"/>
                    </a:lnTo>
                    <a:lnTo>
                      <a:pt x="4812" y="2326"/>
                    </a:lnTo>
                    <a:lnTo>
                      <a:pt x="4854" y="2294"/>
                    </a:lnTo>
                    <a:lnTo>
                      <a:pt x="4895" y="2262"/>
                    </a:lnTo>
                    <a:lnTo>
                      <a:pt x="4934" y="2228"/>
                    </a:lnTo>
                    <a:lnTo>
                      <a:pt x="4971" y="2192"/>
                    </a:lnTo>
                    <a:lnTo>
                      <a:pt x="5009" y="2154"/>
                    </a:lnTo>
                    <a:lnTo>
                      <a:pt x="5044" y="2115"/>
                    </a:lnTo>
                    <a:lnTo>
                      <a:pt x="5076" y="2074"/>
                    </a:lnTo>
                    <a:lnTo>
                      <a:pt x="5076" y="2074"/>
                    </a:lnTo>
                    <a:lnTo>
                      <a:pt x="5114" y="2024"/>
                    </a:lnTo>
                    <a:lnTo>
                      <a:pt x="5150" y="1973"/>
                    </a:lnTo>
                    <a:lnTo>
                      <a:pt x="5184" y="1921"/>
                    </a:lnTo>
                    <a:lnTo>
                      <a:pt x="5216" y="1869"/>
                    </a:lnTo>
                    <a:lnTo>
                      <a:pt x="5249" y="1815"/>
                    </a:lnTo>
                    <a:lnTo>
                      <a:pt x="5280" y="1761"/>
                    </a:lnTo>
                    <a:lnTo>
                      <a:pt x="5342" y="1653"/>
                    </a:lnTo>
                    <a:lnTo>
                      <a:pt x="5342" y="1653"/>
                    </a:lnTo>
                    <a:lnTo>
                      <a:pt x="5409" y="1538"/>
                    </a:lnTo>
                    <a:lnTo>
                      <a:pt x="5442" y="1482"/>
                    </a:lnTo>
                    <a:lnTo>
                      <a:pt x="5476" y="1425"/>
                    </a:lnTo>
                    <a:lnTo>
                      <a:pt x="5511" y="1369"/>
                    </a:lnTo>
                    <a:lnTo>
                      <a:pt x="5547" y="1314"/>
                    </a:lnTo>
                    <a:lnTo>
                      <a:pt x="5585" y="1260"/>
                    </a:lnTo>
                    <a:lnTo>
                      <a:pt x="5622" y="1206"/>
                    </a:lnTo>
                    <a:lnTo>
                      <a:pt x="5622" y="1206"/>
                    </a:lnTo>
                    <a:lnTo>
                      <a:pt x="5666" y="1149"/>
                    </a:lnTo>
                    <a:lnTo>
                      <a:pt x="5710" y="1091"/>
                    </a:lnTo>
                    <a:lnTo>
                      <a:pt x="5756" y="1035"/>
                    </a:lnTo>
                    <a:lnTo>
                      <a:pt x="5801" y="978"/>
                    </a:lnTo>
                    <a:lnTo>
                      <a:pt x="5895" y="868"/>
                    </a:lnTo>
                    <a:lnTo>
                      <a:pt x="5990" y="759"/>
                    </a:lnTo>
                    <a:lnTo>
                      <a:pt x="5990" y="759"/>
                    </a:lnTo>
                    <a:lnTo>
                      <a:pt x="6120" y="610"/>
                    </a:lnTo>
                    <a:lnTo>
                      <a:pt x="6185" y="536"/>
                    </a:lnTo>
                    <a:lnTo>
                      <a:pt x="6251" y="464"/>
                    </a:lnTo>
                    <a:lnTo>
                      <a:pt x="6251" y="464"/>
                    </a:lnTo>
                    <a:lnTo>
                      <a:pt x="6285" y="427"/>
                    </a:lnTo>
                    <a:lnTo>
                      <a:pt x="6319" y="391"/>
                    </a:lnTo>
                    <a:lnTo>
                      <a:pt x="6355" y="356"/>
                    </a:lnTo>
                    <a:lnTo>
                      <a:pt x="6391" y="322"/>
                    </a:lnTo>
                    <a:lnTo>
                      <a:pt x="6429" y="288"/>
                    </a:lnTo>
                    <a:lnTo>
                      <a:pt x="6466" y="257"/>
                    </a:lnTo>
                    <a:lnTo>
                      <a:pt x="6506" y="226"/>
                    </a:lnTo>
                    <a:lnTo>
                      <a:pt x="6546" y="197"/>
                    </a:lnTo>
                    <a:lnTo>
                      <a:pt x="6588" y="169"/>
                    </a:lnTo>
                    <a:lnTo>
                      <a:pt x="6629" y="143"/>
                    </a:lnTo>
                    <a:lnTo>
                      <a:pt x="6673" y="119"/>
                    </a:lnTo>
                    <a:lnTo>
                      <a:pt x="6716" y="98"/>
                    </a:lnTo>
                    <a:lnTo>
                      <a:pt x="6763" y="78"/>
                    </a:lnTo>
                    <a:lnTo>
                      <a:pt x="6809" y="62"/>
                    </a:lnTo>
                    <a:lnTo>
                      <a:pt x="6856" y="47"/>
                    </a:lnTo>
                    <a:lnTo>
                      <a:pt x="6906" y="35"/>
                    </a:lnTo>
                    <a:lnTo>
                      <a:pt x="6906" y="35"/>
                    </a:lnTo>
                    <a:lnTo>
                      <a:pt x="6935" y="29"/>
                    </a:lnTo>
                    <a:lnTo>
                      <a:pt x="6963" y="24"/>
                    </a:lnTo>
                    <a:lnTo>
                      <a:pt x="6991" y="22"/>
                    </a:lnTo>
                    <a:lnTo>
                      <a:pt x="7020" y="18"/>
                    </a:lnTo>
                    <a:lnTo>
                      <a:pt x="7049" y="17"/>
                    </a:lnTo>
                    <a:lnTo>
                      <a:pt x="7078" y="15"/>
                    </a:lnTo>
                    <a:lnTo>
                      <a:pt x="7106" y="15"/>
                    </a:lnTo>
                    <a:lnTo>
                      <a:pt x="7136" y="15"/>
                    </a:lnTo>
                    <a:lnTo>
                      <a:pt x="7136" y="15"/>
                    </a:lnTo>
                    <a:lnTo>
                      <a:pt x="7139" y="15"/>
                    </a:lnTo>
                    <a:lnTo>
                      <a:pt x="7141" y="14"/>
                    </a:lnTo>
                    <a:lnTo>
                      <a:pt x="7143" y="12"/>
                    </a:lnTo>
                    <a:lnTo>
                      <a:pt x="7143" y="9"/>
                    </a:lnTo>
                    <a:lnTo>
                      <a:pt x="7143" y="5"/>
                    </a:lnTo>
                    <a:lnTo>
                      <a:pt x="7141" y="4"/>
                    </a:lnTo>
                    <a:lnTo>
                      <a:pt x="7139" y="2"/>
                    </a:lnTo>
                    <a:lnTo>
                      <a:pt x="7136" y="0"/>
                    </a:lnTo>
                    <a:lnTo>
                      <a:pt x="713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7" name="Freeform 49">
                <a:extLst>
                  <a:ext uri="{FF2B5EF4-FFF2-40B4-BE49-F238E27FC236}">
                    <a16:creationId xmlns:a16="http://schemas.microsoft.com/office/drawing/2014/main" id="{E5FE06C4-D92C-F2BE-F9A4-5C62FCA672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2921"/>
                <a:ext cx="11" cy="599"/>
              </a:xfrm>
              <a:custGeom>
                <a:avLst/>
                <a:gdLst>
                  <a:gd name="T0" fmla="*/ 0 w 44"/>
                  <a:gd name="T1" fmla="*/ 9 h 2395"/>
                  <a:gd name="T2" fmla="*/ 12 w 44"/>
                  <a:gd name="T3" fmla="*/ 45 h 2395"/>
                  <a:gd name="T4" fmla="*/ 20 w 44"/>
                  <a:gd name="T5" fmla="*/ 82 h 2395"/>
                  <a:gd name="T6" fmla="*/ 26 w 44"/>
                  <a:gd name="T7" fmla="*/ 158 h 2395"/>
                  <a:gd name="T8" fmla="*/ 29 w 44"/>
                  <a:gd name="T9" fmla="*/ 204 h 2395"/>
                  <a:gd name="T10" fmla="*/ 27 w 44"/>
                  <a:gd name="T11" fmla="*/ 295 h 2395"/>
                  <a:gd name="T12" fmla="*/ 26 w 44"/>
                  <a:gd name="T13" fmla="*/ 342 h 2395"/>
                  <a:gd name="T14" fmla="*/ 15 w 44"/>
                  <a:gd name="T15" fmla="*/ 514 h 2395"/>
                  <a:gd name="T16" fmla="*/ 11 w 44"/>
                  <a:gd name="T17" fmla="*/ 590 h 2395"/>
                  <a:gd name="T18" fmla="*/ 10 w 44"/>
                  <a:gd name="T19" fmla="*/ 665 h 2395"/>
                  <a:gd name="T20" fmla="*/ 6 w 44"/>
                  <a:gd name="T21" fmla="*/ 1221 h 2395"/>
                  <a:gd name="T22" fmla="*/ 5 w 44"/>
                  <a:gd name="T23" fmla="*/ 1358 h 2395"/>
                  <a:gd name="T24" fmla="*/ 6 w 44"/>
                  <a:gd name="T25" fmla="*/ 1497 h 2395"/>
                  <a:gd name="T26" fmla="*/ 9 w 44"/>
                  <a:gd name="T27" fmla="*/ 1636 h 2395"/>
                  <a:gd name="T28" fmla="*/ 15 w 44"/>
                  <a:gd name="T29" fmla="*/ 1778 h 2395"/>
                  <a:gd name="T30" fmla="*/ 19 w 44"/>
                  <a:gd name="T31" fmla="*/ 1845 h 2395"/>
                  <a:gd name="T32" fmla="*/ 22 w 44"/>
                  <a:gd name="T33" fmla="*/ 1981 h 2395"/>
                  <a:gd name="T34" fmla="*/ 21 w 44"/>
                  <a:gd name="T35" fmla="*/ 2117 h 2395"/>
                  <a:gd name="T36" fmla="*/ 14 w 44"/>
                  <a:gd name="T37" fmla="*/ 2252 h 2395"/>
                  <a:gd name="T38" fmla="*/ 7 w 44"/>
                  <a:gd name="T39" fmla="*/ 2320 h 2395"/>
                  <a:gd name="T40" fmla="*/ 0 w 44"/>
                  <a:gd name="T41" fmla="*/ 2388 h 2395"/>
                  <a:gd name="T42" fmla="*/ 1 w 44"/>
                  <a:gd name="T43" fmla="*/ 2394 h 2395"/>
                  <a:gd name="T44" fmla="*/ 6 w 44"/>
                  <a:gd name="T45" fmla="*/ 2395 h 2395"/>
                  <a:gd name="T46" fmla="*/ 11 w 44"/>
                  <a:gd name="T47" fmla="*/ 2394 h 2395"/>
                  <a:gd name="T48" fmla="*/ 15 w 44"/>
                  <a:gd name="T49" fmla="*/ 2388 h 2395"/>
                  <a:gd name="T50" fmla="*/ 22 w 44"/>
                  <a:gd name="T51" fmla="*/ 2320 h 2395"/>
                  <a:gd name="T52" fmla="*/ 32 w 44"/>
                  <a:gd name="T53" fmla="*/ 2184 h 2395"/>
                  <a:gd name="T54" fmla="*/ 37 w 44"/>
                  <a:gd name="T55" fmla="*/ 2047 h 2395"/>
                  <a:gd name="T56" fmla="*/ 36 w 44"/>
                  <a:gd name="T57" fmla="*/ 1911 h 2395"/>
                  <a:gd name="T58" fmla="*/ 34 w 44"/>
                  <a:gd name="T59" fmla="*/ 1843 h 2395"/>
                  <a:gd name="T60" fmla="*/ 26 w 44"/>
                  <a:gd name="T61" fmla="*/ 1705 h 2395"/>
                  <a:gd name="T62" fmla="*/ 25 w 44"/>
                  <a:gd name="T63" fmla="*/ 1669 h 2395"/>
                  <a:gd name="T64" fmla="*/ 22 w 44"/>
                  <a:gd name="T65" fmla="*/ 1564 h 2395"/>
                  <a:gd name="T66" fmla="*/ 21 w 44"/>
                  <a:gd name="T67" fmla="*/ 1424 h 2395"/>
                  <a:gd name="T68" fmla="*/ 20 w 44"/>
                  <a:gd name="T69" fmla="*/ 1283 h 2395"/>
                  <a:gd name="T70" fmla="*/ 25 w 44"/>
                  <a:gd name="T71" fmla="*/ 729 h 2395"/>
                  <a:gd name="T72" fmla="*/ 25 w 44"/>
                  <a:gd name="T73" fmla="*/ 637 h 2395"/>
                  <a:gd name="T74" fmla="*/ 27 w 44"/>
                  <a:gd name="T75" fmla="*/ 546 h 2395"/>
                  <a:gd name="T76" fmla="*/ 34 w 44"/>
                  <a:gd name="T77" fmla="*/ 464 h 2395"/>
                  <a:gd name="T78" fmla="*/ 39 w 44"/>
                  <a:gd name="T79" fmla="*/ 382 h 2395"/>
                  <a:gd name="T80" fmla="*/ 42 w 44"/>
                  <a:gd name="T81" fmla="*/ 289 h 2395"/>
                  <a:gd name="T82" fmla="*/ 42 w 44"/>
                  <a:gd name="T83" fmla="*/ 195 h 2395"/>
                  <a:gd name="T84" fmla="*/ 41 w 44"/>
                  <a:gd name="T85" fmla="*/ 155 h 2395"/>
                  <a:gd name="T86" fmla="*/ 34 w 44"/>
                  <a:gd name="T87" fmla="*/ 75 h 2395"/>
                  <a:gd name="T88" fmla="*/ 25 w 44"/>
                  <a:gd name="T89" fmla="*/ 36 h 2395"/>
                  <a:gd name="T90" fmla="*/ 20 w 44"/>
                  <a:gd name="T91" fmla="*/ 20 h 2395"/>
                  <a:gd name="T92" fmla="*/ 15 w 44"/>
                  <a:gd name="T93" fmla="*/ 5 h 2395"/>
                  <a:gd name="T94" fmla="*/ 11 w 44"/>
                  <a:gd name="T95" fmla="*/ 1 h 2395"/>
                  <a:gd name="T96" fmla="*/ 5 w 44"/>
                  <a:gd name="T97" fmla="*/ 0 h 2395"/>
                  <a:gd name="T98" fmla="*/ 1 w 44"/>
                  <a:gd name="T99" fmla="*/ 4 h 2395"/>
                  <a:gd name="T100" fmla="*/ 0 w 44"/>
                  <a:gd name="T101" fmla="*/ 9 h 2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4" h="2395">
                    <a:moveTo>
                      <a:pt x="0" y="9"/>
                    </a:moveTo>
                    <a:lnTo>
                      <a:pt x="0" y="9"/>
                    </a:lnTo>
                    <a:lnTo>
                      <a:pt x="6" y="27"/>
                    </a:lnTo>
                    <a:lnTo>
                      <a:pt x="12" y="45"/>
                    </a:lnTo>
                    <a:lnTo>
                      <a:pt x="16" y="64"/>
                    </a:lnTo>
                    <a:lnTo>
                      <a:pt x="20" y="82"/>
                    </a:lnTo>
                    <a:lnTo>
                      <a:pt x="24" y="120"/>
                    </a:lnTo>
                    <a:lnTo>
                      <a:pt x="26" y="158"/>
                    </a:lnTo>
                    <a:lnTo>
                      <a:pt x="26" y="158"/>
                    </a:lnTo>
                    <a:lnTo>
                      <a:pt x="29" y="204"/>
                    </a:lnTo>
                    <a:lnTo>
                      <a:pt x="29" y="249"/>
                    </a:lnTo>
                    <a:lnTo>
                      <a:pt x="27" y="295"/>
                    </a:lnTo>
                    <a:lnTo>
                      <a:pt x="26" y="342"/>
                    </a:lnTo>
                    <a:lnTo>
                      <a:pt x="26" y="342"/>
                    </a:lnTo>
                    <a:lnTo>
                      <a:pt x="21" y="428"/>
                    </a:lnTo>
                    <a:lnTo>
                      <a:pt x="15" y="514"/>
                    </a:lnTo>
                    <a:lnTo>
                      <a:pt x="15" y="514"/>
                    </a:lnTo>
                    <a:lnTo>
                      <a:pt x="11" y="590"/>
                    </a:lnTo>
                    <a:lnTo>
                      <a:pt x="10" y="665"/>
                    </a:lnTo>
                    <a:lnTo>
                      <a:pt x="10" y="665"/>
                    </a:lnTo>
                    <a:lnTo>
                      <a:pt x="7" y="943"/>
                    </a:lnTo>
                    <a:lnTo>
                      <a:pt x="6" y="1221"/>
                    </a:lnTo>
                    <a:lnTo>
                      <a:pt x="6" y="1221"/>
                    </a:lnTo>
                    <a:lnTo>
                      <a:pt x="5" y="1358"/>
                    </a:lnTo>
                    <a:lnTo>
                      <a:pt x="6" y="1497"/>
                    </a:lnTo>
                    <a:lnTo>
                      <a:pt x="6" y="1497"/>
                    </a:lnTo>
                    <a:lnTo>
                      <a:pt x="9" y="1636"/>
                    </a:lnTo>
                    <a:lnTo>
                      <a:pt x="9" y="1636"/>
                    </a:lnTo>
                    <a:lnTo>
                      <a:pt x="11" y="1706"/>
                    </a:lnTo>
                    <a:lnTo>
                      <a:pt x="15" y="1778"/>
                    </a:lnTo>
                    <a:lnTo>
                      <a:pt x="15" y="1778"/>
                    </a:lnTo>
                    <a:lnTo>
                      <a:pt x="19" y="1845"/>
                    </a:lnTo>
                    <a:lnTo>
                      <a:pt x="21" y="1913"/>
                    </a:lnTo>
                    <a:lnTo>
                      <a:pt x="22" y="1981"/>
                    </a:lnTo>
                    <a:lnTo>
                      <a:pt x="22" y="2050"/>
                    </a:lnTo>
                    <a:lnTo>
                      <a:pt x="21" y="2117"/>
                    </a:lnTo>
                    <a:lnTo>
                      <a:pt x="17" y="2185"/>
                    </a:lnTo>
                    <a:lnTo>
                      <a:pt x="14" y="2252"/>
                    </a:lnTo>
                    <a:lnTo>
                      <a:pt x="7" y="2320"/>
                    </a:lnTo>
                    <a:lnTo>
                      <a:pt x="7" y="2320"/>
                    </a:lnTo>
                    <a:lnTo>
                      <a:pt x="0" y="2388"/>
                    </a:lnTo>
                    <a:lnTo>
                      <a:pt x="0" y="2388"/>
                    </a:lnTo>
                    <a:lnTo>
                      <a:pt x="0" y="2391"/>
                    </a:lnTo>
                    <a:lnTo>
                      <a:pt x="1" y="2394"/>
                    </a:lnTo>
                    <a:lnTo>
                      <a:pt x="4" y="2395"/>
                    </a:lnTo>
                    <a:lnTo>
                      <a:pt x="6" y="2395"/>
                    </a:lnTo>
                    <a:lnTo>
                      <a:pt x="9" y="2395"/>
                    </a:lnTo>
                    <a:lnTo>
                      <a:pt x="11" y="2394"/>
                    </a:lnTo>
                    <a:lnTo>
                      <a:pt x="14" y="2391"/>
                    </a:lnTo>
                    <a:lnTo>
                      <a:pt x="15" y="2388"/>
                    </a:lnTo>
                    <a:lnTo>
                      <a:pt x="15" y="2388"/>
                    </a:lnTo>
                    <a:lnTo>
                      <a:pt x="22" y="2320"/>
                    </a:lnTo>
                    <a:lnTo>
                      <a:pt x="29" y="2252"/>
                    </a:lnTo>
                    <a:lnTo>
                      <a:pt x="32" y="2184"/>
                    </a:lnTo>
                    <a:lnTo>
                      <a:pt x="36" y="2116"/>
                    </a:lnTo>
                    <a:lnTo>
                      <a:pt x="37" y="2047"/>
                    </a:lnTo>
                    <a:lnTo>
                      <a:pt x="37" y="1979"/>
                    </a:lnTo>
                    <a:lnTo>
                      <a:pt x="36" y="1911"/>
                    </a:lnTo>
                    <a:lnTo>
                      <a:pt x="34" y="1843"/>
                    </a:lnTo>
                    <a:lnTo>
                      <a:pt x="34" y="1843"/>
                    </a:lnTo>
                    <a:lnTo>
                      <a:pt x="30" y="1774"/>
                    </a:lnTo>
                    <a:lnTo>
                      <a:pt x="26" y="1705"/>
                    </a:lnTo>
                    <a:lnTo>
                      <a:pt x="26" y="1705"/>
                    </a:lnTo>
                    <a:lnTo>
                      <a:pt x="25" y="1669"/>
                    </a:lnTo>
                    <a:lnTo>
                      <a:pt x="24" y="1634"/>
                    </a:lnTo>
                    <a:lnTo>
                      <a:pt x="22" y="1564"/>
                    </a:lnTo>
                    <a:lnTo>
                      <a:pt x="22" y="1564"/>
                    </a:lnTo>
                    <a:lnTo>
                      <a:pt x="21" y="1424"/>
                    </a:lnTo>
                    <a:lnTo>
                      <a:pt x="20" y="1283"/>
                    </a:lnTo>
                    <a:lnTo>
                      <a:pt x="20" y="1283"/>
                    </a:lnTo>
                    <a:lnTo>
                      <a:pt x="22" y="1007"/>
                    </a:lnTo>
                    <a:lnTo>
                      <a:pt x="25" y="729"/>
                    </a:lnTo>
                    <a:lnTo>
                      <a:pt x="25" y="729"/>
                    </a:lnTo>
                    <a:lnTo>
                      <a:pt x="25" y="637"/>
                    </a:lnTo>
                    <a:lnTo>
                      <a:pt x="26" y="592"/>
                    </a:lnTo>
                    <a:lnTo>
                      <a:pt x="27" y="546"/>
                    </a:lnTo>
                    <a:lnTo>
                      <a:pt x="27" y="546"/>
                    </a:lnTo>
                    <a:lnTo>
                      <a:pt x="34" y="464"/>
                    </a:lnTo>
                    <a:lnTo>
                      <a:pt x="39" y="382"/>
                    </a:lnTo>
                    <a:lnTo>
                      <a:pt x="39" y="382"/>
                    </a:lnTo>
                    <a:lnTo>
                      <a:pt x="41" y="335"/>
                    </a:lnTo>
                    <a:lnTo>
                      <a:pt x="42" y="289"/>
                    </a:lnTo>
                    <a:lnTo>
                      <a:pt x="44" y="241"/>
                    </a:lnTo>
                    <a:lnTo>
                      <a:pt x="42" y="195"/>
                    </a:lnTo>
                    <a:lnTo>
                      <a:pt x="42" y="195"/>
                    </a:lnTo>
                    <a:lnTo>
                      <a:pt x="41" y="155"/>
                    </a:lnTo>
                    <a:lnTo>
                      <a:pt x="39" y="115"/>
                    </a:lnTo>
                    <a:lnTo>
                      <a:pt x="34" y="75"/>
                    </a:lnTo>
                    <a:lnTo>
                      <a:pt x="30" y="55"/>
                    </a:lnTo>
                    <a:lnTo>
                      <a:pt x="25" y="36"/>
                    </a:lnTo>
                    <a:lnTo>
                      <a:pt x="25" y="36"/>
                    </a:lnTo>
                    <a:lnTo>
                      <a:pt x="20" y="20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4" y="2"/>
                    </a:lnTo>
                    <a:lnTo>
                      <a:pt x="11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8" name="Freeform 50">
                <a:extLst>
                  <a:ext uri="{FF2B5EF4-FFF2-40B4-BE49-F238E27FC236}">
                    <a16:creationId xmlns:a16="http://schemas.microsoft.com/office/drawing/2014/main" id="{B8B31094-BAEB-D10E-E814-FBEBAA94FE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3" y="3158"/>
                <a:ext cx="1858" cy="1162"/>
              </a:xfrm>
              <a:custGeom>
                <a:avLst/>
                <a:gdLst>
                  <a:gd name="T0" fmla="*/ 7352 w 7431"/>
                  <a:gd name="T1" fmla="*/ 4494 h 4649"/>
                  <a:gd name="T2" fmla="*/ 7196 w 7431"/>
                  <a:gd name="T3" fmla="*/ 4271 h 4649"/>
                  <a:gd name="T4" fmla="*/ 7035 w 7431"/>
                  <a:gd name="T5" fmla="*/ 4107 h 4649"/>
                  <a:gd name="T6" fmla="*/ 6848 w 7431"/>
                  <a:gd name="T7" fmla="*/ 3973 h 4649"/>
                  <a:gd name="T8" fmla="*/ 6600 w 7431"/>
                  <a:gd name="T9" fmla="*/ 3848 h 4649"/>
                  <a:gd name="T10" fmla="*/ 6336 w 7431"/>
                  <a:gd name="T11" fmla="*/ 3751 h 4649"/>
                  <a:gd name="T12" fmla="*/ 5797 w 7431"/>
                  <a:gd name="T13" fmla="*/ 3585 h 4649"/>
                  <a:gd name="T14" fmla="*/ 5582 w 7431"/>
                  <a:gd name="T15" fmla="*/ 3506 h 4649"/>
                  <a:gd name="T16" fmla="*/ 5108 w 7431"/>
                  <a:gd name="T17" fmla="*/ 3305 h 4649"/>
                  <a:gd name="T18" fmla="*/ 4746 w 7431"/>
                  <a:gd name="T19" fmla="*/ 3171 h 4649"/>
                  <a:gd name="T20" fmla="*/ 4558 w 7431"/>
                  <a:gd name="T21" fmla="*/ 3124 h 4649"/>
                  <a:gd name="T22" fmla="*/ 4447 w 7431"/>
                  <a:gd name="T23" fmla="*/ 3081 h 4649"/>
                  <a:gd name="T24" fmla="*/ 4209 w 7431"/>
                  <a:gd name="T25" fmla="*/ 2972 h 4649"/>
                  <a:gd name="T26" fmla="*/ 3699 w 7431"/>
                  <a:gd name="T27" fmla="*/ 2783 h 4649"/>
                  <a:gd name="T28" fmla="*/ 2978 w 7431"/>
                  <a:gd name="T29" fmla="*/ 2537 h 4649"/>
                  <a:gd name="T30" fmla="*/ 2576 w 7431"/>
                  <a:gd name="T31" fmla="*/ 2373 h 4649"/>
                  <a:gd name="T32" fmla="*/ 2309 w 7431"/>
                  <a:gd name="T33" fmla="*/ 2237 h 4649"/>
                  <a:gd name="T34" fmla="*/ 2101 w 7431"/>
                  <a:gd name="T35" fmla="*/ 2103 h 4649"/>
                  <a:gd name="T36" fmla="*/ 1908 w 7431"/>
                  <a:gd name="T37" fmla="*/ 1944 h 4649"/>
                  <a:gd name="T38" fmla="*/ 1771 w 7431"/>
                  <a:gd name="T39" fmla="*/ 1797 h 4649"/>
                  <a:gd name="T40" fmla="*/ 1585 w 7431"/>
                  <a:gd name="T41" fmla="*/ 1552 h 4649"/>
                  <a:gd name="T42" fmla="*/ 1350 w 7431"/>
                  <a:gd name="T43" fmla="*/ 1216 h 4649"/>
                  <a:gd name="T44" fmla="*/ 1022 w 7431"/>
                  <a:gd name="T45" fmla="*/ 795 h 4649"/>
                  <a:gd name="T46" fmla="*/ 769 w 7431"/>
                  <a:gd name="T47" fmla="*/ 523 h 4649"/>
                  <a:gd name="T48" fmla="*/ 572 w 7431"/>
                  <a:gd name="T49" fmla="*/ 347 h 4649"/>
                  <a:gd name="T50" fmla="*/ 357 w 7431"/>
                  <a:gd name="T51" fmla="*/ 190 h 4649"/>
                  <a:gd name="T52" fmla="*/ 168 w 7431"/>
                  <a:gd name="T53" fmla="*/ 77 h 4649"/>
                  <a:gd name="T54" fmla="*/ 8 w 7431"/>
                  <a:gd name="T55" fmla="*/ 0 h 4649"/>
                  <a:gd name="T56" fmla="*/ 0 w 7431"/>
                  <a:gd name="T57" fmla="*/ 8 h 4649"/>
                  <a:gd name="T58" fmla="*/ 107 w 7431"/>
                  <a:gd name="T59" fmla="*/ 62 h 4649"/>
                  <a:gd name="T60" fmla="*/ 352 w 7431"/>
                  <a:gd name="T61" fmla="*/ 205 h 4649"/>
                  <a:gd name="T62" fmla="*/ 580 w 7431"/>
                  <a:gd name="T63" fmla="*/ 373 h 4649"/>
                  <a:gd name="T64" fmla="*/ 752 w 7431"/>
                  <a:gd name="T65" fmla="*/ 524 h 4649"/>
                  <a:gd name="T66" fmla="*/ 972 w 7431"/>
                  <a:gd name="T67" fmla="*/ 756 h 4649"/>
                  <a:gd name="T68" fmla="*/ 1302 w 7431"/>
                  <a:gd name="T69" fmla="*/ 1174 h 4649"/>
                  <a:gd name="T70" fmla="*/ 1543 w 7431"/>
                  <a:gd name="T71" fmla="*/ 1512 h 4649"/>
                  <a:gd name="T72" fmla="*/ 1771 w 7431"/>
                  <a:gd name="T73" fmla="*/ 1822 h 4649"/>
                  <a:gd name="T74" fmla="*/ 1903 w 7431"/>
                  <a:gd name="T75" fmla="*/ 1961 h 4649"/>
                  <a:gd name="T76" fmla="*/ 2089 w 7431"/>
                  <a:gd name="T77" fmla="*/ 2113 h 4649"/>
                  <a:gd name="T78" fmla="*/ 2291 w 7431"/>
                  <a:gd name="T79" fmla="*/ 2244 h 4649"/>
                  <a:gd name="T80" fmla="*/ 2469 w 7431"/>
                  <a:gd name="T81" fmla="*/ 2339 h 4649"/>
                  <a:gd name="T82" fmla="*/ 2958 w 7431"/>
                  <a:gd name="T83" fmla="*/ 2547 h 4649"/>
                  <a:gd name="T84" fmla="*/ 3766 w 7431"/>
                  <a:gd name="T85" fmla="*/ 2821 h 4649"/>
                  <a:gd name="T86" fmla="*/ 4171 w 7431"/>
                  <a:gd name="T87" fmla="*/ 2972 h 4649"/>
                  <a:gd name="T88" fmla="*/ 4464 w 7431"/>
                  <a:gd name="T89" fmla="*/ 3105 h 4649"/>
                  <a:gd name="T90" fmla="*/ 4522 w 7431"/>
                  <a:gd name="T91" fmla="*/ 3131 h 4649"/>
                  <a:gd name="T92" fmla="*/ 4690 w 7431"/>
                  <a:gd name="T93" fmla="*/ 3170 h 4649"/>
                  <a:gd name="T94" fmla="*/ 4928 w 7431"/>
                  <a:gd name="T95" fmla="*/ 3249 h 4649"/>
                  <a:gd name="T96" fmla="*/ 5396 w 7431"/>
                  <a:gd name="T97" fmla="*/ 3446 h 4649"/>
                  <a:gd name="T98" fmla="*/ 5750 w 7431"/>
                  <a:gd name="T99" fmla="*/ 3585 h 4649"/>
                  <a:gd name="T100" fmla="*/ 6302 w 7431"/>
                  <a:gd name="T101" fmla="*/ 3757 h 4649"/>
                  <a:gd name="T102" fmla="*/ 6627 w 7431"/>
                  <a:gd name="T103" fmla="*/ 3878 h 4649"/>
                  <a:gd name="T104" fmla="*/ 6827 w 7431"/>
                  <a:gd name="T105" fmla="*/ 3977 h 4649"/>
                  <a:gd name="T106" fmla="*/ 7011 w 7431"/>
                  <a:gd name="T107" fmla="*/ 4104 h 4649"/>
                  <a:gd name="T108" fmla="*/ 7213 w 7431"/>
                  <a:gd name="T109" fmla="*/ 4317 h 4649"/>
                  <a:gd name="T110" fmla="*/ 7342 w 7431"/>
                  <a:gd name="T111" fmla="*/ 4506 h 4649"/>
                  <a:gd name="T112" fmla="*/ 7420 w 7431"/>
                  <a:gd name="T113" fmla="*/ 4648 h 4649"/>
                  <a:gd name="T114" fmla="*/ 7431 w 7431"/>
                  <a:gd name="T115" fmla="*/ 4644 h 4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7431" h="4649">
                    <a:moveTo>
                      <a:pt x="7431" y="4638"/>
                    </a:moveTo>
                    <a:lnTo>
                      <a:pt x="7431" y="4638"/>
                    </a:lnTo>
                    <a:lnTo>
                      <a:pt x="7406" y="4590"/>
                    </a:lnTo>
                    <a:lnTo>
                      <a:pt x="7380" y="4541"/>
                    </a:lnTo>
                    <a:lnTo>
                      <a:pt x="7352" y="4494"/>
                    </a:lnTo>
                    <a:lnTo>
                      <a:pt x="7323" y="4447"/>
                    </a:lnTo>
                    <a:lnTo>
                      <a:pt x="7293" y="4402"/>
                    </a:lnTo>
                    <a:lnTo>
                      <a:pt x="7262" y="4357"/>
                    </a:lnTo>
                    <a:lnTo>
                      <a:pt x="7230" y="4313"/>
                    </a:lnTo>
                    <a:lnTo>
                      <a:pt x="7196" y="4271"/>
                    </a:lnTo>
                    <a:lnTo>
                      <a:pt x="7196" y="4271"/>
                    </a:lnTo>
                    <a:lnTo>
                      <a:pt x="7158" y="4227"/>
                    </a:lnTo>
                    <a:lnTo>
                      <a:pt x="7118" y="4184"/>
                    </a:lnTo>
                    <a:lnTo>
                      <a:pt x="7077" y="4144"/>
                    </a:lnTo>
                    <a:lnTo>
                      <a:pt x="7035" y="4107"/>
                    </a:lnTo>
                    <a:lnTo>
                      <a:pt x="6991" y="4070"/>
                    </a:lnTo>
                    <a:lnTo>
                      <a:pt x="6945" y="4037"/>
                    </a:lnTo>
                    <a:lnTo>
                      <a:pt x="6898" y="4004"/>
                    </a:lnTo>
                    <a:lnTo>
                      <a:pt x="6848" y="3973"/>
                    </a:lnTo>
                    <a:lnTo>
                      <a:pt x="6848" y="3973"/>
                    </a:lnTo>
                    <a:lnTo>
                      <a:pt x="6801" y="3944"/>
                    </a:lnTo>
                    <a:lnTo>
                      <a:pt x="6752" y="3918"/>
                    </a:lnTo>
                    <a:lnTo>
                      <a:pt x="6702" y="3893"/>
                    </a:lnTo>
                    <a:lnTo>
                      <a:pt x="6651" y="3870"/>
                    </a:lnTo>
                    <a:lnTo>
                      <a:pt x="6600" y="3848"/>
                    </a:lnTo>
                    <a:lnTo>
                      <a:pt x="6547" y="3826"/>
                    </a:lnTo>
                    <a:lnTo>
                      <a:pt x="6495" y="3806"/>
                    </a:lnTo>
                    <a:lnTo>
                      <a:pt x="6442" y="3788"/>
                    </a:lnTo>
                    <a:lnTo>
                      <a:pt x="6390" y="3769"/>
                    </a:lnTo>
                    <a:lnTo>
                      <a:pt x="6336" y="3751"/>
                    </a:lnTo>
                    <a:lnTo>
                      <a:pt x="6228" y="3717"/>
                    </a:lnTo>
                    <a:lnTo>
                      <a:pt x="6015" y="3652"/>
                    </a:lnTo>
                    <a:lnTo>
                      <a:pt x="6015" y="3652"/>
                    </a:lnTo>
                    <a:lnTo>
                      <a:pt x="5906" y="3618"/>
                    </a:lnTo>
                    <a:lnTo>
                      <a:pt x="5797" y="3585"/>
                    </a:lnTo>
                    <a:lnTo>
                      <a:pt x="5742" y="3566"/>
                    </a:lnTo>
                    <a:lnTo>
                      <a:pt x="5688" y="3547"/>
                    </a:lnTo>
                    <a:lnTo>
                      <a:pt x="5636" y="3527"/>
                    </a:lnTo>
                    <a:lnTo>
                      <a:pt x="5582" y="3506"/>
                    </a:lnTo>
                    <a:lnTo>
                      <a:pt x="5582" y="3506"/>
                    </a:lnTo>
                    <a:lnTo>
                      <a:pt x="5463" y="3457"/>
                    </a:lnTo>
                    <a:lnTo>
                      <a:pt x="5345" y="3406"/>
                    </a:lnTo>
                    <a:lnTo>
                      <a:pt x="5227" y="3356"/>
                    </a:lnTo>
                    <a:lnTo>
                      <a:pt x="5108" y="3305"/>
                    </a:lnTo>
                    <a:lnTo>
                      <a:pt x="5108" y="3305"/>
                    </a:lnTo>
                    <a:lnTo>
                      <a:pt x="4990" y="3257"/>
                    </a:lnTo>
                    <a:lnTo>
                      <a:pt x="4930" y="3234"/>
                    </a:lnTo>
                    <a:lnTo>
                      <a:pt x="4868" y="3212"/>
                    </a:lnTo>
                    <a:lnTo>
                      <a:pt x="4807" y="3190"/>
                    </a:lnTo>
                    <a:lnTo>
                      <a:pt x="4746" y="3171"/>
                    </a:lnTo>
                    <a:lnTo>
                      <a:pt x="4685" y="3153"/>
                    </a:lnTo>
                    <a:lnTo>
                      <a:pt x="4622" y="3136"/>
                    </a:lnTo>
                    <a:lnTo>
                      <a:pt x="4622" y="3136"/>
                    </a:lnTo>
                    <a:lnTo>
                      <a:pt x="4591" y="3130"/>
                    </a:lnTo>
                    <a:lnTo>
                      <a:pt x="4558" y="3124"/>
                    </a:lnTo>
                    <a:lnTo>
                      <a:pt x="4526" y="3115"/>
                    </a:lnTo>
                    <a:lnTo>
                      <a:pt x="4511" y="3110"/>
                    </a:lnTo>
                    <a:lnTo>
                      <a:pt x="4496" y="3104"/>
                    </a:lnTo>
                    <a:lnTo>
                      <a:pt x="4496" y="3104"/>
                    </a:lnTo>
                    <a:lnTo>
                      <a:pt x="4447" y="3081"/>
                    </a:lnTo>
                    <a:lnTo>
                      <a:pt x="4399" y="3057"/>
                    </a:lnTo>
                    <a:lnTo>
                      <a:pt x="4399" y="3057"/>
                    </a:lnTo>
                    <a:lnTo>
                      <a:pt x="4304" y="3014"/>
                    </a:lnTo>
                    <a:lnTo>
                      <a:pt x="4209" y="2972"/>
                    </a:lnTo>
                    <a:lnTo>
                      <a:pt x="4209" y="2972"/>
                    </a:lnTo>
                    <a:lnTo>
                      <a:pt x="4108" y="2932"/>
                    </a:lnTo>
                    <a:lnTo>
                      <a:pt x="4007" y="2892"/>
                    </a:lnTo>
                    <a:lnTo>
                      <a:pt x="3904" y="2855"/>
                    </a:lnTo>
                    <a:lnTo>
                      <a:pt x="3802" y="2818"/>
                    </a:lnTo>
                    <a:lnTo>
                      <a:pt x="3699" y="2783"/>
                    </a:lnTo>
                    <a:lnTo>
                      <a:pt x="3596" y="2748"/>
                    </a:lnTo>
                    <a:lnTo>
                      <a:pt x="3389" y="2679"/>
                    </a:lnTo>
                    <a:lnTo>
                      <a:pt x="3183" y="2610"/>
                    </a:lnTo>
                    <a:lnTo>
                      <a:pt x="3081" y="2574"/>
                    </a:lnTo>
                    <a:lnTo>
                      <a:pt x="2978" y="2537"/>
                    </a:lnTo>
                    <a:lnTo>
                      <a:pt x="2877" y="2499"/>
                    </a:lnTo>
                    <a:lnTo>
                      <a:pt x="2776" y="2459"/>
                    </a:lnTo>
                    <a:lnTo>
                      <a:pt x="2676" y="2416"/>
                    </a:lnTo>
                    <a:lnTo>
                      <a:pt x="2576" y="2373"/>
                    </a:lnTo>
                    <a:lnTo>
                      <a:pt x="2576" y="2373"/>
                    </a:lnTo>
                    <a:lnTo>
                      <a:pt x="2486" y="2330"/>
                    </a:lnTo>
                    <a:lnTo>
                      <a:pt x="2442" y="2309"/>
                    </a:lnTo>
                    <a:lnTo>
                      <a:pt x="2397" y="2285"/>
                    </a:lnTo>
                    <a:lnTo>
                      <a:pt x="2353" y="2261"/>
                    </a:lnTo>
                    <a:lnTo>
                      <a:pt x="2309" y="2237"/>
                    </a:lnTo>
                    <a:lnTo>
                      <a:pt x="2267" y="2212"/>
                    </a:lnTo>
                    <a:lnTo>
                      <a:pt x="2224" y="2186"/>
                    </a:lnTo>
                    <a:lnTo>
                      <a:pt x="2182" y="2160"/>
                    </a:lnTo>
                    <a:lnTo>
                      <a:pt x="2141" y="2131"/>
                    </a:lnTo>
                    <a:lnTo>
                      <a:pt x="2101" y="2103"/>
                    </a:lnTo>
                    <a:lnTo>
                      <a:pt x="2061" y="2073"/>
                    </a:lnTo>
                    <a:lnTo>
                      <a:pt x="2021" y="2043"/>
                    </a:lnTo>
                    <a:lnTo>
                      <a:pt x="1983" y="2011"/>
                    </a:lnTo>
                    <a:lnTo>
                      <a:pt x="1946" y="1978"/>
                    </a:lnTo>
                    <a:lnTo>
                      <a:pt x="1908" y="1944"/>
                    </a:lnTo>
                    <a:lnTo>
                      <a:pt x="1908" y="1944"/>
                    </a:lnTo>
                    <a:lnTo>
                      <a:pt x="1872" y="1909"/>
                    </a:lnTo>
                    <a:lnTo>
                      <a:pt x="1837" y="1873"/>
                    </a:lnTo>
                    <a:lnTo>
                      <a:pt x="1803" y="1835"/>
                    </a:lnTo>
                    <a:lnTo>
                      <a:pt x="1771" y="1797"/>
                    </a:lnTo>
                    <a:lnTo>
                      <a:pt x="1738" y="1758"/>
                    </a:lnTo>
                    <a:lnTo>
                      <a:pt x="1707" y="1718"/>
                    </a:lnTo>
                    <a:lnTo>
                      <a:pt x="1675" y="1676"/>
                    </a:lnTo>
                    <a:lnTo>
                      <a:pt x="1645" y="1636"/>
                    </a:lnTo>
                    <a:lnTo>
                      <a:pt x="1585" y="1552"/>
                    </a:lnTo>
                    <a:lnTo>
                      <a:pt x="1528" y="1468"/>
                    </a:lnTo>
                    <a:lnTo>
                      <a:pt x="1470" y="1385"/>
                    </a:lnTo>
                    <a:lnTo>
                      <a:pt x="1412" y="1302"/>
                    </a:lnTo>
                    <a:lnTo>
                      <a:pt x="1412" y="1302"/>
                    </a:lnTo>
                    <a:lnTo>
                      <a:pt x="1350" y="1216"/>
                    </a:lnTo>
                    <a:lnTo>
                      <a:pt x="1287" y="1129"/>
                    </a:lnTo>
                    <a:lnTo>
                      <a:pt x="1223" y="1044"/>
                    </a:lnTo>
                    <a:lnTo>
                      <a:pt x="1157" y="960"/>
                    </a:lnTo>
                    <a:lnTo>
                      <a:pt x="1090" y="876"/>
                    </a:lnTo>
                    <a:lnTo>
                      <a:pt x="1022" y="795"/>
                    </a:lnTo>
                    <a:lnTo>
                      <a:pt x="952" y="715"/>
                    </a:lnTo>
                    <a:lnTo>
                      <a:pt x="880" y="637"/>
                    </a:lnTo>
                    <a:lnTo>
                      <a:pt x="844" y="598"/>
                    </a:lnTo>
                    <a:lnTo>
                      <a:pt x="807" y="561"/>
                    </a:lnTo>
                    <a:lnTo>
                      <a:pt x="769" y="523"/>
                    </a:lnTo>
                    <a:lnTo>
                      <a:pt x="730" y="487"/>
                    </a:lnTo>
                    <a:lnTo>
                      <a:pt x="692" y="450"/>
                    </a:lnTo>
                    <a:lnTo>
                      <a:pt x="652" y="415"/>
                    </a:lnTo>
                    <a:lnTo>
                      <a:pt x="612" y="380"/>
                    </a:lnTo>
                    <a:lnTo>
                      <a:pt x="572" y="347"/>
                    </a:lnTo>
                    <a:lnTo>
                      <a:pt x="529" y="314"/>
                    </a:lnTo>
                    <a:lnTo>
                      <a:pt x="488" y="281"/>
                    </a:lnTo>
                    <a:lnTo>
                      <a:pt x="444" y="250"/>
                    </a:lnTo>
                    <a:lnTo>
                      <a:pt x="402" y="219"/>
                    </a:lnTo>
                    <a:lnTo>
                      <a:pt x="357" y="190"/>
                    </a:lnTo>
                    <a:lnTo>
                      <a:pt x="312" y="160"/>
                    </a:lnTo>
                    <a:lnTo>
                      <a:pt x="265" y="132"/>
                    </a:lnTo>
                    <a:lnTo>
                      <a:pt x="219" y="105"/>
                    </a:lnTo>
                    <a:lnTo>
                      <a:pt x="219" y="105"/>
                    </a:lnTo>
                    <a:lnTo>
                      <a:pt x="168" y="77"/>
                    </a:lnTo>
                    <a:lnTo>
                      <a:pt x="117" y="50"/>
                    </a:lnTo>
                    <a:lnTo>
                      <a:pt x="64" y="25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55" y="37"/>
                    </a:lnTo>
                    <a:lnTo>
                      <a:pt x="107" y="62"/>
                    </a:lnTo>
                    <a:lnTo>
                      <a:pt x="157" y="89"/>
                    </a:lnTo>
                    <a:lnTo>
                      <a:pt x="207" y="116"/>
                    </a:lnTo>
                    <a:lnTo>
                      <a:pt x="255" y="145"/>
                    </a:lnTo>
                    <a:lnTo>
                      <a:pt x="304" y="174"/>
                    </a:lnTo>
                    <a:lnTo>
                      <a:pt x="352" y="205"/>
                    </a:lnTo>
                    <a:lnTo>
                      <a:pt x="399" y="236"/>
                    </a:lnTo>
                    <a:lnTo>
                      <a:pt x="445" y="269"/>
                    </a:lnTo>
                    <a:lnTo>
                      <a:pt x="492" y="303"/>
                    </a:lnTo>
                    <a:lnTo>
                      <a:pt x="537" y="338"/>
                    </a:lnTo>
                    <a:lnTo>
                      <a:pt x="580" y="373"/>
                    </a:lnTo>
                    <a:lnTo>
                      <a:pt x="624" y="409"/>
                    </a:lnTo>
                    <a:lnTo>
                      <a:pt x="668" y="447"/>
                    </a:lnTo>
                    <a:lnTo>
                      <a:pt x="710" y="486"/>
                    </a:lnTo>
                    <a:lnTo>
                      <a:pt x="752" y="524"/>
                    </a:lnTo>
                    <a:lnTo>
                      <a:pt x="752" y="524"/>
                    </a:lnTo>
                    <a:lnTo>
                      <a:pt x="789" y="562"/>
                    </a:lnTo>
                    <a:lnTo>
                      <a:pt x="827" y="599"/>
                    </a:lnTo>
                    <a:lnTo>
                      <a:pt x="864" y="637"/>
                    </a:lnTo>
                    <a:lnTo>
                      <a:pt x="900" y="676"/>
                    </a:lnTo>
                    <a:lnTo>
                      <a:pt x="972" y="756"/>
                    </a:lnTo>
                    <a:lnTo>
                      <a:pt x="1040" y="837"/>
                    </a:lnTo>
                    <a:lnTo>
                      <a:pt x="1108" y="920"/>
                    </a:lnTo>
                    <a:lnTo>
                      <a:pt x="1174" y="1004"/>
                    </a:lnTo>
                    <a:lnTo>
                      <a:pt x="1238" y="1088"/>
                    </a:lnTo>
                    <a:lnTo>
                      <a:pt x="1302" y="1174"/>
                    </a:lnTo>
                    <a:lnTo>
                      <a:pt x="1302" y="1174"/>
                    </a:lnTo>
                    <a:lnTo>
                      <a:pt x="1362" y="1258"/>
                    </a:lnTo>
                    <a:lnTo>
                      <a:pt x="1423" y="1343"/>
                    </a:lnTo>
                    <a:lnTo>
                      <a:pt x="1543" y="1512"/>
                    </a:lnTo>
                    <a:lnTo>
                      <a:pt x="1543" y="1512"/>
                    </a:lnTo>
                    <a:lnTo>
                      <a:pt x="1598" y="1591"/>
                    </a:lnTo>
                    <a:lnTo>
                      <a:pt x="1653" y="1669"/>
                    </a:lnTo>
                    <a:lnTo>
                      <a:pt x="1710" y="1746"/>
                    </a:lnTo>
                    <a:lnTo>
                      <a:pt x="1741" y="1784"/>
                    </a:lnTo>
                    <a:lnTo>
                      <a:pt x="1771" y="1822"/>
                    </a:lnTo>
                    <a:lnTo>
                      <a:pt x="1771" y="1822"/>
                    </a:lnTo>
                    <a:lnTo>
                      <a:pt x="1803" y="1858"/>
                    </a:lnTo>
                    <a:lnTo>
                      <a:pt x="1836" y="1893"/>
                    </a:lnTo>
                    <a:lnTo>
                      <a:pt x="1869" y="1927"/>
                    </a:lnTo>
                    <a:lnTo>
                      <a:pt x="1903" y="1961"/>
                    </a:lnTo>
                    <a:lnTo>
                      <a:pt x="1939" y="1993"/>
                    </a:lnTo>
                    <a:lnTo>
                      <a:pt x="1976" y="2024"/>
                    </a:lnTo>
                    <a:lnTo>
                      <a:pt x="2013" y="2054"/>
                    </a:lnTo>
                    <a:lnTo>
                      <a:pt x="2051" y="2085"/>
                    </a:lnTo>
                    <a:lnTo>
                      <a:pt x="2089" y="2113"/>
                    </a:lnTo>
                    <a:lnTo>
                      <a:pt x="2128" y="2141"/>
                    </a:lnTo>
                    <a:lnTo>
                      <a:pt x="2168" y="2167"/>
                    </a:lnTo>
                    <a:lnTo>
                      <a:pt x="2208" y="2193"/>
                    </a:lnTo>
                    <a:lnTo>
                      <a:pt x="2249" y="2219"/>
                    </a:lnTo>
                    <a:lnTo>
                      <a:pt x="2291" y="2244"/>
                    </a:lnTo>
                    <a:lnTo>
                      <a:pt x="2333" y="2267"/>
                    </a:lnTo>
                    <a:lnTo>
                      <a:pt x="2374" y="2290"/>
                    </a:lnTo>
                    <a:lnTo>
                      <a:pt x="2374" y="2290"/>
                    </a:lnTo>
                    <a:lnTo>
                      <a:pt x="2422" y="2315"/>
                    </a:lnTo>
                    <a:lnTo>
                      <a:pt x="2469" y="2339"/>
                    </a:lnTo>
                    <a:lnTo>
                      <a:pt x="2566" y="2385"/>
                    </a:lnTo>
                    <a:lnTo>
                      <a:pt x="2662" y="2429"/>
                    </a:lnTo>
                    <a:lnTo>
                      <a:pt x="2761" y="2470"/>
                    </a:lnTo>
                    <a:lnTo>
                      <a:pt x="2859" y="2509"/>
                    </a:lnTo>
                    <a:lnTo>
                      <a:pt x="2958" y="2547"/>
                    </a:lnTo>
                    <a:lnTo>
                      <a:pt x="3058" y="2583"/>
                    </a:lnTo>
                    <a:lnTo>
                      <a:pt x="3159" y="2618"/>
                    </a:lnTo>
                    <a:lnTo>
                      <a:pt x="3362" y="2687"/>
                    </a:lnTo>
                    <a:lnTo>
                      <a:pt x="3563" y="2753"/>
                    </a:lnTo>
                    <a:lnTo>
                      <a:pt x="3766" y="2821"/>
                    </a:lnTo>
                    <a:lnTo>
                      <a:pt x="3866" y="2857"/>
                    </a:lnTo>
                    <a:lnTo>
                      <a:pt x="3966" y="2893"/>
                    </a:lnTo>
                    <a:lnTo>
                      <a:pt x="3966" y="2893"/>
                    </a:lnTo>
                    <a:lnTo>
                      <a:pt x="4068" y="2932"/>
                    </a:lnTo>
                    <a:lnTo>
                      <a:pt x="4171" y="2972"/>
                    </a:lnTo>
                    <a:lnTo>
                      <a:pt x="4272" y="3016"/>
                    </a:lnTo>
                    <a:lnTo>
                      <a:pt x="4372" y="3061"/>
                    </a:lnTo>
                    <a:lnTo>
                      <a:pt x="4372" y="3061"/>
                    </a:lnTo>
                    <a:lnTo>
                      <a:pt x="4464" y="3105"/>
                    </a:lnTo>
                    <a:lnTo>
                      <a:pt x="4464" y="3105"/>
                    </a:lnTo>
                    <a:lnTo>
                      <a:pt x="4486" y="3116"/>
                    </a:lnTo>
                    <a:lnTo>
                      <a:pt x="4497" y="3123"/>
                    </a:lnTo>
                    <a:lnTo>
                      <a:pt x="4507" y="3128"/>
                    </a:lnTo>
                    <a:lnTo>
                      <a:pt x="4507" y="3128"/>
                    </a:lnTo>
                    <a:lnTo>
                      <a:pt x="4522" y="3131"/>
                    </a:lnTo>
                    <a:lnTo>
                      <a:pt x="4538" y="3135"/>
                    </a:lnTo>
                    <a:lnTo>
                      <a:pt x="4569" y="3140"/>
                    </a:lnTo>
                    <a:lnTo>
                      <a:pt x="4569" y="3140"/>
                    </a:lnTo>
                    <a:lnTo>
                      <a:pt x="4630" y="3154"/>
                    </a:lnTo>
                    <a:lnTo>
                      <a:pt x="4690" y="3170"/>
                    </a:lnTo>
                    <a:lnTo>
                      <a:pt x="4750" y="3188"/>
                    </a:lnTo>
                    <a:lnTo>
                      <a:pt x="4808" y="3206"/>
                    </a:lnTo>
                    <a:lnTo>
                      <a:pt x="4808" y="3206"/>
                    </a:lnTo>
                    <a:lnTo>
                      <a:pt x="4868" y="3228"/>
                    </a:lnTo>
                    <a:lnTo>
                      <a:pt x="4928" y="3249"/>
                    </a:lnTo>
                    <a:lnTo>
                      <a:pt x="4987" y="3273"/>
                    </a:lnTo>
                    <a:lnTo>
                      <a:pt x="5046" y="3297"/>
                    </a:lnTo>
                    <a:lnTo>
                      <a:pt x="5163" y="3345"/>
                    </a:lnTo>
                    <a:lnTo>
                      <a:pt x="5280" y="3396"/>
                    </a:lnTo>
                    <a:lnTo>
                      <a:pt x="5396" y="3446"/>
                    </a:lnTo>
                    <a:lnTo>
                      <a:pt x="5512" y="3496"/>
                    </a:lnTo>
                    <a:lnTo>
                      <a:pt x="5571" y="3520"/>
                    </a:lnTo>
                    <a:lnTo>
                      <a:pt x="5630" y="3542"/>
                    </a:lnTo>
                    <a:lnTo>
                      <a:pt x="5690" y="3563"/>
                    </a:lnTo>
                    <a:lnTo>
                      <a:pt x="5750" y="3585"/>
                    </a:lnTo>
                    <a:lnTo>
                      <a:pt x="5750" y="3585"/>
                    </a:lnTo>
                    <a:lnTo>
                      <a:pt x="5860" y="3621"/>
                    </a:lnTo>
                    <a:lnTo>
                      <a:pt x="5970" y="3655"/>
                    </a:lnTo>
                    <a:lnTo>
                      <a:pt x="6191" y="3722"/>
                    </a:lnTo>
                    <a:lnTo>
                      <a:pt x="6302" y="3757"/>
                    </a:lnTo>
                    <a:lnTo>
                      <a:pt x="6411" y="3795"/>
                    </a:lnTo>
                    <a:lnTo>
                      <a:pt x="6466" y="3814"/>
                    </a:lnTo>
                    <a:lnTo>
                      <a:pt x="6520" y="3834"/>
                    </a:lnTo>
                    <a:lnTo>
                      <a:pt x="6573" y="3855"/>
                    </a:lnTo>
                    <a:lnTo>
                      <a:pt x="6627" y="3878"/>
                    </a:lnTo>
                    <a:lnTo>
                      <a:pt x="6627" y="3878"/>
                    </a:lnTo>
                    <a:lnTo>
                      <a:pt x="6678" y="3900"/>
                    </a:lnTo>
                    <a:lnTo>
                      <a:pt x="6728" y="3924"/>
                    </a:lnTo>
                    <a:lnTo>
                      <a:pt x="6778" y="3950"/>
                    </a:lnTo>
                    <a:lnTo>
                      <a:pt x="6827" y="3977"/>
                    </a:lnTo>
                    <a:lnTo>
                      <a:pt x="6876" y="4005"/>
                    </a:lnTo>
                    <a:lnTo>
                      <a:pt x="6922" y="4037"/>
                    </a:lnTo>
                    <a:lnTo>
                      <a:pt x="6967" y="4069"/>
                    </a:lnTo>
                    <a:lnTo>
                      <a:pt x="7011" y="4104"/>
                    </a:lnTo>
                    <a:lnTo>
                      <a:pt x="7011" y="4104"/>
                    </a:lnTo>
                    <a:lnTo>
                      <a:pt x="7056" y="4143"/>
                    </a:lnTo>
                    <a:lnTo>
                      <a:pt x="7097" y="4183"/>
                    </a:lnTo>
                    <a:lnTo>
                      <a:pt x="7138" y="4226"/>
                    </a:lnTo>
                    <a:lnTo>
                      <a:pt x="7177" y="4271"/>
                    </a:lnTo>
                    <a:lnTo>
                      <a:pt x="7213" y="4317"/>
                    </a:lnTo>
                    <a:lnTo>
                      <a:pt x="7248" y="4364"/>
                    </a:lnTo>
                    <a:lnTo>
                      <a:pt x="7282" y="4412"/>
                    </a:lnTo>
                    <a:lnTo>
                      <a:pt x="7315" y="4461"/>
                    </a:lnTo>
                    <a:lnTo>
                      <a:pt x="7315" y="4461"/>
                    </a:lnTo>
                    <a:lnTo>
                      <a:pt x="7342" y="4506"/>
                    </a:lnTo>
                    <a:lnTo>
                      <a:pt x="7368" y="4553"/>
                    </a:lnTo>
                    <a:lnTo>
                      <a:pt x="7393" y="4599"/>
                    </a:lnTo>
                    <a:lnTo>
                      <a:pt x="7417" y="4645"/>
                    </a:lnTo>
                    <a:lnTo>
                      <a:pt x="7417" y="4645"/>
                    </a:lnTo>
                    <a:lnTo>
                      <a:pt x="7420" y="4648"/>
                    </a:lnTo>
                    <a:lnTo>
                      <a:pt x="7422" y="4649"/>
                    </a:lnTo>
                    <a:lnTo>
                      <a:pt x="7425" y="4649"/>
                    </a:lnTo>
                    <a:lnTo>
                      <a:pt x="7427" y="4648"/>
                    </a:lnTo>
                    <a:lnTo>
                      <a:pt x="7430" y="4646"/>
                    </a:lnTo>
                    <a:lnTo>
                      <a:pt x="7431" y="4644"/>
                    </a:lnTo>
                    <a:lnTo>
                      <a:pt x="7431" y="4641"/>
                    </a:lnTo>
                    <a:lnTo>
                      <a:pt x="7431" y="4638"/>
                    </a:lnTo>
                    <a:lnTo>
                      <a:pt x="7431" y="46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9" name="Freeform 51">
                <a:extLst>
                  <a:ext uri="{FF2B5EF4-FFF2-40B4-BE49-F238E27FC236}">
                    <a16:creationId xmlns:a16="http://schemas.microsoft.com/office/drawing/2014/main" id="{FBE26F3E-A1B9-D5E5-AA6F-2A8A982EA2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5" y="3271"/>
                <a:ext cx="718" cy="902"/>
              </a:xfrm>
              <a:custGeom>
                <a:avLst/>
                <a:gdLst>
                  <a:gd name="T0" fmla="*/ 2637 w 2874"/>
                  <a:gd name="T1" fmla="*/ 23 h 3605"/>
                  <a:gd name="T2" fmla="*/ 2692 w 2874"/>
                  <a:gd name="T3" fmla="*/ 55 h 3605"/>
                  <a:gd name="T4" fmla="*/ 2742 w 2874"/>
                  <a:gd name="T5" fmla="*/ 94 h 3605"/>
                  <a:gd name="T6" fmla="*/ 2784 w 2874"/>
                  <a:gd name="T7" fmla="*/ 139 h 3605"/>
                  <a:gd name="T8" fmla="*/ 2819 w 2874"/>
                  <a:gd name="T9" fmla="*/ 193 h 3605"/>
                  <a:gd name="T10" fmla="*/ 2843 w 2874"/>
                  <a:gd name="T11" fmla="*/ 253 h 3605"/>
                  <a:gd name="T12" fmla="*/ 2853 w 2874"/>
                  <a:gd name="T13" fmla="*/ 293 h 3605"/>
                  <a:gd name="T14" fmla="*/ 2859 w 2874"/>
                  <a:gd name="T15" fmla="*/ 355 h 3605"/>
                  <a:gd name="T16" fmla="*/ 2858 w 2874"/>
                  <a:gd name="T17" fmla="*/ 417 h 3605"/>
                  <a:gd name="T18" fmla="*/ 2838 w 2874"/>
                  <a:gd name="T19" fmla="*/ 540 h 3605"/>
                  <a:gd name="T20" fmla="*/ 2813 w 2874"/>
                  <a:gd name="T21" fmla="*/ 624 h 3605"/>
                  <a:gd name="T22" fmla="*/ 2759 w 2874"/>
                  <a:gd name="T23" fmla="*/ 754 h 3605"/>
                  <a:gd name="T24" fmla="*/ 2693 w 2874"/>
                  <a:gd name="T25" fmla="*/ 879 h 3605"/>
                  <a:gd name="T26" fmla="*/ 2647 w 2874"/>
                  <a:gd name="T27" fmla="*/ 958 h 3605"/>
                  <a:gd name="T28" fmla="*/ 2573 w 2874"/>
                  <a:gd name="T29" fmla="*/ 1067 h 3605"/>
                  <a:gd name="T30" fmla="*/ 2494 w 2874"/>
                  <a:gd name="T31" fmla="*/ 1172 h 3605"/>
                  <a:gd name="T32" fmla="*/ 2433 w 2874"/>
                  <a:gd name="T33" fmla="*/ 1245 h 3605"/>
                  <a:gd name="T34" fmla="*/ 2329 w 2874"/>
                  <a:gd name="T35" fmla="*/ 1355 h 3605"/>
                  <a:gd name="T36" fmla="*/ 2187 w 2874"/>
                  <a:gd name="T37" fmla="*/ 1498 h 3605"/>
                  <a:gd name="T38" fmla="*/ 1788 w 2874"/>
                  <a:gd name="T39" fmla="*/ 1912 h 3605"/>
                  <a:gd name="T40" fmla="*/ 1389 w 2874"/>
                  <a:gd name="T41" fmla="*/ 2333 h 3605"/>
                  <a:gd name="T42" fmla="*/ 1086 w 2874"/>
                  <a:gd name="T43" fmla="*/ 2644 h 3605"/>
                  <a:gd name="T44" fmla="*/ 880 w 2874"/>
                  <a:gd name="T45" fmla="*/ 2846 h 3605"/>
                  <a:gd name="T46" fmla="*/ 561 w 2874"/>
                  <a:gd name="T47" fmla="*/ 3141 h 3605"/>
                  <a:gd name="T48" fmla="*/ 230 w 2874"/>
                  <a:gd name="T49" fmla="*/ 3420 h 3605"/>
                  <a:gd name="T50" fmla="*/ 115 w 2874"/>
                  <a:gd name="T51" fmla="*/ 3509 h 3605"/>
                  <a:gd name="T52" fmla="*/ 3 w 2874"/>
                  <a:gd name="T53" fmla="*/ 3591 h 3605"/>
                  <a:gd name="T54" fmla="*/ 0 w 2874"/>
                  <a:gd name="T55" fmla="*/ 3599 h 3605"/>
                  <a:gd name="T56" fmla="*/ 5 w 2874"/>
                  <a:gd name="T57" fmla="*/ 3605 h 3605"/>
                  <a:gd name="T58" fmla="*/ 10 w 2874"/>
                  <a:gd name="T59" fmla="*/ 3604 h 3605"/>
                  <a:gd name="T60" fmla="*/ 185 w 2874"/>
                  <a:gd name="T61" fmla="*/ 3474 h 3605"/>
                  <a:gd name="T62" fmla="*/ 468 w 2874"/>
                  <a:gd name="T63" fmla="*/ 3242 h 3605"/>
                  <a:gd name="T64" fmla="*/ 794 w 2874"/>
                  <a:gd name="T65" fmla="*/ 2950 h 3605"/>
                  <a:gd name="T66" fmla="*/ 1004 w 2874"/>
                  <a:gd name="T67" fmla="*/ 2746 h 3605"/>
                  <a:gd name="T68" fmla="*/ 1314 w 2874"/>
                  <a:gd name="T69" fmla="*/ 2432 h 3605"/>
                  <a:gd name="T70" fmla="*/ 1719 w 2874"/>
                  <a:gd name="T71" fmla="*/ 2006 h 3605"/>
                  <a:gd name="T72" fmla="*/ 2125 w 2874"/>
                  <a:gd name="T73" fmla="*/ 1582 h 3605"/>
                  <a:gd name="T74" fmla="*/ 2337 w 2874"/>
                  <a:gd name="T75" fmla="*/ 1368 h 3605"/>
                  <a:gd name="T76" fmla="*/ 2420 w 2874"/>
                  <a:gd name="T77" fmla="*/ 1281 h 3605"/>
                  <a:gd name="T78" fmla="*/ 2475 w 2874"/>
                  <a:gd name="T79" fmla="*/ 1220 h 3605"/>
                  <a:gd name="T80" fmla="*/ 2554 w 2874"/>
                  <a:gd name="T81" fmla="*/ 1120 h 3605"/>
                  <a:gd name="T82" fmla="*/ 2650 w 2874"/>
                  <a:gd name="T83" fmla="*/ 981 h 3605"/>
                  <a:gd name="T84" fmla="*/ 2699 w 2874"/>
                  <a:gd name="T85" fmla="*/ 899 h 3605"/>
                  <a:gd name="T86" fmla="*/ 2767 w 2874"/>
                  <a:gd name="T87" fmla="*/ 772 h 3605"/>
                  <a:gd name="T88" fmla="*/ 2823 w 2874"/>
                  <a:gd name="T89" fmla="*/ 640 h 3605"/>
                  <a:gd name="T90" fmla="*/ 2848 w 2874"/>
                  <a:gd name="T91" fmla="*/ 560 h 3605"/>
                  <a:gd name="T92" fmla="*/ 2872 w 2874"/>
                  <a:gd name="T93" fmla="*/ 435 h 3605"/>
                  <a:gd name="T94" fmla="*/ 2874 w 2874"/>
                  <a:gd name="T95" fmla="*/ 371 h 3605"/>
                  <a:gd name="T96" fmla="*/ 2870 w 2874"/>
                  <a:gd name="T97" fmla="*/ 308 h 3605"/>
                  <a:gd name="T98" fmla="*/ 2863 w 2874"/>
                  <a:gd name="T99" fmla="*/ 268 h 3605"/>
                  <a:gd name="T100" fmla="*/ 2844 w 2874"/>
                  <a:gd name="T101" fmla="*/ 213 h 3605"/>
                  <a:gd name="T102" fmla="*/ 2817 w 2874"/>
                  <a:gd name="T103" fmla="*/ 160 h 3605"/>
                  <a:gd name="T104" fmla="*/ 2783 w 2874"/>
                  <a:gd name="T105" fmla="*/ 114 h 3605"/>
                  <a:gd name="T106" fmla="*/ 2740 w 2874"/>
                  <a:gd name="T107" fmla="*/ 72 h 3605"/>
                  <a:gd name="T108" fmla="*/ 2709 w 2874"/>
                  <a:gd name="T109" fmla="*/ 48 h 3605"/>
                  <a:gd name="T110" fmla="*/ 2647 w 2874"/>
                  <a:gd name="T111" fmla="*/ 11 h 3605"/>
                  <a:gd name="T112" fmla="*/ 2622 w 2874"/>
                  <a:gd name="T113" fmla="*/ 0 h 3605"/>
                  <a:gd name="T114" fmla="*/ 2614 w 2874"/>
                  <a:gd name="T115" fmla="*/ 4 h 3605"/>
                  <a:gd name="T116" fmla="*/ 2614 w 2874"/>
                  <a:gd name="T117" fmla="*/ 11 h 3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874" h="3605">
                    <a:moveTo>
                      <a:pt x="2617" y="14"/>
                    </a:moveTo>
                    <a:lnTo>
                      <a:pt x="2617" y="14"/>
                    </a:lnTo>
                    <a:lnTo>
                      <a:pt x="2637" y="23"/>
                    </a:lnTo>
                    <a:lnTo>
                      <a:pt x="2655" y="33"/>
                    </a:lnTo>
                    <a:lnTo>
                      <a:pt x="2674" y="44"/>
                    </a:lnTo>
                    <a:lnTo>
                      <a:pt x="2692" y="55"/>
                    </a:lnTo>
                    <a:lnTo>
                      <a:pt x="2709" y="68"/>
                    </a:lnTo>
                    <a:lnTo>
                      <a:pt x="2725" y="80"/>
                    </a:lnTo>
                    <a:lnTo>
                      <a:pt x="2742" y="94"/>
                    </a:lnTo>
                    <a:lnTo>
                      <a:pt x="2757" y="108"/>
                    </a:lnTo>
                    <a:lnTo>
                      <a:pt x="2770" y="124"/>
                    </a:lnTo>
                    <a:lnTo>
                      <a:pt x="2784" y="139"/>
                    </a:lnTo>
                    <a:lnTo>
                      <a:pt x="2797" y="157"/>
                    </a:lnTo>
                    <a:lnTo>
                      <a:pt x="2808" y="174"/>
                    </a:lnTo>
                    <a:lnTo>
                      <a:pt x="2819" y="193"/>
                    </a:lnTo>
                    <a:lnTo>
                      <a:pt x="2828" y="212"/>
                    </a:lnTo>
                    <a:lnTo>
                      <a:pt x="2835" y="232"/>
                    </a:lnTo>
                    <a:lnTo>
                      <a:pt x="2843" y="253"/>
                    </a:lnTo>
                    <a:lnTo>
                      <a:pt x="2843" y="253"/>
                    </a:lnTo>
                    <a:lnTo>
                      <a:pt x="2848" y="273"/>
                    </a:lnTo>
                    <a:lnTo>
                      <a:pt x="2853" y="293"/>
                    </a:lnTo>
                    <a:lnTo>
                      <a:pt x="2855" y="313"/>
                    </a:lnTo>
                    <a:lnTo>
                      <a:pt x="2858" y="333"/>
                    </a:lnTo>
                    <a:lnTo>
                      <a:pt x="2859" y="355"/>
                    </a:lnTo>
                    <a:lnTo>
                      <a:pt x="2860" y="375"/>
                    </a:lnTo>
                    <a:lnTo>
                      <a:pt x="2859" y="396"/>
                    </a:lnTo>
                    <a:lnTo>
                      <a:pt x="2858" y="417"/>
                    </a:lnTo>
                    <a:lnTo>
                      <a:pt x="2854" y="459"/>
                    </a:lnTo>
                    <a:lnTo>
                      <a:pt x="2847" y="499"/>
                    </a:lnTo>
                    <a:lnTo>
                      <a:pt x="2838" y="540"/>
                    </a:lnTo>
                    <a:lnTo>
                      <a:pt x="2827" y="579"/>
                    </a:lnTo>
                    <a:lnTo>
                      <a:pt x="2827" y="579"/>
                    </a:lnTo>
                    <a:lnTo>
                      <a:pt x="2813" y="624"/>
                    </a:lnTo>
                    <a:lnTo>
                      <a:pt x="2797" y="668"/>
                    </a:lnTo>
                    <a:lnTo>
                      <a:pt x="2778" y="711"/>
                    </a:lnTo>
                    <a:lnTo>
                      <a:pt x="2759" y="754"/>
                    </a:lnTo>
                    <a:lnTo>
                      <a:pt x="2738" y="797"/>
                    </a:lnTo>
                    <a:lnTo>
                      <a:pt x="2717" y="839"/>
                    </a:lnTo>
                    <a:lnTo>
                      <a:pt x="2693" y="879"/>
                    </a:lnTo>
                    <a:lnTo>
                      <a:pt x="2669" y="921"/>
                    </a:lnTo>
                    <a:lnTo>
                      <a:pt x="2669" y="921"/>
                    </a:lnTo>
                    <a:lnTo>
                      <a:pt x="2647" y="958"/>
                    </a:lnTo>
                    <a:lnTo>
                      <a:pt x="2623" y="994"/>
                    </a:lnTo>
                    <a:lnTo>
                      <a:pt x="2598" y="1031"/>
                    </a:lnTo>
                    <a:lnTo>
                      <a:pt x="2573" y="1067"/>
                    </a:lnTo>
                    <a:lnTo>
                      <a:pt x="2548" y="1102"/>
                    </a:lnTo>
                    <a:lnTo>
                      <a:pt x="2520" y="1137"/>
                    </a:lnTo>
                    <a:lnTo>
                      <a:pt x="2494" y="1172"/>
                    </a:lnTo>
                    <a:lnTo>
                      <a:pt x="2467" y="1206"/>
                    </a:lnTo>
                    <a:lnTo>
                      <a:pt x="2467" y="1206"/>
                    </a:lnTo>
                    <a:lnTo>
                      <a:pt x="2433" y="1245"/>
                    </a:lnTo>
                    <a:lnTo>
                      <a:pt x="2399" y="1282"/>
                    </a:lnTo>
                    <a:lnTo>
                      <a:pt x="2364" y="1319"/>
                    </a:lnTo>
                    <a:lnTo>
                      <a:pt x="2329" y="1355"/>
                    </a:lnTo>
                    <a:lnTo>
                      <a:pt x="2258" y="1426"/>
                    </a:lnTo>
                    <a:lnTo>
                      <a:pt x="2187" y="1498"/>
                    </a:lnTo>
                    <a:lnTo>
                      <a:pt x="2187" y="1498"/>
                    </a:lnTo>
                    <a:lnTo>
                      <a:pt x="2087" y="1600"/>
                    </a:lnTo>
                    <a:lnTo>
                      <a:pt x="1987" y="1704"/>
                    </a:lnTo>
                    <a:lnTo>
                      <a:pt x="1788" y="1912"/>
                    </a:lnTo>
                    <a:lnTo>
                      <a:pt x="1788" y="1912"/>
                    </a:lnTo>
                    <a:lnTo>
                      <a:pt x="1589" y="2123"/>
                    </a:lnTo>
                    <a:lnTo>
                      <a:pt x="1389" y="2333"/>
                    </a:lnTo>
                    <a:lnTo>
                      <a:pt x="1289" y="2437"/>
                    </a:lnTo>
                    <a:lnTo>
                      <a:pt x="1188" y="2541"/>
                    </a:lnTo>
                    <a:lnTo>
                      <a:pt x="1086" y="2644"/>
                    </a:lnTo>
                    <a:lnTo>
                      <a:pt x="984" y="2746"/>
                    </a:lnTo>
                    <a:lnTo>
                      <a:pt x="984" y="2746"/>
                    </a:lnTo>
                    <a:lnTo>
                      <a:pt x="880" y="2846"/>
                    </a:lnTo>
                    <a:lnTo>
                      <a:pt x="775" y="2947"/>
                    </a:lnTo>
                    <a:lnTo>
                      <a:pt x="669" y="3044"/>
                    </a:lnTo>
                    <a:lnTo>
                      <a:pt x="561" y="3141"/>
                    </a:lnTo>
                    <a:lnTo>
                      <a:pt x="453" y="3236"/>
                    </a:lnTo>
                    <a:lnTo>
                      <a:pt x="343" y="3330"/>
                    </a:lnTo>
                    <a:lnTo>
                      <a:pt x="230" y="3420"/>
                    </a:lnTo>
                    <a:lnTo>
                      <a:pt x="173" y="3465"/>
                    </a:lnTo>
                    <a:lnTo>
                      <a:pt x="115" y="3509"/>
                    </a:lnTo>
                    <a:lnTo>
                      <a:pt x="115" y="3509"/>
                    </a:lnTo>
                    <a:lnTo>
                      <a:pt x="59" y="3550"/>
                    </a:lnTo>
                    <a:lnTo>
                      <a:pt x="3" y="3591"/>
                    </a:lnTo>
                    <a:lnTo>
                      <a:pt x="3" y="3591"/>
                    </a:lnTo>
                    <a:lnTo>
                      <a:pt x="0" y="3594"/>
                    </a:lnTo>
                    <a:lnTo>
                      <a:pt x="0" y="3596"/>
                    </a:lnTo>
                    <a:lnTo>
                      <a:pt x="0" y="3599"/>
                    </a:lnTo>
                    <a:lnTo>
                      <a:pt x="1" y="3603"/>
                    </a:lnTo>
                    <a:lnTo>
                      <a:pt x="3" y="3604"/>
                    </a:lnTo>
                    <a:lnTo>
                      <a:pt x="5" y="3605"/>
                    </a:lnTo>
                    <a:lnTo>
                      <a:pt x="8" y="3605"/>
                    </a:lnTo>
                    <a:lnTo>
                      <a:pt x="10" y="3604"/>
                    </a:lnTo>
                    <a:lnTo>
                      <a:pt x="10" y="3604"/>
                    </a:lnTo>
                    <a:lnTo>
                      <a:pt x="69" y="3561"/>
                    </a:lnTo>
                    <a:lnTo>
                      <a:pt x="128" y="3518"/>
                    </a:lnTo>
                    <a:lnTo>
                      <a:pt x="185" y="3474"/>
                    </a:lnTo>
                    <a:lnTo>
                      <a:pt x="243" y="3429"/>
                    </a:lnTo>
                    <a:lnTo>
                      <a:pt x="356" y="3336"/>
                    </a:lnTo>
                    <a:lnTo>
                      <a:pt x="468" y="3242"/>
                    </a:lnTo>
                    <a:lnTo>
                      <a:pt x="578" y="3147"/>
                    </a:lnTo>
                    <a:lnTo>
                      <a:pt x="686" y="3049"/>
                    </a:lnTo>
                    <a:lnTo>
                      <a:pt x="794" y="2950"/>
                    </a:lnTo>
                    <a:lnTo>
                      <a:pt x="899" y="2849"/>
                    </a:lnTo>
                    <a:lnTo>
                      <a:pt x="899" y="2849"/>
                    </a:lnTo>
                    <a:lnTo>
                      <a:pt x="1004" y="2746"/>
                    </a:lnTo>
                    <a:lnTo>
                      <a:pt x="1109" y="2642"/>
                    </a:lnTo>
                    <a:lnTo>
                      <a:pt x="1211" y="2538"/>
                    </a:lnTo>
                    <a:lnTo>
                      <a:pt x="1314" y="2432"/>
                    </a:lnTo>
                    <a:lnTo>
                      <a:pt x="1518" y="2220"/>
                    </a:lnTo>
                    <a:lnTo>
                      <a:pt x="1719" y="2006"/>
                    </a:lnTo>
                    <a:lnTo>
                      <a:pt x="1719" y="2006"/>
                    </a:lnTo>
                    <a:lnTo>
                      <a:pt x="1922" y="1793"/>
                    </a:lnTo>
                    <a:lnTo>
                      <a:pt x="2024" y="1687"/>
                    </a:lnTo>
                    <a:lnTo>
                      <a:pt x="2125" y="1582"/>
                    </a:lnTo>
                    <a:lnTo>
                      <a:pt x="2125" y="1582"/>
                    </a:lnTo>
                    <a:lnTo>
                      <a:pt x="2230" y="1474"/>
                    </a:lnTo>
                    <a:lnTo>
                      <a:pt x="2337" y="1368"/>
                    </a:lnTo>
                    <a:lnTo>
                      <a:pt x="2337" y="1368"/>
                    </a:lnTo>
                    <a:lnTo>
                      <a:pt x="2393" y="1310"/>
                    </a:lnTo>
                    <a:lnTo>
                      <a:pt x="2420" y="1281"/>
                    </a:lnTo>
                    <a:lnTo>
                      <a:pt x="2448" y="1251"/>
                    </a:lnTo>
                    <a:lnTo>
                      <a:pt x="2448" y="1251"/>
                    </a:lnTo>
                    <a:lnTo>
                      <a:pt x="2475" y="1220"/>
                    </a:lnTo>
                    <a:lnTo>
                      <a:pt x="2502" y="1186"/>
                    </a:lnTo>
                    <a:lnTo>
                      <a:pt x="2528" y="1153"/>
                    </a:lnTo>
                    <a:lnTo>
                      <a:pt x="2554" y="1120"/>
                    </a:lnTo>
                    <a:lnTo>
                      <a:pt x="2579" y="1086"/>
                    </a:lnTo>
                    <a:lnTo>
                      <a:pt x="2603" y="1051"/>
                    </a:lnTo>
                    <a:lnTo>
                      <a:pt x="2650" y="981"/>
                    </a:lnTo>
                    <a:lnTo>
                      <a:pt x="2650" y="981"/>
                    </a:lnTo>
                    <a:lnTo>
                      <a:pt x="2675" y="939"/>
                    </a:lnTo>
                    <a:lnTo>
                      <a:pt x="2699" y="899"/>
                    </a:lnTo>
                    <a:lnTo>
                      <a:pt x="2723" y="857"/>
                    </a:lnTo>
                    <a:lnTo>
                      <a:pt x="2745" y="815"/>
                    </a:lnTo>
                    <a:lnTo>
                      <a:pt x="2767" y="772"/>
                    </a:lnTo>
                    <a:lnTo>
                      <a:pt x="2787" y="729"/>
                    </a:lnTo>
                    <a:lnTo>
                      <a:pt x="2805" y="685"/>
                    </a:lnTo>
                    <a:lnTo>
                      <a:pt x="2823" y="640"/>
                    </a:lnTo>
                    <a:lnTo>
                      <a:pt x="2823" y="640"/>
                    </a:lnTo>
                    <a:lnTo>
                      <a:pt x="2837" y="600"/>
                    </a:lnTo>
                    <a:lnTo>
                      <a:pt x="2848" y="560"/>
                    </a:lnTo>
                    <a:lnTo>
                      <a:pt x="2858" y="519"/>
                    </a:lnTo>
                    <a:lnTo>
                      <a:pt x="2867" y="476"/>
                    </a:lnTo>
                    <a:lnTo>
                      <a:pt x="2872" y="435"/>
                    </a:lnTo>
                    <a:lnTo>
                      <a:pt x="2874" y="413"/>
                    </a:lnTo>
                    <a:lnTo>
                      <a:pt x="2874" y="392"/>
                    </a:lnTo>
                    <a:lnTo>
                      <a:pt x="2874" y="371"/>
                    </a:lnTo>
                    <a:lnTo>
                      <a:pt x="2874" y="350"/>
                    </a:lnTo>
                    <a:lnTo>
                      <a:pt x="2873" y="330"/>
                    </a:lnTo>
                    <a:lnTo>
                      <a:pt x="2870" y="308"/>
                    </a:lnTo>
                    <a:lnTo>
                      <a:pt x="2870" y="308"/>
                    </a:lnTo>
                    <a:lnTo>
                      <a:pt x="2867" y="288"/>
                    </a:lnTo>
                    <a:lnTo>
                      <a:pt x="2863" y="268"/>
                    </a:lnTo>
                    <a:lnTo>
                      <a:pt x="2857" y="249"/>
                    </a:lnTo>
                    <a:lnTo>
                      <a:pt x="2850" y="231"/>
                    </a:lnTo>
                    <a:lnTo>
                      <a:pt x="2844" y="213"/>
                    </a:lnTo>
                    <a:lnTo>
                      <a:pt x="2835" y="194"/>
                    </a:lnTo>
                    <a:lnTo>
                      <a:pt x="2827" y="178"/>
                    </a:lnTo>
                    <a:lnTo>
                      <a:pt x="2817" y="160"/>
                    </a:lnTo>
                    <a:lnTo>
                      <a:pt x="2807" y="144"/>
                    </a:lnTo>
                    <a:lnTo>
                      <a:pt x="2794" y="129"/>
                    </a:lnTo>
                    <a:lnTo>
                      <a:pt x="2783" y="114"/>
                    </a:lnTo>
                    <a:lnTo>
                      <a:pt x="2769" y="99"/>
                    </a:lnTo>
                    <a:lnTo>
                      <a:pt x="2755" y="85"/>
                    </a:lnTo>
                    <a:lnTo>
                      <a:pt x="2740" y="72"/>
                    </a:lnTo>
                    <a:lnTo>
                      <a:pt x="2725" y="59"/>
                    </a:lnTo>
                    <a:lnTo>
                      <a:pt x="2709" y="48"/>
                    </a:lnTo>
                    <a:lnTo>
                      <a:pt x="2709" y="48"/>
                    </a:lnTo>
                    <a:lnTo>
                      <a:pt x="2688" y="34"/>
                    </a:lnTo>
                    <a:lnTo>
                      <a:pt x="2668" y="23"/>
                    </a:lnTo>
                    <a:lnTo>
                      <a:pt x="2647" y="11"/>
                    </a:lnTo>
                    <a:lnTo>
                      <a:pt x="2624" y="0"/>
                    </a:lnTo>
                    <a:lnTo>
                      <a:pt x="2624" y="0"/>
                    </a:lnTo>
                    <a:lnTo>
                      <a:pt x="2622" y="0"/>
                    </a:lnTo>
                    <a:lnTo>
                      <a:pt x="2618" y="0"/>
                    </a:lnTo>
                    <a:lnTo>
                      <a:pt x="2615" y="1"/>
                    </a:lnTo>
                    <a:lnTo>
                      <a:pt x="2614" y="4"/>
                    </a:lnTo>
                    <a:lnTo>
                      <a:pt x="2613" y="6"/>
                    </a:lnTo>
                    <a:lnTo>
                      <a:pt x="2613" y="9"/>
                    </a:lnTo>
                    <a:lnTo>
                      <a:pt x="2614" y="11"/>
                    </a:lnTo>
                    <a:lnTo>
                      <a:pt x="2617" y="14"/>
                    </a:lnTo>
                    <a:lnTo>
                      <a:pt x="2617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60" name="Freeform 52">
                <a:extLst>
                  <a:ext uri="{FF2B5EF4-FFF2-40B4-BE49-F238E27FC236}">
                    <a16:creationId xmlns:a16="http://schemas.microsoft.com/office/drawing/2014/main" id="{BF11EBA5-C248-C63A-D478-BA5D945310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9" y="3313"/>
                <a:ext cx="791" cy="868"/>
              </a:xfrm>
              <a:custGeom>
                <a:avLst/>
                <a:gdLst>
                  <a:gd name="T0" fmla="*/ 289 w 3167"/>
                  <a:gd name="T1" fmla="*/ 10 h 3474"/>
                  <a:gd name="T2" fmla="*/ 195 w 3167"/>
                  <a:gd name="T3" fmla="*/ 35 h 3474"/>
                  <a:gd name="T4" fmla="*/ 109 w 3167"/>
                  <a:gd name="T5" fmla="*/ 78 h 3474"/>
                  <a:gd name="T6" fmla="*/ 42 w 3167"/>
                  <a:gd name="T7" fmla="*/ 146 h 3474"/>
                  <a:gd name="T8" fmla="*/ 14 w 3167"/>
                  <a:gd name="T9" fmla="*/ 206 h 3474"/>
                  <a:gd name="T10" fmla="*/ 0 w 3167"/>
                  <a:gd name="T11" fmla="*/ 288 h 3474"/>
                  <a:gd name="T12" fmla="*/ 7 w 3167"/>
                  <a:gd name="T13" fmla="*/ 370 h 3474"/>
                  <a:gd name="T14" fmla="*/ 40 w 3167"/>
                  <a:gd name="T15" fmla="*/ 490 h 3474"/>
                  <a:gd name="T16" fmla="*/ 108 w 3167"/>
                  <a:gd name="T17" fmla="*/ 643 h 3474"/>
                  <a:gd name="T18" fmla="*/ 224 w 3167"/>
                  <a:gd name="T19" fmla="*/ 835 h 3474"/>
                  <a:gd name="T20" fmla="*/ 320 w 3167"/>
                  <a:gd name="T21" fmla="*/ 972 h 3474"/>
                  <a:gd name="T22" fmla="*/ 527 w 3167"/>
                  <a:gd name="T23" fmla="*/ 1237 h 3474"/>
                  <a:gd name="T24" fmla="*/ 915 w 3167"/>
                  <a:gd name="T25" fmla="*/ 1716 h 3474"/>
                  <a:gd name="T26" fmla="*/ 1234 w 3167"/>
                  <a:gd name="T27" fmla="*/ 2093 h 3474"/>
                  <a:gd name="T28" fmla="*/ 1434 w 3167"/>
                  <a:gd name="T29" fmla="*/ 2314 h 3474"/>
                  <a:gd name="T30" fmla="*/ 1714 w 3167"/>
                  <a:gd name="T31" fmla="*/ 2594 h 3474"/>
                  <a:gd name="T32" fmla="*/ 1934 w 3167"/>
                  <a:gd name="T33" fmla="*/ 2789 h 3474"/>
                  <a:gd name="T34" fmla="*/ 2157 w 3167"/>
                  <a:gd name="T35" fmla="*/ 2962 h 3474"/>
                  <a:gd name="T36" fmla="*/ 2332 w 3167"/>
                  <a:gd name="T37" fmla="*/ 3084 h 3474"/>
                  <a:gd name="T38" fmla="*/ 2628 w 3167"/>
                  <a:gd name="T39" fmla="*/ 3286 h 3474"/>
                  <a:gd name="T40" fmla="*/ 2782 w 3167"/>
                  <a:gd name="T41" fmla="*/ 3377 h 3474"/>
                  <a:gd name="T42" fmla="*/ 2916 w 3167"/>
                  <a:gd name="T43" fmla="*/ 3439 h 3474"/>
                  <a:gd name="T44" fmla="*/ 2983 w 3167"/>
                  <a:gd name="T45" fmla="*/ 3462 h 3474"/>
                  <a:gd name="T46" fmla="*/ 3068 w 3167"/>
                  <a:gd name="T47" fmla="*/ 3474 h 3474"/>
                  <a:gd name="T48" fmla="*/ 3126 w 3167"/>
                  <a:gd name="T49" fmla="*/ 3464 h 3474"/>
                  <a:gd name="T50" fmla="*/ 3166 w 3167"/>
                  <a:gd name="T51" fmla="*/ 3437 h 3474"/>
                  <a:gd name="T52" fmla="*/ 3164 w 3167"/>
                  <a:gd name="T53" fmla="*/ 3427 h 3474"/>
                  <a:gd name="T54" fmla="*/ 3154 w 3167"/>
                  <a:gd name="T55" fmla="*/ 3427 h 3474"/>
                  <a:gd name="T56" fmla="*/ 3133 w 3167"/>
                  <a:gd name="T57" fmla="*/ 3443 h 3474"/>
                  <a:gd name="T58" fmla="*/ 3073 w 3167"/>
                  <a:gd name="T59" fmla="*/ 3458 h 3474"/>
                  <a:gd name="T60" fmla="*/ 3019 w 3167"/>
                  <a:gd name="T61" fmla="*/ 3454 h 3474"/>
                  <a:gd name="T62" fmla="*/ 2917 w 3167"/>
                  <a:gd name="T63" fmla="*/ 3424 h 3474"/>
                  <a:gd name="T64" fmla="*/ 2821 w 3167"/>
                  <a:gd name="T65" fmla="*/ 3379 h 3474"/>
                  <a:gd name="T66" fmla="*/ 2611 w 3167"/>
                  <a:gd name="T67" fmla="*/ 3258 h 3474"/>
                  <a:gd name="T68" fmla="*/ 2408 w 3167"/>
                  <a:gd name="T69" fmla="*/ 3120 h 3474"/>
                  <a:gd name="T70" fmla="*/ 2051 w 3167"/>
                  <a:gd name="T71" fmla="*/ 2863 h 3474"/>
                  <a:gd name="T72" fmla="*/ 1854 w 3167"/>
                  <a:gd name="T73" fmla="*/ 2700 h 3474"/>
                  <a:gd name="T74" fmla="*/ 1574 w 3167"/>
                  <a:gd name="T75" fmla="*/ 2436 h 3474"/>
                  <a:gd name="T76" fmla="*/ 1374 w 3167"/>
                  <a:gd name="T77" fmla="*/ 2226 h 3474"/>
                  <a:gd name="T78" fmla="*/ 1117 w 3167"/>
                  <a:gd name="T79" fmla="*/ 1934 h 3474"/>
                  <a:gd name="T80" fmla="*/ 849 w 3167"/>
                  <a:gd name="T81" fmla="*/ 1610 h 3474"/>
                  <a:gd name="T82" fmla="*/ 605 w 3167"/>
                  <a:gd name="T83" fmla="*/ 1308 h 3474"/>
                  <a:gd name="T84" fmla="*/ 348 w 3167"/>
                  <a:gd name="T85" fmla="*/ 984 h 3474"/>
                  <a:gd name="T86" fmla="*/ 249 w 3167"/>
                  <a:gd name="T87" fmla="*/ 846 h 3474"/>
                  <a:gd name="T88" fmla="*/ 130 w 3167"/>
                  <a:gd name="T89" fmla="*/ 653 h 3474"/>
                  <a:gd name="T90" fmla="*/ 67 w 3167"/>
                  <a:gd name="T91" fmla="*/ 520 h 3474"/>
                  <a:gd name="T92" fmla="*/ 29 w 3167"/>
                  <a:gd name="T93" fmla="*/ 411 h 3474"/>
                  <a:gd name="T94" fmla="*/ 15 w 3167"/>
                  <a:gd name="T95" fmla="*/ 321 h 3474"/>
                  <a:gd name="T96" fmla="*/ 18 w 3167"/>
                  <a:gd name="T97" fmla="*/ 254 h 3474"/>
                  <a:gd name="T98" fmla="*/ 39 w 3167"/>
                  <a:gd name="T99" fmla="*/ 182 h 3474"/>
                  <a:gd name="T100" fmla="*/ 82 w 3167"/>
                  <a:gd name="T101" fmla="*/ 122 h 3474"/>
                  <a:gd name="T102" fmla="*/ 135 w 3167"/>
                  <a:gd name="T103" fmla="*/ 80 h 3474"/>
                  <a:gd name="T104" fmla="*/ 219 w 3167"/>
                  <a:gd name="T105" fmla="*/ 43 h 3474"/>
                  <a:gd name="T106" fmla="*/ 300 w 3167"/>
                  <a:gd name="T107" fmla="*/ 23 h 3474"/>
                  <a:gd name="T108" fmla="*/ 363 w 3167"/>
                  <a:gd name="T109" fmla="*/ 13 h 3474"/>
                  <a:gd name="T110" fmla="*/ 367 w 3167"/>
                  <a:gd name="T111" fmla="*/ 3 h 3474"/>
                  <a:gd name="T112" fmla="*/ 360 w 3167"/>
                  <a:gd name="T113" fmla="*/ 0 h 3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167" h="3474">
                    <a:moveTo>
                      <a:pt x="360" y="0"/>
                    </a:moveTo>
                    <a:lnTo>
                      <a:pt x="360" y="0"/>
                    </a:lnTo>
                    <a:lnTo>
                      <a:pt x="313" y="6"/>
                    </a:lnTo>
                    <a:lnTo>
                      <a:pt x="289" y="10"/>
                    </a:lnTo>
                    <a:lnTo>
                      <a:pt x="265" y="15"/>
                    </a:lnTo>
                    <a:lnTo>
                      <a:pt x="242" y="21"/>
                    </a:lnTo>
                    <a:lnTo>
                      <a:pt x="218" y="27"/>
                    </a:lnTo>
                    <a:lnTo>
                      <a:pt x="195" y="35"/>
                    </a:lnTo>
                    <a:lnTo>
                      <a:pt x="173" y="43"/>
                    </a:lnTo>
                    <a:lnTo>
                      <a:pt x="150" y="55"/>
                    </a:lnTo>
                    <a:lnTo>
                      <a:pt x="129" y="66"/>
                    </a:lnTo>
                    <a:lnTo>
                      <a:pt x="109" y="78"/>
                    </a:lnTo>
                    <a:lnTo>
                      <a:pt x="90" y="93"/>
                    </a:lnTo>
                    <a:lnTo>
                      <a:pt x="73" y="108"/>
                    </a:lnTo>
                    <a:lnTo>
                      <a:pt x="57" y="127"/>
                    </a:lnTo>
                    <a:lnTo>
                      <a:pt x="42" y="146"/>
                    </a:lnTo>
                    <a:lnTo>
                      <a:pt x="29" y="167"/>
                    </a:lnTo>
                    <a:lnTo>
                      <a:pt x="29" y="167"/>
                    </a:lnTo>
                    <a:lnTo>
                      <a:pt x="20" y="186"/>
                    </a:lnTo>
                    <a:lnTo>
                      <a:pt x="14" y="206"/>
                    </a:lnTo>
                    <a:lnTo>
                      <a:pt x="8" y="226"/>
                    </a:lnTo>
                    <a:lnTo>
                      <a:pt x="4" y="246"/>
                    </a:lnTo>
                    <a:lnTo>
                      <a:pt x="2" y="266"/>
                    </a:lnTo>
                    <a:lnTo>
                      <a:pt x="0" y="288"/>
                    </a:lnTo>
                    <a:lnTo>
                      <a:pt x="0" y="308"/>
                    </a:lnTo>
                    <a:lnTo>
                      <a:pt x="2" y="329"/>
                    </a:lnTo>
                    <a:lnTo>
                      <a:pt x="4" y="350"/>
                    </a:lnTo>
                    <a:lnTo>
                      <a:pt x="7" y="370"/>
                    </a:lnTo>
                    <a:lnTo>
                      <a:pt x="10" y="391"/>
                    </a:lnTo>
                    <a:lnTo>
                      <a:pt x="15" y="411"/>
                    </a:lnTo>
                    <a:lnTo>
                      <a:pt x="27" y="452"/>
                    </a:lnTo>
                    <a:lnTo>
                      <a:pt x="40" y="490"/>
                    </a:lnTo>
                    <a:lnTo>
                      <a:pt x="40" y="490"/>
                    </a:lnTo>
                    <a:lnTo>
                      <a:pt x="60" y="543"/>
                    </a:lnTo>
                    <a:lnTo>
                      <a:pt x="83" y="593"/>
                    </a:lnTo>
                    <a:lnTo>
                      <a:pt x="108" y="643"/>
                    </a:lnTo>
                    <a:lnTo>
                      <a:pt x="135" y="693"/>
                    </a:lnTo>
                    <a:lnTo>
                      <a:pt x="164" y="741"/>
                    </a:lnTo>
                    <a:lnTo>
                      <a:pt x="193" y="788"/>
                    </a:lnTo>
                    <a:lnTo>
                      <a:pt x="224" y="835"/>
                    </a:lnTo>
                    <a:lnTo>
                      <a:pt x="255" y="881"/>
                    </a:lnTo>
                    <a:lnTo>
                      <a:pt x="255" y="881"/>
                    </a:lnTo>
                    <a:lnTo>
                      <a:pt x="288" y="927"/>
                    </a:lnTo>
                    <a:lnTo>
                      <a:pt x="320" y="972"/>
                    </a:lnTo>
                    <a:lnTo>
                      <a:pt x="388" y="1061"/>
                    </a:lnTo>
                    <a:lnTo>
                      <a:pt x="457" y="1149"/>
                    </a:lnTo>
                    <a:lnTo>
                      <a:pt x="527" y="1237"/>
                    </a:lnTo>
                    <a:lnTo>
                      <a:pt x="527" y="1237"/>
                    </a:lnTo>
                    <a:lnTo>
                      <a:pt x="660" y="1399"/>
                    </a:lnTo>
                    <a:lnTo>
                      <a:pt x="792" y="1562"/>
                    </a:lnTo>
                    <a:lnTo>
                      <a:pt x="792" y="1562"/>
                    </a:lnTo>
                    <a:lnTo>
                      <a:pt x="915" y="1716"/>
                    </a:lnTo>
                    <a:lnTo>
                      <a:pt x="1042" y="1868"/>
                    </a:lnTo>
                    <a:lnTo>
                      <a:pt x="1105" y="1944"/>
                    </a:lnTo>
                    <a:lnTo>
                      <a:pt x="1169" y="2019"/>
                    </a:lnTo>
                    <a:lnTo>
                      <a:pt x="1234" y="2093"/>
                    </a:lnTo>
                    <a:lnTo>
                      <a:pt x="1299" y="2167"/>
                    </a:lnTo>
                    <a:lnTo>
                      <a:pt x="1299" y="2167"/>
                    </a:lnTo>
                    <a:lnTo>
                      <a:pt x="1367" y="2241"/>
                    </a:lnTo>
                    <a:lnTo>
                      <a:pt x="1434" y="2314"/>
                    </a:lnTo>
                    <a:lnTo>
                      <a:pt x="1503" y="2385"/>
                    </a:lnTo>
                    <a:lnTo>
                      <a:pt x="1572" y="2456"/>
                    </a:lnTo>
                    <a:lnTo>
                      <a:pt x="1643" y="2525"/>
                    </a:lnTo>
                    <a:lnTo>
                      <a:pt x="1714" y="2594"/>
                    </a:lnTo>
                    <a:lnTo>
                      <a:pt x="1788" y="2662"/>
                    </a:lnTo>
                    <a:lnTo>
                      <a:pt x="1862" y="2728"/>
                    </a:lnTo>
                    <a:lnTo>
                      <a:pt x="1862" y="2728"/>
                    </a:lnTo>
                    <a:lnTo>
                      <a:pt x="1934" y="2789"/>
                    </a:lnTo>
                    <a:lnTo>
                      <a:pt x="2007" y="2848"/>
                    </a:lnTo>
                    <a:lnTo>
                      <a:pt x="2082" y="2906"/>
                    </a:lnTo>
                    <a:lnTo>
                      <a:pt x="2157" y="2962"/>
                    </a:lnTo>
                    <a:lnTo>
                      <a:pt x="2157" y="2962"/>
                    </a:lnTo>
                    <a:lnTo>
                      <a:pt x="2201" y="2993"/>
                    </a:lnTo>
                    <a:lnTo>
                      <a:pt x="2244" y="3024"/>
                    </a:lnTo>
                    <a:lnTo>
                      <a:pt x="2332" y="3084"/>
                    </a:lnTo>
                    <a:lnTo>
                      <a:pt x="2332" y="3084"/>
                    </a:lnTo>
                    <a:lnTo>
                      <a:pt x="2429" y="3152"/>
                    </a:lnTo>
                    <a:lnTo>
                      <a:pt x="2528" y="3220"/>
                    </a:lnTo>
                    <a:lnTo>
                      <a:pt x="2578" y="3254"/>
                    </a:lnTo>
                    <a:lnTo>
                      <a:pt x="2628" y="3286"/>
                    </a:lnTo>
                    <a:lnTo>
                      <a:pt x="2679" y="3318"/>
                    </a:lnTo>
                    <a:lnTo>
                      <a:pt x="2731" y="3348"/>
                    </a:lnTo>
                    <a:lnTo>
                      <a:pt x="2731" y="3348"/>
                    </a:lnTo>
                    <a:lnTo>
                      <a:pt x="2782" y="3377"/>
                    </a:lnTo>
                    <a:lnTo>
                      <a:pt x="2834" y="3403"/>
                    </a:lnTo>
                    <a:lnTo>
                      <a:pt x="2862" y="3415"/>
                    </a:lnTo>
                    <a:lnTo>
                      <a:pt x="2888" y="3428"/>
                    </a:lnTo>
                    <a:lnTo>
                      <a:pt x="2916" y="3439"/>
                    </a:lnTo>
                    <a:lnTo>
                      <a:pt x="2943" y="3449"/>
                    </a:lnTo>
                    <a:lnTo>
                      <a:pt x="2943" y="3449"/>
                    </a:lnTo>
                    <a:lnTo>
                      <a:pt x="2963" y="3456"/>
                    </a:lnTo>
                    <a:lnTo>
                      <a:pt x="2983" y="3462"/>
                    </a:lnTo>
                    <a:lnTo>
                      <a:pt x="3004" y="3467"/>
                    </a:lnTo>
                    <a:lnTo>
                      <a:pt x="3026" y="3471"/>
                    </a:lnTo>
                    <a:lnTo>
                      <a:pt x="3047" y="3473"/>
                    </a:lnTo>
                    <a:lnTo>
                      <a:pt x="3068" y="3474"/>
                    </a:lnTo>
                    <a:lnTo>
                      <a:pt x="3089" y="3473"/>
                    </a:lnTo>
                    <a:lnTo>
                      <a:pt x="3111" y="3469"/>
                    </a:lnTo>
                    <a:lnTo>
                      <a:pt x="3111" y="3469"/>
                    </a:lnTo>
                    <a:lnTo>
                      <a:pt x="3126" y="3464"/>
                    </a:lnTo>
                    <a:lnTo>
                      <a:pt x="3141" y="3457"/>
                    </a:lnTo>
                    <a:lnTo>
                      <a:pt x="3153" y="3448"/>
                    </a:lnTo>
                    <a:lnTo>
                      <a:pt x="3166" y="3437"/>
                    </a:lnTo>
                    <a:lnTo>
                      <a:pt x="3166" y="3437"/>
                    </a:lnTo>
                    <a:lnTo>
                      <a:pt x="3167" y="3434"/>
                    </a:lnTo>
                    <a:lnTo>
                      <a:pt x="3167" y="3432"/>
                    </a:lnTo>
                    <a:lnTo>
                      <a:pt x="3167" y="3429"/>
                    </a:lnTo>
                    <a:lnTo>
                      <a:pt x="3164" y="3427"/>
                    </a:lnTo>
                    <a:lnTo>
                      <a:pt x="3163" y="3425"/>
                    </a:lnTo>
                    <a:lnTo>
                      <a:pt x="3161" y="3424"/>
                    </a:lnTo>
                    <a:lnTo>
                      <a:pt x="3157" y="3424"/>
                    </a:lnTo>
                    <a:lnTo>
                      <a:pt x="3154" y="3427"/>
                    </a:lnTo>
                    <a:lnTo>
                      <a:pt x="3154" y="3427"/>
                    </a:lnTo>
                    <a:lnTo>
                      <a:pt x="3148" y="3433"/>
                    </a:lnTo>
                    <a:lnTo>
                      <a:pt x="3141" y="3439"/>
                    </a:lnTo>
                    <a:lnTo>
                      <a:pt x="3133" y="3443"/>
                    </a:lnTo>
                    <a:lnTo>
                      <a:pt x="3126" y="3448"/>
                    </a:lnTo>
                    <a:lnTo>
                      <a:pt x="3108" y="3453"/>
                    </a:lnTo>
                    <a:lnTo>
                      <a:pt x="3091" y="3457"/>
                    </a:lnTo>
                    <a:lnTo>
                      <a:pt x="3073" y="3458"/>
                    </a:lnTo>
                    <a:lnTo>
                      <a:pt x="3054" y="3458"/>
                    </a:lnTo>
                    <a:lnTo>
                      <a:pt x="3037" y="3457"/>
                    </a:lnTo>
                    <a:lnTo>
                      <a:pt x="3019" y="3454"/>
                    </a:lnTo>
                    <a:lnTo>
                      <a:pt x="3019" y="3454"/>
                    </a:lnTo>
                    <a:lnTo>
                      <a:pt x="2993" y="3448"/>
                    </a:lnTo>
                    <a:lnTo>
                      <a:pt x="2968" y="3440"/>
                    </a:lnTo>
                    <a:lnTo>
                      <a:pt x="2942" y="3433"/>
                    </a:lnTo>
                    <a:lnTo>
                      <a:pt x="2917" y="3424"/>
                    </a:lnTo>
                    <a:lnTo>
                      <a:pt x="2893" y="3413"/>
                    </a:lnTo>
                    <a:lnTo>
                      <a:pt x="2868" y="3403"/>
                    </a:lnTo>
                    <a:lnTo>
                      <a:pt x="2821" y="3379"/>
                    </a:lnTo>
                    <a:lnTo>
                      <a:pt x="2821" y="3379"/>
                    </a:lnTo>
                    <a:lnTo>
                      <a:pt x="2767" y="3352"/>
                    </a:lnTo>
                    <a:lnTo>
                      <a:pt x="2714" y="3322"/>
                    </a:lnTo>
                    <a:lnTo>
                      <a:pt x="2662" y="3290"/>
                    </a:lnTo>
                    <a:lnTo>
                      <a:pt x="2611" y="3258"/>
                    </a:lnTo>
                    <a:lnTo>
                      <a:pt x="2559" y="3224"/>
                    </a:lnTo>
                    <a:lnTo>
                      <a:pt x="2508" y="3189"/>
                    </a:lnTo>
                    <a:lnTo>
                      <a:pt x="2408" y="3120"/>
                    </a:lnTo>
                    <a:lnTo>
                      <a:pt x="2408" y="3120"/>
                    </a:lnTo>
                    <a:lnTo>
                      <a:pt x="2203" y="2975"/>
                    </a:lnTo>
                    <a:lnTo>
                      <a:pt x="2152" y="2938"/>
                    </a:lnTo>
                    <a:lnTo>
                      <a:pt x="2101" y="2902"/>
                    </a:lnTo>
                    <a:lnTo>
                      <a:pt x="2051" y="2863"/>
                    </a:lnTo>
                    <a:lnTo>
                      <a:pt x="2002" y="2824"/>
                    </a:lnTo>
                    <a:lnTo>
                      <a:pt x="2002" y="2824"/>
                    </a:lnTo>
                    <a:lnTo>
                      <a:pt x="1927" y="2763"/>
                    </a:lnTo>
                    <a:lnTo>
                      <a:pt x="1854" y="2700"/>
                    </a:lnTo>
                    <a:lnTo>
                      <a:pt x="1782" y="2637"/>
                    </a:lnTo>
                    <a:lnTo>
                      <a:pt x="1712" y="2571"/>
                    </a:lnTo>
                    <a:lnTo>
                      <a:pt x="1642" y="2504"/>
                    </a:lnTo>
                    <a:lnTo>
                      <a:pt x="1574" y="2436"/>
                    </a:lnTo>
                    <a:lnTo>
                      <a:pt x="1507" y="2367"/>
                    </a:lnTo>
                    <a:lnTo>
                      <a:pt x="1440" y="2297"/>
                    </a:lnTo>
                    <a:lnTo>
                      <a:pt x="1440" y="2297"/>
                    </a:lnTo>
                    <a:lnTo>
                      <a:pt x="1374" y="2226"/>
                    </a:lnTo>
                    <a:lnTo>
                      <a:pt x="1309" y="2154"/>
                    </a:lnTo>
                    <a:lnTo>
                      <a:pt x="1244" y="2082"/>
                    </a:lnTo>
                    <a:lnTo>
                      <a:pt x="1180" y="2008"/>
                    </a:lnTo>
                    <a:lnTo>
                      <a:pt x="1117" y="1934"/>
                    </a:lnTo>
                    <a:lnTo>
                      <a:pt x="1054" y="1860"/>
                    </a:lnTo>
                    <a:lnTo>
                      <a:pt x="930" y="1710"/>
                    </a:lnTo>
                    <a:lnTo>
                      <a:pt x="930" y="1710"/>
                    </a:lnTo>
                    <a:lnTo>
                      <a:pt x="849" y="1610"/>
                    </a:lnTo>
                    <a:lnTo>
                      <a:pt x="768" y="1508"/>
                    </a:lnTo>
                    <a:lnTo>
                      <a:pt x="687" y="1408"/>
                    </a:lnTo>
                    <a:lnTo>
                      <a:pt x="605" y="1308"/>
                    </a:lnTo>
                    <a:lnTo>
                      <a:pt x="605" y="1308"/>
                    </a:lnTo>
                    <a:lnTo>
                      <a:pt x="539" y="1228"/>
                    </a:lnTo>
                    <a:lnTo>
                      <a:pt x="474" y="1148"/>
                    </a:lnTo>
                    <a:lnTo>
                      <a:pt x="410" y="1066"/>
                    </a:lnTo>
                    <a:lnTo>
                      <a:pt x="348" y="984"/>
                    </a:lnTo>
                    <a:lnTo>
                      <a:pt x="348" y="984"/>
                    </a:lnTo>
                    <a:lnTo>
                      <a:pt x="314" y="939"/>
                    </a:lnTo>
                    <a:lnTo>
                      <a:pt x="282" y="892"/>
                    </a:lnTo>
                    <a:lnTo>
                      <a:pt x="249" y="846"/>
                    </a:lnTo>
                    <a:lnTo>
                      <a:pt x="218" y="798"/>
                    </a:lnTo>
                    <a:lnTo>
                      <a:pt x="188" y="751"/>
                    </a:lnTo>
                    <a:lnTo>
                      <a:pt x="159" y="702"/>
                    </a:lnTo>
                    <a:lnTo>
                      <a:pt x="130" y="653"/>
                    </a:lnTo>
                    <a:lnTo>
                      <a:pt x="105" y="602"/>
                    </a:lnTo>
                    <a:lnTo>
                      <a:pt x="105" y="602"/>
                    </a:lnTo>
                    <a:lnTo>
                      <a:pt x="85" y="562"/>
                    </a:lnTo>
                    <a:lnTo>
                      <a:pt x="67" y="520"/>
                    </a:lnTo>
                    <a:lnTo>
                      <a:pt x="50" y="478"/>
                    </a:lnTo>
                    <a:lnTo>
                      <a:pt x="43" y="455"/>
                    </a:lnTo>
                    <a:lnTo>
                      <a:pt x="35" y="433"/>
                    </a:lnTo>
                    <a:lnTo>
                      <a:pt x="29" y="411"/>
                    </a:lnTo>
                    <a:lnTo>
                      <a:pt x="24" y="389"/>
                    </a:lnTo>
                    <a:lnTo>
                      <a:pt x="20" y="366"/>
                    </a:lnTo>
                    <a:lnTo>
                      <a:pt x="18" y="344"/>
                    </a:lnTo>
                    <a:lnTo>
                      <a:pt x="15" y="321"/>
                    </a:lnTo>
                    <a:lnTo>
                      <a:pt x="15" y="299"/>
                    </a:lnTo>
                    <a:lnTo>
                      <a:pt x="15" y="276"/>
                    </a:lnTo>
                    <a:lnTo>
                      <a:pt x="18" y="254"/>
                    </a:lnTo>
                    <a:lnTo>
                      <a:pt x="18" y="254"/>
                    </a:lnTo>
                    <a:lnTo>
                      <a:pt x="22" y="235"/>
                    </a:lnTo>
                    <a:lnTo>
                      <a:pt x="27" y="217"/>
                    </a:lnTo>
                    <a:lnTo>
                      <a:pt x="32" y="200"/>
                    </a:lnTo>
                    <a:lnTo>
                      <a:pt x="39" y="182"/>
                    </a:lnTo>
                    <a:lnTo>
                      <a:pt x="48" y="166"/>
                    </a:lnTo>
                    <a:lnTo>
                      <a:pt x="58" y="150"/>
                    </a:lnTo>
                    <a:lnTo>
                      <a:pt x="69" y="136"/>
                    </a:lnTo>
                    <a:lnTo>
                      <a:pt x="82" y="122"/>
                    </a:lnTo>
                    <a:lnTo>
                      <a:pt x="82" y="122"/>
                    </a:lnTo>
                    <a:lnTo>
                      <a:pt x="98" y="106"/>
                    </a:lnTo>
                    <a:lnTo>
                      <a:pt x="117" y="92"/>
                    </a:lnTo>
                    <a:lnTo>
                      <a:pt x="135" y="80"/>
                    </a:lnTo>
                    <a:lnTo>
                      <a:pt x="155" y="68"/>
                    </a:lnTo>
                    <a:lnTo>
                      <a:pt x="175" y="58"/>
                    </a:lnTo>
                    <a:lnTo>
                      <a:pt x="197" y="50"/>
                    </a:lnTo>
                    <a:lnTo>
                      <a:pt x="219" y="43"/>
                    </a:lnTo>
                    <a:lnTo>
                      <a:pt x="240" y="36"/>
                    </a:lnTo>
                    <a:lnTo>
                      <a:pt x="240" y="36"/>
                    </a:lnTo>
                    <a:lnTo>
                      <a:pt x="270" y="28"/>
                    </a:lnTo>
                    <a:lnTo>
                      <a:pt x="300" y="23"/>
                    </a:lnTo>
                    <a:lnTo>
                      <a:pt x="330" y="18"/>
                    </a:lnTo>
                    <a:lnTo>
                      <a:pt x="360" y="15"/>
                    </a:lnTo>
                    <a:lnTo>
                      <a:pt x="360" y="15"/>
                    </a:lnTo>
                    <a:lnTo>
                      <a:pt x="363" y="13"/>
                    </a:lnTo>
                    <a:lnTo>
                      <a:pt x="365" y="11"/>
                    </a:lnTo>
                    <a:lnTo>
                      <a:pt x="367" y="8"/>
                    </a:lnTo>
                    <a:lnTo>
                      <a:pt x="368" y="6"/>
                    </a:lnTo>
                    <a:lnTo>
                      <a:pt x="367" y="3"/>
                    </a:lnTo>
                    <a:lnTo>
                      <a:pt x="365" y="1"/>
                    </a:lnTo>
                    <a:lnTo>
                      <a:pt x="363" y="0"/>
                    </a:lnTo>
                    <a:lnTo>
                      <a:pt x="360" y="0"/>
                    </a:lnTo>
                    <a:lnTo>
                      <a:pt x="36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61" name="Freeform 53">
                <a:extLst>
                  <a:ext uri="{FF2B5EF4-FFF2-40B4-BE49-F238E27FC236}">
                    <a16:creationId xmlns:a16="http://schemas.microsoft.com/office/drawing/2014/main" id="{F5E0D37C-93D8-FEDB-DC5A-7FD4515F99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2" y="1281"/>
                <a:ext cx="0" cy="1"/>
              </a:xfrm>
              <a:custGeom>
                <a:avLst/>
                <a:gdLst>
                  <a:gd name="T0" fmla="*/ 2 w 2"/>
                  <a:gd name="T1" fmla="*/ 5 h 5"/>
                  <a:gd name="T2" fmla="*/ 2 w 2"/>
                  <a:gd name="T3" fmla="*/ 5 h 5"/>
                  <a:gd name="T4" fmla="*/ 2 w 2"/>
                  <a:gd name="T5" fmla="*/ 1 h 5"/>
                  <a:gd name="T6" fmla="*/ 0 w 2"/>
                  <a:gd name="T7" fmla="*/ 0 h 5"/>
                  <a:gd name="T8" fmla="*/ 0 w 2"/>
                  <a:gd name="T9" fmla="*/ 0 h 5"/>
                  <a:gd name="T10" fmla="*/ 1 w 2"/>
                  <a:gd name="T11" fmla="*/ 2 h 5"/>
                  <a:gd name="T12" fmla="*/ 1 w 2"/>
                  <a:gd name="T13" fmla="*/ 4 h 5"/>
                  <a:gd name="T14" fmla="*/ 2 w 2"/>
                  <a:gd name="T15" fmla="*/ 5 h 5"/>
                  <a:gd name="T16" fmla="*/ 2 w 2"/>
                  <a:gd name="T1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5">
                    <a:moveTo>
                      <a:pt x="2" y="5"/>
                    </a:moveTo>
                    <a:lnTo>
                      <a:pt x="2" y="5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2"/>
                    </a:lnTo>
                    <a:lnTo>
                      <a:pt x="1" y="4"/>
                    </a:lnTo>
                    <a:lnTo>
                      <a:pt x="2" y="5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62" name="Freeform 54">
                <a:extLst>
                  <a:ext uri="{FF2B5EF4-FFF2-40B4-BE49-F238E27FC236}">
                    <a16:creationId xmlns:a16="http://schemas.microsoft.com/office/drawing/2014/main" id="{04095984-99C3-5955-1CB8-50638E46B6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0" y="1280"/>
                <a:ext cx="1" cy="2"/>
              </a:xfrm>
              <a:custGeom>
                <a:avLst/>
                <a:gdLst>
                  <a:gd name="T0" fmla="*/ 4 w 4"/>
                  <a:gd name="T1" fmla="*/ 5 h 5"/>
                  <a:gd name="T2" fmla="*/ 4 w 4"/>
                  <a:gd name="T3" fmla="*/ 5 h 5"/>
                  <a:gd name="T4" fmla="*/ 3 w 4"/>
                  <a:gd name="T5" fmla="*/ 3 h 5"/>
                  <a:gd name="T6" fmla="*/ 2 w 4"/>
                  <a:gd name="T7" fmla="*/ 0 h 5"/>
                  <a:gd name="T8" fmla="*/ 0 w 4"/>
                  <a:gd name="T9" fmla="*/ 0 h 5"/>
                  <a:gd name="T10" fmla="*/ 0 w 4"/>
                  <a:gd name="T11" fmla="*/ 0 h 5"/>
                  <a:gd name="T12" fmla="*/ 2 w 4"/>
                  <a:gd name="T13" fmla="*/ 3 h 5"/>
                  <a:gd name="T14" fmla="*/ 2 w 4"/>
                  <a:gd name="T15" fmla="*/ 4 h 5"/>
                  <a:gd name="T16" fmla="*/ 4 w 4"/>
                  <a:gd name="T17" fmla="*/ 5 h 5"/>
                  <a:gd name="T18" fmla="*/ 4 w 4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" h="5">
                    <a:moveTo>
                      <a:pt x="4" y="5"/>
                    </a:moveTo>
                    <a:lnTo>
                      <a:pt x="4" y="5"/>
                    </a:lnTo>
                    <a:lnTo>
                      <a:pt x="3" y="3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4" y="5"/>
                    </a:lnTo>
                    <a:lnTo>
                      <a:pt x="4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63" name="Freeform 55">
                <a:extLst>
                  <a:ext uri="{FF2B5EF4-FFF2-40B4-BE49-F238E27FC236}">
                    <a16:creationId xmlns:a16="http://schemas.microsoft.com/office/drawing/2014/main" id="{9054C2A5-A2B8-8556-282D-366B5ACBAC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9" y="1276"/>
                <a:ext cx="1" cy="1"/>
              </a:xfrm>
              <a:custGeom>
                <a:avLst/>
                <a:gdLst>
                  <a:gd name="T0" fmla="*/ 5 w 5"/>
                  <a:gd name="T1" fmla="*/ 4 h 4"/>
                  <a:gd name="T2" fmla="*/ 5 w 5"/>
                  <a:gd name="T3" fmla="*/ 4 h 4"/>
                  <a:gd name="T4" fmla="*/ 4 w 5"/>
                  <a:gd name="T5" fmla="*/ 2 h 4"/>
                  <a:gd name="T6" fmla="*/ 0 w 5"/>
                  <a:gd name="T7" fmla="*/ 0 h 4"/>
                  <a:gd name="T8" fmla="*/ 0 w 5"/>
                  <a:gd name="T9" fmla="*/ 0 h 4"/>
                  <a:gd name="T10" fmla="*/ 2 w 5"/>
                  <a:gd name="T11" fmla="*/ 2 h 4"/>
                  <a:gd name="T12" fmla="*/ 2 w 5"/>
                  <a:gd name="T13" fmla="*/ 4 h 4"/>
                  <a:gd name="T14" fmla="*/ 2 w 5"/>
                  <a:gd name="T15" fmla="*/ 4 h 4"/>
                  <a:gd name="T16" fmla="*/ 4 w 5"/>
                  <a:gd name="T17" fmla="*/ 4 h 4"/>
                  <a:gd name="T18" fmla="*/ 5 w 5"/>
                  <a:gd name="T19" fmla="*/ 4 h 4"/>
                  <a:gd name="T20" fmla="*/ 5 w 5"/>
                  <a:gd name="T2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" h="4">
                    <a:moveTo>
                      <a:pt x="5" y="4"/>
                    </a:moveTo>
                    <a:lnTo>
                      <a:pt x="5" y="4"/>
                    </a:lnTo>
                    <a:lnTo>
                      <a:pt x="4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64" name="Freeform 56">
                <a:extLst>
                  <a:ext uri="{FF2B5EF4-FFF2-40B4-BE49-F238E27FC236}">
                    <a16:creationId xmlns:a16="http://schemas.microsoft.com/office/drawing/2014/main" id="{A0515C18-34CC-4C0C-158E-41D33B0A68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3" y="1257"/>
                <a:ext cx="2" cy="1"/>
              </a:xfrm>
              <a:custGeom>
                <a:avLst/>
                <a:gdLst>
                  <a:gd name="T0" fmla="*/ 6 w 6"/>
                  <a:gd name="T1" fmla="*/ 5 h 5"/>
                  <a:gd name="T2" fmla="*/ 6 w 6"/>
                  <a:gd name="T3" fmla="*/ 5 h 5"/>
                  <a:gd name="T4" fmla="*/ 5 w 6"/>
                  <a:gd name="T5" fmla="*/ 3 h 5"/>
                  <a:gd name="T6" fmla="*/ 5 w 6"/>
                  <a:gd name="T7" fmla="*/ 3 h 5"/>
                  <a:gd name="T8" fmla="*/ 3 w 6"/>
                  <a:gd name="T9" fmla="*/ 2 h 5"/>
                  <a:gd name="T10" fmla="*/ 0 w 6"/>
                  <a:gd name="T11" fmla="*/ 0 h 5"/>
                  <a:gd name="T12" fmla="*/ 0 w 6"/>
                  <a:gd name="T13" fmla="*/ 0 h 5"/>
                  <a:gd name="T14" fmla="*/ 3 w 6"/>
                  <a:gd name="T15" fmla="*/ 4 h 5"/>
                  <a:gd name="T16" fmla="*/ 6 w 6"/>
                  <a:gd name="T17" fmla="*/ 5 h 5"/>
                  <a:gd name="T18" fmla="*/ 6 w 6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5">
                    <a:moveTo>
                      <a:pt x="6" y="5"/>
                    </a:moveTo>
                    <a:lnTo>
                      <a:pt x="6" y="5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3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4"/>
                    </a:lnTo>
                    <a:lnTo>
                      <a:pt x="6" y="5"/>
                    </a:lnTo>
                    <a:lnTo>
                      <a:pt x="6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65" name="Freeform 57">
                <a:extLst>
                  <a:ext uri="{FF2B5EF4-FFF2-40B4-BE49-F238E27FC236}">
                    <a16:creationId xmlns:a16="http://schemas.microsoft.com/office/drawing/2014/main" id="{656E9F46-24EC-A8D3-9DCF-F1F0FF2725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8" y="1278"/>
                <a:ext cx="1" cy="1"/>
              </a:xfrm>
              <a:custGeom>
                <a:avLst/>
                <a:gdLst>
                  <a:gd name="T0" fmla="*/ 3 w 4"/>
                  <a:gd name="T1" fmla="*/ 5 h 5"/>
                  <a:gd name="T2" fmla="*/ 3 w 4"/>
                  <a:gd name="T3" fmla="*/ 5 h 5"/>
                  <a:gd name="T4" fmla="*/ 4 w 4"/>
                  <a:gd name="T5" fmla="*/ 4 h 5"/>
                  <a:gd name="T6" fmla="*/ 4 w 4"/>
                  <a:gd name="T7" fmla="*/ 3 h 5"/>
                  <a:gd name="T8" fmla="*/ 3 w 4"/>
                  <a:gd name="T9" fmla="*/ 2 h 5"/>
                  <a:gd name="T10" fmla="*/ 1 w 4"/>
                  <a:gd name="T11" fmla="*/ 0 h 5"/>
                  <a:gd name="T12" fmla="*/ 1 w 4"/>
                  <a:gd name="T13" fmla="*/ 0 h 5"/>
                  <a:gd name="T14" fmla="*/ 0 w 4"/>
                  <a:gd name="T15" fmla="*/ 2 h 5"/>
                  <a:gd name="T16" fmla="*/ 1 w 4"/>
                  <a:gd name="T17" fmla="*/ 2 h 5"/>
                  <a:gd name="T18" fmla="*/ 1 w 4"/>
                  <a:gd name="T19" fmla="*/ 4 h 5"/>
                  <a:gd name="T20" fmla="*/ 1 w 4"/>
                  <a:gd name="T21" fmla="*/ 4 h 5"/>
                  <a:gd name="T22" fmla="*/ 3 w 4"/>
                  <a:gd name="T23" fmla="*/ 4 h 5"/>
                  <a:gd name="T24" fmla="*/ 3 w 4"/>
                  <a:gd name="T25" fmla="*/ 5 h 5"/>
                  <a:gd name="T26" fmla="*/ 3 w 4"/>
                  <a:gd name="T2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" h="5">
                    <a:moveTo>
                      <a:pt x="3" y="5"/>
                    </a:moveTo>
                    <a:lnTo>
                      <a:pt x="3" y="5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3" y="2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66" name="Freeform 58">
                <a:extLst>
                  <a:ext uri="{FF2B5EF4-FFF2-40B4-BE49-F238E27FC236}">
                    <a16:creationId xmlns:a16="http://schemas.microsoft.com/office/drawing/2014/main" id="{A5E6F96D-C7F3-B81F-346B-22CFACE527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2" y="1255"/>
                <a:ext cx="1" cy="1"/>
              </a:xfrm>
              <a:custGeom>
                <a:avLst/>
                <a:gdLst>
                  <a:gd name="T0" fmla="*/ 4 w 4"/>
                  <a:gd name="T1" fmla="*/ 5 h 5"/>
                  <a:gd name="T2" fmla="*/ 4 w 4"/>
                  <a:gd name="T3" fmla="*/ 5 h 5"/>
                  <a:gd name="T4" fmla="*/ 1 w 4"/>
                  <a:gd name="T5" fmla="*/ 2 h 5"/>
                  <a:gd name="T6" fmla="*/ 1 w 4"/>
                  <a:gd name="T7" fmla="*/ 0 h 5"/>
                  <a:gd name="T8" fmla="*/ 1 w 4"/>
                  <a:gd name="T9" fmla="*/ 0 h 5"/>
                  <a:gd name="T10" fmla="*/ 0 w 4"/>
                  <a:gd name="T11" fmla="*/ 1 h 5"/>
                  <a:gd name="T12" fmla="*/ 0 w 4"/>
                  <a:gd name="T13" fmla="*/ 4 h 5"/>
                  <a:gd name="T14" fmla="*/ 0 w 4"/>
                  <a:gd name="T15" fmla="*/ 4 h 5"/>
                  <a:gd name="T16" fmla="*/ 4 w 4"/>
                  <a:gd name="T17" fmla="*/ 5 h 5"/>
                  <a:gd name="T18" fmla="*/ 4 w 4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" h="5">
                    <a:moveTo>
                      <a:pt x="4" y="5"/>
                    </a:moveTo>
                    <a:lnTo>
                      <a:pt x="4" y="5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4" y="5"/>
                    </a:lnTo>
                    <a:lnTo>
                      <a:pt x="4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67" name="Freeform 59">
                <a:extLst>
                  <a:ext uri="{FF2B5EF4-FFF2-40B4-BE49-F238E27FC236}">
                    <a16:creationId xmlns:a16="http://schemas.microsoft.com/office/drawing/2014/main" id="{43E1CA13-DF7E-F448-6733-6A96E8484D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3" y="1268"/>
                <a:ext cx="1" cy="1"/>
              </a:xfrm>
              <a:custGeom>
                <a:avLst/>
                <a:gdLst>
                  <a:gd name="T0" fmla="*/ 4 w 4"/>
                  <a:gd name="T1" fmla="*/ 5 h 5"/>
                  <a:gd name="T2" fmla="*/ 4 w 4"/>
                  <a:gd name="T3" fmla="*/ 5 h 5"/>
                  <a:gd name="T4" fmla="*/ 4 w 4"/>
                  <a:gd name="T5" fmla="*/ 4 h 5"/>
                  <a:gd name="T6" fmla="*/ 4 w 4"/>
                  <a:gd name="T7" fmla="*/ 3 h 5"/>
                  <a:gd name="T8" fmla="*/ 1 w 4"/>
                  <a:gd name="T9" fmla="*/ 2 h 5"/>
                  <a:gd name="T10" fmla="*/ 0 w 4"/>
                  <a:gd name="T11" fmla="*/ 0 h 5"/>
                  <a:gd name="T12" fmla="*/ 0 w 4"/>
                  <a:gd name="T13" fmla="*/ 0 h 5"/>
                  <a:gd name="T14" fmla="*/ 0 w 4"/>
                  <a:gd name="T15" fmla="*/ 3 h 5"/>
                  <a:gd name="T16" fmla="*/ 1 w 4"/>
                  <a:gd name="T17" fmla="*/ 3 h 5"/>
                  <a:gd name="T18" fmla="*/ 3 w 4"/>
                  <a:gd name="T19" fmla="*/ 4 h 5"/>
                  <a:gd name="T20" fmla="*/ 4 w 4"/>
                  <a:gd name="T21" fmla="*/ 5 h 5"/>
                  <a:gd name="T22" fmla="*/ 4 w 4"/>
                  <a:gd name="T2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" h="5">
                    <a:moveTo>
                      <a:pt x="4" y="5"/>
                    </a:moveTo>
                    <a:lnTo>
                      <a:pt x="4" y="5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3" y="4"/>
                    </a:lnTo>
                    <a:lnTo>
                      <a:pt x="4" y="5"/>
                    </a:lnTo>
                    <a:lnTo>
                      <a:pt x="4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68" name="Freeform 60">
                <a:extLst>
                  <a:ext uri="{FF2B5EF4-FFF2-40B4-BE49-F238E27FC236}">
                    <a16:creationId xmlns:a16="http://schemas.microsoft.com/office/drawing/2014/main" id="{C5026078-E040-451F-0BDE-971F7E095A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2" y="1248"/>
                <a:ext cx="6" cy="3"/>
              </a:xfrm>
              <a:custGeom>
                <a:avLst/>
                <a:gdLst>
                  <a:gd name="T0" fmla="*/ 22 w 22"/>
                  <a:gd name="T1" fmla="*/ 13 h 13"/>
                  <a:gd name="T2" fmla="*/ 22 w 22"/>
                  <a:gd name="T3" fmla="*/ 13 h 13"/>
                  <a:gd name="T4" fmla="*/ 19 w 22"/>
                  <a:gd name="T5" fmla="*/ 11 h 13"/>
                  <a:gd name="T6" fmla="*/ 19 w 22"/>
                  <a:gd name="T7" fmla="*/ 10 h 13"/>
                  <a:gd name="T8" fmla="*/ 19 w 22"/>
                  <a:gd name="T9" fmla="*/ 10 h 13"/>
                  <a:gd name="T10" fmla="*/ 19 w 22"/>
                  <a:gd name="T11" fmla="*/ 10 h 13"/>
                  <a:gd name="T12" fmla="*/ 19 w 22"/>
                  <a:gd name="T13" fmla="*/ 10 h 13"/>
                  <a:gd name="T14" fmla="*/ 18 w 22"/>
                  <a:gd name="T15" fmla="*/ 9 h 13"/>
                  <a:gd name="T16" fmla="*/ 14 w 22"/>
                  <a:gd name="T17" fmla="*/ 9 h 13"/>
                  <a:gd name="T18" fmla="*/ 14 w 22"/>
                  <a:gd name="T19" fmla="*/ 9 h 13"/>
                  <a:gd name="T20" fmla="*/ 13 w 22"/>
                  <a:gd name="T21" fmla="*/ 6 h 13"/>
                  <a:gd name="T22" fmla="*/ 10 w 22"/>
                  <a:gd name="T23" fmla="*/ 3 h 13"/>
                  <a:gd name="T24" fmla="*/ 10 w 22"/>
                  <a:gd name="T25" fmla="*/ 3 h 13"/>
                  <a:gd name="T26" fmla="*/ 9 w 22"/>
                  <a:gd name="T27" fmla="*/ 4 h 13"/>
                  <a:gd name="T28" fmla="*/ 7 w 22"/>
                  <a:gd name="T29" fmla="*/ 3 h 13"/>
                  <a:gd name="T30" fmla="*/ 0 w 22"/>
                  <a:gd name="T31" fmla="*/ 0 h 13"/>
                  <a:gd name="T32" fmla="*/ 0 w 22"/>
                  <a:gd name="T33" fmla="*/ 0 h 13"/>
                  <a:gd name="T34" fmla="*/ 3 w 22"/>
                  <a:gd name="T35" fmla="*/ 3 h 13"/>
                  <a:gd name="T36" fmla="*/ 5 w 22"/>
                  <a:gd name="T37" fmla="*/ 5 h 13"/>
                  <a:gd name="T38" fmla="*/ 5 w 22"/>
                  <a:gd name="T39" fmla="*/ 5 h 13"/>
                  <a:gd name="T40" fmla="*/ 7 w 22"/>
                  <a:gd name="T41" fmla="*/ 5 h 13"/>
                  <a:gd name="T42" fmla="*/ 7 w 22"/>
                  <a:gd name="T43" fmla="*/ 5 h 13"/>
                  <a:gd name="T44" fmla="*/ 10 w 22"/>
                  <a:gd name="T45" fmla="*/ 6 h 13"/>
                  <a:gd name="T46" fmla="*/ 10 w 22"/>
                  <a:gd name="T47" fmla="*/ 6 h 13"/>
                  <a:gd name="T48" fmla="*/ 10 w 22"/>
                  <a:gd name="T49" fmla="*/ 9 h 13"/>
                  <a:gd name="T50" fmla="*/ 10 w 22"/>
                  <a:gd name="T51" fmla="*/ 9 h 13"/>
                  <a:gd name="T52" fmla="*/ 14 w 22"/>
                  <a:gd name="T53" fmla="*/ 10 h 13"/>
                  <a:gd name="T54" fmla="*/ 17 w 22"/>
                  <a:gd name="T55" fmla="*/ 13 h 13"/>
                  <a:gd name="T56" fmla="*/ 17 w 22"/>
                  <a:gd name="T57" fmla="*/ 13 h 13"/>
                  <a:gd name="T58" fmla="*/ 19 w 22"/>
                  <a:gd name="T59" fmla="*/ 13 h 13"/>
                  <a:gd name="T60" fmla="*/ 22 w 22"/>
                  <a:gd name="T61" fmla="*/ 13 h 13"/>
                  <a:gd name="T62" fmla="*/ 22 w 22"/>
                  <a:gd name="T6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3">
                    <a:moveTo>
                      <a:pt x="22" y="13"/>
                    </a:moveTo>
                    <a:lnTo>
                      <a:pt x="22" y="13"/>
                    </a:lnTo>
                    <a:lnTo>
                      <a:pt x="19" y="11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8" y="9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3" y="6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9" y="4"/>
                    </a:lnTo>
                    <a:lnTo>
                      <a:pt x="7" y="3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3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4" y="10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9" y="13"/>
                    </a:lnTo>
                    <a:lnTo>
                      <a:pt x="22" y="13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69" name="Freeform 61">
                <a:extLst>
                  <a:ext uri="{FF2B5EF4-FFF2-40B4-BE49-F238E27FC236}">
                    <a16:creationId xmlns:a16="http://schemas.microsoft.com/office/drawing/2014/main" id="{B93006CC-BA3E-08D8-9E58-C03F55BED9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2" y="1266"/>
                <a:ext cx="1" cy="1"/>
              </a:xfrm>
              <a:custGeom>
                <a:avLst/>
                <a:gdLst>
                  <a:gd name="T0" fmla="*/ 4 w 4"/>
                  <a:gd name="T1" fmla="*/ 5 h 5"/>
                  <a:gd name="T2" fmla="*/ 4 w 4"/>
                  <a:gd name="T3" fmla="*/ 1 h 5"/>
                  <a:gd name="T4" fmla="*/ 4 w 4"/>
                  <a:gd name="T5" fmla="*/ 1 h 5"/>
                  <a:gd name="T6" fmla="*/ 2 w 4"/>
                  <a:gd name="T7" fmla="*/ 1 h 5"/>
                  <a:gd name="T8" fmla="*/ 1 w 4"/>
                  <a:gd name="T9" fmla="*/ 0 h 5"/>
                  <a:gd name="T10" fmla="*/ 1 w 4"/>
                  <a:gd name="T11" fmla="*/ 0 h 5"/>
                  <a:gd name="T12" fmla="*/ 0 w 4"/>
                  <a:gd name="T13" fmla="*/ 1 h 5"/>
                  <a:gd name="T14" fmla="*/ 1 w 4"/>
                  <a:gd name="T15" fmla="*/ 2 h 5"/>
                  <a:gd name="T16" fmla="*/ 2 w 4"/>
                  <a:gd name="T17" fmla="*/ 4 h 5"/>
                  <a:gd name="T18" fmla="*/ 4 w 4"/>
                  <a:gd name="T19" fmla="*/ 5 h 5"/>
                  <a:gd name="T20" fmla="*/ 4 w 4"/>
                  <a:gd name="T2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" h="5">
                    <a:moveTo>
                      <a:pt x="4" y="5"/>
                    </a:moveTo>
                    <a:lnTo>
                      <a:pt x="4" y="1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2" y="4"/>
                    </a:lnTo>
                    <a:lnTo>
                      <a:pt x="4" y="5"/>
                    </a:lnTo>
                    <a:lnTo>
                      <a:pt x="4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70" name="Freeform 62">
                <a:extLst>
                  <a:ext uri="{FF2B5EF4-FFF2-40B4-BE49-F238E27FC236}">
                    <a16:creationId xmlns:a16="http://schemas.microsoft.com/office/drawing/2014/main" id="{033BE5CC-8B29-124F-36FB-F0A7919FDC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8" y="1267"/>
                <a:ext cx="1" cy="1"/>
              </a:xfrm>
              <a:custGeom>
                <a:avLst/>
                <a:gdLst>
                  <a:gd name="T0" fmla="*/ 5 w 5"/>
                  <a:gd name="T1" fmla="*/ 4 h 4"/>
                  <a:gd name="T2" fmla="*/ 5 w 5"/>
                  <a:gd name="T3" fmla="*/ 4 h 4"/>
                  <a:gd name="T4" fmla="*/ 2 w 5"/>
                  <a:gd name="T5" fmla="*/ 2 h 4"/>
                  <a:gd name="T6" fmla="*/ 0 w 5"/>
                  <a:gd name="T7" fmla="*/ 0 h 4"/>
                  <a:gd name="T8" fmla="*/ 0 w 5"/>
                  <a:gd name="T9" fmla="*/ 0 h 4"/>
                  <a:gd name="T10" fmla="*/ 2 w 5"/>
                  <a:gd name="T11" fmla="*/ 4 h 4"/>
                  <a:gd name="T12" fmla="*/ 3 w 5"/>
                  <a:gd name="T13" fmla="*/ 4 h 4"/>
                  <a:gd name="T14" fmla="*/ 5 w 5"/>
                  <a:gd name="T15" fmla="*/ 4 h 4"/>
                  <a:gd name="T16" fmla="*/ 5 w 5"/>
                  <a:gd name="T1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4">
                    <a:moveTo>
                      <a:pt x="5" y="4"/>
                    </a:moveTo>
                    <a:lnTo>
                      <a:pt x="5" y="4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3" y="4"/>
                    </a:lnTo>
                    <a:lnTo>
                      <a:pt x="5" y="4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71" name="Freeform 63">
                <a:extLst>
                  <a:ext uri="{FF2B5EF4-FFF2-40B4-BE49-F238E27FC236}">
                    <a16:creationId xmlns:a16="http://schemas.microsoft.com/office/drawing/2014/main" id="{B59D1A96-04AC-6AD5-B206-B7EC949B92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3" y="1239"/>
                <a:ext cx="2" cy="1"/>
              </a:xfrm>
              <a:custGeom>
                <a:avLst/>
                <a:gdLst>
                  <a:gd name="T0" fmla="*/ 6 w 6"/>
                  <a:gd name="T1" fmla="*/ 4 h 4"/>
                  <a:gd name="T2" fmla="*/ 6 w 6"/>
                  <a:gd name="T3" fmla="*/ 4 h 4"/>
                  <a:gd name="T4" fmla="*/ 4 w 6"/>
                  <a:gd name="T5" fmla="*/ 1 h 4"/>
                  <a:gd name="T6" fmla="*/ 1 w 6"/>
                  <a:gd name="T7" fmla="*/ 0 h 4"/>
                  <a:gd name="T8" fmla="*/ 0 w 6"/>
                  <a:gd name="T9" fmla="*/ 1 h 4"/>
                  <a:gd name="T10" fmla="*/ 0 w 6"/>
                  <a:gd name="T11" fmla="*/ 1 h 4"/>
                  <a:gd name="T12" fmla="*/ 3 w 6"/>
                  <a:gd name="T13" fmla="*/ 3 h 4"/>
                  <a:gd name="T14" fmla="*/ 6 w 6"/>
                  <a:gd name="T15" fmla="*/ 4 h 4"/>
                  <a:gd name="T16" fmla="*/ 6 w 6"/>
                  <a:gd name="T1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4">
                    <a:moveTo>
                      <a:pt x="6" y="4"/>
                    </a:moveTo>
                    <a:lnTo>
                      <a:pt x="6" y="4"/>
                    </a:lnTo>
                    <a:lnTo>
                      <a:pt x="4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3" y="3"/>
                    </a:lnTo>
                    <a:lnTo>
                      <a:pt x="6" y="4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72" name="Freeform 64">
                <a:extLst>
                  <a:ext uri="{FF2B5EF4-FFF2-40B4-BE49-F238E27FC236}">
                    <a16:creationId xmlns:a16="http://schemas.microsoft.com/office/drawing/2014/main" id="{19351182-6BAF-762D-155F-024E47D92D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4" y="1263"/>
                <a:ext cx="1" cy="1"/>
              </a:xfrm>
              <a:custGeom>
                <a:avLst/>
                <a:gdLst>
                  <a:gd name="T0" fmla="*/ 7 w 7"/>
                  <a:gd name="T1" fmla="*/ 4 h 4"/>
                  <a:gd name="T2" fmla="*/ 7 w 7"/>
                  <a:gd name="T3" fmla="*/ 4 h 4"/>
                  <a:gd name="T4" fmla="*/ 4 w 7"/>
                  <a:gd name="T5" fmla="*/ 2 h 4"/>
                  <a:gd name="T6" fmla="*/ 3 w 7"/>
                  <a:gd name="T7" fmla="*/ 0 h 4"/>
                  <a:gd name="T8" fmla="*/ 0 w 7"/>
                  <a:gd name="T9" fmla="*/ 0 h 4"/>
                  <a:gd name="T10" fmla="*/ 0 w 7"/>
                  <a:gd name="T11" fmla="*/ 0 h 4"/>
                  <a:gd name="T12" fmla="*/ 3 w 7"/>
                  <a:gd name="T13" fmla="*/ 3 h 4"/>
                  <a:gd name="T14" fmla="*/ 7 w 7"/>
                  <a:gd name="T15" fmla="*/ 4 h 4"/>
                  <a:gd name="T16" fmla="*/ 7 w 7"/>
                  <a:gd name="T1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4">
                    <a:moveTo>
                      <a:pt x="7" y="4"/>
                    </a:moveTo>
                    <a:lnTo>
                      <a:pt x="7" y="4"/>
                    </a:lnTo>
                    <a:lnTo>
                      <a:pt x="4" y="2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3"/>
                    </a:lnTo>
                    <a:lnTo>
                      <a:pt x="7" y="4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73" name="Freeform 65">
                <a:extLst>
                  <a:ext uri="{FF2B5EF4-FFF2-40B4-BE49-F238E27FC236}">
                    <a16:creationId xmlns:a16="http://schemas.microsoft.com/office/drawing/2014/main" id="{AA898DF4-2483-6D4B-6C10-DD7B4AE1A1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2" y="1247"/>
                <a:ext cx="2" cy="0"/>
              </a:xfrm>
              <a:custGeom>
                <a:avLst/>
                <a:gdLst>
                  <a:gd name="T0" fmla="*/ 7 w 7"/>
                  <a:gd name="T1" fmla="*/ 2 h 3"/>
                  <a:gd name="T2" fmla="*/ 7 w 7"/>
                  <a:gd name="T3" fmla="*/ 2 h 3"/>
                  <a:gd name="T4" fmla="*/ 5 w 7"/>
                  <a:gd name="T5" fmla="*/ 0 h 3"/>
                  <a:gd name="T6" fmla="*/ 4 w 7"/>
                  <a:gd name="T7" fmla="*/ 0 h 3"/>
                  <a:gd name="T8" fmla="*/ 0 w 7"/>
                  <a:gd name="T9" fmla="*/ 0 h 3"/>
                  <a:gd name="T10" fmla="*/ 0 w 7"/>
                  <a:gd name="T11" fmla="*/ 0 h 3"/>
                  <a:gd name="T12" fmla="*/ 2 w 7"/>
                  <a:gd name="T13" fmla="*/ 3 h 3"/>
                  <a:gd name="T14" fmla="*/ 2 w 7"/>
                  <a:gd name="T15" fmla="*/ 3 h 3"/>
                  <a:gd name="T16" fmla="*/ 4 w 7"/>
                  <a:gd name="T17" fmla="*/ 2 h 3"/>
                  <a:gd name="T18" fmla="*/ 5 w 7"/>
                  <a:gd name="T19" fmla="*/ 3 h 3"/>
                  <a:gd name="T20" fmla="*/ 6 w 7"/>
                  <a:gd name="T21" fmla="*/ 3 h 3"/>
                  <a:gd name="T22" fmla="*/ 7 w 7"/>
                  <a:gd name="T23" fmla="*/ 2 h 3"/>
                  <a:gd name="T24" fmla="*/ 7 w 7"/>
                  <a:gd name="T2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" h="3">
                    <a:moveTo>
                      <a:pt x="7" y="2"/>
                    </a:moveTo>
                    <a:lnTo>
                      <a:pt x="7" y="2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4" y="2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74" name="Freeform 66">
                <a:extLst>
                  <a:ext uri="{FF2B5EF4-FFF2-40B4-BE49-F238E27FC236}">
                    <a16:creationId xmlns:a16="http://schemas.microsoft.com/office/drawing/2014/main" id="{CBA84FBE-8A27-54E2-5D82-8B1054B36F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9" y="1261"/>
                <a:ext cx="1" cy="2"/>
              </a:xfrm>
              <a:custGeom>
                <a:avLst/>
                <a:gdLst>
                  <a:gd name="T0" fmla="*/ 1 w 4"/>
                  <a:gd name="T1" fmla="*/ 0 h 6"/>
                  <a:gd name="T2" fmla="*/ 1 w 4"/>
                  <a:gd name="T3" fmla="*/ 0 h 6"/>
                  <a:gd name="T4" fmla="*/ 0 w 4"/>
                  <a:gd name="T5" fmla="*/ 0 h 6"/>
                  <a:gd name="T6" fmla="*/ 1 w 4"/>
                  <a:gd name="T7" fmla="*/ 3 h 6"/>
                  <a:gd name="T8" fmla="*/ 2 w 4"/>
                  <a:gd name="T9" fmla="*/ 4 h 6"/>
                  <a:gd name="T10" fmla="*/ 2 w 4"/>
                  <a:gd name="T11" fmla="*/ 6 h 6"/>
                  <a:gd name="T12" fmla="*/ 2 w 4"/>
                  <a:gd name="T13" fmla="*/ 6 h 6"/>
                  <a:gd name="T14" fmla="*/ 4 w 4"/>
                  <a:gd name="T15" fmla="*/ 5 h 6"/>
                  <a:gd name="T16" fmla="*/ 4 w 4"/>
                  <a:gd name="T17" fmla="*/ 4 h 6"/>
                  <a:gd name="T18" fmla="*/ 1 w 4"/>
                  <a:gd name="T19" fmla="*/ 0 h 6"/>
                  <a:gd name="T20" fmla="*/ 1 w 4"/>
                  <a:gd name="T2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" h="6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3"/>
                    </a:lnTo>
                    <a:lnTo>
                      <a:pt x="2" y="4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75" name="Freeform 67">
                <a:extLst>
                  <a:ext uri="{FF2B5EF4-FFF2-40B4-BE49-F238E27FC236}">
                    <a16:creationId xmlns:a16="http://schemas.microsoft.com/office/drawing/2014/main" id="{B65B3879-18A1-85DB-880B-BC404997DE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3" y="1256"/>
                <a:ext cx="2" cy="2"/>
              </a:xfrm>
              <a:custGeom>
                <a:avLst/>
                <a:gdLst>
                  <a:gd name="T0" fmla="*/ 7 w 7"/>
                  <a:gd name="T1" fmla="*/ 4 h 6"/>
                  <a:gd name="T2" fmla="*/ 7 w 7"/>
                  <a:gd name="T3" fmla="*/ 4 h 6"/>
                  <a:gd name="T4" fmla="*/ 4 w 7"/>
                  <a:gd name="T5" fmla="*/ 1 h 6"/>
                  <a:gd name="T6" fmla="*/ 0 w 7"/>
                  <a:gd name="T7" fmla="*/ 0 h 6"/>
                  <a:gd name="T8" fmla="*/ 0 w 7"/>
                  <a:gd name="T9" fmla="*/ 0 h 6"/>
                  <a:gd name="T10" fmla="*/ 4 w 7"/>
                  <a:gd name="T11" fmla="*/ 2 h 6"/>
                  <a:gd name="T12" fmla="*/ 6 w 7"/>
                  <a:gd name="T13" fmla="*/ 6 h 6"/>
                  <a:gd name="T14" fmla="*/ 6 w 7"/>
                  <a:gd name="T15" fmla="*/ 6 h 6"/>
                  <a:gd name="T16" fmla="*/ 7 w 7"/>
                  <a:gd name="T17" fmla="*/ 6 h 6"/>
                  <a:gd name="T18" fmla="*/ 6 w 7"/>
                  <a:gd name="T19" fmla="*/ 5 h 6"/>
                  <a:gd name="T20" fmla="*/ 6 w 7"/>
                  <a:gd name="T21" fmla="*/ 4 h 6"/>
                  <a:gd name="T22" fmla="*/ 7 w 7"/>
                  <a:gd name="T23" fmla="*/ 4 h 6"/>
                  <a:gd name="T24" fmla="*/ 7 w 7"/>
                  <a:gd name="T25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" h="6">
                    <a:moveTo>
                      <a:pt x="7" y="4"/>
                    </a:moveTo>
                    <a:lnTo>
                      <a:pt x="7" y="4"/>
                    </a:lnTo>
                    <a:lnTo>
                      <a:pt x="4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7" y="6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76" name="Freeform 68">
                <a:extLst>
                  <a:ext uri="{FF2B5EF4-FFF2-40B4-BE49-F238E27FC236}">
                    <a16:creationId xmlns:a16="http://schemas.microsoft.com/office/drawing/2014/main" id="{7D625811-0BDE-1319-DADA-9162AB805E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1" y="1236"/>
                <a:ext cx="1" cy="1"/>
              </a:xfrm>
              <a:custGeom>
                <a:avLst/>
                <a:gdLst>
                  <a:gd name="T0" fmla="*/ 5 w 5"/>
                  <a:gd name="T1" fmla="*/ 3 h 3"/>
                  <a:gd name="T2" fmla="*/ 5 w 5"/>
                  <a:gd name="T3" fmla="*/ 3 h 3"/>
                  <a:gd name="T4" fmla="*/ 5 w 5"/>
                  <a:gd name="T5" fmla="*/ 2 h 3"/>
                  <a:gd name="T6" fmla="*/ 4 w 5"/>
                  <a:gd name="T7" fmla="*/ 1 h 3"/>
                  <a:gd name="T8" fmla="*/ 0 w 5"/>
                  <a:gd name="T9" fmla="*/ 0 h 3"/>
                  <a:gd name="T10" fmla="*/ 0 w 5"/>
                  <a:gd name="T11" fmla="*/ 0 h 3"/>
                  <a:gd name="T12" fmla="*/ 0 w 5"/>
                  <a:gd name="T13" fmla="*/ 1 h 3"/>
                  <a:gd name="T14" fmla="*/ 2 w 5"/>
                  <a:gd name="T15" fmla="*/ 2 h 3"/>
                  <a:gd name="T16" fmla="*/ 5 w 5"/>
                  <a:gd name="T17" fmla="*/ 3 h 3"/>
                  <a:gd name="T18" fmla="*/ 5 w 5"/>
                  <a:gd name="T1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" h="3">
                    <a:moveTo>
                      <a:pt x="5" y="3"/>
                    </a:moveTo>
                    <a:lnTo>
                      <a:pt x="5" y="3"/>
                    </a:lnTo>
                    <a:lnTo>
                      <a:pt x="5" y="2"/>
                    </a:lnTo>
                    <a:lnTo>
                      <a:pt x="4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2"/>
                    </a:lnTo>
                    <a:lnTo>
                      <a:pt x="5" y="3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77" name="Freeform 69">
                <a:extLst>
                  <a:ext uri="{FF2B5EF4-FFF2-40B4-BE49-F238E27FC236}">
                    <a16:creationId xmlns:a16="http://schemas.microsoft.com/office/drawing/2014/main" id="{9583719B-78A7-23D2-FA0F-C74D99A098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" y="1238"/>
                <a:ext cx="2" cy="1"/>
              </a:xfrm>
              <a:custGeom>
                <a:avLst/>
                <a:gdLst>
                  <a:gd name="T0" fmla="*/ 0 w 6"/>
                  <a:gd name="T1" fmla="*/ 0 h 4"/>
                  <a:gd name="T2" fmla="*/ 0 w 6"/>
                  <a:gd name="T3" fmla="*/ 0 h 4"/>
                  <a:gd name="T4" fmla="*/ 1 w 6"/>
                  <a:gd name="T5" fmla="*/ 2 h 4"/>
                  <a:gd name="T6" fmla="*/ 2 w 6"/>
                  <a:gd name="T7" fmla="*/ 2 h 4"/>
                  <a:gd name="T8" fmla="*/ 3 w 6"/>
                  <a:gd name="T9" fmla="*/ 3 h 4"/>
                  <a:gd name="T10" fmla="*/ 3 w 6"/>
                  <a:gd name="T11" fmla="*/ 4 h 4"/>
                  <a:gd name="T12" fmla="*/ 3 w 6"/>
                  <a:gd name="T13" fmla="*/ 4 h 4"/>
                  <a:gd name="T14" fmla="*/ 6 w 6"/>
                  <a:gd name="T15" fmla="*/ 3 h 4"/>
                  <a:gd name="T16" fmla="*/ 6 w 6"/>
                  <a:gd name="T17" fmla="*/ 2 h 4"/>
                  <a:gd name="T18" fmla="*/ 6 w 6"/>
                  <a:gd name="T19" fmla="*/ 2 h 4"/>
                  <a:gd name="T20" fmla="*/ 3 w 6"/>
                  <a:gd name="T21" fmla="*/ 2 h 4"/>
                  <a:gd name="T22" fmla="*/ 2 w 6"/>
                  <a:gd name="T23" fmla="*/ 0 h 4"/>
                  <a:gd name="T24" fmla="*/ 1 w 6"/>
                  <a:gd name="T25" fmla="*/ 0 h 4"/>
                  <a:gd name="T26" fmla="*/ 0 w 6"/>
                  <a:gd name="T27" fmla="*/ 0 h 4"/>
                  <a:gd name="T28" fmla="*/ 0 w 6"/>
                  <a:gd name="T2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0" y="0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6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3" y="2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78" name="Freeform 70">
                <a:extLst>
                  <a:ext uri="{FF2B5EF4-FFF2-40B4-BE49-F238E27FC236}">
                    <a16:creationId xmlns:a16="http://schemas.microsoft.com/office/drawing/2014/main" id="{D4447909-2832-B926-1591-2F650A860C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0" y="1227"/>
                <a:ext cx="3" cy="1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4 h 4"/>
                  <a:gd name="T4" fmla="*/ 5 w 8"/>
                  <a:gd name="T5" fmla="*/ 1 h 4"/>
                  <a:gd name="T6" fmla="*/ 0 w 8"/>
                  <a:gd name="T7" fmla="*/ 0 h 4"/>
                  <a:gd name="T8" fmla="*/ 0 w 8"/>
                  <a:gd name="T9" fmla="*/ 0 h 4"/>
                  <a:gd name="T10" fmla="*/ 3 w 8"/>
                  <a:gd name="T11" fmla="*/ 2 h 4"/>
                  <a:gd name="T12" fmla="*/ 8 w 8"/>
                  <a:gd name="T13" fmla="*/ 4 h 4"/>
                  <a:gd name="T14" fmla="*/ 8 w 8"/>
                  <a:gd name="T1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4">
                    <a:moveTo>
                      <a:pt x="8" y="4"/>
                    </a:moveTo>
                    <a:lnTo>
                      <a:pt x="8" y="4"/>
                    </a:lnTo>
                    <a:lnTo>
                      <a:pt x="5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2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79" name="Freeform 71">
                <a:extLst>
                  <a:ext uri="{FF2B5EF4-FFF2-40B4-BE49-F238E27FC236}">
                    <a16:creationId xmlns:a16="http://schemas.microsoft.com/office/drawing/2014/main" id="{EA488ABF-4531-E606-62A6-73475BE27C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4" y="1263"/>
                <a:ext cx="1" cy="1"/>
              </a:xfrm>
              <a:custGeom>
                <a:avLst/>
                <a:gdLst>
                  <a:gd name="T0" fmla="*/ 4 w 4"/>
                  <a:gd name="T1" fmla="*/ 4 h 4"/>
                  <a:gd name="T2" fmla="*/ 4 w 4"/>
                  <a:gd name="T3" fmla="*/ 4 h 4"/>
                  <a:gd name="T4" fmla="*/ 4 w 4"/>
                  <a:gd name="T5" fmla="*/ 1 h 4"/>
                  <a:gd name="T6" fmla="*/ 3 w 4"/>
                  <a:gd name="T7" fmla="*/ 0 h 4"/>
                  <a:gd name="T8" fmla="*/ 3 w 4"/>
                  <a:gd name="T9" fmla="*/ 0 h 4"/>
                  <a:gd name="T10" fmla="*/ 0 w 4"/>
                  <a:gd name="T11" fmla="*/ 0 h 4"/>
                  <a:gd name="T12" fmla="*/ 0 w 4"/>
                  <a:gd name="T13" fmla="*/ 0 h 4"/>
                  <a:gd name="T14" fmla="*/ 2 w 4"/>
                  <a:gd name="T15" fmla="*/ 4 h 4"/>
                  <a:gd name="T16" fmla="*/ 4 w 4"/>
                  <a:gd name="T1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" h="4">
                    <a:moveTo>
                      <a:pt x="4" y="4"/>
                    </a:moveTo>
                    <a:lnTo>
                      <a:pt x="4" y="4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4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80" name="Freeform 72">
                <a:extLst>
                  <a:ext uri="{FF2B5EF4-FFF2-40B4-BE49-F238E27FC236}">
                    <a16:creationId xmlns:a16="http://schemas.microsoft.com/office/drawing/2014/main" id="{F4372B4E-47C2-FDAE-91D2-98A9F43619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1" y="1258"/>
                <a:ext cx="1" cy="2"/>
              </a:xfrm>
              <a:custGeom>
                <a:avLst/>
                <a:gdLst>
                  <a:gd name="T0" fmla="*/ 3 w 3"/>
                  <a:gd name="T1" fmla="*/ 5 h 5"/>
                  <a:gd name="T2" fmla="*/ 3 w 3"/>
                  <a:gd name="T3" fmla="*/ 5 h 5"/>
                  <a:gd name="T4" fmla="*/ 2 w 3"/>
                  <a:gd name="T5" fmla="*/ 2 h 5"/>
                  <a:gd name="T6" fmla="*/ 0 w 3"/>
                  <a:gd name="T7" fmla="*/ 0 h 5"/>
                  <a:gd name="T8" fmla="*/ 0 w 3"/>
                  <a:gd name="T9" fmla="*/ 0 h 5"/>
                  <a:gd name="T10" fmla="*/ 0 w 3"/>
                  <a:gd name="T11" fmla="*/ 1 h 5"/>
                  <a:gd name="T12" fmla="*/ 1 w 3"/>
                  <a:gd name="T13" fmla="*/ 2 h 5"/>
                  <a:gd name="T14" fmla="*/ 2 w 3"/>
                  <a:gd name="T15" fmla="*/ 5 h 5"/>
                  <a:gd name="T16" fmla="*/ 3 w 3"/>
                  <a:gd name="T17" fmla="*/ 5 h 5"/>
                  <a:gd name="T18" fmla="*/ 3 w 3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5">
                    <a:moveTo>
                      <a:pt x="3" y="5"/>
                    </a:moveTo>
                    <a:lnTo>
                      <a:pt x="3" y="5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81" name="Freeform 73">
                <a:extLst>
                  <a:ext uri="{FF2B5EF4-FFF2-40B4-BE49-F238E27FC236}">
                    <a16:creationId xmlns:a16="http://schemas.microsoft.com/office/drawing/2014/main" id="{4B28611A-5B00-D35C-575E-386A54B0D7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7" y="1259"/>
                <a:ext cx="5" cy="4"/>
              </a:xfrm>
              <a:custGeom>
                <a:avLst/>
                <a:gdLst>
                  <a:gd name="T0" fmla="*/ 19 w 19"/>
                  <a:gd name="T1" fmla="*/ 12 h 13"/>
                  <a:gd name="T2" fmla="*/ 19 w 19"/>
                  <a:gd name="T3" fmla="*/ 12 h 13"/>
                  <a:gd name="T4" fmla="*/ 18 w 19"/>
                  <a:gd name="T5" fmla="*/ 11 h 13"/>
                  <a:gd name="T6" fmla="*/ 18 w 19"/>
                  <a:gd name="T7" fmla="*/ 11 h 13"/>
                  <a:gd name="T8" fmla="*/ 14 w 19"/>
                  <a:gd name="T9" fmla="*/ 8 h 13"/>
                  <a:gd name="T10" fmla="*/ 12 w 19"/>
                  <a:gd name="T11" fmla="*/ 6 h 13"/>
                  <a:gd name="T12" fmla="*/ 8 w 19"/>
                  <a:gd name="T13" fmla="*/ 3 h 13"/>
                  <a:gd name="T14" fmla="*/ 4 w 19"/>
                  <a:gd name="T15" fmla="*/ 0 h 13"/>
                  <a:gd name="T16" fmla="*/ 4 w 19"/>
                  <a:gd name="T17" fmla="*/ 0 h 13"/>
                  <a:gd name="T18" fmla="*/ 3 w 19"/>
                  <a:gd name="T19" fmla="*/ 0 h 13"/>
                  <a:gd name="T20" fmla="*/ 2 w 19"/>
                  <a:gd name="T21" fmla="*/ 2 h 13"/>
                  <a:gd name="T22" fmla="*/ 0 w 19"/>
                  <a:gd name="T23" fmla="*/ 3 h 13"/>
                  <a:gd name="T24" fmla="*/ 0 w 19"/>
                  <a:gd name="T25" fmla="*/ 3 h 13"/>
                  <a:gd name="T26" fmla="*/ 2 w 19"/>
                  <a:gd name="T27" fmla="*/ 4 h 13"/>
                  <a:gd name="T28" fmla="*/ 3 w 19"/>
                  <a:gd name="T29" fmla="*/ 4 h 13"/>
                  <a:gd name="T30" fmla="*/ 4 w 19"/>
                  <a:gd name="T31" fmla="*/ 3 h 13"/>
                  <a:gd name="T32" fmla="*/ 5 w 19"/>
                  <a:gd name="T33" fmla="*/ 4 h 13"/>
                  <a:gd name="T34" fmla="*/ 5 w 19"/>
                  <a:gd name="T35" fmla="*/ 4 h 13"/>
                  <a:gd name="T36" fmla="*/ 5 w 19"/>
                  <a:gd name="T37" fmla="*/ 6 h 13"/>
                  <a:gd name="T38" fmla="*/ 7 w 19"/>
                  <a:gd name="T39" fmla="*/ 8 h 13"/>
                  <a:gd name="T40" fmla="*/ 7 w 19"/>
                  <a:gd name="T41" fmla="*/ 8 h 13"/>
                  <a:gd name="T42" fmla="*/ 8 w 19"/>
                  <a:gd name="T43" fmla="*/ 7 h 13"/>
                  <a:gd name="T44" fmla="*/ 9 w 19"/>
                  <a:gd name="T45" fmla="*/ 7 h 13"/>
                  <a:gd name="T46" fmla="*/ 13 w 19"/>
                  <a:gd name="T47" fmla="*/ 8 h 13"/>
                  <a:gd name="T48" fmla="*/ 13 w 19"/>
                  <a:gd name="T49" fmla="*/ 8 h 13"/>
                  <a:gd name="T50" fmla="*/ 14 w 19"/>
                  <a:gd name="T51" fmla="*/ 11 h 13"/>
                  <a:gd name="T52" fmla="*/ 17 w 19"/>
                  <a:gd name="T53" fmla="*/ 13 h 13"/>
                  <a:gd name="T54" fmla="*/ 17 w 19"/>
                  <a:gd name="T55" fmla="*/ 13 h 13"/>
                  <a:gd name="T56" fmla="*/ 18 w 19"/>
                  <a:gd name="T57" fmla="*/ 13 h 13"/>
                  <a:gd name="T58" fmla="*/ 18 w 19"/>
                  <a:gd name="T59" fmla="*/ 12 h 13"/>
                  <a:gd name="T60" fmla="*/ 18 w 19"/>
                  <a:gd name="T61" fmla="*/ 12 h 13"/>
                  <a:gd name="T62" fmla="*/ 19 w 19"/>
                  <a:gd name="T63" fmla="*/ 12 h 13"/>
                  <a:gd name="T64" fmla="*/ 19 w 19"/>
                  <a:gd name="T65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" h="13">
                    <a:moveTo>
                      <a:pt x="19" y="12"/>
                    </a:moveTo>
                    <a:lnTo>
                      <a:pt x="19" y="12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4" y="8"/>
                    </a:lnTo>
                    <a:lnTo>
                      <a:pt x="12" y="6"/>
                    </a:lnTo>
                    <a:lnTo>
                      <a:pt x="8" y="3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5" y="6"/>
                    </a:lnTo>
                    <a:lnTo>
                      <a:pt x="7" y="8"/>
                    </a:lnTo>
                    <a:lnTo>
                      <a:pt x="7" y="8"/>
                    </a:lnTo>
                    <a:lnTo>
                      <a:pt x="8" y="7"/>
                    </a:lnTo>
                    <a:lnTo>
                      <a:pt x="9" y="7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4" y="11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8" y="13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9" y="12"/>
                    </a:lnTo>
                    <a:lnTo>
                      <a:pt x="19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82" name="Freeform 74">
                <a:extLst>
                  <a:ext uri="{FF2B5EF4-FFF2-40B4-BE49-F238E27FC236}">
                    <a16:creationId xmlns:a16="http://schemas.microsoft.com/office/drawing/2014/main" id="{A4F54379-6332-1D8F-773F-555A4EEF66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1" y="1233"/>
                <a:ext cx="2" cy="2"/>
              </a:xfrm>
              <a:custGeom>
                <a:avLst/>
                <a:gdLst>
                  <a:gd name="T0" fmla="*/ 4 w 6"/>
                  <a:gd name="T1" fmla="*/ 4 h 7"/>
                  <a:gd name="T2" fmla="*/ 4 w 6"/>
                  <a:gd name="T3" fmla="*/ 4 h 7"/>
                  <a:gd name="T4" fmla="*/ 4 w 6"/>
                  <a:gd name="T5" fmla="*/ 4 h 7"/>
                  <a:gd name="T6" fmla="*/ 3 w 6"/>
                  <a:gd name="T7" fmla="*/ 4 h 7"/>
                  <a:gd name="T8" fmla="*/ 0 w 6"/>
                  <a:gd name="T9" fmla="*/ 4 h 7"/>
                  <a:gd name="T10" fmla="*/ 0 w 6"/>
                  <a:gd name="T11" fmla="*/ 4 h 7"/>
                  <a:gd name="T12" fmla="*/ 0 w 6"/>
                  <a:gd name="T13" fmla="*/ 4 h 7"/>
                  <a:gd name="T14" fmla="*/ 1 w 6"/>
                  <a:gd name="T15" fmla="*/ 5 h 7"/>
                  <a:gd name="T16" fmla="*/ 3 w 6"/>
                  <a:gd name="T17" fmla="*/ 5 h 7"/>
                  <a:gd name="T18" fmla="*/ 4 w 6"/>
                  <a:gd name="T19" fmla="*/ 7 h 7"/>
                  <a:gd name="T20" fmla="*/ 4 w 6"/>
                  <a:gd name="T21" fmla="*/ 7 h 7"/>
                  <a:gd name="T22" fmla="*/ 5 w 6"/>
                  <a:gd name="T23" fmla="*/ 5 h 7"/>
                  <a:gd name="T24" fmla="*/ 5 w 6"/>
                  <a:gd name="T25" fmla="*/ 5 h 7"/>
                  <a:gd name="T26" fmla="*/ 6 w 6"/>
                  <a:gd name="T27" fmla="*/ 4 h 7"/>
                  <a:gd name="T28" fmla="*/ 6 w 6"/>
                  <a:gd name="T29" fmla="*/ 4 h 7"/>
                  <a:gd name="T30" fmla="*/ 1 w 6"/>
                  <a:gd name="T31" fmla="*/ 0 h 7"/>
                  <a:gd name="T32" fmla="*/ 1 w 6"/>
                  <a:gd name="T33" fmla="*/ 0 h 7"/>
                  <a:gd name="T34" fmla="*/ 1 w 6"/>
                  <a:gd name="T35" fmla="*/ 2 h 7"/>
                  <a:gd name="T36" fmla="*/ 1 w 6"/>
                  <a:gd name="T37" fmla="*/ 2 h 7"/>
                  <a:gd name="T38" fmla="*/ 4 w 6"/>
                  <a:gd name="T39" fmla="*/ 4 h 7"/>
                  <a:gd name="T40" fmla="*/ 4 w 6"/>
                  <a:gd name="T41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" h="7">
                    <a:moveTo>
                      <a:pt x="4" y="4"/>
                    </a:moveTo>
                    <a:lnTo>
                      <a:pt x="4" y="4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5"/>
                    </a:lnTo>
                    <a:lnTo>
                      <a:pt x="3" y="5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4" y="4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83" name="Freeform 75">
                <a:extLst>
                  <a:ext uri="{FF2B5EF4-FFF2-40B4-BE49-F238E27FC236}">
                    <a16:creationId xmlns:a16="http://schemas.microsoft.com/office/drawing/2014/main" id="{5FDCAB36-F699-ED88-740C-7BABA11248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4" y="1275"/>
                <a:ext cx="1" cy="1"/>
              </a:xfrm>
              <a:custGeom>
                <a:avLst/>
                <a:gdLst>
                  <a:gd name="T0" fmla="*/ 3 w 3"/>
                  <a:gd name="T1" fmla="*/ 5 h 5"/>
                  <a:gd name="T2" fmla="*/ 3 w 3"/>
                  <a:gd name="T3" fmla="*/ 5 h 5"/>
                  <a:gd name="T4" fmla="*/ 2 w 3"/>
                  <a:gd name="T5" fmla="*/ 1 h 5"/>
                  <a:gd name="T6" fmla="*/ 1 w 3"/>
                  <a:gd name="T7" fmla="*/ 0 h 5"/>
                  <a:gd name="T8" fmla="*/ 0 w 3"/>
                  <a:gd name="T9" fmla="*/ 0 h 5"/>
                  <a:gd name="T10" fmla="*/ 0 w 3"/>
                  <a:gd name="T11" fmla="*/ 0 h 5"/>
                  <a:gd name="T12" fmla="*/ 1 w 3"/>
                  <a:gd name="T13" fmla="*/ 3 h 5"/>
                  <a:gd name="T14" fmla="*/ 3 w 3"/>
                  <a:gd name="T15" fmla="*/ 5 h 5"/>
                  <a:gd name="T16" fmla="*/ 3 w 3"/>
                  <a:gd name="T1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5">
                    <a:moveTo>
                      <a:pt x="3" y="5"/>
                    </a:moveTo>
                    <a:lnTo>
                      <a:pt x="3" y="5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3"/>
                    </a:lnTo>
                    <a:lnTo>
                      <a:pt x="3" y="5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84" name="Freeform 76">
                <a:extLst>
                  <a:ext uri="{FF2B5EF4-FFF2-40B4-BE49-F238E27FC236}">
                    <a16:creationId xmlns:a16="http://schemas.microsoft.com/office/drawing/2014/main" id="{643A3B59-1600-2B72-D56D-87A67CA2B3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4" y="1276"/>
                <a:ext cx="1" cy="1"/>
              </a:xfrm>
              <a:custGeom>
                <a:avLst/>
                <a:gdLst>
                  <a:gd name="T0" fmla="*/ 2 w 2"/>
                  <a:gd name="T1" fmla="*/ 4 h 4"/>
                  <a:gd name="T2" fmla="*/ 2 w 2"/>
                  <a:gd name="T3" fmla="*/ 4 h 4"/>
                  <a:gd name="T4" fmla="*/ 2 w 2"/>
                  <a:gd name="T5" fmla="*/ 2 h 4"/>
                  <a:gd name="T6" fmla="*/ 2 w 2"/>
                  <a:gd name="T7" fmla="*/ 1 h 4"/>
                  <a:gd name="T8" fmla="*/ 0 w 2"/>
                  <a:gd name="T9" fmla="*/ 0 h 4"/>
                  <a:gd name="T10" fmla="*/ 0 w 2"/>
                  <a:gd name="T11" fmla="*/ 0 h 4"/>
                  <a:gd name="T12" fmla="*/ 0 w 2"/>
                  <a:gd name="T13" fmla="*/ 1 h 4"/>
                  <a:gd name="T14" fmla="*/ 0 w 2"/>
                  <a:gd name="T15" fmla="*/ 2 h 4"/>
                  <a:gd name="T16" fmla="*/ 2 w 2"/>
                  <a:gd name="T17" fmla="*/ 4 h 4"/>
                  <a:gd name="T18" fmla="*/ 2 w 2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4">
                    <a:moveTo>
                      <a:pt x="2" y="4"/>
                    </a:moveTo>
                    <a:lnTo>
                      <a:pt x="2" y="4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2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85" name="Freeform 77">
                <a:extLst>
                  <a:ext uri="{FF2B5EF4-FFF2-40B4-BE49-F238E27FC236}">
                    <a16:creationId xmlns:a16="http://schemas.microsoft.com/office/drawing/2014/main" id="{98707CBF-FC51-A0A3-2454-CCC08414CB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3" y="1275"/>
                <a:ext cx="1" cy="1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0 h 4"/>
                  <a:gd name="T4" fmla="*/ 1 w 3"/>
                  <a:gd name="T5" fmla="*/ 1 h 4"/>
                  <a:gd name="T6" fmla="*/ 0 w 3"/>
                  <a:gd name="T7" fmla="*/ 1 h 4"/>
                  <a:gd name="T8" fmla="*/ 0 w 3"/>
                  <a:gd name="T9" fmla="*/ 1 h 4"/>
                  <a:gd name="T10" fmla="*/ 2 w 3"/>
                  <a:gd name="T11" fmla="*/ 4 h 4"/>
                  <a:gd name="T12" fmla="*/ 2 w 3"/>
                  <a:gd name="T13" fmla="*/ 4 h 4"/>
                  <a:gd name="T14" fmla="*/ 3 w 3"/>
                  <a:gd name="T15" fmla="*/ 2 h 4"/>
                  <a:gd name="T16" fmla="*/ 3 w 3"/>
                  <a:gd name="T17" fmla="*/ 0 h 4"/>
                  <a:gd name="T18" fmla="*/ 3 w 3"/>
                  <a:gd name="T1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86" name="Freeform 78">
                <a:extLst>
                  <a:ext uri="{FF2B5EF4-FFF2-40B4-BE49-F238E27FC236}">
                    <a16:creationId xmlns:a16="http://schemas.microsoft.com/office/drawing/2014/main" id="{A6C5B527-1B70-E235-5961-91B8CE4028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8" y="1232"/>
                <a:ext cx="2" cy="1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5 h 5"/>
                  <a:gd name="T4" fmla="*/ 7 w 7"/>
                  <a:gd name="T5" fmla="*/ 3 h 5"/>
                  <a:gd name="T6" fmla="*/ 5 w 7"/>
                  <a:gd name="T7" fmla="*/ 2 h 5"/>
                  <a:gd name="T8" fmla="*/ 2 w 7"/>
                  <a:gd name="T9" fmla="*/ 1 h 5"/>
                  <a:gd name="T10" fmla="*/ 1 w 7"/>
                  <a:gd name="T11" fmla="*/ 0 h 5"/>
                  <a:gd name="T12" fmla="*/ 1 w 7"/>
                  <a:gd name="T13" fmla="*/ 0 h 5"/>
                  <a:gd name="T14" fmla="*/ 0 w 7"/>
                  <a:gd name="T15" fmla="*/ 1 h 5"/>
                  <a:gd name="T16" fmla="*/ 0 w 7"/>
                  <a:gd name="T17" fmla="*/ 1 h 5"/>
                  <a:gd name="T18" fmla="*/ 2 w 7"/>
                  <a:gd name="T19" fmla="*/ 2 h 5"/>
                  <a:gd name="T20" fmla="*/ 7 w 7"/>
                  <a:gd name="T21" fmla="*/ 5 h 5"/>
                  <a:gd name="T22" fmla="*/ 7 w 7"/>
                  <a:gd name="T2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lnTo>
                      <a:pt x="7" y="5"/>
                    </a:lnTo>
                    <a:lnTo>
                      <a:pt x="7" y="3"/>
                    </a:lnTo>
                    <a:lnTo>
                      <a:pt x="5" y="2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2" y="2"/>
                    </a:lnTo>
                    <a:lnTo>
                      <a:pt x="7" y="5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87" name="Freeform 79">
                <a:extLst>
                  <a:ext uri="{FF2B5EF4-FFF2-40B4-BE49-F238E27FC236}">
                    <a16:creationId xmlns:a16="http://schemas.microsoft.com/office/drawing/2014/main" id="{D331E109-1A33-2AE4-FBFE-256C9B0320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1" y="1283"/>
                <a:ext cx="2" cy="0"/>
              </a:xfrm>
              <a:custGeom>
                <a:avLst/>
                <a:gdLst>
                  <a:gd name="T0" fmla="*/ 8 w 8"/>
                  <a:gd name="T1" fmla="*/ 3 h 3"/>
                  <a:gd name="T2" fmla="*/ 8 w 8"/>
                  <a:gd name="T3" fmla="*/ 3 h 3"/>
                  <a:gd name="T4" fmla="*/ 5 w 8"/>
                  <a:gd name="T5" fmla="*/ 0 h 3"/>
                  <a:gd name="T6" fmla="*/ 0 w 8"/>
                  <a:gd name="T7" fmla="*/ 0 h 3"/>
                  <a:gd name="T8" fmla="*/ 0 w 8"/>
                  <a:gd name="T9" fmla="*/ 0 h 3"/>
                  <a:gd name="T10" fmla="*/ 3 w 8"/>
                  <a:gd name="T11" fmla="*/ 2 h 3"/>
                  <a:gd name="T12" fmla="*/ 8 w 8"/>
                  <a:gd name="T13" fmla="*/ 3 h 3"/>
                  <a:gd name="T14" fmla="*/ 8 w 8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3">
                    <a:moveTo>
                      <a:pt x="8" y="3"/>
                    </a:moveTo>
                    <a:lnTo>
                      <a:pt x="8" y="3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2"/>
                    </a:lnTo>
                    <a:lnTo>
                      <a:pt x="8" y="3"/>
                    </a:lnTo>
                    <a:lnTo>
                      <a:pt x="8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88" name="Freeform 80">
                <a:extLst>
                  <a:ext uri="{FF2B5EF4-FFF2-40B4-BE49-F238E27FC236}">
                    <a16:creationId xmlns:a16="http://schemas.microsoft.com/office/drawing/2014/main" id="{7AAB13A4-7B3B-0150-BD91-7AF7E8D2D2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4" y="1230"/>
                <a:ext cx="1" cy="1"/>
              </a:xfrm>
              <a:custGeom>
                <a:avLst/>
                <a:gdLst>
                  <a:gd name="T0" fmla="*/ 0 w 5"/>
                  <a:gd name="T1" fmla="*/ 0 h 4"/>
                  <a:gd name="T2" fmla="*/ 0 w 5"/>
                  <a:gd name="T3" fmla="*/ 0 h 4"/>
                  <a:gd name="T4" fmla="*/ 0 w 5"/>
                  <a:gd name="T5" fmla="*/ 1 h 4"/>
                  <a:gd name="T6" fmla="*/ 1 w 5"/>
                  <a:gd name="T7" fmla="*/ 3 h 4"/>
                  <a:gd name="T8" fmla="*/ 3 w 5"/>
                  <a:gd name="T9" fmla="*/ 4 h 4"/>
                  <a:gd name="T10" fmla="*/ 5 w 5"/>
                  <a:gd name="T11" fmla="*/ 4 h 4"/>
                  <a:gd name="T12" fmla="*/ 5 w 5"/>
                  <a:gd name="T13" fmla="*/ 4 h 4"/>
                  <a:gd name="T14" fmla="*/ 4 w 5"/>
                  <a:gd name="T15" fmla="*/ 1 h 4"/>
                  <a:gd name="T16" fmla="*/ 1 w 5"/>
                  <a:gd name="T17" fmla="*/ 0 h 4"/>
                  <a:gd name="T18" fmla="*/ 0 w 5"/>
                  <a:gd name="T19" fmla="*/ 0 h 4"/>
                  <a:gd name="T20" fmla="*/ 0 w 5"/>
                  <a:gd name="T2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" h="4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1" y="3"/>
                    </a:lnTo>
                    <a:lnTo>
                      <a:pt x="3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4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89" name="Freeform 81">
                <a:extLst>
                  <a:ext uri="{FF2B5EF4-FFF2-40B4-BE49-F238E27FC236}">
                    <a16:creationId xmlns:a16="http://schemas.microsoft.com/office/drawing/2014/main" id="{9B47061A-33E1-2B8A-5599-0209B9C8C0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6" y="1266"/>
                <a:ext cx="2" cy="1"/>
              </a:xfrm>
              <a:custGeom>
                <a:avLst/>
                <a:gdLst>
                  <a:gd name="T0" fmla="*/ 7 w 7"/>
                  <a:gd name="T1" fmla="*/ 4 h 4"/>
                  <a:gd name="T2" fmla="*/ 7 w 7"/>
                  <a:gd name="T3" fmla="*/ 4 h 4"/>
                  <a:gd name="T4" fmla="*/ 5 w 7"/>
                  <a:gd name="T5" fmla="*/ 2 h 4"/>
                  <a:gd name="T6" fmla="*/ 3 w 7"/>
                  <a:gd name="T7" fmla="*/ 1 h 4"/>
                  <a:gd name="T8" fmla="*/ 0 w 7"/>
                  <a:gd name="T9" fmla="*/ 0 h 4"/>
                  <a:gd name="T10" fmla="*/ 0 w 7"/>
                  <a:gd name="T11" fmla="*/ 2 h 4"/>
                  <a:gd name="T12" fmla="*/ 0 w 7"/>
                  <a:gd name="T13" fmla="*/ 2 h 4"/>
                  <a:gd name="T14" fmla="*/ 3 w 7"/>
                  <a:gd name="T15" fmla="*/ 2 h 4"/>
                  <a:gd name="T16" fmla="*/ 4 w 7"/>
                  <a:gd name="T17" fmla="*/ 2 h 4"/>
                  <a:gd name="T18" fmla="*/ 7 w 7"/>
                  <a:gd name="T19" fmla="*/ 4 h 4"/>
                  <a:gd name="T20" fmla="*/ 7 w 7"/>
                  <a:gd name="T2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" h="4">
                    <a:moveTo>
                      <a:pt x="7" y="4"/>
                    </a:moveTo>
                    <a:lnTo>
                      <a:pt x="7" y="4"/>
                    </a:lnTo>
                    <a:lnTo>
                      <a:pt x="5" y="2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7" y="4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90" name="Freeform 82">
                <a:extLst>
                  <a:ext uri="{FF2B5EF4-FFF2-40B4-BE49-F238E27FC236}">
                    <a16:creationId xmlns:a16="http://schemas.microsoft.com/office/drawing/2014/main" id="{B549DE52-5BDF-E474-8F9C-CA813F9E7A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9" y="1254"/>
                <a:ext cx="2" cy="1"/>
              </a:xfrm>
              <a:custGeom>
                <a:avLst/>
                <a:gdLst>
                  <a:gd name="T0" fmla="*/ 10 w 10"/>
                  <a:gd name="T1" fmla="*/ 4 h 4"/>
                  <a:gd name="T2" fmla="*/ 10 w 10"/>
                  <a:gd name="T3" fmla="*/ 4 h 4"/>
                  <a:gd name="T4" fmla="*/ 8 w 10"/>
                  <a:gd name="T5" fmla="*/ 3 h 4"/>
                  <a:gd name="T6" fmla="*/ 6 w 10"/>
                  <a:gd name="T7" fmla="*/ 0 h 4"/>
                  <a:gd name="T8" fmla="*/ 3 w 10"/>
                  <a:gd name="T9" fmla="*/ 0 h 4"/>
                  <a:gd name="T10" fmla="*/ 1 w 10"/>
                  <a:gd name="T11" fmla="*/ 0 h 4"/>
                  <a:gd name="T12" fmla="*/ 1 w 10"/>
                  <a:gd name="T13" fmla="*/ 0 h 4"/>
                  <a:gd name="T14" fmla="*/ 1 w 10"/>
                  <a:gd name="T15" fmla="*/ 2 h 4"/>
                  <a:gd name="T16" fmla="*/ 0 w 10"/>
                  <a:gd name="T17" fmla="*/ 2 h 4"/>
                  <a:gd name="T18" fmla="*/ 0 w 10"/>
                  <a:gd name="T19" fmla="*/ 2 h 4"/>
                  <a:gd name="T20" fmla="*/ 2 w 10"/>
                  <a:gd name="T21" fmla="*/ 3 h 4"/>
                  <a:gd name="T22" fmla="*/ 5 w 10"/>
                  <a:gd name="T23" fmla="*/ 3 h 4"/>
                  <a:gd name="T24" fmla="*/ 7 w 10"/>
                  <a:gd name="T25" fmla="*/ 3 h 4"/>
                  <a:gd name="T26" fmla="*/ 10 w 10"/>
                  <a:gd name="T27" fmla="*/ 4 h 4"/>
                  <a:gd name="T28" fmla="*/ 10 w 10"/>
                  <a:gd name="T2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" h="4">
                    <a:moveTo>
                      <a:pt x="10" y="4"/>
                    </a:moveTo>
                    <a:lnTo>
                      <a:pt x="10" y="4"/>
                    </a:lnTo>
                    <a:lnTo>
                      <a:pt x="8" y="3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5" y="3"/>
                    </a:lnTo>
                    <a:lnTo>
                      <a:pt x="7" y="3"/>
                    </a:lnTo>
                    <a:lnTo>
                      <a:pt x="10" y="4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91" name="Freeform 83">
                <a:extLst>
                  <a:ext uri="{FF2B5EF4-FFF2-40B4-BE49-F238E27FC236}">
                    <a16:creationId xmlns:a16="http://schemas.microsoft.com/office/drawing/2014/main" id="{C8660159-3423-C864-85B6-9B707F3749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8" y="1275"/>
                <a:ext cx="1" cy="1"/>
              </a:xfrm>
              <a:custGeom>
                <a:avLst/>
                <a:gdLst>
                  <a:gd name="T0" fmla="*/ 5 w 5"/>
                  <a:gd name="T1" fmla="*/ 5 h 5"/>
                  <a:gd name="T2" fmla="*/ 5 w 5"/>
                  <a:gd name="T3" fmla="*/ 5 h 5"/>
                  <a:gd name="T4" fmla="*/ 4 w 5"/>
                  <a:gd name="T5" fmla="*/ 4 h 5"/>
                  <a:gd name="T6" fmla="*/ 4 w 5"/>
                  <a:gd name="T7" fmla="*/ 1 h 5"/>
                  <a:gd name="T8" fmla="*/ 0 w 5"/>
                  <a:gd name="T9" fmla="*/ 0 h 5"/>
                  <a:gd name="T10" fmla="*/ 0 w 5"/>
                  <a:gd name="T11" fmla="*/ 0 h 5"/>
                  <a:gd name="T12" fmla="*/ 2 w 5"/>
                  <a:gd name="T13" fmla="*/ 2 h 5"/>
                  <a:gd name="T14" fmla="*/ 4 w 5"/>
                  <a:gd name="T15" fmla="*/ 5 h 5"/>
                  <a:gd name="T16" fmla="*/ 5 w 5"/>
                  <a:gd name="T17" fmla="*/ 5 h 5"/>
                  <a:gd name="T18" fmla="*/ 5 w 5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" h="5">
                    <a:moveTo>
                      <a:pt x="5" y="5"/>
                    </a:moveTo>
                    <a:lnTo>
                      <a:pt x="5" y="5"/>
                    </a:lnTo>
                    <a:lnTo>
                      <a:pt x="4" y="4"/>
                    </a:lnTo>
                    <a:lnTo>
                      <a:pt x="4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92" name="Freeform 84">
                <a:extLst>
                  <a:ext uri="{FF2B5EF4-FFF2-40B4-BE49-F238E27FC236}">
                    <a16:creationId xmlns:a16="http://schemas.microsoft.com/office/drawing/2014/main" id="{F5D062EB-D572-443B-B86A-05DD97713E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6" y="1228"/>
                <a:ext cx="4" cy="1"/>
              </a:xfrm>
              <a:custGeom>
                <a:avLst/>
                <a:gdLst>
                  <a:gd name="T0" fmla="*/ 15 w 15"/>
                  <a:gd name="T1" fmla="*/ 4 h 5"/>
                  <a:gd name="T2" fmla="*/ 15 w 15"/>
                  <a:gd name="T3" fmla="*/ 4 h 5"/>
                  <a:gd name="T4" fmla="*/ 14 w 15"/>
                  <a:gd name="T5" fmla="*/ 3 h 5"/>
                  <a:gd name="T6" fmla="*/ 14 w 15"/>
                  <a:gd name="T7" fmla="*/ 3 h 5"/>
                  <a:gd name="T8" fmla="*/ 14 w 15"/>
                  <a:gd name="T9" fmla="*/ 3 h 5"/>
                  <a:gd name="T10" fmla="*/ 10 w 15"/>
                  <a:gd name="T11" fmla="*/ 3 h 5"/>
                  <a:gd name="T12" fmla="*/ 8 w 15"/>
                  <a:gd name="T13" fmla="*/ 2 h 5"/>
                  <a:gd name="T14" fmla="*/ 4 w 15"/>
                  <a:gd name="T15" fmla="*/ 0 h 5"/>
                  <a:gd name="T16" fmla="*/ 0 w 15"/>
                  <a:gd name="T17" fmla="*/ 0 h 5"/>
                  <a:gd name="T18" fmla="*/ 0 w 15"/>
                  <a:gd name="T19" fmla="*/ 0 h 5"/>
                  <a:gd name="T20" fmla="*/ 4 w 15"/>
                  <a:gd name="T21" fmla="*/ 2 h 5"/>
                  <a:gd name="T22" fmla="*/ 8 w 15"/>
                  <a:gd name="T23" fmla="*/ 4 h 5"/>
                  <a:gd name="T24" fmla="*/ 12 w 15"/>
                  <a:gd name="T25" fmla="*/ 5 h 5"/>
                  <a:gd name="T26" fmla="*/ 15 w 15"/>
                  <a:gd name="T27" fmla="*/ 4 h 5"/>
                  <a:gd name="T28" fmla="*/ 15 w 15"/>
                  <a:gd name="T29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" h="5">
                    <a:moveTo>
                      <a:pt x="15" y="4"/>
                    </a:moveTo>
                    <a:lnTo>
                      <a:pt x="15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0" y="3"/>
                    </a:lnTo>
                    <a:lnTo>
                      <a:pt x="8" y="2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8" y="4"/>
                    </a:lnTo>
                    <a:lnTo>
                      <a:pt x="12" y="5"/>
                    </a:lnTo>
                    <a:lnTo>
                      <a:pt x="15" y="4"/>
                    </a:lnTo>
                    <a:lnTo>
                      <a:pt x="15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93" name="Freeform 85">
                <a:extLst>
                  <a:ext uri="{FF2B5EF4-FFF2-40B4-BE49-F238E27FC236}">
                    <a16:creationId xmlns:a16="http://schemas.microsoft.com/office/drawing/2014/main" id="{6C124E5E-A66F-E28E-5A3A-044D356958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1" y="1263"/>
                <a:ext cx="1" cy="0"/>
              </a:xfrm>
              <a:custGeom>
                <a:avLst/>
                <a:gdLst>
                  <a:gd name="T0" fmla="*/ 4 w 4"/>
                  <a:gd name="T1" fmla="*/ 1 h 3"/>
                  <a:gd name="T2" fmla="*/ 4 w 4"/>
                  <a:gd name="T3" fmla="*/ 1 h 3"/>
                  <a:gd name="T4" fmla="*/ 4 w 4"/>
                  <a:gd name="T5" fmla="*/ 0 h 3"/>
                  <a:gd name="T6" fmla="*/ 3 w 4"/>
                  <a:gd name="T7" fmla="*/ 0 h 3"/>
                  <a:gd name="T8" fmla="*/ 0 w 4"/>
                  <a:gd name="T9" fmla="*/ 0 h 3"/>
                  <a:gd name="T10" fmla="*/ 0 w 4"/>
                  <a:gd name="T11" fmla="*/ 0 h 3"/>
                  <a:gd name="T12" fmla="*/ 1 w 4"/>
                  <a:gd name="T13" fmla="*/ 3 h 3"/>
                  <a:gd name="T14" fmla="*/ 1 w 4"/>
                  <a:gd name="T15" fmla="*/ 3 h 3"/>
                  <a:gd name="T16" fmla="*/ 4 w 4"/>
                  <a:gd name="T17" fmla="*/ 1 h 3"/>
                  <a:gd name="T18" fmla="*/ 4 w 4"/>
                  <a:gd name="T1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" h="3">
                    <a:moveTo>
                      <a:pt x="4" y="1"/>
                    </a:moveTo>
                    <a:lnTo>
                      <a:pt x="4" y="1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4" y="1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94" name="Freeform 86">
                <a:extLst>
                  <a:ext uri="{FF2B5EF4-FFF2-40B4-BE49-F238E27FC236}">
                    <a16:creationId xmlns:a16="http://schemas.microsoft.com/office/drawing/2014/main" id="{A857BB26-E3CE-6D84-5526-69A5FD8150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4" y="1227"/>
                <a:ext cx="2" cy="1"/>
              </a:xfrm>
              <a:custGeom>
                <a:avLst/>
                <a:gdLst>
                  <a:gd name="T0" fmla="*/ 9 w 9"/>
                  <a:gd name="T1" fmla="*/ 2 h 2"/>
                  <a:gd name="T2" fmla="*/ 9 w 9"/>
                  <a:gd name="T3" fmla="*/ 2 h 2"/>
                  <a:gd name="T4" fmla="*/ 9 w 9"/>
                  <a:gd name="T5" fmla="*/ 2 h 2"/>
                  <a:gd name="T6" fmla="*/ 9 w 9"/>
                  <a:gd name="T7" fmla="*/ 1 h 2"/>
                  <a:gd name="T8" fmla="*/ 7 w 9"/>
                  <a:gd name="T9" fmla="*/ 0 h 2"/>
                  <a:gd name="T10" fmla="*/ 7 w 9"/>
                  <a:gd name="T11" fmla="*/ 0 h 2"/>
                  <a:gd name="T12" fmla="*/ 7 w 9"/>
                  <a:gd name="T13" fmla="*/ 1 h 2"/>
                  <a:gd name="T14" fmla="*/ 5 w 9"/>
                  <a:gd name="T15" fmla="*/ 1 h 2"/>
                  <a:gd name="T16" fmla="*/ 3 w 9"/>
                  <a:gd name="T17" fmla="*/ 1 h 2"/>
                  <a:gd name="T18" fmla="*/ 0 w 9"/>
                  <a:gd name="T19" fmla="*/ 1 h 2"/>
                  <a:gd name="T20" fmla="*/ 0 w 9"/>
                  <a:gd name="T21" fmla="*/ 1 h 2"/>
                  <a:gd name="T22" fmla="*/ 2 w 9"/>
                  <a:gd name="T23" fmla="*/ 2 h 2"/>
                  <a:gd name="T24" fmla="*/ 3 w 9"/>
                  <a:gd name="T25" fmla="*/ 2 h 2"/>
                  <a:gd name="T26" fmla="*/ 4 w 9"/>
                  <a:gd name="T27" fmla="*/ 1 h 2"/>
                  <a:gd name="T28" fmla="*/ 5 w 9"/>
                  <a:gd name="T29" fmla="*/ 2 h 2"/>
                  <a:gd name="T30" fmla="*/ 5 w 9"/>
                  <a:gd name="T31" fmla="*/ 2 h 2"/>
                  <a:gd name="T32" fmla="*/ 8 w 9"/>
                  <a:gd name="T33" fmla="*/ 2 h 2"/>
                  <a:gd name="T34" fmla="*/ 9 w 9"/>
                  <a:gd name="T35" fmla="*/ 2 h 2"/>
                  <a:gd name="T36" fmla="*/ 9 w 9"/>
                  <a:gd name="T3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" h="2">
                    <a:moveTo>
                      <a:pt x="9" y="2"/>
                    </a:moveTo>
                    <a:lnTo>
                      <a:pt x="9" y="2"/>
                    </a:lnTo>
                    <a:lnTo>
                      <a:pt x="9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5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9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95" name="Freeform 87">
                <a:extLst>
                  <a:ext uri="{FF2B5EF4-FFF2-40B4-BE49-F238E27FC236}">
                    <a16:creationId xmlns:a16="http://schemas.microsoft.com/office/drawing/2014/main" id="{E37538E6-AEC0-1EEB-7E07-197A480ABD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2" y="1226"/>
                <a:ext cx="2" cy="1"/>
              </a:xfrm>
              <a:custGeom>
                <a:avLst/>
                <a:gdLst>
                  <a:gd name="T0" fmla="*/ 8 w 8"/>
                  <a:gd name="T1" fmla="*/ 5 h 5"/>
                  <a:gd name="T2" fmla="*/ 8 w 8"/>
                  <a:gd name="T3" fmla="*/ 5 h 5"/>
                  <a:gd name="T4" fmla="*/ 6 w 8"/>
                  <a:gd name="T5" fmla="*/ 2 h 5"/>
                  <a:gd name="T6" fmla="*/ 5 w 8"/>
                  <a:gd name="T7" fmla="*/ 1 h 5"/>
                  <a:gd name="T8" fmla="*/ 2 w 8"/>
                  <a:gd name="T9" fmla="*/ 0 h 5"/>
                  <a:gd name="T10" fmla="*/ 0 w 8"/>
                  <a:gd name="T11" fmla="*/ 0 h 5"/>
                  <a:gd name="T12" fmla="*/ 0 w 8"/>
                  <a:gd name="T13" fmla="*/ 0 h 5"/>
                  <a:gd name="T14" fmla="*/ 1 w 8"/>
                  <a:gd name="T15" fmla="*/ 1 h 5"/>
                  <a:gd name="T16" fmla="*/ 1 w 8"/>
                  <a:gd name="T17" fmla="*/ 2 h 5"/>
                  <a:gd name="T18" fmla="*/ 0 w 8"/>
                  <a:gd name="T19" fmla="*/ 3 h 5"/>
                  <a:gd name="T20" fmla="*/ 1 w 8"/>
                  <a:gd name="T21" fmla="*/ 5 h 5"/>
                  <a:gd name="T22" fmla="*/ 1 w 8"/>
                  <a:gd name="T23" fmla="*/ 5 h 5"/>
                  <a:gd name="T24" fmla="*/ 2 w 8"/>
                  <a:gd name="T25" fmla="*/ 3 h 5"/>
                  <a:gd name="T26" fmla="*/ 5 w 8"/>
                  <a:gd name="T27" fmla="*/ 3 h 5"/>
                  <a:gd name="T28" fmla="*/ 6 w 8"/>
                  <a:gd name="T29" fmla="*/ 5 h 5"/>
                  <a:gd name="T30" fmla="*/ 8 w 8"/>
                  <a:gd name="T31" fmla="*/ 5 h 5"/>
                  <a:gd name="T32" fmla="*/ 8 w 8"/>
                  <a:gd name="T3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" h="5">
                    <a:moveTo>
                      <a:pt x="8" y="5"/>
                    </a:moveTo>
                    <a:lnTo>
                      <a:pt x="8" y="5"/>
                    </a:lnTo>
                    <a:lnTo>
                      <a:pt x="6" y="2"/>
                    </a:lnTo>
                    <a:lnTo>
                      <a:pt x="5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2" y="3"/>
                    </a:lnTo>
                    <a:lnTo>
                      <a:pt x="5" y="3"/>
                    </a:lnTo>
                    <a:lnTo>
                      <a:pt x="6" y="5"/>
                    </a:lnTo>
                    <a:lnTo>
                      <a:pt x="8" y="5"/>
                    </a:ln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96" name="Freeform 88">
                <a:extLst>
                  <a:ext uri="{FF2B5EF4-FFF2-40B4-BE49-F238E27FC236}">
                    <a16:creationId xmlns:a16="http://schemas.microsoft.com/office/drawing/2014/main" id="{D8F019C6-BE61-664D-B621-6FF88E8B30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8" y="1266"/>
                <a:ext cx="1" cy="1"/>
              </a:xfrm>
              <a:custGeom>
                <a:avLst/>
                <a:gdLst>
                  <a:gd name="T0" fmla="*/ 5 w 5"/>
                  <a:gd name="T1" fmla="*/ 1 h 1"/>
                  <a:gd name="T2" fmla="*/ 5 w 5"/>
                  <a:gd name="T3" fmla="*/ 1 h 1"/>
                  <a:gd name="T4" fmla="*/ 1 w 5"/>
                  <a:gd name="T5" fmla="*/ 0 h 1"/>
                  <a:gd name="T6" fmla="*/ 0 w 5"/>
                  <a:gd name="T7" fmla="*/ 0 h 1"/>
                  <a:gd name="T8" fmla="*/ 0 w 5"/>
                  <a:gd name="T9" fmla="*/ 1 h 1"/>
                  <a:gd name="T10" fmla="*/ 0 w 5"/>
                  <a:gd name="T11" fmla="*/ 1 h 1"/>
                  <a:gd name="T12" fmla="*/ 2 w 5"/>
                  <a:gd name="T13" fmla="*/ 1 h 1"/>
                  <a:gd name="T14" fmla="*/ 5 w 5"/>
                  <a:gd name="T15" fmla="*/ 1 h 1"/>
                  <a:gd name="T16" fmla="*/ 5 w 5"/>
                  <a:gd name="T1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1">
                    <a:moveTo>
                      <a:pt x="5" y="1"/>
                    </a:moveTo>
                    <a:lnTo>
                      <a:pt x="5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5" y="1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97" name="Freeform 89">
                <a:extLst>
                  <a:ext uri="{FF2B5EF4-FFF2-40B4-BE49-F238E27FC236}">
                    <a16:creationId xmlns:a16="http://schemas.microsoft.com/office/drawing/2014/main" id="{3EDCA21E-2932-A182-B5B5-FD6DC8701C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3" y="1224"/>
                <a:ext cx="5" cy="1"/>
              </a:xfrm>
              <a:custGeom>
                <a:avLst/>
                <a:gdLst>
                  <a:gd name="T0" fmla="*/ 19 w 19"/>
                  <a:gd name="T1" fmla="*/ 5 h 5"/>
                  <a:gd name="T2" fmla="*/ 19 w 19"/>
                  <a:gd name="T3" fmla="*/ 5 h 5"/>
                  <a:gd name="T4" fmla="*/ 16 w 19"/>
                  <a:gd name="T5" fmla="*/ 4 h 5"/>
                  <a:gd name="T6" fmla="*/ 14 w 19"/>
                  <a:gd name="T7" fmla="*/ 4 h 5"/>
                  <a:gd name="T8" fmla="*/ 10 w 19"/>
                  <a:gd name="T9" fmla="*/ 3 h 5"/>
                  <a:gd name="T10" fmla="*/ 10 w 19"/>
                  <a:gd name="T11" fmla="*/ 3 h 5"/>
                  <a:gd name="T12" fmla="*/ 10 w 19"/>
                  <a:gd name="T13" fmla="*/ 1 h 5"/>
                  <a:gd name="T14" fmla="*/ 10 w 19"/>
                  <a:gd name="T15" fmla="*/ 1 h 5"/>
                  <a:gd name="T16" fmla="*/ 12 w 19"/>
                  <a:gd name="T17" fmla="*/ 0 h 5"/>
                  <a:gd name="T18" fmla="*/ 12 w 19"/>
                  <a:gd name="T19" fmla="*/ 0 h 5"/>
                  <a:gd name="T20" fmla="*/ 10 w 19"/>
                  <a:gd name="T21" fmla="*/ 0 h 5"/>
                  <a:gd name="T22" fmla="*/ 7 w 19"/>
                  <a:gd name="T23" fmla="*/ 0 h 5"/>
                  <a:gd name="T24" fmla="*/ 5 w 19"/>
                  <a:gd name="T25" fmla="*/ 0 h 5"/>
                  <a:gd name="T26" fmla="*/ 0 w 19"/>
                  <a:gd name="T27" fmla="*/ 0 h 5"/>
                  <a:gd name="T28" fmla="*/ 0 w 19"/>
                  <a:gd name="T29" fmla="*/ 0 h 5"/>
                  <a:gd name="T30" fmla="*/ 2 w 19"/>
                  <a:gd name="T31" fmla="*/ 1 h 5"/>
                  <a:gd name="T32" fmla="*/ 4 w 19"/>
                  <a:gd name="T33" fmla="*/ 4 h 5"/>
                  <a:gd name="T34" fmla="*/ 4 w 19"/>
                  <a:gd name="T35" fmla="*/ 4 h 5"/>
                  <a:gd name="T36" fmla="*/ 5 w 19"/>
                  <a:gd name="T37" fmla="*/ 3 h 5"/>
                  <a:gd name="T38" fmla="*/ 5 w 19"/>
                  <a:gd name="T39" fmla="*/ 3 h 5"/>
                  <a:gd name="T40" fmla="*/ 4 w 19"/>
                  <a:gd name="T41" fmla="*/ 3 h 5"/>
                  <a:gd name="T42" fmla="*/ 2 w 19"/>
                  <a:gd name="T43" fmla="*/ 1 h 5"/>
                  <a:gd name="T44" fmla="*/ 2 w 19"/>
                  <a:gd name="T45" fmla="*/ 1 h 5"/>
                  <a:gd name="T46" fmla="*/ 10 w 19"/>
                  <a:gd name="T47" fmla="*/ 4 h 5"/>
                  <a:gd name="T48" fmla="*/ 14 w 19"/>
                  <a:gd name="T49" fmla="*/ 5 h 5"/>
                  <a:gd name="T50" fmla="*/ 19 w 19"/>
                  <a:gd name="T51" fmla="*/ 5 h 5"/>
                  <a:gd name="T52" fmla="*/ 19 w 19"/>
                  <a:gd name="T5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9" h="5">
                    <a:moveTo>
                      <a:pt x="19" y="5"/>
                    </a:moveTo>
                    <a:lnTo>
                      <a:pt x="19" y="5"/>
                    </a:lnTo>
                    <a:lnTo>
                      <a:pt x="16" y="4"/>
                    </a:lnTo>
                    <a:lnTo>
                      <a:pt x="14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4" y="3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0" y="4"/>
                    </a:lnTo>
                    <a:lnTo>
                      <a:pt x="14" y="5"/>
                    </a:lnTo>
                    <a:lnTo>
                      <a:pt x="19" y="5"/>
                    </a:lnTo>
                    <a:lnTo>
                      <a:pt x="19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98" name="Freeform 90">
                <a:extLst>
                  <a:ext uri="{FF2B5EF4-FFF2-40B4-BE49-F238E27FC236}">
                    <a16:creationId xmlns:a16="http://schemas.microsoft.com/office/drawing/2014/main" id="{E852875A-F905-2A12-3BB8-4FB324CAD7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9" y="1244"/>
                <a:ext cx="1" cy="1"/>
              </a:xfrm>
              <a:custGeom>
                <a:avLst/>
                <a:gdLst>
                  <a:gd name="T0" fmla="*/ 8 w 8"/>
                  <a:gd name="T1" fmla="*/ 1 h 3"/>
                  <a:gd name="T2" fmla="*/ 8 w 8"/>
                  <a:gd name="T3" fmla="*/ 1 h 3"/>
                  <a:gd name="T4" fmla="*/ 6 w 8"/>
                  <a:gd name="T5" fmla="*/ 0 h 3"/>
                  <a:gd name="T6" fmla="*/ 4 w 8"/>
                  <a:gd name="T7" fmla="*/ 0 h 3"/>
                  <a:gd name="T8" fmla="*/ 0 w 8"/>
                  <a:gd name="T9" fmla="*/ 1 h 3"/>
                  <a:gd name="T10" fmla="*/ 0 w 8"/>
                  <a:gd name="T11" fmla="*/ 1 h 3"/>
                  <a:gd name="T12" fmla="*/ 4 w 8"/>
                  <a:gd name="T13" fmla="*/ 3 h 3"/>
                  <a:gd name="T14" fmla="*/ 6 w 8"/>
                  <a:gd name="T15" fmla="*/ 3 h 3"/>
                  <a:gd name="T16" fmla="*/ 8 w 8"/>
                  <a:gd name="T17" fmla="*/ 1 h 3"/>
                  <a:gd name="T18" fmla="*/ 8 w 8"/>
                  <a:gd name="T1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3">
                    <a:moveTo>
                      <a:pt x="8" y="1"/>
                    </a:moveTo>
                    <a:lnTo>
                      <a:pt x="8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4" y="3"/>
                    </a:lnTo>
                    <a:lnTo>
                      <a:pt x="6" y="3"/>
                    </a:lnTo>
                    <a:lnTo>
                      <a:pt x="8" y="1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99" name="Freeform 91">
                <a:extLst>
                  <a:ext uri="{FF2B5EF4-FFF2-40B4-BE49-F238E27FC236}">
                    <a16:creationId xmlns:a16="http://schemas.microsoft.com/office/drawing/2014/main" id="{6C670F3A-7F77-2CF1-FF1D-76DBE3976D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7" y="1255"/>
                <a:ext cx="1" cy="0"/>
              </a:xfrm>
              <a:custGeom>
                <a:avLst/>
                <a:gdLst>
                  <a:gd name="T0" fmla="*/ 4 w 4"/>
                  <a:gd name="T1" fmla="*/ 2 h 2"/>
                  <a:gd name="T2" fmla="*/ 4 w 4"/>
                  <a:gd name="T3" fmla="*/ 2 h 2"/>
                  <a:gd name="T4" fmla="*/ 2 w 4"/>
                  <a:gd name="T5" fmla="*/ 1 h 2"/>
                  <a:gd name="T6" fmla="*/ 2 w 4"/>
                  <a:gd name="T7" fmla="*/ 0 h 2"/>
                  <a:gd name="T8" fmla="*/ 2 w 4"/>
                  <a:gd name="T9" fmla="*/ 0 h 2"/>
                  <a:gd name="T10" fmla="*/ 1 w 4"/>
                  <a:gd name="T11" fmla="*/ 1 h 2"/>
                  <a:gd name="T12" fmla="*/ 0 w 4"/>
                  <a:gd name="T13" fmla="*/ 2 h 2"/>
                  <a:gd name="T14" fmla="*/ 0 w 4"/>
                  <a:gd name="T15" fmla="*/ 2 h 2"/>
                  <a:gd name="T16" fmla="*/ 2 w 4"/>
                  <a:gd name="T17" fmla="*/ 2 h 2"/>
                  <a:gd name="T18" fmla="*/ 4 w 4"/>
                  <a:gd name="T19" fmla="*/ 2 h 2"/>
                  <a:gd name="T20" fmla="*/ 4 w 4"/>
                  <a:gd name="T2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" h="2">
                    <a:moveTo>
                      <a:pt x="4" y="2"/>
                    </a:moveTo>
                    <a:lnTo>
                      <a:pt x="4" y="2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00" name="Freeform 92">
                <a:extLst>
                  <a:ext uri="{FF2B5EF4-FFF2-40B4-BE49-F238E27FC236}">
                    <a16:creationId xmlns:a16="http://schemas.microsoft.com/office/drawing/2014/main" id="{D3DD0732-1897-6F9C-5C7E-7BE46D5DC7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2" y="1248"/>
                <a:ext cx="2" cy="1"/>
              </a:xfrm>
              <a:custGeom>
                <a:avLst/>
                <a:gdLst>
                  <a:gd name="T0" fmla="*/ 8 w 8"/>
                  <a:gd name="T1" fmla="*/ 1 h 2"/>
                  <a:gd name="T2" fmla="*/ 8 w 8"/>
                  <a:gd name="T3" fmla="*/ 1 h 2"/>
                  <a:gd name="T4" fmla="*/ 5 w 8"/>
                  <a:gd name="T5" fmla="*/ 0 h 2"/>
                  <a:gd name="T6" fmla="*/ 0 w 8"/>
                  <a:gd name="T7" fmla="*/ 0 h 2"/>
                  <a:gd name="T8" fmla="*/ 0 w 8"/>
                  <a:gd name="T9" fmla="*/ 0 h 2"/>
                  <a:gd name="T10" fmla="*/ 5 w 8"/>
                  <a:gd name="T11" fmla="*/ 1 h 2"/>
                  <a:gd name="T12" fmla="*/ 7 w 8"/>
                  <a:gd name="T13" fmla="*/ 2 h 2"/>
                  <a:gd name="T14" fmla="*/ 8 w 8"/>
                  <a:gd name="T15" fmla="*/ 1 h 2"/>
                  <a:gd name="T16" fmla="*/ 8 w 8"/>
                  <a:gd name="T1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2">
                    <a:moveTo>
                      <a:pt x="8" y="1"/>
                    </a:moveTo>
                    <a:lnTo>
                      <a:pt x="8" y="1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5" y="1"/>
                    </a:lnTo>
                    <a:lnTo>
                      <a:pt x="7" y="2"/>
                    </a:lnTo>
                    <a:lnTo>
                      <a:pt x="8" y="1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01" name="Freeform 93">
                <a:extLst>
                  <a:ext uri="{FF2B5EF4-FFF2-40B4-BE49-F238E27FC236}">
                    <a16:creationId xmlns:a16="http://schemas.microsoft.com/office/drawing/2014/main" id="{3F8B42D6-0C33-AEE2-0AB7-F506258E9D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8" y="1263"/>
                <a:ext cx="1" cy="1"/>
              </a:xfrm>
              <a:custGeom>
                <a:avLst/>
                <a:gdLst>
                  <a:gd name="T0" fmla="*/ 5 w 5"/>
                  <a:gd name="T1" fmla="*/ 2 h 2"/>
                  <a:gd name="T2" fmla="*/ 5 w 5"/>
                  <a:gd name="T3" fmla="*/ 2 h 2"/>
                  <a:gd name="T4" fmla="*/ 2 w 5"/>
                  <a:gd name="T5" fmla="*/ 1 h 2"/>
                  <a:gd name="T6" fmla="*/ 1 w 5"/>
                  <a:gd name="T7" fmla="*/ 0 h 2"/>
                  <a:gd name="T8" fmla="*/ 1 w 5"/>
                  <a:gd name="T9" fmla="*/ 0 h 2"/>
                  <a:gd name="T10" fmla="*/ 0 w 5"/>
                  <a:gd name="T11" fmla="*/ 0 h 2"/>
                  <a:gd name="T12" fmla="*/ 1 w 5"/>
                  <a:gd name="T13" fmla="*/ 1 h 2"/>
                  <a:gd name="T14" fmla="*/ 2 w 5"/>
                  <a:gd name="T15" fmla="*/ 2 h 2"/>
                  <a:gd name="T16" fmla="*/ 1 w 5"/>
                  <a:gd name="T17" fmla="*/ 2 h 2"/>
                  <a:gd name="T18" fmla="*/ 1 w 5"/>
                  <a:gd name="T19" fmla="*/ 2 h 2"/>
                  <a:gd name="T20" fmla="*/ 2 w 5"/>
                  <a:gd name="T21" fmla="*/ 2 h 2"/>
                  <a:gd name="T22" fmla="*/ 5 w 5"/>
                  <a:gd name="T23" fmla="*/ 2 h 2"/>
                  <a:gd name="T24" fmla="*/ 5 w 5"/>
                  <a:gd name="T2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" h="2">
                    <a:moveTo>
                      <a:pt x="5" y="2"/>
                    </a:moveTo>
                    <a:lnTo>
                      <a:pt x="5" y="2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02" name="Freeform 94">
                <a:extLst>
                  <a:ext uri="{FF2B5EF4-FFF2-40B4-BE49-F238E27FC236}">
                    <a16:creationId xmlns:a16="http://schemas.microsoft.com/office/drawing/2014/main" id="{6EB8B3F8-B393-9FBB-6AC0-2C221A3DBB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2" y="1272"/>
                <a:ext cx="2" cy="0"/>
              </a:xfrm>
              <a:custGeom>
                <a:avLst/>
                <a:gdLst>
                  <a:gd name="T0" fmla="*/ 8 w 8"/>
                  <a:gd name="T1" fmla="*/ 2 h 3"/>
                  <a:gd name="T2" fmla="*/ 8 w 8"/>
                  <a:gd name="T3" fmla="*/ 2 h 3"/>
                  <a:gd name="T4" fmla="*/ 4 w 8"/>
                  <a:gd name="T5" fmla="*/ 0 h 3"/>
                  <a:gd name="T6" fmla="*/ 0 w 8"/>
                  <a:gd name="T7" fmla="*/ 0 h 3"/>
                  <a:gd name="T8" fmla="*/ 0 w 8"/>
                  <a:gd name="T9" fmla="*/ 0 h 3"/>
                  <a:gd name="T10" fmla="*/ 4 w 8"/>
                  <a:gd name="T11" fmla="*/ 2 h 3"/>
                  <a:gd name="T12" fmla="*/ 6 w 8"/>
                  <a:gd name="T13" fmla="*/ 3 h 3"/>
                  <a:gd name="T14" fmla="*/ 8 w 8"/>
                  <a:gd name="T15" fmla="*/ 2 h 3"/>
                  <a:gd name="T16" fmla="*/ 8 w 8"/>
                  <a:gd name="T1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3">
                    <a:moveTo>
                      <a:pt x="8" y="2"/>
                    </a:moveTo>
                    <a:lnTo>
                      <a:pt x="8" y="2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6" y="3"/>
                    </a:lnTo>
                    <a:lnTo>
                      <a:pt x="8" y="2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03" name="Freeform 95">
                <a:extLst>
                  <a:ext uri="{FF2B5EF4-FFF2-40B4-BE49-F238E27FC236}">
                    <a16:creationId xmlns:a16="http://schemas.microsoft.com/office/drawing/2014/main" id="{F17840EB-D800-9C0A-3D32-9A516D3904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7" y="1241"/>
                <a:ext cx="1" cy="0"/>
              </a:xfrm>
              <a:custGeom>
                <a:avLst/>
                <a:gdLst>
                  <a:gd name="T0" fmla="*/ 3 w 3"/>
                  <a:gd name="T1" fmla="*/ 3 h 3"/>
                  <a:gd name="T2" fmla="*/ 1 w 3"/>
                  <a:gd name="T3" fmla="*/ 0 h 3"/>
                  <a:gd name="T4" fmla="*/ 1 w 3"/>
                  <a:gd name="T5" fmla="*/ 0 h 3"/>
                  <a:gd name="T6" fmla="*/ 1 w 3"/>
                  <a:gd name="T7" fmla="*/ 2 h 3"/>
                  <a:gd name="T8" fmla="*/ 0 w 3"/>
                  <a:gd name="T9" fmla="*/ 2 h 3"/>
                  <a:gd name="T10" fmla="*/ 0 w 3"/>
                  <a:gd name="T11" fmla="*/ 2 h 3"/>
                  <a:gd name="T12" fmla="*/ 0 w 3"/>
                  <a:gd name="T13" fmla="*/ 2 h 3"/>
                  <a:gd name="T14" fmla="*/ 1 w 3"/>
                  <a:gd name="T15" fmla="*/ 3 h 3"/>
                  <a:gd name="T16" fmla="*/ 2 w 3"/>
                  <a:gd name="T17" fmla="*/ 3 h 3"/>
                  <a:gd name="T18" fmla="*/ 3 w 3"/>
                  <a:gd name="T19" fmla="*/ 3 h 3"/>
                  <a:gd name="T20" fmla="*/ 3 w 3"/>
                  <a:gd name="T2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3" y="3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04" name="Freeform 96">
                <a:extLst>
                  <a:ext uri="{FF2B5EF4-FFF2-40B4-BE49-F238E27FC236}">
                    <a16:creationId xmlns:a16="http://schemas.microsoft.com/office/drawing/2014/main" id="{639CBD42-00DB-7B9C-D73F-D9D4D01F81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2" y="1263"/>
                <a:ext cx="3" cy="2"/>
              </a:xfrm>
              <a:custGeom>
                <a:avLst/>
                <a:gdLst>
                  <a:gd name="T0" fmla="*/ 12 w 12"/>
                  <a:gd name="T1" fmla="*/ 5 h 5"/>
                  <a:gd name="T2" fmla="*/ 12 w 12"/>
                  <a:gd name="T3" fmla="*/ 5 h 5"/>
                  <a:gd name="T4" fmla="*/ 8 w 12"/>
                  <a:gd name="T5" fmla="*/ 2 h 5"/>
                  <a:gd name="T6" fmla="*/ 6 w 12"/>
                  <a:gd name="T7" fmla="*/ 2 h 5"/>
                  <a:gd name="T8" fmla="*/ 5 w 12"/>
                  <a:gd name="T9" fmla="*/ 0 h 5"/>
                  <a:gd name="T10" fmla="*/ 5 w 12"/>
                  <a:gd name="T11" fmla="*/ 0 h 5"/>
                  <a:gd name="T12" fmla="*/ 5 w 12"/>
                  <a:gd name="T13" fmla="*/ 1 h 5"/>
                  <a:gd name="T14" fmla="*/ 5 w 12"/>
                  <a:gd name="T15" fmla="*/ 4 h 5"/>
                  <a:gd name="T16" fmla="*/ 5 w 12"/>
                  <a:gd name="T17" fmla="*/ 4 h 5"/>
                  <a:gd name="T18" fmla="*/ 2 w 12"/>
                  <a:gd name="T19" fmla="*/ 2 h 5"/>
                  <a:gd name="T20" fmla="*/ 1 w 12"/>
                  <a:gd name="T21" fmla="*/ 2 h 5"/>
                  <a:gd name="T22" fmla="*/ 0 w 12"/>
                  <a:gd name="T23" fmla="*/ 4 h 5"/>
                  <a:gd name="T24" fmla="*/ 0 w 12"/>
                  <a:gd name="T25" fmla="*/ 4 h 5"/>
                  <a:gd name="T26" fmla="*/ 2 w 12"/>
                  <a:gd name="T27" fmla="*/ 4 h 5"/>
                  <a:gd name="T28" fmla="*/ 3 w 12"/>
                  <a:gd name="T29" fmla="*/ 4 h 5"/>
                  <a:gd name="T30" fmla="*/ 3 w 12"/>
                  <a:gd name="T31" fmla="*/ 5 h 5"/>
                  <a:gd name="T32" fmla="*/ 3 w 12"/>
                  <a:gd name="T33" fmla="*/ 5 h 5"/>
                  <a:gd name="T34" fmla="*/ 6 w 12"/>
                  <a:gd name="T35" fmla="*/ 4 h 5"/>
                  <a:gd name="T36" fmla="*/ 7 w 12"/>
                  <a:gd name="T37" fmla="*/ 5 h 5"/>
                  <a:gd name="T38" fmla="*/ 10 w 12"/>
                  <a:gd name="T39" fmla="*/ 5 h 5"/>
                  <a:gd name="T40" fmla="*/ 12 w 12"/>
                  <a:gd name="T41" fmla="*/ 5 h 5"/>
                  <a:gd name="T42" fmla="*/ 12 w 12"/>
                  <a:gd name="T4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" h="5">
                    <a:moveTo>
                      <a:pt x="12" y="5"/>
                    </a:moveTo>
                    <a:lnTo>
                      <a:pt x="12" y="5"/>
                    </a:lnTo>
                    <a:lnTo>
                      <a:pt x="8" y="2"/>
                    </a:lnTo>
                    <a:lnTo>
                      <a:pt x="6" y="2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1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4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6" y="4"/>
                    </a:lnTo>
                    <a:lnTo>
                      <a:pt x="7" y="5"/>
                    </a:lnTo>
                    <a:lnTo>
                      <a:pt x="10" y="5"/>
                    </a:lnTo>
                    <a:lnTo>
                      <a:pt x="12" y="5"/>
                    </a:lnTo>
                    <a:lnTo>
                      <a:pt x="12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05" name="Freeform 97">
                <a:extLst>
                  <a:ext uri="{FF2B5EF4-FFF2-40B4-BE49-F238E27FC236}">
                    <a16:creationId xmlns:a16="http://schemas.microsoft.com/office/drawing/2014/main" id="{218D1739-CD99-9F09-733A-44E252AA07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3" y="1242"/>
                <a:ext cx="1" cy="1"/>
              </a:xfrm>
              <a:custGeom>
                <a:avLst/>
                <a:gdLst>
                  <a:gd name="T0" fmla="*/ 5 w 5"/>
                  <a:gd name="T1" fmla="*/ 1 h 4"/>
                  <a:gd name="T2" fmla="*/ 5 w 5"/>
                  <a:gd name="T3" fmla="*/ 1 h 4"/>
                  <a:gd name="T4" fmla="*/ 4 w 5"/>
                  <a:gd name="T5" fmla="*/ 1 h 4"/>
                  <a:gd name="T6" fmla="*/ 2 w 5"/>
                  <a:gd name="T7" fmla="*/ 0 h 4"/>
                  <a:gd name="T8" fmla="*/ 2 w 5"/>
                  <a:gd name="T9" fmla="*/ 0 h 4"/>
                  <a:gd name="T10" fmla="*/ 0 w 5"/>
                  <a:gd name="T11" fmla="*/ 1 h 4"/>
                  <a:gd name="T12" fmla="*/ 2 w 5"/>
                  <a:gd name="T13" fmla="*/ 2 h 4"/>
                  <a:gd name="T14" fmla="*/ 3 w 5"/>
                  <a:gd name="T15" fmla="*/ 4 h 4"/>
                  <a:gd name="T16" fmla="*/ 3 w 5"/>
                  <a:gd name="T17" fmla="*/ 4 h 4"/>
                  <a:gd name="T18" fmla="*/ 4 w 5"/>
                  <a:gd name="T19" fmla="*/ 4 h 4"/>
                  <a:gd name="T20" fmla="*/ 4 w 5"/>
                  <a:gd name="T21" fmla="*/ 2 h 4"/>
                  <a:gd name="T22" fmla="*/ 4 w 5"/>
                  <a:gd name="T23" fmla="*/ 2 h 4"/>
                  <a:gd name="T24" fmla="*/ 5 w 5"/>
                  <a:gd name="T25" fmla="*/ 1 h 4"/>
                  <a:gd name="T26" fmla="*/ 5 w 5"/>
                  <a:gd name="T27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" h="4">
                    <a:moveTo>
                      <a:pt x="5" y="1"/>
                    </a:moveTo>
                    <a:lnTo>
                      <a:pt x="5" y="1"/>
                    </a:lnTo>
                    <a:lnTo>
                      <a:pt x="4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2" y="2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06" name="Freeform 98">
                <a:extLst>
                  <a:ext uri="{FF2B5EF4-FFF2-40B4-BE49-F238E27FC236}">
                    <a16:creationId xmlns:a16="http://schemas.microsoft.com/office/drawing/2014/main" id="{CA9552FB-E008-C9ED-9A8A-C274B99E16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4" y="1262"/>
                <a:ext cx="2" cy="0"/>
              </a:xfrm>
              <a:custGeom>
                <a:avLst/>
                <a:gdLst>
                  <a:gd name="T0" fmla="*/ 9 w 9"/>
                  <a:gd name="T1" fmla="*/ 3 h 3"/>
                  <a:gd name="T2" fmla="*/ 9 w 9"/>
                  <a:gd name="T3" fmla="*/ 3 h 3"/>
                  <a:gd name="T4" fmla="*/ 8 w 9"/>
                  <a:gd name="T5" fmla="*/ 2 h 3"/>
                  <a:gd name="T6" fmla="*/ 5 w 9"/>
                  <a:gd name="T7" fmla="*/ 0 h 3"/>
                  <a:gd name="T8" fmla="*/ 2 w 9"/>
                  <a:gd name="T9" fmla="*/ 0 h 3"/>
                  <a:gd name="T10" fmla="*/ 0 w 9"/>
                  <a:gd name="T11" fmla="*/ 2 h 3"/>
                  <a:gd name="T12" fmla="*/ 0 w 9"/>
                  <a:gd name="T13" fmla="*/ 2 h 3"/>
                  <a:gd name="T14" fmla="*/ 4 w 9"/>
                  <a:gd name="T15" fmla="*/ 2 h 3"/>
                  <a:gd name="T16" fmla="*/ 7 w 9"/>
                  <a:gd name="T17" fmla="*/ 2 h 3"/>
                  <a:gd name="T18" fmla="*/ 9 w 9"/>
                  <a:gd name="T19" fmla="*/ 3 h 3"/>
                  <a:gd name="T20" fmla="*/ 9 w 9"/>
                  <a:gd name="T2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" h="3">
                    <a:moveTo>
                      <a:pt x="9" y="3"/>
                    </a:moveTo>
                    <a:lnTo>
                      <a:pt x="9" y="3"/>
                    </a:lnTo>
                    <a:lnTo>
                      <a:pt x="8" y="2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4" y="2"/>
                    </a:lnTo>
                    <a:lnTo>
                      <a:pt x="7" y="2"/>
                    </a:lnTo>
                    <a:lnTo>
                      <a:pt x="9" y="3"/>
                    </a:lnTo>
                    <a:lnTo>
                      <a:pt x="9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07" name="Freeform 99">
                <a:extLst>
                  <a:ext uri="{FF2B5EF4-FFF2-40B4-BE49-F238E27FC236}">
                    <a16:creationId xmlns:a16="http://schemas.microsoft.com/office/drawing/2014/main" id="{3F30ECBF-3910-60B4-5DDB-13BBCC8030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4" y="1266"/>
                <a:ext cx="2" cy="0"/>
              </a:xfrm>
              <a:custGeom>
                <a:avLst/>
                <a:gdLst>
                  <a:gd name="T0" fmla="*/ 6 w 6"/>
                  <a:gd name="T1" fmla="*/ 1 h 1"/>
                  <a:gd name="T2" fmla="*/ 6 w 6"/>
                  <a:gd name="T3" fmla="*/ 1 h 1"/>
                  <a:gd name="T4" fmla="*/ 4 w 6"/>
                  <a:gd name="T5" fmla="*/ 0 h 1"/>
                  <a:gd name="T6" fmla="*/ 0 w 6"/>
                  <a:gd name="T7" fmla="*/ 0 h 1"/>
                  <a:gd name="T8" fmla="*/ 0 w 6"/>
                  <a:gd name="T9" fmla="*/ 0 h 1"/>
                  <a:gd name="T10" fmla="*/ 4 w 6"/>
                  <a:gd name="T11" fmla="*/ 1 h 1"/>
                  <a:gd name="T12" fmla="*/ 6 w 6"/>
                  <a:gd name="T13" fmla="*/ 1 h 1"/>
                  <a:gd name="T14" fmla="*/ 6 w 6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1">
                    <a:moveTo>
                      <a:pt x="6" y="1"/>
                    </a:moveTo>
                    <a:lnTo>
                      <a:pt x="6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6" y="1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08" name="Freeform 100">
                <a:extLst>
                  <a:ext uri="{FF2B5EF4-FFF2-40B4-BE49-F238E27FC236}">
                    <a16:creationId xmlns:a16="http://schemas.microsoft.com/office/drawing/2014/main" id="{C96D243F-FA62-6E35-8DE9-674C2C338C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7" y="1258"/>
                <a:ext cx="2" cy="1"/>
              </a:xfrm>
              <a:custGeom>
                <a:avLst/>
                <a:gdLst>
                  <a:gd name="T0" fmla="*/ 6 w 6"/>
                  <a:gd name="T1" fmla="*/ 3 h 3"/>
                  <a:gd name="T2" fmla="*/ 6 w 6"/>
                  <a:gd name="T3" fmla="*/ 3 h 3"/>
                  <a:gd name="T4" fmla="*/ 3 w 6"/>
                  <a:gd name="T5" fmla="*/ 2 h 3"/>
                  <a:gd name="T6" fmla="*/ 0 w 6"/>
                  <a:gd name="T7" fmla="*/ 0 h 3"/>
                  <a:gd name="T8" fmla="*/ 0 w 6"/>
                  <a:gd name="T9" fmla="*/ 0 h 3"/>
                  <a:gd name="T10" fmla="*/ 3 w 6"/>
                  <a:gd name="T11" fmla="*/ 3 h 3"/>
                  <a:gd name="T12" fmla="*/ 6 w 6"/>
                  <a:gd name="T13" fmla="*/ 3 h 3"/>
                  <a:gd name="T14" fmla="*/ 6 w 6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3">
                    <a:moveTo>
                      <a:pt x="6" y="3"/>
                    </a:moveTo>
                    <a:lnTo>
                      <a:pt x="6" y="3"/>
                    </a:lnTo>
                    <a:lnTo>
                      <a:pt x="3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3"/>
                    </a:lnTo>
                    <a:lnTo>
                      <a:pt x="6" y="3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09" name="Freeform 101">
                <a:extLst>
                  <a:ext uri="{FF2B5EF4-FFF2-40B4-BE49-F238E27FC236}">
                    <a16:creationId xmlns:a16="http://schemas.microsoft.com/office/drawing/2014/main" id="{B1E71A78-F8C0-181A-A356-41DD86D9A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2" y="1256"/>
                <a:ext cx="1" cy="1"/>
              </a:xfrm>
              <a:custGeom>
                <a:avLst/>
                <a:gdLst>
                  <a:gd name="T0" fmla="*/ 4 w 4"/>
                  <a:gd name="T1" fmla="*/ 1 h 2"/>
                  <a:gd name="T2" fmla="*/ 4 w 4"/>
                  <a:gd name="T3" fmla="*/ 1 h 2"/>
                  <a:gd name="T4" fmla="*/ 3 w 4"/>
                  <a:gd name="T5" fmla="*/ 0 h 2"/>
                  <a:gd name="T6" fmla="*/ 0 w 4"/>
                  <a:gd name="T7" fmla="*/ 0 h 2"/>
                  <a:gd name="T8" fmla="*/ 0 w 4"/>
                  <a:gd name="T9" fmla="*/ 0 h 2"/>
                  <a:gd name="T10" fmla="*/ 0 w 4"/>
                  <a:gd name="T11" fmla="*/ 1 h 2"/>
                  <a:gd name="T12" fmla="*/ 1 w 4"/>
                  <a:gd name="T13" fmla="*/ 2 h 2"/>
                  <a:gd name="T14" fmla="*/ 4 w 4"/>
                  <a:gd name="T1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lnTo>
                      <a:pt x="4" y="1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10" name="Freeform 102">
                <a:extLst>
                  <a:ext uri="{FF2B5EF4-FFF2-40B4-BE49-F238E27FC236}">
                    <a16:creationId xmlns:a16="http://schemas.microsoft.com/office/drawing/2014/main" id="{3B988323-D3D7-0674-7184-93B38544D6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0" y="1256"/>
                <a:ext cx="1" cy="0"/>
              </a:xfrm>
              <a:custGeom>
                <a:avLst/>
                <a:gdLst>
                  <a:gd name="T0" fmla="*/ 4 w 4"/>
                  <a:gd name="T1" fmla="*/ 1 h 1"/>
                  <a:gd name="T2" fmla="*/ 4 w 4"/>
                  <a:gd name="T3" fmla="*/ 1 h 1"/>
                  <a:gd name="T4" fmla="*/ 4 w 4"/>
                  <a:gd name="T5" fmla="*/ 0 h 1"/>
                  <a:gd name="T6" fmla="*/ 3 w 4"/>
                  <a:gd name="T7" fmla="*/ 0 h 1"/>
                  <a:gd name="T8" fmla="*/ 0 w 4"/>
                  <a:gd name="T9" fmla="*/ 0 h 1"/>
                  <a:gd name="T10" fmla="*/ 0 w 4"/>
                  <a:gd name="T11" fmla="*/ 0 h 1"/>
                  <a:gd name="T12" fmla="*/ 0 w 4"/>
                  <a:gd name="T13" fmla="*/ 0 h 1"/>
                  <a:gd name="T14" fmla="*/ 1 w 4"/>
                  <a:gd name="T15" fmla="*/ 1 h 1"/>
                  <a:gd name="T16" fmla="*/ 3 w 4"/>
                  <a:gd name="T17" fmla="*/ 1 h 1"/>
                  <a:gd name="T18" fmla="*/ 4 w 4"/>
                  <a:gd name="T19" fmla="*/ 1 h 1"/>
                  <a:gd name="T20" fmla="*/ 4 w 4"/>
                  <a:gd name="T21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" h="1">
                    <a:moveTo>
                      <a:pt x="4" y="1"/>
                    </a:moveTo>
                    <a:lnTo>
                      <a:pt x="4" y="1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11" name="Freeform 103">
                <a:extLst>
                  <a:ext uri="{FF2B5EF4-FFF2-40B4-BE49-F238E27FC236}">
                    <a16:creationId xmlns:a16="http://schemas.microsoft.com/office/drawing/2014/main" id="{12278A86-F966-45A6-4EA6-2177DD8E7A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8" y="1238"/>
                <a:ext cx="2" cy="1"/>
              </a:xfrm>
              <a:custGeom>
                <a:avLst/>
                <a:gdLst>
                  <a:gd name="T0" fmla="*/ 7 w 8"/>
                  <a:gd name="T1" fmla="*/ 0 h 4"/>
                  <a:gd name="T2" fmla="*/ 7 w 8"/>
                  <a:gd name="T3" fmla="*/ 0 h 4"/>
                  <a:gd name="T4" fmla="*/ 7 w 8"/>
                  <a:gd name="T5" fmla="*/ 0 h 4"/>
                  <a:gd name="T6" fmla="*/ 7 w 8"/>
                  <a:gd name="T7" fmla="*/ 1 h 4"/>
                  <a:gd name="T8" fmla="*/ 7 w 8"/>
                  <a:gd name="T9" fmla="*/ 1 h 4"/>
                  <a:gd name="T10" fmla="*/ 6 w 8"/>
                  <a:gd name="T11" fmla="*/ 0 h 4"/>
                  <a:gd name="T12" fmla="*/ 5 w 8"/>
                  <a:gd name="T13" fmla="*/ 0 h 4"/>
                  <a:gd name="T14" fmla="*/ 5 w 8"/>
                  <a:gd name="T15" fmla="*/ 0 h 4"/>
                  <a:gd name="T16" fmla="*/ 2 w 8"/>
                  <a:gd name="T17" fmla="*/ 1 h 4"/>
                  <a:gd name="T18" fmla="*/ 2 w 8"/>
                  <a:gd name="T19" fmla="*/ 1 h 4"/>
                  <a:gd name="T20" fmla="*/ 1 w 8"/>
                  <a:gd name="T21" fmla="*/ 1 h 4"/>
                  <a:gd name="T22" fmla="*/ 1 w 8"/>
                  <a:gd name="T23" fmla="*/ 1 h 4"/>
                  <a:gd name="T24" fmla="*/ 0 w 8"/>
                  <a:gd name="T25" fmla="*/ 3 h 4"/>
                  <a:gd name="T26" fmla="*/ 1 w 8"/>
                  <a:gd name="T27" fmla="*/ 3 h 4"/>
                  <a:gd name="T28" fmla="*/ 2 w 8"/>
                  <a:gd name="T29" fmla="*/ 3 h 4"/>
                  <a:gd name="T30" fmla="*/ 2 w 8"/>
                  <a:gd name="T31" fmla="*/ 4 h 4"/>
                  <a:gd name="T32" fmla="*/ 2 w 8"/>
                  <a:gd name="T33" fmla="*/ 4 h 4"/>
                  <a:gd name="T34" fmla="*/ 6 w 8"/>
                  <a:gd name="T35" fmla="*/ 3 h 4"/>
                  <a:gd name="T36" fmla="*/ 8 w 8"/>
                  <a:gd name="T37" fmla="*/ 1 h 4"/>
                  <a:gd name="T38" fmla="*/ 7 w 8"/>
                  <a:gd name="T39" fmla="*/ 0 h 4"/>
                  <a:gd name="T40" fmla="*/ 7 w 8"/>
                  <a:gd name="T4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" h="4">
                    <a:moveTo>
                      <a:pt x="7" y="0"/>
                    </a:moveTo>
                    <a:lnTo>
                      <a:pt x="7" y="0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6" y="3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12" name="Freeform 104">
                <a:extLst>
                  <a:ext uri="{FF2B5EF4-FFF2-40B4-BE49-F238E27FC236}">
                    <a16:creationId xmlns:a16="http://schemas.microsoft.com/office/drawing/2014/main" id="{70E26D38-678A-A832-C08C-512405362C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" y="1238"/>
                <a:ext cx="2" cy="0"/>
              </a:xfrm>
              <a:custGeom>
                <a:avLst/>
                <a:gdLst>
                  <a:gd name="T0" fmla="*/ 8 w 8"/>
                  <a:gd name="T1" fmla="*/ 3 h 3"/>
                  <a:gd name="T2" fmla="*/ 8 w 8"/>
                  <a:gd name="T3" fmla="*/ 3 h 3"/>
                  <a:gd name="T4" fmla="*/ 5 w 8"/>
                  <a:gd name="T5" fmla="*/ 1 h 3"/>
                  <a:gd name="T6" fmla="*/ 4 w 8"/>
                  <a:gd name="T7" fmla="*/ 1 h 3"/>
                  <a:gd name="T8" fmla="*/ 4 w 8"/>
                  <a:gd name="T9" fmla="*/ 1 h 3"/>
                  <a:gd name="T10" fmla="*/ 3 w 8"/>
                  <a:gd name="T11" fmla="*/ 0 h 3"/>
                  <a:gd name="T12" fmla="*/ 3 w 8"/>
                  <a:gd name="T13" fmla="*/ 0 h 3"/>
                  <a:gd name="T14" fmla="*/ 3 w 8"/>
                  <a:gd name="T15" fmla="*/ 0 h 3"/>
                  <a:gd name="T16" fmla="*/ 1 w 8"/>
                  <a:gd name="T17" fmla="*/ 0 h 3"/>
                  <a:gd name="T18" fmla="*/ 0 w 8"/>
                  <a:gd name="T19" fmla="*/ 0 h 3"/>
                  <a:gd name="T20" fmla="*/ 3 w 8"/>
                  <a:gd name="T21" fmla="*/ 3 h 3"/>
                  <a:gd name="T22" fmla="*/ 3 w 8"/>
                  <a:gd name="T23" fmla="*/ 3 h 3"/>
                  <a:gd name="T24" fmla="*/ 5 w 8"/>
                  <a:gd name="T25" fmla="*/ 3 h 3"/>
                  <a:gd name="T26" fmla="*/ 8 w 8"/>
                  <a:gd name="T27" fmla="*/ 3 h 3"/>
                  <a:gd name="T28" fmla="*/ 8 w 8"/>
                  <a:gd name="T2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" h="3">
                    <a:moveTo>
                      <a:pt x="8" y="3"/>
                    </a:moveTo>
                    <a:lnTo>
                      <a:pt x="8" y="3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5" y="3"/>
                    </a:lnTo>
                    <a:lnTo>
                      <a:pt x="8" y="3"/>
                    </a:lnTo>
                    <a:lnTo>
                      <a:pt x="8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13" name="Freeform 105">
                <a:extLst>
                  <a:ext uri="{FF2B5EF4-FFF2-40B4-BE49-F238E27FC236}">
                    <a16:creationId xmlns:a16="http://schemas.microsoft.com/office/drawing/2014/main" id="{2B0B7C73-E548-9F87-52FC-57D342470E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3" y="1236"/>
                <a:ext cx="1" cy="0"/>
              </a:xfrm>
              <a:custGeom>
                <a:avLst/>
                <a:gdLst>
                  <a:gd name="T0" fmla="*/ 7 w 7"/>
                  <a:gd name="T1" fmla="*/ 2 h 3"/>
                  <a:gd name="T2" fmla="*/ 7 w 7"/>
                  <a:gd name="T3" fmla="*/ 2 h 3"/>
                  <a:gd name="T4" fmla="*/ 4 w 7"/>
                  <a:gd name="T5" fmla="*/ 0 h 3"/>
                  <a:gd name="T6" fmla="*/ 0 w 7"/>
                  <a:gd name="T7" fmla="*/ 2 h 3"/>
                  <a:gd name="T8" fmla="*/ 0 w 7"/>
                  <a:gd name="T9" fmla="*/ 2 h 3"/>
                  <a:gd name="T10" fmla="*/ 2 w 7"/>
                  <a:gd name="T11" fmla="*/ 3 h 3"/>
                  <a:gd name="T12" fmla="*/ 4 w 7"/>
                  <a:gd name="T13" fmla="*/ 3 h 3"/>
                  <a:gd name="T14" fmla="*/ 7 w 7"/>
                  <a:gd name="T15" fmla="*/ 2 h 3"/>
                  <a:gd name="T16" fmla="*/ 7 w 7"/>
                  <a:gd name="T1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3">
                    <a:moveTo>
                      <a:pt x="7" y="2"/>
                    </a:moveTo>
                    <a:lnTo>
                      <a:pt x="7" y="2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14" name="Freeform 106">
                <a:extLst>
                  <a:ext uri="{FF2B5EF4-FFF2-40B4-BE49-F238E27FC236}">
                    <a16:creationId xmlns:a16="http://schemas.microsoft.com/office/drawing/2014/main" id="{1DFF3542-6A5B-DD9F-8A57-26D8FC3ABD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2" y="1253"/>
                <a:ext cx="0" cy="1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0 h 4"/>
                  <a:gd name="T4" fmla="*/ 1 w 2"/>
                  <a:gd name="T5" fmla="*/ 0 h 4"/>
                  <a:gd name="T6" fmla="*/ 0 w 2"/>
                  <a:gd name="T7" fmla="*/ 2 h 4"/>
                  <a:gd name="T8" fmla="*/ 1 w 2"/>
                  <a:gd name="T9" fmla="*/ 4 h 4"/>
                  <a:gd name="T10" fmla="*/ 1 w 2"/>
                  <a:gd name="T11" fmla="*/ 4 h 4"/>
                  <a:gd name="T12" fmla="*/ 2 w 2"/>
                  <a:gd name="T13" fmla="*/ 4 h 4"/>
                  <a:gd name="T14" fmla="*/ 2 w 2"/>
                  <a:gd name="T15" fmla="*/ 3 h 4"/>
                  <a:gd name="T16" fmla="*/ 2 w 2"/>
                  <a:gd name="T17" fmla="*/ 0 h 4"/>
                  <a:gd name="T18" fmla="*/ 2 w 2"/>
                  <a:gd name="T1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15" name="Freeform 107">
                <a:extLst>
                  <a:ext uri="{FF2B5EF4-FFF2-40B4-BE49-F238E27FC236}">
                    <a16:creationId xmlns:a16="http://schemas.microsoft.com/office/drawing/2014/main" id="{3B718176-84E2-A36D-2D72-EDBFDE3DDE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1" y="1254"/>
                <a:ext cx="2" cy="1"/>
              </a:xfrm>
              <a:custGeom>
                <a:avLst/>
                <a:gdLst>
                  <a:gd name="T0" fmla="*/ 10 w 10"/>
                  <a:gd name="T1" fmla="*/ 3 h 4"/>
                  <a:gd name="T2" fmla="*/ 10 w 10"/>
                  <a:gd name="T3" fmla="*/ 3 h 4"/>
                  <a:gd name="T4" fmla="*/ 5 w 10"/>
                  <a:gd name="T5" fmla="*/ 0 h 4"/>
                  <a:gd name="T6" fmla="*/ 2 w 10"/>
                  <a:gd name="T7" fmla="*/ 0 h 4"/>
                  <a:gd name="T8" fmla="*/ 0 w 10"/>
                  <a:gd name="T9" fmla="*/ 3 h 4"/>
                  <a:gd name="T10" fmla="*/ 0 w 10"/>
                  <a:gd name="T11" fmla="*/ 3 h 4"/>
                  <a:gd name="T12" fmla="*/ 2 w 10"/>
                  <a:gd name="T13" fmla="*/ 3 h 4"/>
                  <a:gd name="T14" fmla="*/ 5 w 10"/>
                  <a:gd name="T15" fmla="*/ 3 h 4"/>
                  <a:gd name="T16" fmla="*/ 7 w 10"/>
                  <a:gd name="T17" fmla="*/ 4 h 4"/>
                  <a:gd name="T18" fmla="*/ 10 w 10"/>
                  <a:gd name="T19" fmla="*/ 3 h 4"/>
                  <a:gd name="T20" fmla="*/ 10 w 10"/>
                  <a:gd name="T21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4">
                    <a:moveTo>
                      <a:pt x="10" y="3"/>
                    </a:moveTo>
                    <a:lnTo>
                      <a:pt x="10" y="3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3"/>
                    </a:lnTo>
                    <a:lnTo>
                      <a:pt x="5" y="3"/>
                    </a:lnTo>
                    <a:lnTo>
                      <a:pt x="7" y="4"/>
                    </a:lnTo>
                    <a:lnTo>
                      <a:pt x="10" y="3"/>
                    </a:lnTo>
                    <a:lnTo>
                      <a:pt x="1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16" name="Freeform 108">
                <a:extLst>
                  <a:ext uri="{FF2B5EF4-FFF2-40B4-BE49-F238E27FC236}">
                    <a16:creationId xmlns:a16="http://schemas.microsoft.com/office/drawing/2014/main" id="{9A4A7656-6D9C-FA45-A4EC-CFFAE2731B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9" y="1253"/>
                <a:ext cx="2" cy="0"/>
              </a:xfrm>
              <a:custGeom>
                <a:avLst/>
                <a:gdLst>
                  <a:gd name="T0" fmla="*/ 6 w 6"/>
                  <a:gd name="T1" fmla="*/ 1 h 3"/>
                  <a:gd name="T2" fmla="*/ 6 w 6"/>
                  <a:gd name="T3" fmla="*/ 1 h 3"/>
                  <a:gd name="T4" fmla="*/ 4 w 6"/>
                  <a:gd name="T5" fmla="*/ 0 h 3"/>
                  <a:gd name="T6" fmla="*/ 0 w 6"/>
                  <a:gd name="T7" fmla="*/ 1 h 3"/>
                  <a:gd name="T8" fmla="*/ 0 w 6"/>
                  <a:gd name="T9" fmla="*/ 1 h 3"/>
                  <a:gd name="T10" fmla="*/ 4 w 6"/>
                  <a:gd name="T11" fmla="*/ 1 h 3"/>
                  <a:gd name="T12" fmla="*/ 6 w 6"/>
                  <a:gd name="T13" fmla="*/ 3 h 3"/>
                  <a:gd name="T14" fmla="*/ 6 w 6"/>
                  <a:gd name="T15" fmla="*/ 3 h 3"/>
                  <a:gd name="T16" fmla="*/ 6 w 6"/>
                  <a:gd name="T17" fmla="*/ 3 h 3"/>
                  <a:gd name="T18" fmla="*/ 6 w 6"/>
                  <a:gd name="T19" fmla="*/ 1 h 3"/>
                  <a:gd name="T20" fmla="*/ 6 w 6"/>
                  <a:gd name="T2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" h="3">
                    <a:moveTo>
                      <a:pt x="6" y="1"/>
                    </a:moveTo>
                    <a:lnTo>
                      <a:pt x="6" y="1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4" y="1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6" y="1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17" name="Freeform 109">
                <a:extLst>
                  <a:ext uri="{FF2B5EF4-FFF2-40B4-BE49-F238E27FC236}">
                    <a16:creationId xmlns:a16="http://schemas.microsoft.com/office/drawing/2014/main" id="{ED3434ED-27A3-9E49-85A0-257A3B4128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7" y="1251"/>
                <a:ext cx="2" cy="1"/>
              </a:xfrm>
              <a:custGeom>
                <a:avLst/>
                <a:gdLst>
                  <a:gd name="T0" fmla="*/ 6 w 6"/>
                  <a:gd name="T1" fmla="*/ 2 h 4"/>
                  <a:gd name="T2" fmla="*/ 6 w 6"/>
                  <a:gd name="T3" fmla="*/ 2 h 4"/>
                  <a:gd name="T4" fmla="*/ 0 w 6"/>
                  <a:gd name="T5" fmla="*/ 0 h 4"/>
                  <a:gd name="T6" fmla="*/ 0 w 6"/>
                  <a:gd name="T7" fmla="*/ 2 h 4"/>
                  <a:gd name="T8" fmla="*/ 3 w 6"/>
                  <a:gd name="T9" fmla="*/ 4 h 4"/>
                  <a:gd name="T10" fmla="*/ 3 w 6"/>
                  <a:gd name="T11" fmla="*/ 4 h 4"/>
                  <a:gd name="T12" fmla="*/ 5 w 6"/>
                  <a:gd name="T13" fmla="*/ 3 h 4"/>
                  <a:gd name="T14" fmla="*/ 6 w 6"/>
                  <a:gd name="T15" fmla="*/ 2 h 4"/>
                  <a:gd name="T16" fmla="*/ 6 w 6"/>
                  <a:gd name="T17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4">
                    <a:moveTo>
                      <a:pt x="6" y="2"/>
                    </a:moveTo>
                    <a:lnTo>
                      <a:pt x="6" y="2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18" name="Freeform 110">
                <a:extLst>
                  <a:ext uri="{FF2B5EF4-FFF2-40B4-BE49-F238E27FC236}">
                    <a16:creationId xmlns:a16="http://schemas.microsoft.com/office/drawing/2014/main" id="{FA8274A0-EF2B-2675-54A3-0EC92480D2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7" y="1235"/>
                <a:ext cx="2" cy="1"/>
              </a:xfrm>
              <a:custGeom>
                <a:avLst/>
                <a:gdLst>
                  <a:gd name="T0" fmla="*/ 6 w 6"/>
                  <a:gd name="T1" fmla="*/ 1 h 1"/>
                  <a:gd name="T2" fmla="*/ 6 w 6"/>
                  <a:gd name="T3" fmla="*/ 1 h 1"/>
                  <a:gd name="T4" fmla="*/ 4 w 6"/>
                  <a:gd name="T5" fmla="*/ 0 h 1"/>
                  <a:gd name="T6" fmla="*/ 0 w 6"/>
                  <a:gd name="T7" fmla="*/ 0 h 1"/>
                  <a:gd name="T8" fmla="*/ 0 w 6"/>
                  <a:gd name="T9" fmla="*/ 0 h 1"/>
                  <a:gd name="T10" fmla="*/ 3 w 6"/>
                  <a:gd name="T11" fmla="*/ 1 h 1"/>
                  <a:gd name="T12" fmla="*/ 6 w 6"/>
                  <a:gd name="T13" fmla="*/ 1 h 1"/>
                  <a:gd name="T14" fmla="*/ 6 w 6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1">
                    <a:moveTo>
                      <a:pt x="6" y="1"/>
                    </a:moveTo>
                    <a:lnTo>
                      <a:pt x="6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1"/>
                    </a:lnTo>
                    <a:lnTo>
                      <a:pt x="6" y="1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19" name="Freeform 111">
                <a:extLst>
                  <a:ext uri="{FF2B5EF4-FFF2-40B4-BE49-F238E27FC236}">
                    <a16:creationId xmlns:a16="http://schemas.microsoft.com/office/drawing/2014/main" id="{2545F1F0-6522-15A2-217C-4EEAA73222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6" y="1234"/>
                <a:ext cx="5" cy="1"/>
              </a:xfrm>
              <a:custGeom>
                <a:avLst/>
                <a:gdLst>
                  <a:gd name="T0" fmla="*/ 18 w 19"/>
                  <a:gd name="T1" fmla="*/ 0 h 4"/>
                  <a:gd name="T2" fmla="*/ 18 w 19"/>
                  <a:gd name="T3" fmla="*/ 0 h 4"/>
                  <a:gd name="T4" fmla="*/ 13 w 19"/>
                  <a:gd name="T5" fmla="*/ 1 h 4"/>
                  <a:gd name="T6" fmla="*/ 8 w 19"/>
                  <a:gd name="T7" fmla="*/ 1 h 4"/>
                  <a:gd name="T8" fmla="*/ 4 w 19"/>
                  <a:gd name="T9" fmla="*/ 1 h 4"/>
                  <a:gd name="T10" fmla="*/ 0 w 19"/>
                  <a:gd name="T11" fmla="*/ 2 h 4"/>
                  <a:gd name="T12" fmla="*/ 0 w 19"/>
                  <a:gd name="T13" fmla="*/ 2 h 4"/>
                  <a:gd name="T14" fmla="*/ 9 w 19"/>
                  <a:gd name="T15" fmla="*/ 2 h 4"/>
                  <a:gd name="T16" fmla="*/ 17 w 19"/>
                  <a:gd name="T17" fmla="*/ 2 h 4"/>
                  <a:gd name="T18" fmla="*/ 17 w 19"/>
                  <a:gd name="T19" fmla="*/ 2 h 4"/>
                  <a:gd name="T20" fmla="*/ 17 w 19"/>
                  <a:gd name="T21" fmla="*/ 2 h 4"/>
                  <a:gd name="T22" fmla="*/ 14 w 19"/>
                  <a:gd name="T23" fmla="*/ 4 h 4"/>
                  <a:gd name="T24" fmla="*/ 14 w 19"/>
                  <a:gd name="T25" fmla="*/ 4 h 4"/>
                  <a:gd name="T26" fmla="*/ 18 w 19"/>
                  <a:gd name="T27" fmla="*/ 4 h 4"/>
                  <a:gd name="T28" fmla="*/ 19 w 19"/>
                  <a:gd name="T29" fmla="*/ 4 h 4"/>
                  <a:gd name="T30" fmla="*/ 19 w 19"/>
                  <a:gd name="T31" fmla="*/ 1 h 4"/>
                  <a:gd name="T32" fmla="*/ 18 w 19"/>
                  <a:gd name="T33" fmla="*/ 0 h 4"/>
                  <a:gd name="T34" fmla="*/ 18 w 19"/>
                  <a:gd name="T3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9" h="4">
                    <a:moveTo>
                      <a:pt x="18" y="0"/>
                    </a:moveTo>
                    <a:lnTo>
                      <a:pt x="18" y="0"/>
                    </a:lnTo>
                    <a:lnTo>
                      <a:pt x="13" y="1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9" y="2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8" y="4"/>
                    </a:lnTo>
                    <a:lnTo>
                      <a:pt x="19" y="4"/>
                    </a:lnTo>
                    <a:lnTo>
                      <a:pt x="19" y="1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0" name="Freeform 112">
                <a:extLst>
                  <a:ext uri="{FF2B5EF4-FFF2-40B4-BE49-F238E27FC236}">
                    <a16:creationId xmlns:a16="http://schemas.microsoft.com/office/drawing/2014/main" id="{76DA5347-EED6-B835-098B-F6256963C6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8" y="1250"/>
                <a:ext cx="1" cy="1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0 h 3"/>
                  <a:gd name="T4" fmla="*/ 1 w 3"/>
                  <a:gd name="T5" fmla="*/ 0 h 3"/>
                  <a:gd name="T6" fmla="*/ 1 w 3"/>
                  <a:gd name="T7" fmla="*/ 1 h 3"/>
                  <a:gd name="T8" fmla="*/ 0 w 3"/>
                  <a:gd name="T9" fmla="*/ 3 h 3"/>
                  <a:gd name="T10" fmla="*/ 0 w 3"/>
                  <a:gd name="T11" fmla="*/ 3 h 3"/>
                  <a:gd name="T12" fmla="*/ 0 w 3"/>
                  <a:gd name="T13" fmla="*/ 3 h 3"/>
                  <a:gd name="T14" fmla="*/ 0 w 3"/>
                  <a:gd name="T15" fmla="*/ 3 h 3"/>
                  <a:gd name="T16" fmla="*/ 1 w 3"/>
                  <a:gd name="T17" fmla="*/ 3 h 3"/>
                  <a:gd name="T18" fmla="*/ 2 w 3"/>
                  <a:gd name="T19" fmla="*/ 1 h 3"/>
                  <a:gd name="T20" fmla="*/ 3 w 3"/>
                  <a:gd name="T21" fmla="*/ 0 h 3"/>
                  <a:gd name="T22" fmla="*/ 3 w 3"/>
                  <a:gd name="T2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lnTo>
                      <a:pt x="3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1" name="Freeform 113">
                <a:extLst>
                  <a:ext uri="{FF2B5EF4-FFF2-40B4-BE49-F238E27FC236}">
                    <a16:creationId xmlns:a16="http://schemas.microsoft.com/office/drawing/2014/main" id="{37579A17-1C66-82A6-9BA8-25EA403E0D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" y="1251"/>
                <a:ext cx="2" cy="0"/>
              </a:xfrm>
              <a:custGeom>
                <a:avLst/>
                <a:gdLst>
                  <a:gd name="T0" fmla="*/ 7 w 7"/>
                  <a:gd name="T1" fmla="*/ 0 h 2"/>
                  <a:gd name="T2" fmla="*/ 7 w 7"/>
                  <a:gd name="T3" fmla="*/ 0 h 2"/>
                  <a:gd name="T4" fmla="*/ 3 w 7"/>
                  <a:gd name="T5" fmla="*/ 0 h 2"/>
                  <a:gd name="T6" fmla="*/ 0 w 7"/>
                  <a:gd name="T7" fmla="*/ 0 h 2"/>
                  <a:gd name="T8" fmla="*/ 0 w 7"/>
                  <a:gd name="T9" fmla="*/ 0 h 2"/>
                  <a:gd name="T10" fmla="*/ 3 w 7"/>
                  <a:gd name="T11" fmla="*/ 2 h 2"/>
                  <a:gd name="T12" fmla="*/ 7 w 7"/>
                  <a:gd name="T13" fmla="*/ 0 h 2"/>
                  <a:gd name="T14" fmla="*/ 7 w 7"/>
                  <a:gd name="T1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2">
                    <a:moveTo>
                      <a:pt x="7" y="0"/>
                    </a:move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2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2" name="Freeform 114">
                <a:extLst>
                  <a:ext uri="{FF2B5EF4-FFF2-40B4-BE49-F238E27FC236}">
                    <a16:creationId xmlns:a16="http://schemas.microsoft.com/office/drawing/2014/main" id="{9D9C2289-B620-EAC5-CA4D-012D776807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1" y="1233"/>
                <a:ext cx="2" cy="1"/>
              </a:xfrm>
              <a:custGeom>
                <a:avLst/>
                <a:gdLst>
                  <a:gd name="T0" fmla="*/ 5 w 5"/>
                  <a:gd name="T1" fmla="*/ 2 h 2"/>
                  <a:gd name="T2" fmla="*/ 3 w 5"/>
                  <a:gd name="T3" fmla="*/ 0 h 2"/>
                  <a:gd name="T4" fmla="*/ 3 w 5"/>
                  <a:gd name="T5" fmla="*/ 0 h 2"/>
                  <a:gd name="T6" fmla="*/ 2 w 5"/>
                  <a:gd name="T7" fmla="*/ 1 h 2"/>
                  <a:gd name="T8" fmla="*/ 0 w 5"/>
                  <a:gd name="T9" fmla="*/ 2 h 2"/>
                  <a:gd name="T10" fmla="*/ 0 w 5"/>
                  <a:gd name="T11" fmla="*/ 2 h 2"/>
                  <a:gd name="T12" fmla="*/ 3 w 5"/>
                  <a:gd name="T13" fmla="*/ 2 h 2"/>
                  <a:gd name="T14" fmla="*/ 5 w 5"/>
                  <a:gd name="T15" fmla="*/ 2 h 2"/>
                  <a:gd name="T16" fmla="*/ 5 w 5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2">
                    <a:moveTo>
                      <a:pt x="5" y="2"/>
                    </a:moveTo>
                    <a:lnTo>
                      <a:pt x="3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3" name="Freeform 115">
                <a:extLst>
                  <a:ext uri="{FF2B5EF4-FFF2-40B4-BE49-F238E27FC236}">
                    <a16:creationId xmlns:a16="http://schemas.microsoft.com/office/drawing/2014/main" id="{3972BA03-85F9-BB6F-1E2B-16F4440C03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6" y="1247"/>
                <a:ext cx="2" cy="0"/>
              </a:xfrm>
              <a:custGeom>
                <a:avLst/>
                <a:gdLst>
                  <a:gd name="T0" fmla="*/ 3 w 5"/>
                  <a:gd name="T1" fmla="*/ 0 h 4"/>
                  <a:gd name="T2" fmla="*/ 3 w 5"/>
                  <a:gd name="T3" fmla="*/ 0 h 4"/>
                  <a:gd name="T4" fmla="*/ 3 w 5"/>
                  <a:gd name="T5" fmla="*/ 3 h 4"/>
                  <a:gd name="T6" fmla="*/ 2 w 5"/>
                  <a:gd name="T7" fmla="*/ 3 h 4"/>
                  <a:gd name="T8" fmla="*/ 0 w 5"/>
                  <a:gd name="T9" fmla="*/ 4 h 4"/>
                  <a:gd name="T10" fmla="*/ 0 w 5"/>
                  <a:gd name="T11" fmla="*/ 4 h 4"/>
                  <a:gd name="T12" fmla="*/ 3 w 5"/>
                  <a:gd name="T13" fmla="*/ 4 h 4"/>
                  <a:gd name="T14" fmla="*/ 5 w 5"/>
                  <a:gd name="T15" fmla="*/ 3 h 4"/>
                  <a:gd name="T16" fmla="*/ 5 w 5"/>
                  <a:gd name="T17" fmla="*/ 1 h 4"/>
                  <a:gd name="T18" fmla="*/ 3 w 5"/>
                  <a:gd name="T19" fmla="*/ 0 h 4"/>
                  <a:gd name="T20" fmla="*/ 3 w 5"/>
                  <a:gd name="T2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" h="4">
                    <a:moveTo>
                      <a:pt x="3" y="0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4" name="Freeform 116">
                <a:extLst>
                  <a:ext uri="{FF2B5EF4-FFF2-40B4-BE49-F238E27FC236}">
                    <a16:creationId xmlns:a16="http://schemas.microsoft.com/office/drawing/2014/main" id="{510D3C42-8CB5-7CA2-5F55-DA07A4AE0C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1" y="1254"/>
                <a:ext cx="2" cy="1"/>
              </a:xfrm>
              <a:custGeom>
                <a:avLst/>
                <a:gdLst>
                  <a:gd name="T0" fmla="*/ 7 w 7"/>
                  <a:gd name="T1" fmla="*/ 0 h 3"/>
                  <a:gd name="T2" fmla="*/ 7 w 7"/>
                  <a:gd name="T3" fmla="*/ 0 h 3"/>
                  <a:gd name="T4" fmla="*/ 4 w 7"/>
                  <a:gd name="T5" fmla="*/ 0 h 3"/>
                  <a:gd name="T6" fmla="*/ 2 w 7"/>
                  <a:gd name="T7" fmla="*/ 0 h 3"/>
                  <a:gd name="T8" fmla="*/ 0 w 7"/>
                  <a:gd name="T9" fmla="*/ 3 h 3"/>
                  <a:gd name="T10" fmla="*/ 0 w 7"/>
                  <a:gd name="T11" fmla="*/ 3 h 3"/>
                  <a:gd name="T12" fmla="*/ 3 w 7"/>
                  <a:gd name="T13" fmla="*/ 2 h 3"/>
                  <a:gd name="T14" fmla="*/ 7 w 7"/>
                  <a:gd name="T15" fmla="*/ 0 h 3"/>
                  <a:gd name="T16" fmla="*/ 7 w 7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3">
                    <a:moveTo>
                      <a:pt x="7" y="0"/>
                    </a:moveTo>
                    <a:lnTo>
                      <a:pt x="7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2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5" name="Freeform 117">
                <a:extLst>
                  <a:ext uri="{FF2B5EF4-FFF2-40B4-BE49-F238E27FC236}">
                    <a16:creationId xmlns:a16="http://schemas.microsoft.com/office/drawing/2014/main" id="{402BF5F0-54AB-5642-CE9D-AF059004E0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2" y="1253"/>
                <a:ext cx="4" cy="2"/>
              </a:xfrm>
              <a:custGeom>
                <a:avLst/>
                <a:gdLst>
                  <a:gd name="T0" fmla="*/ 15 w 15"/>
                  <a:gd name="T1" fmla="*/ 3 h 7"/>
                  <a:gd name="T2" fmla="*/ 15 w 15"/>
                  <a:gd name="T3" fmla="*/ 3 h 7"/>
                  <a:gd name="T4" fmla="*/ 13 w 15"/>
                  <a:gd name="T5" fmla="*/ 2 h 7"/>
                  <a:gd name="T6" fmla="*/ 11 w 15"/>
                  <a:gd name="T7" fmla="*/ 3 h 7"/>
                  <a:gd name="T8" fmla="*/ 10 w 15"/>
                  <a:gd name="T9" fmla="*/ 3 h 7"/>
                  <a:gd name="T10" fmla="*/ 9 w 15"/>
                  <a:gd name="T11" fmla="*/ 3 h 7"/>
                  <a:gd name="T12" fmla="*/ 9 w 15"/>
                  <a:gd name="T13" fmla="*/ 3 h 7"/>
                  <a:gd name="T14" fmla="*/ 9 w 15"/>
                  <a:gd name="T15" fmla="*/ 2 h 7"/>
                  <a:gd name="T16" fmla="*/ 10 w 15"/>
                  <a:gd name="T17" fmla="*/ 2 h 7"/>
                  <a:gd name="T18" fmla="*/ 13 w 15"/>
                  <a:gd name="T19" fmla="*/ 0 h 7"/>
                  <a:gd name="T20" fmla="*/ 13 w 15"/>
                  <a:gd name="T21" fmla="*/ 0 h 7"/>
                  <a:gd name="T22" fmla="*/ 9 w 15"/>
                  <a:gd name="T23" fmla="*/ 0 h 7"/>
                  <a:gd name="T24" fmla="*/ 6 w 15"/>
                  <a:gd name="T25" fmla="*/ 3 h 7"/>
                  <a:gd name="T26" fmla="*/ 6 w 15"/>
                  <a:gd name="T27" fmla="*/ 3 h 7"/>
                  <a:gd name="T28" fmla="*/ 8 w 15"/>
                  <a:gd name="T29" fmla="*/ 3 h 7"/>
                  <a:gd name="T30" fmla="*/ 9 w 15"/>
                  <a:gd name="T31" fmla="*/ 4 h 7"/>
                  <a:gd name="T32" fmla="*/ 9 w 15"/>
                  <a:gd name="T33" fmla="*/ 4 h 7"/>
                  <a:gd name="T34" fmla="*/ 6 w 15"/>
                  <a:gd name="T35" fmla="*/ 5 h 7"/>
                  <a:gd name="T36" fmla="*/ 4 w 15"/>
                  <a:gd name="T37" fmla="*/ 5 h 7"/>
                  <a:gd name="T38" fmla="*/ 1 w 15"/>
                  <a:gd name="T39" fmla="*/ 5 h 7"/>
                  <a:gd name="T40" fmla="*/ 0 w 15"/>
                  <a:gd name="T41" fmla="*/ 5 h 7"/>
                  <a:gd name="T42" fmla="*/ 0 w 15"/>
                  <a:gd name="T43" fmla="*/ 5 h 7"/>
                  <a:gd name="T44" fmla="*/ 3 w 15"/>
                  <a:gd name="T45" fmla="*/ 5 h 7"/>
                  <a:gd name="T46" fmla="*/ 4 w 15"/>
                  <a:gd name="T47" fmla="*/ 7 h 7"/>
                  <a:gd name="T48" fmla="*/ 4 w 15"/>
                  <a:gd name="T49" fmla="*/ 7 h 7"/>
                  <a:gd name="T50" fmla="*/ 8 w 15"/>
                  <a:gd name="T51" fmla="*/ 7 h 7"/>
                  <a:gd name="T52" fmla="*/ 10 w 15"/>
                  <a:gd name="T53" fmla="*/ 5 h 7"/>
                  <a:gd name="T54" fmla="*/ 14 w 15"/>
                  <a:gd name="T55" fmla="*/ 7 h 7"/>
                  <a:gd name="T56" fmla="*/ 14 w 15"/>
                  <a:gd name="T57" fmla="*/ 7 h 7"/>
                  <a:gd name="T58" fmla="*/ 13 w 15"/>
                  <a:gd name="T59" fmla="*/ 5 h 7"/>
                  <a:gd name="T60" fmla="*/ 13 w 15"/>
                  <a:gd name="T61" fmla="*/ 4 h 7"/>
                  <a:gd name="T62" fmla="*/ 15 w 15"/>
                  <a:gd name="T63" fmla="*/ 3 h 7"/>
                  <a:gd name="T64" fmla="*/ 15 w 15"/>
                  <a:gd name="T65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" h="7">
                    <a:moveTo>
                      <a:pt x="15" y="3"/>
                    </a:moveTo>
                    <a:lnTo>
                      <a:pt x="15" y="3"/>
                    </a:lnTo>
                    <a:lnTo>
                      <a:pt x="13" y="2"/>
                    </a:lnTo>
                    <a:lnTo>
                      <a:pt x="11" y="3"/>
                    </a:lnTo>
                    <a:lnTo>
                      <a:pt x="10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6" y="5"/>
                    </a:lnTo>
                    <a:lnTo>
                      <a:pt x="4" y="5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3" y="5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8" y="7"/>
                    </a:lnTo>
                    <a:lnTo>
                      <a:pt x="10" y="5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3" y="5"/>
                    </a:lnTo>
                    <a:lnTo>
                      <a:pt x="13" y="4"/>
                    </a:lnTo>
                    <a:lnTo>
                      <a:pt x="15" y="3"/>
                    </a:lnTo>
                    <a:lnTo>
                      <a:pt x="15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6" name="Freeform 118">
                <a:extLst>
                  <a:ext uri="{FF2B5EF4-FFF2-40B4-BE49-F238E27FC236}">
                    <a16:creationId xmlns:a16="http://schemas.microsoft.com/office/drawing/2014/main" id="{FABAF826-504B-B16D-B220-D3F8AD0CFF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8" y="1253"/>
                <a:ext cx="1" cy="1"/>
              </a:xfrm>
              <a:custGeom>
                <a:avLst/>
                <a:gdLst>
                  <a:gd name="T0" fmla="*/ 6 w 6"/>
                  <a:gd name="T1" fmla="*/ 1 h 3"/>
                  <a:gd name="T2" fmla="*/ 3 w 6"/>
                  <a:gd name="T3" fmla="*/ 0 h 3"/>
                  <a:gd name="T4" fmla="*/ 3 w 6"/>
                  <a:gd name="T5" fmla="*/ 0 h 3"/>
                  <a:gd name="T6" fmla="*/ 1 w 6"/>
                  <a:gd name="T7" fmla="*/ 1 h 3"/>
                  <a:gd name="T8" fmla="*/ 0 w 6"/>
                  <a:gd name="T9" fmla="*/ 2 h 3"/>
                  <a:gd name="T10" fmla="*/ 0 w 6"/>
                  <a:gd name="T11" fmla="*/ 2 h 3"/>
                  <a:gd name="T12" fmla="*/ 1 w 6"/>
                  <a:gd name="T13" fmla="*/ 2 h 3"/>
                  <a:gd name="T14" fmla="*/ 3 w 6"/>
                  <a:gd name="T15" fmla="*/ 2 h 3"/>
                  <a:gd name="T16" fmla="*/ 5 w 6"/>
                  <a:gd name="T17" fmla="*/ 2 h 3"/>
                  <a:gd name="T18" fmla="*/ 3 w 6"/>
                  <a:gd name="T19" fmla="*/ 3 h 3"/>
                  <a:gd name="T20" fmla="*/ 3 w 6"/>
                  <a:gd name="T21" fmla="*/ 3 h 3"/>
                  <a:gd name="T22" fmla="*/ 5 w 6"/>
                  <a:gd name="T23" fmla="*/ 3 h 3"/>
                  <a:gd name="T24" fmla="*/ 6 w 6"/>
                  <a:gd name="T25" fmla="*/ 2 h 3"/>
                  <a:gd name="T26" fmla="*/ 6 w 6"/>
                  <a:gd name="T27" fmla="*/ 1 h 3"/>
                  <a:gd name="T28" fmla="*/ 6 w 6"/>
                  <a:gd name="T2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" h="3">
                    <a:moveTo>
                      <a:pt x="6" y="1"/>
                    </a:moveTo>
                    <a:lnTo>
                      <a:pt x="3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3" y="2"/>
                    </a:lnTo>
                    <a:lnTo>
                      <a:pt x="5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7" name="Freeform 119">
                <a:extLst>
                  <a:ext uri="{FF2B5EF4-FFF2-40B4-BE49-F238E27FC236}">
                    <a16:creationId xmlns:a16="http://schemas.microsoft.com/office/drawing/2014/main" id="{318EFD6B-95F4-23A6-AF0B-5754AD0486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1253"/>
                <a:ext cx="2" cy="1"/>
              </a:xfrm>
              <a:custGeom>
                <a:avLst/>
                <a:gdLst>
                  <a:gd name="T0" fmla="*/ 4 w 6"/>
                  <a:gd name="T1" fmla="*/ 0 h 5"/>
                  <a:gd name="T2" fmla="*/ 4 w 6"/>
                  <a:gd name="T3" fmla="*/ 0 h 5"/>
                  <a:gd name="T4" fmla="*/ 3 w 6"/>
                  <a:gd name="T5" fmla="*/ 3 h 5"/>
                  <a:gd name="T6" fmla="*/ 0 w 6"/>
                  <a:gd name="T7" fmla="*/ 4 h 5"/>
                  <a:gd name="T8" fmla="*/ 1 w 6"/>
                  <a:gd name="T9" fmla="*/ 5 h 5"/>
                  <a:gd name="T10" fmla="*/ 1 w 6"/>
                  <a:gd name="T11" fmla="*/ 5 h 5"/>
                  <a:gd name="T12" fmla="*/ 4 w 6"/>
                  <a:gd name="T13" fmla="*/ 5 h 5"/>
                  <a:gd name="T14" fmla="*/ 4 w 6"/>
                  <a:gd name="T15" fmla="*/ 5 h 5"/>
                  <a:gd name="T16" fmla="*/ 4 w 6"/>
                  <a:gd name="T17" fmla="*/ 4 h 5"/>
                  <a:gd name="T18" fmla="*/ 6 w 6"/>
                  <a:gd name="T19" fmla="*/ 3 h 5"/>
                  <a:gd name="T20" fmla="*/ 6 w 6"/>
                  <a:gd name="T21" fmla="*/ 3 h 5"/>
                  <a:gd name="T22" fmla="*/ 5 w 6"/>
                  <a:gd name="T23" fmla="*/ 2 h 5"/>
                  <a:gd name="T24" fmla="*/ 4 w 6"/>
                  <a:gd name="T25" fmla="*/ 0 h 5"/>
                  <a:gd name="T26" fmla="*/ 4 w 6"/>
                  <a:gd name="T2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" h="5">
                    <a:moveTo>
                      <a:pt x="4" y="0"/>
                    </a:moveTo>
                    <a:lnTo>
                      <a:pt x="4" y="0"/>
                    </a:lnTo>
                    <a:lnTo>
                      <a:pt x="3" y="3"/>
                    </a:lnTo>
                    <a:lnTo>
                      <a:pt x="0" y="4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5" y="2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8" name="Freeform 120">
                <a:extLst>
                  <a:ext uri="{FF2B5EF4-FFF2-40B4-BE49-F238E27FC236}">
                    <a16:creationId xmlns:a16="http://schemas.microsoft.com/office/drawing/2014/main" id="{2494E999-9135-DE83-1E94-5891510864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3" y="1253"/>
                <a:ext cx="2" cy="1"/>
              </a:xfrm>
              <a:custGeom>
                <a:avLst/>
                <a:gdLst>
                  <a:gd name="T0" fmla="*/ 8 w 9"/>
                  <a:gd name="T1" fmla="*/ 0 h 4"/>
                  <a:gd name="T2" fmla="*/ 8 w 9"/>
                  <a:gd name="T3" fmla="*/ 0 h 4"/>
                  <a:gd name="T4" fmla="*/ 4 w 9"/>
                  <a:gd name="T5" fmla="*/ 1 h 4"/>
                  <a:gd name="T6" fmla="*/ 0 w 9"/>
                  <a:gd name="T7" fmla="*/ 3 h 4"/>
                  <a:gd name="T8" fmla="*/ 0 w 9"/>
                  <a:gd name="T9" fmla="*/ 3 h 4"/>
                  <a:gd name="T10" fmla="*/ 5 w 9"/>
                  <a:gd name="T11" fmla="*/ 3 h 4"/>
                  <a:gd name="T12" fmla="*/ 7 w 9"/>
                  <a:gd name="T13" fmla="*/ 3 h 4"/>
                  <a:gd name="T14" fmla="*/ 9 w 9"/>
                  <a:gd name="T15" fmla="*/ 4 h 4"/>
                  <a:gd name="T16" fmla="*/ 9 w 9"/>
                  <a:gd name="T17" fmla="*/ 4 h 4"/>
                  <a:gd name="T18" fmla="*/ 9 w 9"/>
                  <a:gd name="T19" fmla="*/ 3 h 4"/>
                  <a:gd name="T20" fmla="*/ 9 w 9"/>
                  <a:gd name="T21" fmla="*/ 1 h 4"/>
                  <a:gd name="T22" fmla="*/ 8 w 9"/>
                  <a:gd name="T23" fmla="*/ 0 h 4"/>
                  <a:gd name="T24" fmla="*/ 8 w 9"/>
                  <a:gd name="T2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" h="4">
                    <a:moveTo>
                      <a:pt x="8" y="0"/>
                    </a:moveTo>
                    <a:lnTo>
                      <a:pt x="8" y="0"/>
                    </a:lnTo>
                    <a:lnTo>
                      <a:pt x="4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5" y="3"/>
                    </a:lnTo>
                    <a:lnTo>
                      <a:pt x="7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9" name="Freeform 121">
                <a:extLst>
                  <a:ext uri="{FF2B5EF4-FFF2-40B4-BE49-F238E27FC236}">
                    <a16:creationId xmlns:a16="http://schemas.microsoft.com/office/drawing/2014/main" id="{92D71CBF-F5E2-3CAD-BC0E-7F9564168A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1" y="1253"/>
                <a:ext cx="1" cy="1"/>
              </a:xfrm>
              <a:custGeom>
                <a:avLst/>
                <a:gdLst>
                  <a:gd name="T0" fmla="*/ 3 w 4"/>
                  <a:gd name="T1" fmla="*/ 4 h 4"/>
                  <a:gd name="T2" fmla="*/ 3 w 4"/>
                  <a:gd name="T3" fmla="*/ 4 h 4"/>
                  <a:gd name="T4" fmla="*/ 4 w 4"/>
                  <a:gd name="T5" fmla="*/ 2 h 4"/>
                  <a:gd name="T6" fmla="*/ 3 w 4"/>
                  <a:gd name="T7" fmla="*/ 0 h 4"/>
                  <a:gd name="T8" fmla="*/ 3 w 4"/>
                  <a:gd name="T9" fmla="*/ 0 h 4"/>
                  <a:gd name="T10" fmla="*/ 0 w 4"/>
                  <a:gd name="T11" fmla="*/ 2 h 4"/>
                  <a:gd name="T12" fmla="*/ 0 w 4"/>
                  <a:gd name="T13" fmla="*/ 2 h 4"/>
                  <a:gd name="T14" fmla="*/ 3 w 4"/>
                  <a:gd name="T15" fmla="*/ 4 h 4"/>
                  <a:gd name="T16" fmla="*/ 3 w 4"/>
                  <a:gd name="T1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" h="4">
                    <a:moveTo>
                      <a:pt x="3" y="4"/>
                    </a:moveTo>
                    <a:lnTo>
                      <a:pt x="3" y="4"/>
                    </a:lnTo>
                    <a:lnTo>
                      <a:pt x="4" y="2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3" y="4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0" name="Freeform 122">
                <a:extLst>
                  <a:ext uri="{FF2B5EF4-FFF2-40B4-BE49-F238E27FC236}">
                    <a16:creationId xmlns:a16="http://schemas.microsoft.com/office/drawing/2014/main" id="{903064BF-71FF-7665-CFF6-54FFFA91F8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0" y="1253"/>
                <a:ext cx="1" cy="1"/>
              </a:xfrm>
              <a:custGeom>
                <a:avLst/>
                <a:gdLst>
                  <a:gd name="T0" fmla="*/ 4 w 4"/>
                  <a:gd name="T1" fmla="*/ 3 h 4"/>
                  <a:gd name="T2" fmla="*/ 4 w 4"/>
                  <a:gd name="T3" fmla="*/ 3 h 4"/>
                  <a:gd name="T4" fmla="*/ 3 w 4"/>
                  <a:gd name="T5" fmla="*/ 2 h 4"/>
                  <a:gd name="T6" fmla="*/ 3 w 4"/>
                  <a:gd name="T7" fmla="*/ 0 h 4"/>
                  <a:gd name="T8" fmla="*/ 3 w 4"/>
                  <a:gd name="T9" fmla="*/ 0 h 4"/>
                  <a:gd name="T10" fmla="*/ 2 w 4"/>
                  <a:gd name="T11" fmla="*/ 2 h 4"/>
                  <a:gd name="T12" fmla="*/ 0 w 4"/>
                  <a:gd name="T13" fmla="*/ 2 h 4"/>
                  <a:gd name="T14" fmla="*/ 0 w 4"/>
                  <a:gd name="T15" fmla="*/ 2 h 4"/>
                  <a:gd name="T16" fmla="*/ 0 w 4"/>
                  <a:gd name="T17" fmla="*/ 3 h 4"/>
                  <a:gd name="T18" fmla="*/ 3 w 4"/>
                  <a:gd name="T19" fmla="*/ 4 h 4"/>
                  <a:gd name="T20" fmla="*/ 4 w 4"/>
                  <a:gd name="T21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" h="4">
                    <a:moveTo>
                      <a:pt x="4" y="3"/>
                    </a:moveTo>
                    <a:lnTo>
                      <a:pt x="4" y="3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3" y="4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1" name="Freeform 123">
                <a:extLst>
                  <a:ext uri="{FF2B5EF4-FFF2-40B4-BE49-F238E27FC236}">
                    <a16:creationId xmlns:a16="http://schemas.microsoft.com/office/drawing/2014/main" id="{0B998FCE-9307-9DF3-B956-23EEBC1DB5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9" y="1254"/>
                <a:ext cx="1" cy="0"/>
              </a:xfrm>
              <a:custGeom>
                <a:avLst/>
                <a:gdLst>
                  <a:gd name="T0" fmla="*/ 6 w 6"/>
                  <a:gd name="T1" fmla="*/ 1 h 1"/>
                  <a:gd name="T2" fmla="*/ 6 w 6"/>
                  <a:gd name="T3" fmla="*/ 1 h 1"/>
                  <a:gd name="T4" fmla="*/ 4 w 6"/>
                  <a:gd name="T5" fmla="*/ 0 h 1"/>
                  <a:gd name="T6" fmla="*/ 1 w 6"/>
                  <a:gd name="T7" fmla="*/ 0 h 1"/>
                  <a:gd name="T8" fmla="*/ 0 w 6"/>
                  <a:gd name="T9" fmla="*/ 0 h 1"/>
                  <a:gd name="T10" fmla="*/ 0 w 6"/>
                  <a:gd name="T11" fmla="*/ 0 h 1"/>
                  <a:gd name="T12" fmla="*/ 3 w 6"/>
                  <a:gd name="T13" fmla="*/ 1 h 1"/>
                  <a:gd name="T14" fmla="*/ 6 w 6"/>
                  <a:gd name="T15" fmla="*/ 1 h 1"/>
                  <a:gd name="T16" fmla="*/ 6 w 6"/>
                  <a:gd name="T1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1">
                    <a:moveTo>
                      <a:pt x="6" y="1"/>
                    </a:moveTo>
                    <a:lnTo>
                      <a:pt x="6" y="1"/>
                    </a:lnTo>
                    <a:lnTo>
                      <a:pt x="4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1"/>
                    </a:lnTo>
                    <a:lnTo>
                      <a:pt x="6" y="1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2" name="Freeform 124">
                <a:extLst>
                  <a:ext uri="{FF2B5EF4-FFF2-40B4-BE49-F238E27FC236}">
                    <a16:creationId xmlns:a16="http://schemas.microsoft.com/office/drawing/2014/main" id="{7A16129E-CE01-4837-59AC-FEF1C61BC3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9" y="1253"/>
                <a:ext cx="2" cy="1"/>
              </a:xfrm>
              <a:custGeom>
                <a:avLst/>
                <a:gdLst>
                  <a:gd name="T0" fmla="*/ 5 w 6"/>
                  <a:gd name="T1" fmla="*/ 0 h 3"/>
                  <a:gd name="T2" fmla="*/ 5 w 6"/>
                  <a:gd name="T3" fmla="*/ 0 h 3"/>
                  <a:gd name="T4" fmla="*/ 2 w 6"/>
                  <a:gd name="T5" fmla="*/ 2 h 3"/>
                  <a:gd name="T6" fmla="*/ 0 w 6"/>
                  <a:gd name="T7" fmla="*/ 2 h 3"/>
                  <a:gd name="T8" fmla="*/ 0 w 6"/>
                  <a:gd name="T9" fmla="*/ 2 h 3"/>
                  <a:gd name="T10" fmla="*/ 1 w 6"/>
                  <a:gd name="T11" fmla="*/ 3 h 3"/>
                  <a:gd name="T12" fmla="*/ 2 w 6"/>
                  <a:gd name="T13" fmla="*/ 3 h 3"/>
                  <a:gd name="T14" fmla="*/ 3 w 6"/>
                  <a:gd name="T15" fmla="*/ 3 h 3"/>
                  <a:gd name="T16" fmla="*/ 5 w 6"/>
                  <a:gd name="T17" fmla="*/ 3 h 3"/>
                  <a:gd name="T18" fmla="*/ 5 w 6"/>
                  <a:gd name="T19" fmla="*/ 3 h 3"/>
                  <a:gd name="T20" fmla="*/ 6 w 6"/>
                  <a:gd name="T21" fmla="*/ 2 h 3"/>
                  <a:gd name="T22" fmla="*/ 6 w 6"/>
                  <a:gd name="T23" fmla="*/ 1 h 3"/>
                  <a:gd name="T24" fmla="*/ 5 w 6"/>
                  <a:gd name="T25" fmla="*/ 0 h 3"/>
                  <a:gd name="T26" fmla="*/ 5 w 6"/>
                  <a:gd name="T2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" h="3">
                    <a:moveTo>
                      <a:pt x="5" y="0"/>
                    </a:moveTo>
                    <a:lnTo>
                      <a:pt x="5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3" name="Freeform 125">
                <a:extLst>
                  <a:ext uri="{FF2B5EF4-FFF2-40B4-BE49-F238E27FC236}">
                    <a16:creationId xmlns:a16="http://schemas.microsoft.com/office/drawing/2014/main" id="{931A26F5-F7A7-0A57-4114-AF2E05D85E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4" y="1254"/>
                <a:ext cx="1" cy="0"/>
              </a:xfrm>
              <a:custGeom>
                <a:avLst/>
                <a:gdLst>
                  <a:gd name="T0" fmla="*/ 6 w 6"/>
                  <a:gd name="T1" fmla="*/ 1 h 2"/>
                  <a:gd name="T2" fmla="*/ 6 w 6"/>
                  <a:gd name="T3" fmla="*/ 1 h 2"/>
                  <a:gd name="T4" fmla="*/ 4 w 6"/>
                  <a:gd name="T5" fmla="*/ 0 h 2"/>
                  <a:gd name="T6" fmla="*/ 0 w 6"/>
                  <a:gd name="T7" fmla="*/ 1 h 2"/>
                  <a:gd name="T8" fmla="*/ 4 w 6"/>
                  <a:gd name="T9" fmla="*/ 2 h 2"/>
                  <a:gd name="T10" fmla="*/ 6 w 6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2">
                    <a:moveTo>
                      <a:pt x="6" y="1"/>
                    </a:moveTo>
                    <a:lnTo>
                      <a:pt x="6" y="1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4" y="2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4" name="Freeform 126">
                <a:extLst>
                  <a:ext uri="{FF2B5EF4-FFF2-40B4-BE49-F238E27FC236}">
                    <a16:creationId xmlns:a16="http://schemas.microsoft.com/office/drawing/2014/main" id="{59E4878B-0ED5-505B-8836-1930858B6B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0" y="1254"/>
                <a:ext cx="2" cy="1"/>
              </a:xfrm>
              <a:custGeom>
                <a:avLst/>
                <a:gdLst>
                  <a:gd name="T0" fmla="*/ 8 w 8"/>
                  <a:gd name="T1" fmla="*/ 0 h 3"/>
                  <a:gd name="T2" fmla="*/ 8 w 8"/>
                  <a:gd name="T3" fmla="*/ 0 h 3"/>
                  <a:gd name="T4" fmla="*/ 0 w 8"/>
                  <a:gd name="T5" fmla="*/ 0 h 3"/>
                  <a:gd name="T6" fmla="*/ 0 w 8"/>
                  <a:gd name="T7" fmla="*/ 0 h 3"/>
                  <a:gd name="T8" fmla="*/ 0 w 8"/>
                  <a:gd name="T9" fmla="*/ 0 h 3"/>
                  <a:gd name="T10" fmla="*/ 1 w 8"/>
                  <a:gd name="T11" fmla="*/ 1 h 3"/>
                  <a:gd name="T12" fmla="*/ 3 w 8"/>
                  <a:gd name="T13" fmla="*/ 1 h 3"/>
                  <a:gd name="T14" fmla="*/ 3 w 8"/>
                  <a:gd name="T15" fmla="*/ 3 h 3"/>
                  <a:gd name="T16" fmla="*/ 3 w 8"/>
                  <a:gd name="T17" fmla="*/ 3 h 3"/>
                  <a:gd name="T18" fmla="*/ 4 w 8"/>
                  <a:gd name="T19" fmla="*/ 3 h 3"/>
                  <a:gd name="T20" fmla="*/ 4 w 8"/>
                  <a:gd name="T21" fmla="*/ 1 h 3"/>
                  <a:gd name="T22" fmla="*/ 4 w 8"/>
                  <a:gd name="T23" fmla="*/ 1 h 3"/>
                  <a:gd name="T24" fmla="*/ 6 w 8"/>
                  <a:gd name="T25" fmla="*/ 1 h 3"/>
                  <a:gd name="T26" fmla="*/ 8 w 8"/>
                  <a:gd name="T27" fmla="*/ 1 h 3"/>
                  <a:gd name="T28" fmla="*/ 8 w 8"/>
                  <a:gd name="T29" fmla="*/ 0 h 3"/>
                  <a:gd name="T30" fmla="*/ 8 w 8"/>
                  <a:gd name="T3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" h="3">
                    <a:moveTo>
                      <a:pt x="8" y="0"/>
                    </a:moveTo>
                    <a:lnTo>
                      <a:pt x="8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6" y="1"/>
                    </a:lnTo>
                    <a:lnTo>
                      <a:pt x="8" y="1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5" name="Freeform 127">
                <a:extLst>
                  <a:ext uri="{FF2B5EF4-FFF2-40B4-BE49-F238E27FC236}">
                    <a16:creationId xmlns:a16="http://schemas.microsoft.com/office/drawing/2014/main" id="{567EBB17-43FD-4309-473D-353D56A084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9" y="1255"/>
                <a:ext cx="1" cy="1"/>
              </a:xfrm>
              <a:custGeom>
                <a:avLst/>
                <a:gdLst>
                  <a:gd name="T0" fmla="*/ 4 w 5"/>
                  <a:gd name="T1" fmla="*/ 0 h 3"/>
                  <a:gd name="T2" fmla="*/ 4 w 5"/>
                  <a:gd name="T3" fmla="*/ 0 h 3"/>
                  <a:gd name="T4" fmla="*/ 1 w 5"/>
                  <a:gd name="T5" fmla="*/ 0 h 3"/>
                  <a:gd name="T6" fmla="*/ 0 w 5"/>
                  <a:gd name="T7" fmla="*/ 1 h 3"/>
                  <a:gd name="T8" fmla="*/ 0 w 5"/>
                  <a:gd name="T9" fmla="*/ 1 h 3"/>
                  <a:gd name="T10" fmla="*/ 1 w 5"/>
                  <a:gd name="T11" fmla="*/ 3 h 3"/>
                  <a:gd name="T12" fmla="*/ 4 w 5"/>
                  <a:gd name="T13" fmla="*/ 3 h 3"/>
                  <a:gd name="T14" fmla="*/ 4 w 5"/>
                  <a:gd name="T15" fmla="*/ 3 h 3"/>
                  <a:gd name="T16" fmla="*/ 5 w 5"/>
                  <a:gd name="T17" fmla="*/ 3 h 3"/>
                  <a:gd name="T18" fmla="*/ 4 w 5"/>
                  <a:gd name="T19" fmla="*/ 1 h 3"/>
                  <a:gd name="T20" fmla="*/ 4 w 5"/>
                  <a:gd name="T21" fmla="*/ 1 h 3"/>
                  <a:gd name="T22" fmla="*/ 4 w 5"/>
                  <a:gd name="T23" fmla="*/ 0 h 3"/>
                  <a:gd name="T24" fmla="*/ 4 w 5"/>
                  <a:gd name="T2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" h="3">
                    <a:moveTo>
                      <a:pt x="4" y="0"/>
                    </a:moveTo>
                    <a:lnTo>
                      <a:pt x="4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3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6" name="Freeform 128">
                <a:extLst>
                  <a:ext uri="{FF2B5EF4-FFF2-40B4-BE49-F238E27FC236}">
                    <a16:creationId xmlns:a16="http://schemas.microsoft.com/office/drawing/2014/main" id="{97F2496A-4923-C01E-A08D-09469E6C3E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3" y="1254"/>
                <a:ext cx="4" cy="1"/>
              </a:xfrm>
              <a:custGeom>
                <a:avLst/>
                <a:gdLst>
                  <a:gd name="T0" fmla="*/ 13 w 18"/>
                  <a:gd name="T1" fmla="*/ 0 h 6"/>
                  <a:gd name="T2" fmla="*/ 13 w 18"/>
                  <a:gd name="T3" fmla="*/ 0 h 6"/>
                  <a:gd name="T4" fmla="*/ 9 w 18"/>
                  <a:gd name="T5" fmla="*/ 1 h 6"/>
                  <a:gd name="T6" fmla="*/ 7 w 18"/>
                  <a:gd name="T7" fmla="*/ 1 h 6"/>
                  <a:gd name="T8" fmla="*/ 0 w 18"/>
                  <a:gd name="T9" fmla="*/ 1 h 6"/>
                  <a:gd name="T10" fmla="*/ 0 w 18"/>
                  <a:gd name="T11" fmla="*/ 1 h 6"/>
                  <a:gd name="T12" fmla="*/ 0 w 18"/>
                  <a:gd name="T13" fmla="*/ 2 h 6"/>
                  <a:gd name="T14" fmla="*/ 0 w 18"/>
                  <a:gd name="T15" fmla="*/ 2 h 6"/>
                  <a:gd name="T16" fmla="*/ 3 w 18"/>
                  <a:gd name="T17" fmla="*/ 4 h 6"/>
                  <a:gd name="T18" fmla="*/ 5 w 18"/>
                  <a:gd name="T19" fmla="*/ 5 h 6"/>
                  <a:gd name="T20" fmla="*/ 8 w 18"/>
                  <a:gd name="T21" fmla="*/ 6 h 6"/>
                  <a:gd name="T22" fmla="*/ 8 w 18"/>
                  <a:gd name="T23" fmla="*/ 6 h 6"/>
                  <a:gd name="T24" fmla="*/ 8 w 18"/>
                  <a:gd name="T25" fmla="*/ 4 h 6"/>
                  <a:gd name="T26" fmla="*/ 12 w 18"/>
                  <a:gd name="T27" fmla="*/ 2 h 6"/>
                  <a:gd name="T28" fmla="*/ 12 w 18"/>
                  <a:gd name="T29" fmla="*/ 2 h 6"/>
                  <a:gd name="T30" fmla="*/ 14 w 18"/>
                  <a:gd name="T31" fmla="*/ 5 h 6"/>
                  <a:gd name="T32" fmla="*/ 18 w 18"/>
                  <a:gd name="T33" fmla="*/ 5 h 6"/>
                  <a:gd name="T34" fmla="*/ 18 w 18"/>
                  <a:gd name="T35" fmla="*/ 5 h 6"/>
                  <a:gd name="T36" fmla="*/ 18 w 18"/>
                  <a:gd name="T37" fmla="*/ 4 h 6"/>
                  <a:gd name="T38" fmla="*/ 17 w 18"/>
                  <a:gd name="T39" fmla="*/ 2 h 6"/>
                  <a:gd name="T40" fmla="*/ 13 w 18"/>
                  <a:gd name="T41" fmla="*/ 0 h 6"/>
                  <a:gd name="T42" fmla="*/ 13 w 18"/>
                  <a:gd name="T4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8" h="6">
                    <a:moveTo>
                      <a:pt x="13" y="0"/>
                    </a:moveTo>
                    <a:lnTo>
                      <a:pt x="13" y="0"/>
                    </a:lnTo>
                    <a:lnTo>
                      <a:pt x="9" y="1"/>
                    </a:lnTo>
                    <a:lnTo>
                      <a:pt x="7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3" y="4"/>
                    </a:lnTo>
                    <a:lnTo>
                      <a:pt x="5" y="5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4" y="5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8" y="4"/>
                    </a:lnTo>
                    <a:lnTo>
                      <a:pt x="17" y="2"/>
                    </a:lnTo>
                    <a:lnTo>
                      <a:pt x="13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7" name="Freeform 129">
                <a:extLst>
                  <a:ext uri="{FF2B5EF4-FFF2-40B4-BE49-F238E27FC236}">
                    <a16:creationId xmlns:a16="http://schemas.microsoft.com/office/drawing/2014/main" id="{F4A2F8C7-3D00-B7A8-2D91-7F3C9A0C9E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3" y="1255"/>
                <a:ext cx="2" cy="1"/>
              </a:xfrm>
              <a:custGeom>
                <a:avLst/>
                <a:gdLst>
                  <a:gd name="T0" fmla="*/ 9 w 9"/>
                  <a:gd name="T1" fmla="*/ 0 h 1"/>
                  <a:gd name="T2" fmla="*/ 9 w 9"/>
                  <a:gd name="T3" fmla="*/ 0 h 1"/>
                  <a:gd name="T4" fmla="*/ 5 w 9"/>
                  <a:gd name="T5" fmla="*/ 0 h 1"/>
                  <a:gd name="T6" fmla="*/ 0 w 9"/>
                  <a:gd name="T7" fmla="*/ 0 h 1"/>
                  <a:gd name="T8" fmla="*/ 0 w 9"/>
                  <a:gd name="T9" fmla="*/ 0 h 1"/>
                  <a:gd name="T10" fmla="*/ 1 w 9"/>
                  <a:gd name="T11" fmla="*/ 1 h 1"/>
                  <a:gd name="T12" fmla="*/ 4 w 9"/>
                  <a:gd name="T13" fmla="*/ 1 h 1"/>
                  <a:gd name="T14" fmla="*/ 6 w 9"/>
                  <a:gd name="T15" fmla="*/ 1 h 1"/>
                  <a:gd name="T16" fmla="*/ 9 w 9"/>
                  <a:gd name="T17" fmla="*/ 0 h 1"/>
                  <a:gd name="T18" fmla="*/ 9 w 9"/>
                  <a:gd name="T1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" h="1">
                    <a:moveTo>
                      <a:pt x="9" y="0"/>
                    </a:moveTo>
                    <a:lnTo>
                      <a:pt x="9" y="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4" y="1"/>
                    </a:lnTo>
                    <a:lnTo>
                      <a:pt x="6" y="1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8" name="Freeform 130">
                <a:extLst>
                  <a:ext uri="{FF2B5EF4-FFF2-40B4-BE49-F238E27FC236}">
                    <a16:creationId xmlns:a16="http://schemas.microsoft.com/office/drawing/2014/main" id="{3A35F740-C27F-2D9B-9A90-95379063E2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1" y="1256"/>
                <a:ext cx="1" cy="1"/>
              </a:xfrm>
              <a:custGeom>
                <a:avLst/>
                <a:gdLst>
                  <a:gd name="T0" fmla="*/ 4 w 4"/>
                  <a:gd name="T1" fmla="*/ 2 h 4"/>
                  <a:gd name="T2" fmla="*/ 4 w 4"/>
                  <a:gd name="T3" fmla="*/ 2 h 4"/>
                  <a:gd name="T4" fmla="*/ 0 w 4"/>
                  <a:gd name="T5" fmla="*/ 0 h 4"/>
                  <a:gd name="T6" fmla="*/ 0 w 4"/>
                  <a:gd name="T7" fmla="*/ 0 h 4"/>
                  <a:gd name="T8" fmla="*/ 0 w 4"/>
                  <a:gd name="T9" fmla="*/ 2 h 4"/>
                  <a:gd name="T10" fmla="*/ 0 w 4"/>
                  <a:gd name="T11" fmla="*/ 3 h 4"/>
                  <a:gd name="T12" fmla="*/ 0 w 4"/>
                  <a:gd name="T13" fmla="*/ 4 h 4"/>
                  <a:gd name="T14" fmla="*/ 0 w 4"/>
                  <a:gd name="T15" fmla="*/ 4 h 4"/>
                  <a:gd name="T16" fmla="*/ 0 w 4"/>
                  <a:gd name="T17" fmla="*/ 4 h 4"/>
                  <a:gd name="T18" fmla="*/ 1 w 4"/>
                  <a:gd name="T19" fmla="*/ 4 h 4"/>
                  <a:gd name="T20" fmla="*/ 4 w 4"/>
                  <a:gd name="T21" fmla="*/ 3 h 4"/>
                  <a:gd name="T22" fmla="*/ 4 w 4"/>
                  <a:gd name="T23" fmla="*/ 3 h 4"/>
                  <a:gd name="T24" fmla="*/ 1 w 4"/>
                  <a:gd name="T25" fmla="*/ 3 h 4"/>
                  <a:gd name="T26" fmla="*/ 4 w 4"/>
                  <a:gd name="T27" fmla="*/ 2 h 4"/>
                  <a:gd name="T28" fmla="*/ 4 w 4"/>
                  <a:gd name="T2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" h="4">
                    <a:moveTo>
                      <a:pt x="4" y="2"/>
                    </a:moveTo>
                    <a:lnTo>
                      <a:pt x="4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1" y="3"/>
                    </a:lnTo>
                    <a:lnTo>
                      <a:pt x="4" y="2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9" name="Freeform 131">
                <a:extLst>
                  <a:ext uri="{FF2B5EF4-FFF2-40B4-BE49-F238E27FC236}">
                    <a16:creationId xmlns:a16="http://schemas.microsoft.com/office/drawing/2014/main" id="{917C5E6B-6067-32F7-5E26-B1ECEC1044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6" y="1256"/>
                <a:ext cx="1" cy="1"/>
              </a:xfrm>
              <a:custGeom>
                <a:avLst/>
                <a:gdLst>
                  <a:gd name="T0" fmla="*/ 4 w 4"/>
                  <a:gd name="T1" fmla="*/ 1 h 3"/>
                  <a:gd name="T2" fmla="*/ 4 w 4"/>
                  <a:gd name="T3" fmla="*/ 1 h 3"/>
                  <a:gd name="T4" fmla="*/ 3 w 4"/>
                  <a:gd name="T5" fmla="*/ 1 h 3"/>
                  <a:gd name="T6" fmla="*/ 0 w 4"/>
                  <a:gd name="T7" fmla="*/ 0 h 3"/>
                  <a:gd name="T8" fmla="*/ 0 w 4"/>
                  <a:gd name="T9" fmla="*/ 0 h 3"/>
                  <a:gd name="T10" fmla="*/ 0 w 4"/>
                  <a:gd name="T11" fmla="*/ 2 h 3"/>
                  <a:gd name="T12" fmla="*/ 0 w 4"/>
                  <a:gd name="T13" fmla="*/ 2 h 3"/>
                  <a:gd name="T14" fmla="*/ 1 w 4"/>
                  <a:gd name="T15" fmla="*/ 3 h 3"/>
                  <a:gd name="T16" fmla="*/ 1 w 4"/>
                  <a:gd name="T17" fmla="*/ 3 h 3"/>
                  <a:gd name="T18" fmla="*/ 3 w 4"/>
                  <a:gd name="T19" fmla="*/ 2 h 3"/>
                  <a:gd name="T20" fmla="*/ 4 w 4"/>
                  <a:gd name="T21" fmla="*/ 1 h 3"/>
                  <a:gd name="T22" fmla="*/ 4 w 4"/>
                  <a:gd name="T23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" h="3">
                    <a:moveTo>
                      <a:pt x="4" y="1"/>
                    </a:moveTo>
                    <a:lnTo>
                      <a:pt x="4" y="1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0" name="Freeform 132">
                <a:extLst>
                  <a:ext uri="{FF2B5EF4-FFF2-40B4-BE49-F238E27FC236}">
                    <a16:creationId xmlns:a16="http://schemas.microsoft.com/office/drawing/2014/main" id="{3EE6F36E-A6B3-79D0-9D2A-5B87A8280B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5" y="1259"/>
                <a:ext cx="3" cy="1"/>
              </a:xfrm>
              <a:custGeom>
                <a:avLst/>
                <a:gdLst>
                  <a:gd name="T0" fmla="*/ 10 w 10"/>
                  <a:gd name="T1" fmla="*/ 0 h 4"/>
                  <a:gd name="T2" fmla="*/ 10 w 10"/>
                  <a:gd name="T3" fmla="*/ 0 h 4"/>
                  <a:gd name="T4" fmla="*/ 7 w 10"/>
                  <a:gd name="T5" fmla="*/ 0 h 4"/>
                  <a:gd name="T6" fmla="*/ 5 w 10"/>
                  <a:gd name="T7" fmla="*/ 0 h 4"/>
                  <a:gd name="T8" fmla="*/ 0 w 10"/>
                  <a:gd name="T9" fmla="*/ 3 h 4"/>
                  <a:gd name="T10" fmla="*/ 0 w 10"/>
                  <a:gd name="T11" fmla="*/ 3 h 4"/>
                  <a:gd name="T12" fmla="*/ 10 w 10"/>
                  <a:gd name="T13" fmla="*/ 4 h 4"/>
                  <a:gd name="T14" fmla="*/ 10 w 10"/>
                  <a:gd name="T15" fmla="*/ 4 h 4"/>
                  <a:gd name="T16" fmla="*/ 10 w 10"/>
                  <a:gd name="T17" fmla="*/ 2 h 4"/>
                  <a:gd name="T18" fmla="*/ 10 w 10"/>
                  <a:gd name="T19" fmla="*/ 0 h 4"/>
                  <a:gd name="T20" fmla="*/ 10 w 10"/>
                  <a:gd name="T2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4">
                    <a:moveTo>
                      <a:pt x="10" y="0"/>
                    </a:moveTo>
                    <a:lnTo>
                      <a:pt x="10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2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1" name="Freeform 133">
                <a:extLst>
                  <a:ext uri="{FF2B5EF4-FFF2-40B4-BE49-F238E27FC236}">
                    <a16:creationId xmlns:a16="http://schemas.microsoft.com/office/drawing/2014/main" id="{5F9C46BF-5EC5-DF27-0911-B2309B1859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0" y="1263"/>
                <a:ext cx="2" cy="1"/>
              </a:xfrm>
              <a:custGeom>
                <a:avLst/>
                <a:gdLst>
                  <a:gd name="T0" fmla="*/ 5 w 5"/>
                  <a:gd name="T1" fmla="*/ 1 h 2"/>
                  <a:gd name="T2" fmla="*/ 5 w 5"/>
                  <a:gd name="T3" fmla="*/ 1 h 2"/>
                  <a:gd name="T4" fmla="*/ 3 w 5"/>
                  <a:gd name="T5" fmla="*/ 0 h 2"/>
                  <a:gd name="T6" fmla="*/ 2 w 5"/>
                  <a:gd name="T7" fmla="*/ 1 h 2"/>
                  <a:gd name="T8" fmla="*/ 0 w 5"/>
                  <a:gd name="T9" fmla="*/ 1 h 2"/>
                  <a:gd name="T10" fmla="*/ 0 w 5"/>
                  <a:gd name="T11" fmla="*/ 1 h 2"/>
                  <a:gd name="T12" fmla="*/ 0 w 5"/>
                  <a:gd name="T13" fmla="*/ 2 h 2"/>
                  <a:gd name="T14" fmla="*/ 1 w 5"/>
                  <a:gd name="T15" fmla="*/ 2 h 2"/>
                  <a:gd name="T16" fmla="*/ 3 w 5"/>
                  <a:gd name="T17" fmla="*/ 2 h 2"/>
                  <a:gd name="T18" fmla="*/ 5 w 5"/>
                  <a:gd name="T19" fmla="*/ 1 h 2"/>
                  <a:gd name="T20" fmla="*/ 5 w 5"/>
                  <a:gd name="T2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" h="2">
                    <a:moveTo>
                      <a:pt x="5" y="1"/>
                    </a:moveTo>
                    <a:lnTo>
                      <a:pt x="5" y="1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3" y="2"/>
                    </a:lnTo>
                    <a:lnTo>
                      <a:pt x="5" y="1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2" name="Freeform 134">
                <a:extLst>
                  <a:ext uri="{FF2B5EF4-FFF2-40B4-BE49-F238E27FC236}">
                    <a16:creationId xmlns:a16="http://schemas.microsoft.com/office/drawing/2014/main" id="{6C4532F3-7613-DB06-CA97-DA41C9401F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2" y="1265"/>
                <a:ext cx="2" cy="1"/>
              </a:xfrm>
              <a:custGeom>
                <a:avLst/>
                <a:gdLst>
                  <a:gd name="T0" fmla="*/ 9 w 9"/>
                  <a:gd name="T1" fmla="*/ 0 h 2"/>
                  <a:gd name="T2" fmla="*/ 9 w 9"/>
                  <a:gd name="T3" fmla="*/ 0 h 2"/>
                  <a:gd name="T4" fmla="*/ 8 w 9"/>
                  <a:gd name="T5" fmla="*/ 0 h 2"/>
                  <a:gd name="T6" fmla="*/ 5 w 9"/>
                  <a:gd name="T7" fmla="*/ 0 h 2"/>
                  <a:gd name="T8" fmla="*/ 3 w 9"/>
                  <a:gd name="T9" fmla="*/ 0 h 2"/>
                  <a:gd name="T10" fmla="*/ 0 w 9"/>
                  <a:gd name="T11" fmla="*/ 2 h 2"/>
                  <a:gd name="T12" fmla="*/ 0 w 9"/>
                  <a:gd name="T13" fmla="*/ 2 h 2"/>
                  <a:gd name="T14" fmla="*/ 5 w 9"/>
                  <a:gd name="T15" fmla="*/ 2 h 2"/>
                  <a:gd name="T16" fmla="*/ 9 w 9"/>
                  <a:gd name="T17" fmla="*/ 0 h 2"/>
                  <a:gd name="T18" fmla="*/ 9 w 9"/>
                  <a:gd name="T1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" h="2">
                    <a:moveTo>
                      <a:pt x="9" y="0"/>
                    </a:moveTo>
                    <a:lnTo>
                      <a:pt x="9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5" y="2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3" name="Freeform 135">
                <a:extLst>
                  <a:ext uri="{FF2B5EF4-FFF2-40B4-BE49-F238E27FC236}">
                    <a16:creationId xmlns:a16="http://schemas.microsoft.com/office/drawing/2014/main" id="{60029CD5-CC5C-792F-62B3-570A626914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4" y="1267"/>
                <a:ext cx="2" cy="1"/>
              </a:xfrm>
              <a:custGeom>
                <a:avLst/>
                <a:gdLst>
                  <a:gd name="T0" fmla="*/ 10 w 10"/>
                  <a:gd name="T1" fmla="*/ 0 h 5"/>
                  <a:gd name="T2" fmla="*/ 10 w 10"/>
                  <a:gd name="T3" fmla="*/ 0 h 5"/>
                  <a:gd name="T4" fmla="*/ 4 w 10"/>
                  <a:gd name="T5" fmla="*/ 3 h 5"/>
                  <a:gd name="T6" fmla="*/ 2 w 10"/>
                  <a:gd name="T7" fmla="*/ 4 h 5"/>
                  <a:gd name="T8" fmla="*/ 0 w 10"/>
                  <a:gd name="T9" fmla="*/ 5 h 5"/>
                  <a:gd name="T10" fmla="*/ 0 w 10"/>
                  <a:gd name="T11" fmla="*/ 5 h 5"/>
                  <a:gd name="T12" fmla="*/ 5 w 10"/>
                  <a:gd name="T13" fmla="*/ 4 h 5"/>
                  <a:gd name="T14" fmla="*/ 8 w 10"/>
                  <a:gd name="T15" fmla="*/ 2 h 5"/>
                  <a:gd name="T16" fmla="*/ 10 w 10"/>
                  <a:gd name="T17" fmla="*/ 0 h 5"/>
                  <a:gd name="T18" fmla="*/ 10 w 10"/>
                  <a:gd name="T1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5">
                    <a:moveTo>
                      <a:pt x="10" y="0"/>
                    </a:moveTo>
                    <a:lnTo>
                      <a:pt x="10" y="0"/>
                    </a:lnTo>
                    <a:lnTo>
                      <a:pt x="4" y="3"/>
                    </a:lnTo>
                    <a:lnTo>
                      <a:pt x="2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5" y="4"/>
                    </a:lnTo>
                    <a:lnTo>
                      <a:pt x="8" y="2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4" name="Freeform 136">
                <a:extLst>
                  <a:ext uri="{FF2B5EF4-FFF2-40B4-BE49-F238E27FC236}">
                    <a16:creationId xmlns:a16="http://schemas.microsoft.com/office/drawing/2014/main" id="{6C9CED61-3089-AC5B-07CC-F5BFA413DB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8" y="1271"/>
                <a:ext cx="2" cy="0"/>
              </a:xfrm>
              <a:custGeom>
                <a:avLst/>
                <a:gdLst>
                  <a:gd name="T0" fmla="*/ 7 w 7"/>
                  <a:gd name="T1" fmla="*/ 0 h 1"/>
                  <a:gd name="T2" fmla="*/ 7 w 7"/>
                  <a:gd name="T3" fmla="*/ 0 h 1"/>
                  <a:gd name="T4" fmla="*/ 3 w 7"/>
                  <a:gd name="T5" fmla="*/ 0 h 1"/>
                  <a:gd name="T6" fmla="*/ 0 w 7"/>
                  <a:gd name="T7" fmla="*/ 0 h 1"/>
                  <a:gd name="T8" fmla="*/ 0 w 7"/>
                  <a:gd name="T9" fmla="*/ 0 h 1"/>
                  <a:gd name="T10" fmla="*/ 1 w 7"/>
                  <a:gd name="T11" fmla="*/ 1 h 1"/>
                  <a:gd name="T12" fmla="*/ 3 w 7"/>
                  <a:gd name="T13" fmla="*/ 1 h 1"/>
                  <a:gd name="T14" fmla="*/ 6 w 7"/>
                  <a:gd name="T15" fmla="*/ 1 h 1"/>
                  <a:gd name="T16" fmla="*/ 7 w 7"/>
                  <a:gd name="T17" fmla="*/ 0 h 1"/>
                  <a:gd name="T18" fmla="*/ 7 w 7"/>
                  <a:gd name="T1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1">
                    <a:moveTo>
                      <a:pt x="7" y="0"/>
                    </a:move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3" y="1"/>
                    </a:lnTo>
                    <a:lnTo>
                      <a:pt x="6" y="1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5" name="Freeform 137">
                <a:extLst>
                  <a:ext uri="{FF2B5EF4-FFF2-40B4-BE49-F238E27FC236}">
                    <a16:creationId xmlns:a16="http://schemas.microsoft.com/office/drawing/2014/main" id="{D057958B-C91E-33EF-22B4-277F057551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2" y="1273"/>
                <a:ext cx="1" cy="0"/>
              </a:xfrm>
              <a:custGeom>
                <a:avLst/>
                <a:gdLst>
                  <a:gd name="T0" fmla="*/ 1 w 4"/>
                  <a:gd name="T1" fmla="*/ 0 h 3"/>
                  <a:gd name="T2" fmla="*/ 1 w 4"/>
                  <a:gd name="T3" fmla="*/ 0 h 3"/>
                  <a:gd name="T4" fmla="*/ 0 w 4"/>
                  <a:gd name="T5" fmla="*/ 3 h 3"/>
                  <a:gd name="T6" fmla="*/ 0 w 4"/>
                  <a:gd name="T7" fmla="*/ 3 h 3"/>
                  <a:gd name="T8" fmla="*/ 1 w 4"/>
                  <a:gd name="T9" fmla="*/ 3 h 3"/>
                  <a:gd name="T10" fmla="*/ 4 w 4"/>
                  <a:gd name="T11" fmla="*/ 2 h 3"/>
                  <a:gd name="T12" fmla="*/ 4 w 4"/>
                  <a:gd name="T13" fmla="*/ 2 h 3"/>
                  <a:gd name="T14" fmla="*/ 2 w 4"/>
                  <a:gd name="T15" fmla="*/ 0 h 3"/>
                  <a:gd name="T16" fmla="*/ 1 w 4"/>
                  <a:gd name="T17" fmla="*/ 0 h 3"/>
                  <a:gd name="T18" fmla="*/ 1 w 4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" h="3">
                    <a:moveTo>
                      <a:pt x="1" y="0"/>
                    </a:moveTo>
                    <a:lnTo>
                      <a:pt x="1" y="0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6" name="Freeform 138">
                <a:extLst>
                  <a:ext uri="{FF2B5EF4-FFF2-40B4-BE49-F238E27FC236}">
                    <a16:creationId xmlns:a16="http://schemas.microsoft.com/office/drawing/2014/main" id="{95672FDD-58DC-6448-F2BD-D75EBC332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2" y="1253"/>
                <a:ext cx="4" cy="2"/>
              </a:xfrm>
              <a:custGeom>
                <a:avLst/>
                <a:gdLst>
                  <a:gd name="T0" fmla="*/ 16 w 16"/>
                  <a:gd name="T1" fmla="*/ 0 h 7"/>
                  <a:gd name="T2" fmla="*/ 16 w 16"/>
                  <a:gd name="T3" fmla="*/ 0 h 7"/>
                  <a:gd name="T4" fmla="*/ 11 w 16"/>
                  <a:gd name="T5" fmla="*/ 2 h 7"/>
                  <a:gd name="T6" fmla="*/ 7 w 16"/>
                  <a:gd name="T7" fmla="*/ 4 h 7"/>
                  <a:gd name="T8" fmla="*/ 4 w 16"/>
                  <a:gd name="T9" fmla="*/ 5 h 7"/>
                  <a:gd name="T10" fmla="*/ 0 w 16"/>
                  <a:gd name="T11" fmla="*/ 7 h 7"/>
                  <a:gd name="T12" fmla="*/ 0 w 16"/>
                  <a:gd name="T13" fmla="*/ 7 h 7"/>
                  <a:gd name="T14" fmla="*/ 4 w 16"/>
                  <a:gd name="T15" fmla="*/ 7 h 7"/>
                  <a:gd name="T16" fmla="*/ 7 w 16"/>
                  <a:gd name="T17" fmla="*/ 5 h 7"/>
                  <a:gd name="T18" fmla="*/ 16 w 16"/>
                  <a:gd name="T19" fmla="*/ 0 h 7"/>
                  <a:gd name="T20" fmla="*/ 16 w 16"/>
                  <a:gd name="T21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7">
                    <a:moveTo>
                      <a:pt x="16" y="0"/>
                    </a:moveTo>
                    <a:lnTo>
                      <a:pt x="16" y="0"/>
                    </a:lnTo>
                    <a:lnTo>
                      <a:pt x="11" y="2"/>
                    </a:lnTo>
                    <a:lnTo>
                      <a:pt x="7" y="4"/>
                    </a:lnTo>
                    <a:lnTo>
                      <a:pt x="4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4" y="7"/>
                    </a:lnTo>
                    <a:lnTo>
                      <a:pt x="7" y="5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7" name="Freeform 139">
                <a:extLst>
                  <a:ext uri="{FF2B5EF4-FFF2-40B4-BE49-F238E27FC236}">
                    <a16:creationId xmlns:a16="http://schemas.microsoft.com/office/drawing/2014/main" id="{C0E2C3AA-3B8A-C23A-D73A-97057CF461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0" y="1255"/>
                <a:ext cx="2" cy="1"/>
              </a:xfrm>
              <a:custGeom>
                <a:avLst/>
                <a:gdLst>
                  <a:gd name="T0" fmla="*/ 8 w 8"/>
                  <a:gd name="T1" fmla="*/ 0 h 4"/>
                  <a:gd name="T2" fmla="*/ 8 w 8"/>
                  <a:gd name="T3" fmla="*/ 0 h 4"/>
                  <a:gd name="T4" fmla="*/ 4 w 8"/>
                  <a:gd name="T5" fmla="*/ 1 h 4"/>
                  <a:gd name="T6" fmla="*/ 0 w 8"/>
                  <a:gd name="T7" fmla="*/ 4 h 4"/>
                  <a:gd name="T8" fmla="*/ 0 w 8"/>
                  <a:gd name="T9" fmla="*/ 4 h 4"/>
                  <a:gd name="T10" fmla="*/ 4 w 8"/>
                  <a:gd name="T11" fmla="*/ 2 h 4"/>
                  <a:gd name="T12" fmla="*/ 8 w 8"/>
                  <a:gd name="T13" fmla="*/ 0 h 4"/>
                  <a:gd name="T14" fmla="*/ 8 w 8"/>
                  <a:gd name="T1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lnTo>
                      <a:pt x="8" y="0"/>
                    </a:lnTo>
                    <a:lnTo>
                      <a:pt x="4" y="1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4" y="2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8" name="Freeform 140">
                <a:extLst>
                  <a:ext uri="{FF2B5EF4-FFF2-40B4-BE49-F238E27FC236}">
                    <a16:creationId xmlns:a16="http://schemas.microsoft.com/office/drawing/2014/main" id="{2DB5017F-360A-E1B3-4AA8-31C91EAF40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9" y="1282"/>
                <a:ext cx="4" cy="1"/>
              </a:xfrm>
              <a:custGeom>
                <a:avLst/>
                <a:gdLst>
                  <a:gd name="T0" fmla="*/ 10 w 13"/>
                  <a:gd name="T1" fmla="*/ 0 h 5"/>
                  <a:gd name="T2" fmla="*/ 10 w 13"/>
                  <a:gd name="T3" fmla="*/ 0 h 5"/>
                  <a:gd name="T4" fmla="*/ 10 w 13"/>
                  <a:gd name="T5" fmla="*/ 1 h 5"/>
                  <a:gd name="T6" fmla="*/ 11 w 13"/>
                  <a:gd name="T7" fmla="*/ 2 h 5"/>
                  <a:gd name="T8" fmla="*/ 11 w 13"/>
                  <a:gd name="T9" fmla="*/ 2 h 5"/>
                  <a:gd name="T10" fmla="*/ 6 w 13"/>
                  <a:gd name="T11" fmla="*/ 4 h 5"/>
                  <a:gd name="T12" fmla="*/ 0 w 13"/>
                  <a:gd name="T13" fmla="*/ 5 h 5"/>
                  <a:gd name="T14" fmla="*/ 0 w 13"/>
                  <a:gd name="T15" fmla="*/ 5 h 5"/>
                  <a:gd name="T16" fmla="*/ 7 w 13"/>
                  <a:gd name="T17" fmla="*/ 5 h 5"/>
                  <a:gd name="T18" fmla="*/ 13 w 13"/>
                  <a:gd name="T19" fmla="*/ 2 h 5"/>
                  <a:gd name="T20" fmla="*/ 13 w 13"/>
                  <a:gd name="T21" fmla="*/ 2 h 5"/>
                  <a:gd name="T22" fmla="*/ 11 w 13"/>
                  <a:gd name="T23" fmla="*/ 1 h 5"/>
                  <a:gd name="T24" fmla="*/ 10 w 13"/>
                  <a:gd name="T25" fmla="*/ 0 h 5"/>
                  <a:gd name="T26" fmla="*/ 10 w 13"/>
                  <a:gd name="T2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" h="5">
                    <a:moveTo>
                      <a:pt x="10" y="0"/>
                    </a:moveTo>
                    <a:lnTo>
                      <a:pt x="10" y="0"/>
                    </a:lnTo>
                    <a:lnTo>
                      <a:pt x="10" y="1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6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7" y="5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1" y="1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9" name="Freeform 141">
                <a:extLst>
                  <a:ext uri="{FF2B5EF4-FFF2-40B4-BE49-F238E27FC236}">
                    <a16:creationId xmlns:a16="http://schemas.microsoft.com/office/drawing/2014/main" id="{3B68225C-F957-C2A6-6868-1DF7A2CF61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6" y="1282"/>
                <a:ext cx="0" cy="1"/>
              </a:xfrm>
              <a:custGeom>
                <a:avLst/>
                <a:gdLst>
                  <a:gd name="T0" fmla="*/ 1 w 2"/>
                  <a:gd name="T1" fmla="*/ 0 h 4"/>
                  <a:gd name="T2" fmla="*/ 1 w 2"/>
                  <a:gd name="T3" fmla="*/ 0 h 4"/>
                  <a:gd name="T4" fmla="*/ 0 w 2"/>
                  <a:gd name="T5" fmla="*/ 2 h 4"/>
                  <a:gd name="T6" fmla="*/ 0 w 2"/>
                  <a:gd name="T7" fmla="*/ 2 h 4"/>
                  <a:gd name="T8" fmla="*/ 1 w 2"/>
                  <a:gd name="T9" fmla="*/ 4 h 4"/>
                  <a:gd name="T10" fmla="*/ 1 w 2"/>
                  <a:gd name="T11" fmla="*/ 4 h 4"/>
                  <a:gd name="T12" fmla="*/ 2 w 2"/>
                  <a:gd name="T13" fmla="*/ 2 h 4"/>
                  <a:gd name="T14" fmla="*/ 2 w 2"/>
                  <a:gd name="T15" fmla="*/ 1 h 4"/>
                  <a:gd name="T16" fmla="*/ 2 w 2"/>
                  <a:gd name="T17" fmla="*/ 0 h 4"/>
                  <a:gd name="T18" fmla="*/ 1 w 2"/>
                  <a:gd name="T19" fmla="*/ 0 h 4"/>
                  <a:gd name="T20" fmla="*/ 1 w 2"/>
                  <a:gd name="T2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" h="4">
                    <a:moveTo>
                      <a:pt x="1" y="0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0" name="Freeform 142">
                <a:extLst>
                  <a:ext uri="{FF2B5EF4-FFF2-40B4-BE49-F238E27FC236}">
                    <a16:creationId xmlns:a16="http://schemas.microsoft.com/office/drawing/2014/main" id="{039AF1CD-D7C3-0FA8-0A5D-1D79AF8621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7" y="1283"/>
                <a:ext cx="1" cy="1"/>
              </a:xfrm>
              <a:custGeom>
                <a:avLst/>
                <a:gdLst>
                  <a:gd name="T0" fmla="*/ 5 w 5"/>
                  <a:gd name="T1" fmla="*/ 1 h 2"/>
                  <a:gd name="T2" fmla="*/ 5 w 5"/>
                  <a:gd name="T3" fmla="*/ 1 h 2"/>
                  <a:gd name="T4" fmla="*/ 3 w 5"/>
                  <a:gd name="T5" fmla="*/ 0 h 2"/>
                  <a:gd name="T6" fmla="*/ 2 w 5"/>
                  <a:gd name="T7" fmla="*/ 0 h 2"/>
                  <a:gd name="T8" fmla="*/ 2 w 5"/>
                  <a:gd name="T9" fmla="*/ 0 h 2"/>
                  <a:gd name="T10" fmla="*/ 1 w 5"/>
                  <a:gd name="T11" fmla="*/ 1 h 2"/>
                  <a:gd name="T12" fmla="*/ 0 w 5"/>
                  <a:gd name="T13" fmla="*/ 2 h 2"/>
                  <a:gd name="T14" fmla="*/ 0 w 5"/>
                  <a:gd name="T15" fmla="*/ 2 h 2"/>
                  <a:gd name="T16" fmla="*/ 1 w 5"/>
                  <a:gd name="T17" fmla="*/ 2 h 2"/>
                  <a:gd name="T18" fmla="*/ 2 w 5"/>
                  <a:gd name="T19" fmla="*/ 1 h 2"/>
                  <a:gd name="T20" fmla="*/ 3 w 5"/>
                  <a:gd name="T21" fmla="*/ 1 h 2"/>
                  <a:gd name="T22" fmla="*/ 5 w 5"/>
                  <a:gd name="T23" fmla="*/ 1 h 2"/>
                  <a:gd name="T24" fmla="*/ 5 w 5"/>
                  <a:gd name="T2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" h="2">
                    <a:moveTo>
                      <a:pt x="5" y="1"/>
                    </a:moveTo>
                    <a:lnTo>
                      <a:pt x="5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5" y="1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1" name="Freeform 143">
                <a:extLst>
                  <a:ext uri="{FF2B5EF4-FFF2-40B4-BE49-F238E27FC236}">
                    <a16:creationId xmlns:a16="http://schemas.microsoft.com/office/drawing/2014/main" id="{03A130DC-A41B-C910-15DC-43518925CE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9" y="1298"/>
                <a:ext cx="0" cy="0"/>
              </a:xfrm>
              <a:custGeom>
                <a:avLst/>
                <a:gdLst>
                  <a:gd name="T0" fmla="*/ 4 w 4"/>
                  <a:gd name="T1" fmla="*/ 0 h 3"/>
                  <a:gd name="T2" fmla="*/ 4 w 4"/>
                  <a:gd name="T3" fmla="*/ 0 h 3"/>
                  <a:gd name="T4" fmla="*/ 3 w 4"/>
                  <a:gd name="T5" fmla="*/ 0 h 3"/>
                  <a:gd name="T6" fmla="*/ 1 w 4"/>
                  <a:gd name="T7" fmla="*/ 2 h 3"/>
                  <a:gd name="T8" fmla="*/ 0 w 4"/>
                  <a:gd name="T9" fmla="*/ 3 h 3"/>
                  <a:gd name="T10" fmla="*/ 0 w 4"/>
                  <a:gd name="T11" fmla="*/ 3 h 3"/>
                  <a:gd name="T12" fmla="*/ 1 w 4"/>
                  <a:gd name="T13" fmla="*/ 3 h 3"/>
                  <a:gd name="T14" fmla="*/ 4 w 4"/>
                  <a:gd name="T15" fmla="*/ 2 h 3"/>
                  <a:gd name="T16" fmla="*/ 4 w 4"/>
                  <a:gd name="T17" fmla="*/ 2 h 3"/>
                  <a:gd name="T18" fmla="*/ 4 w 4"/>
                  <a:gd name="T19" fmla="*/ 0 h 3"/>
                  <a:gd name="T20" fmla="*/ 4 w 4"/>
                  <a:gd name="T21" fmla="*/ 0 h 3"/>
                  <a:gd name="T22" fmla="*/ 4 w 4"/>
                  <a:gd name="T2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" h="3">
                    <a:moveTo>
                      <a:pt x="4" y="0"/>
                    </a:moveTo>
                    <a:lnTo>
                      <a:pt x="4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2" name="Freeform 144">
                <a:extLst>
                  <a:ext uri="{FF2B5EF4-FFF2-40B4-BE49-F238E27FC236}">
                    <a16:creationId xmlns:a16="http://schemas.microsoft.com/office/drawing/2014/main" id="{E415B248-8D94-55C8-B89A-10128DFC65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7" y="1299"/>
                <a:ext cx="0" cy="1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0 h 4"/>
                  <a:gd name="T4" fmla="*/ 1 w 2"/>
                  <a:gd name="T5" fmla="*/ 1 h 4"/>
                  <a:gd name="T6" fmla="*/ 0 w 2"/>
                  <a:gd name="T7" fmla="*/ 2 h 4"/>
                  <a:gd name="T8" fmla="*/ 0 w 2"/>
                  <a:gd name="T9" fmla="*/ 4 h 4"/>
                  <a:gd name="T10" fmla="*/ 0 w 2"/>
                  <a:gd name="T11" fmla="*/ 4 h 4"/>
                  <a:gd name="T12" fmla="*/ 2 w 2"/>
                  <a:gd name="T13" fmla="*/ 2 h 4"/>
                  <a:gd name="T14" fmla="*/ 2 w 2"/>
                  <a:gd name="T15" fmla="*/ 0 h 4"/>
                  <a:gd name="T16" fmla="*/ 2 w 2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3" name="Freeform 145">
                <a:extLst>
                  <a:ext uri="{FF2B5EF4-FFF2-40B4-BE49-F238E27FC236}">
                    <a16:creationId xmlns:a16="http://schemas.microsoft.com/office/drawing/2014/main" id="{ECEC71F5-91C1-C742-F597-3B9D84E84A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9" y="1300"/>
                <a:ext cx="5" cy="3"/>
              </a:xfrm>
              <a:custGeom>
                <a:avLst/>
                <a:gdLst>
                  <a:gd name="T0" fmla="*/ 20 w 20"/>
                  <a:gd name="T1" fmla="*/ 0 h 11"/>
                  <a:gd name="T2" fmla="*/ 20 w 20"/>
                  <a:gd name="T3" fmla="*/ 0 h 11"/>
                  <a:gd name="T4" fmla="*/ 12 w 20"/>
                  <a:gd name="T5" fmla="*/ 3 h 11"/>
                  <a:gd name="T6" fmla="*/ 3 w 20"/>
                  <a:gd name="T7" fmla="*/ 6 h 11"/>
                  <a:gd name="T8" fmla="*/ 3 w 20"/>
                  <a:gd name="T9" fmla="*/ 6 h 11"/>
                  <a:gd name="T10" fmla="*/ 3 w 20"/>
                  <a:gd name="T11" fmla="*/ 8 h 11"/>
                  <a:gd name="T12" fmla="*/ 3 w 20"/>
                  <a:gd name="T13" fmla="*/ 9 h 11"/>
                  <a:gd name="T14" fmla="*/ 0 w 20"/>
                  <a:gd name="T15" fmla="*/ 11 h 11"/>
                  <a:gd name="T16" fmla="*/ 0 w 20"/>
                  <a:gd name="T17" fmla="*/ 11 h 11"/>
                  <a:gd name="T18" fmla="*/ 10 w 20"/>
                  <a:gd name="T19" fmla="*/ 6 h 11"/>
                  <a:gd name="T20" fmla="*/ 20 w 20"/>
                  <a:gd name="T21" fmla="*/ 0 h 11"/>
                  <a:gd name="T22" fmla="*/ 20 w 20"/>
                  <a:gd name="T2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" h="11">
                    <a:moveTo>
                      <a:pt x="20" y="0"/>
                    </a:moveTo>
                    <a:lnTo>
                      <a:pt x="20" y="0"/>
                    </a:lnTo>
                    <a:lnTo>
                      <a:pt x="12" y="3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3" y="8"/>
                    </a:lnTo>
                    <a:lnTo>
                      <a:pt x="3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0" y="6"/>
                    </a:lnTo>
                    <a:lnTo>
                      <a:pt x="2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4" name="Freeform 146">
                <a:extLst>
                  <a:ext uri="{FF2B5EF4-FFF2-40B4-BE49-F238E27FC236}">
                    <a16:creationId xmlns:a16="http://schemas.microsoft.com/office/drawing/2014/main" id="{B8FBE109-0AED-FFF1-658B-01C97F9B1C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8" y="1302"/>
                <a:ext cx="1" cy="1"/>
              </a:xfrm>
              <a:custGeom>
                <a:avLst/>
                <a:gdLst>
                  <a:gd name="T0" fmla="*/ 6 w 6"/>
                  <a:gd name="T1" fmla="*/ 0 h 3"/>
                  <a:gd name="T2" fmla="*/ 6 w 6"/>
                  <a:gd name="T3" fmla="*/ 0 h 3"/>
                  <a:gd name="T4" fmla="*/ 5 w 6"/>
                  <a:gd name="T5" fmla="*/ 1 h 3"/>
                  <a:gd name="T6" fmla="*/ 2 w 6"/>
                  <a:gd name="T7" fmla="*/ 1 h 3"/>
                  <a:gd name="T8" fmla="*/ 0 w 6"/>
                  <a:gd name="T9" fmla="*/ 3 h 3"/>
                  <a:gd name="T10" fmla="*/ 0 w 6"/>
                  <a:gd name="T11" fmla="*/ 3 h 3"/>
                  <a:gd name="T12" fmla="*/ 3 w 6"/>
                  <a:gd name="T13" fmla="*/ 3 h 3"/>
                  <a:gd name="T14" fmla="*/ 6 w 6"/>
                  <a:gd name="T15" fmla="*/ 0 h 3"/>
                  <a:gd name="T16" fmla="*/ 6 w 6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lnTo>
                      <a:pt x="6" y="0"/>
                    </a:lnTo>
                    <a:lnTo>
                      <a:pt x="5" y="1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5" name="Freeform 147">
                <a:extLst>
                  <a:ext uri="{FF2B5EF4-FFF2-40B4-BE49-F238E27FC236}">
                    <a16:creationId xmlns:a16="http://schemas.microsoft.com/office/drawing/2014/main" id="{17D58AFE-BC84-0ECB-985C-564CD1BE59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5" y="1303"/>
                <a:ext cx="2" cy="1"/>
              </a:xfrm>
              <a:custGeom>
                <a:avLst/>
                <a:gdLst>
                  <a:gd name="T0" fmla="*/ 7 w 7"/>
                  <a:gd name="T1" fmla="*/ 0 h 2"/>
                  <a:gd name="T2" fmla="*/ 7 w 7"/>
                  <a:gd name="T3" fmla="*/ 0 h 2"/>
                  <a:gd name="T4" fmla="*/ 3 w 7"/>
                  <a:gd name="T5" fmla="*/ 1 h 2"/>
                  <a:gd name="T6" fmla="*/ 0 w 7"/>
                  <a:gd name="T7" fmla="*/ 2 h 2"/>
                  <a:gd name="T8" fmla="*/ 0 w 7"/>
                  <a:gd name="T9" fmla="*/ 2 h 2"/>
                  <a:gd name="T10" fmla="*/ 1 w 7"/>
                  <a:gd name="T11" fmla="*/ 2 h 2"/>
                  <a:gd name="T12" fmla="*/ 2 w 7"/>
                  <a:gd name="T13" fmla="*/ 2 h 2"/>
                  <a:gd name="T14" fmla="*/ 5 w 7"/>
                  <a:gd name="T15" fmla="*/ 1 h 2"/>
                  <a:gd name="T16" fmla="*/ 7 w 7"/>
                  <a:gd name="T17" fmla="*/ 0 h 2"/>
                  <a:gd name="T18" fmla="*/ 7 w 7"/>
                  <a:gd name="T1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2">
                    <a:moveTo>
                      <a:pt x="7" y="0"/>
                    </a:moveTo>
                    <a:lnTo>
                      <a:pt x="7" y="0"/>
                    </a:lnTo>
                    <a:lnTo>
                      <a:pt x="3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5" y="1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6" name="Freeform 148">
                <a:extLst>
                  <a:ext uri="{FF2B5EF4-FFF2-40B4-BE49-F238E27FC236}">
                    <a16:creationId xmlns:a16="http://schemas.microsoft.com/office/drawing/2014/main" id="{523EB423-3DA7-310E-1028-0AD5353DA2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3" y="1303"/>
                <a:ext cx="2" cy="1"/>
              </a:xfrm>
              <a:custGeom>
                <a:avLst/>
                <a:gdLst>
                  <a:gd name="T0" fmla="*/ 7 w 7"/>
                  <a:gd name="T1" fmla="*/ 0 h 5"/>
                  <a:gd name="T2" fmla="*/ 7 w 7"/>
                  <a:gd name="T3" fmla="*/ 0 h 5"/>
                  <a:gd name="T4" fmla="*/ 4 w 7"/>
                  <a:gd name="T5" fmla="*/ 0 h 5"/>
                  <a:gd name="T6" fmla="*/ 1 w 7"/>
                  <a:gd name="T7" fmla="*/ 0 h 5"/>
                  <a:gd name="T8" fmla="*/ 1 w 7"/>
                  <a:gd name="T9" fmla="*/ 0 h 5"/>
                  <a:gd name="T10" fmla="*/ 0 w 7"/>
                  <a:gd name="T11" fmla="*/ 2 h 5"/>
                  <a:gd name="T12" fmla="*/ 0 w 7"/>
                  <a:gd name="T13" fmla="*/ 3 h 5"/>
                  <a:gd name="T14" fmla="*/ 1 w 7"/>
                  <a:gd name="T15" fmla="*/ 5 h 5"/>
                  <a:gd name="T16" fmla="*/ 1 w 7"/>
                  <a:gd name="T17" fmla="*/ 5 h 5"/>
                  <a:gd name="T18" fmla="*/ 1 w 7"/>
                  <a:gd name="T19" fmla="*/ 2 h 5"/>
                  <a:gd name="T20" fmla="*/ 4 w 7"/>
                  <a:gd name="T21" fmla="*/ 1 h 5"/>
                  <a:gd name="T22" fmla="*/ 6 w 7"/>
                  <a:gd name="T23" fmla="*/ 1 h 5"/>
                  <a:gd name="T24" fmla="*/ 7 w 7"/>
                  <a:gd name="T25" fmla="*/ 0 h 5"/>
                  <a:gd name="T26" fmla="*/ 7 w 7"/>
                  <a:gd name="T2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" h="5">
                    <a:moveTo>
                      <a:pt x="7" y="0"/>
                    </a:moveTo>
                    <a:lnTo>
                      <a:pt x="7" y="0"/>
                    </a:lnTo>
                    <a:lnTo>
                      <a:pt x="4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2"/>
                    </a:lnTo>
                    <a:lnTo>
                      <a:pt x="4" y="1"/>
                    </a:lnTo>
                    <a:lnTo>
                      <a:pt x="6" y="1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7" name="Freeform 149">
                <a:extLst>
                  <a:ext uri="{FF2B5EF4-FFF2-40B4-BE49-F238E27FC236}">
                    <a16:creationId xmlns:a16="http://schemas.microsoft.com/office/drawing/2014/main" id="{030CA766-6CD9-FFFF-3CD1-531911538A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4" y="1309"/>
                <a:ext cx="2" cy="0"/>
              </a:xfrm>
              <a:custGeom>
                <a:avLst/>
                <a:gdLst>
                  <a:gd name="T0" fmla="*/ 5 w 5"/>
                  <a:gd name="T1" fmla="*/ 1 h 4"/>
                  <a:gd name="T2" fmla="*/ 5 w 5"/>
                  <a:gd name="T3" fmla="*/ 1 h 4"/>
                  <a:gd name="T4" fmla="*/ 5 w 5"/>
                  <a:gd name="T5" fmla="*/ 0 h 4"/>
                  <a:gd name="T6" fmla="*/ 4 w 5"/>
                  <a:gd name="T7" fmla="*/ 1 h 4"/>
                  <a:gd name="T8" fmla="*/ 0 w 5"/>
                  <a:gd name="T9" fmla="*/ 3 h 4"/>
                  <a:gd name="T10" fmla="*/ 0 w 5"/>
                  <a:gd name="T11" fmla="*/ 3 h 4"/>
                  <a:gd name="T12" fmla="*/ 2 w 5"/>
                  <a:gd name="T13" fmla="*/ 4 h 4"/>
                  <a:gd name="T14" fmla="*/ 4 w 5"/>
                  <a:gd name="T15" fmla="*/ 3 h 4"/>
                  <a:gd name="T16" fmla="*/ 4 w 5"/>
                  <a:gd name="T17" fmla="*/ 3 h 4"/>
                  <a:gd name="T18" fmla="*/ 5 w 5"/>
                  <a:gd name="T19" fmla="*/ 1 h 4"/>
                  <a:gd name="T20" fmla="*/ 5 w 5"/>
                  <a:gd name="T21" fmla="*/ 1 h 4"/>
                  <a:gd name="T22" fmla="*/ 5 w 5"/>
                  <a:gd name="T23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" h="4">
                    <a:moveTo>
                      <a:pt x="5" y="1"/>
                    </a:moveTo>
                    <a:lnTo>
                      <a:pt x="5" y="1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8" name="Freeform 150">
                <a:extLst>
                  <a:ext uri="{FF2B5EF4-FFF2-40B4-BE49-F238E27FC236}">
                    <a16:creationId xmlns:a16="http://schemas.microsoft.com/office/drawing/2014/main" id="{D19780E7-9084-3401-8F67-2B124A3637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4" y="1307"/>
                <a:ext cx="3" cy="2"/>
              </a:xfrm>
              <a:custGeom>
                <a:avLst/>
                <a:gdLst>
                  <a:gd name="T0" fmla="*/ 14 w 14"/>
                  <a:gd name="T1" fmla="*/ 1 h 8"/>
                  <a:gd name="T2" fmla="*/ 14 w 14"/>
                  <a:gd name="T3" fmla="*/ 1 h 8"/>
                  <a:gd name="T4" fmla="*/ 14 w 14"/>
                  <a:gd name="T5" fmla="*/ 1 h 8"/>
                  <a:gd name="T6" fmla="*/ 14 w 14"/>
                  <a:gd name="T7" fmla="*/ 0 h 8"/>
                  <a:gd name="T8" fmla="*/ 12 w 14"/>
                  <a:gd name="T9" fmla="*/ 0 h 8"/>
                  <a:gd name="T10" fmla="*/ 12 w 14"/>
                  <a:gd name="T11" fmla="*/ 0 h 8"/>
                  <a:gd name="T12" fmla="*/ 10 w 14"/>
                  <a:gd name="T13" fmla="*/ 1 h 8"/>
                  <a:gd name="T14" fmla="*/ 7 w 14"/>
                  <a:gd name="T15" fmla="*/ 3 h 8"/>
                  <a:gd name="T16" fmla="*/ 4 w 14"/>
                  <a:gd name="T17" fmla="*/ 5 h 8"/>
                  <a:gd name="T18" fmla="*/ 0 w 14"/>
                  <a:gd name="T19" fmla="*/ 8 h 8"/>
                  <a:gd name="T20" fmla="*/ 0 w 14"/>
                  <a:gd name="T21" fmla="*/ 8 h 8"/>
                  <a:gd name="T22" fmla="*/ 2 w 14"/>
                  <a:gd name="T23" fmla="*/ 8 h 8"/>
                  <a:gd name="T24" fmla="*/ 2 w 14"/>
                  <a:gd name="T25" fmla="*/ 8 h 8"/>
                  <a:gd name="T26" fmla="*/ 2 w 14"/>
                  <a:gd name="T27" fmla="*/ 8 h 8"/>
                  <a:gd name="T28" fmla="*/ 5 w 14"/>
                  <a:gd name="T29" fmla="*/ 5 h 8"/>
                  <a:gd name="T30" fmla="*/ 10 w 14"/>
                  <a:gd name="T31" fmla="*/ 3 h 8"/>
                  <a:gd name="T32" fmla="*/ 10 w 14"/>
                  <a:gd name="T33" fmla="*/ 3 h 8"/>
                  <a:gd name="T34" fmla="*/ 12 w 14"/>
                  <a:gd name="T35" fmla="*/ 4 h 8"/>
                  <a:gd name="T36" fmla="*/ 12 w 14"/>
                  <a:gd name="T37" fmla="*/ 4 h 8"/>
                  <a:gd name="T38" fmla="*/ 10 w 14"/>
                  <a:gd name="T39" fmla="*/ 5 h 8"/>
                  <a:gd name="T40" fmla="*/ 9 w 14"/>
                  <a:gd name="T41" fmla="*/ 6 h 8"/>
                  <a:gd name="T42" fmla="*/ 9 w 14"/>
                  <a:gd name="T43" fmla="*/ 6 h 8"/>
                  <a:gd name="T44" fmla="*/ 10 w 14"/>
                  <a:gd name="T45" fmla="*/ 6 h 8"/>
                  <a:gd name="T46" fmla="*/ 12 w 14"/>
                  <a:gd name="T47" fmla="*/ 5 h 8"/>
                  <a:gd name="T48" fmla="*/ 13 w 14"/>
                  <a:gd name="T49" fmla="*/ 4 h 8"/>
                  <a:gd name="T50" fmla="*/ 14 w 14"/>
                  <a:gd name="T51" fmla="*/ 4 h 8"/>
                  <a:gd name="T52" fmla="*/ 14 w 14"/>
                  <a:gd name="T53" fmla="*/ 4 h 8"/>
                  <a:gd name="T54" fmla="*/ 14 w 14"/>
                  <a:gd name="T55" fmla="*/ 3 h 8"/>
                  <a:gd name="T56" fmla="*/ 13 w 14"/>
                  <a:gd name="T57" fmla="*/ 3 h 8"/>
                  <a:gd name="T58" fmla="*/ 13 w 14"/>
                  <a:gd name="T59" fmla="*/ 1 h 8"/>
                  <a:gd name="T60" fmla="*/ 14 w 14"/>
                  <a:gd name="T61" fmla="*/ 1 h 8"/>
                  <a:gd name="T62" fmla="*/ 14 w 14"/>
                  <a:gd name="T63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4" h="8">
                    <a:moveTo>
                      <a:pt x="14" y="1"/>
                    </a:moveTo>
                    <a:lnTo>
                      <a:pt x="14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0" y="1"/>
                    </a:lnTo>
                    <a:lnTo>
                      <a:pt x="7" y="3"/>
                    </a:lnTo>
                    <a:lnTo>
                      <a:pt x="4" y="5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5" y="5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0" y="5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10" y="6"/>
                    </a:lnTo>
                    <a:lnTo>
                      <a:pt x="12" y="5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4" y="3"/>
                    </a:lnTo>
                    <a:lnTo>
                      <a:pt x="13" y="3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9" name="Freeform 151">
                <a:extLst>
                  <a:ext uri="{FF2B5EF4-FFF2-40B4-BE49-F238E27FC236}">
                    <a16:creationId xmlns:a16="http://schemas.microsoft.com/office/drawing/2014/main" id="{147944D6-28EA-2800-EC7E-A403D4E19D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0" y="1310"/>
                <a:ext cx="3" cy="2"/>
              </a:xfrm>
              <a:custGeom>
                <a:avLst/>
                <a:gdLst>
                  <a:gd name="T0" fmla="*/ 12 w 12"/>
                  <a:gd name="T1" fmla="*/ 0 h 7"/>
                  <a:gd name="T2" fmla="*/ 12 w 12"/>
                  <a:gd name="T3" fmla="*/ 0 h 7"/>
                  <a:gd name="T4" fmla="*/ 7 w 12"/>
                  <a:gd name="T5" fmla="*/ 3 h 7"/>
                  <a:gd name="T6" fmla="*/ 0 w 12"/>
                  <a:gd name="T7" fmla="*/ 7 h 7"/>
                  <a:gd name="T8" fmla="*/ 0 w 12"/>
                  <a:gd name="T9" fmla="*/ 7 h 7"/>
                  <a:gd name="T10" fmla="*/ 7 w 12"/>
                  <a:gd name="T11" fmla="*/ 3 h 7"/>
                  <a:gd name="T12" fmla="*/ 12 w 12"/>
                  <a:gd name="T13" fmla="*/ 0 h 7"/>
                  <a:gd name="T14" fmla="*/ 12 w 12"/>
                  <a:gd name="T1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" h="7">
                    <a:moveTo>
                      <a:pt x="12" y="0"/>
                    </a:moveTo>
                    <a:lnTo>
                      <a:pt x="12" y="0"/>
                    </a:lnTo>
                    <a:lnTo>
                      <a:pt x="7" y="3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7" y="3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60" name="Freeform 152">
                <a:extLst>
                  <a:ext uri="{FF2B5EF4-FFF2-40B4-BE49-F238E27FC236}">
                    <a16:creationId xmlns:a16="http://schemas.microsoft.com/office/drawing/2014/main" id="{C79B227A-EE69-6910-65E9-6615C00A60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1" y="1309"/>
                <a:ext cx="2" cy="1"/>
              </a:xfrm>
              <a:custGeom>
                <a:avLst/>
                <a:gdLst>
                  <a:gd name="T0" fmla="*/ 8 w 8"/>
                  <a:gd name="T1" fmla="*/ 1 h 5"/>
                  <a:gd name="T2" fmla="*/ 8 w 8"/>
                  <a:gd name="T3" fmla="*/ 1 h 5"/>
                  <a:gd name="T4" fmla="*/ 7 w 8"/>
                  <a:gd name="T5" fmla="*/ 1 h 5"/>
                  <a:gd name="T6" fmla="*/ 5 w 8"/>
                  <a:gd name="T7" fmla="*/ 0 h 5"/>
                  <a:gd name="T8" fmla="*/ 4 w 8"/>
                  <a:gd name="T9" fmla="*/ 0 h 5"/>
                  <a:gd name="T10" fmla="*/ 2 w 8"/>
                  <a:gd name="T11" fmla="*/ 0 h 5"/>
                  <a:gd name="T12" fmla="*/ 2 w 8"/>
                  <a:gd name="T13" fmla="*/ 0 h 5"/>
                  <a:gd name="T14" fmla="*/ 3 w 8"/>
                  <a:gd name="T15" fmla="*/ 1 h 5"/>
                  <a:gd name="T16" fmla="*/ 3 w 8"/>
                  <a:gd name="T17" fmla="*/ 2 h 5"/>
                  <a:gd name="T18" fmla="*/ 0 w 8"/>
                  <a:gd name="T19" fmla="*/ 5 h 5"/>
                  <a:gd name="T20" fmla="*/ 0 w 8"/>
                  <a:gd name="T21" fmla="*/ 5 h 5"/>
                  <a:gd name="T22" fmla="*/ 4 w 8"/>
                  <a:gd name="T23" fmla="*/ 3 h 5"/>
                  <a:gd name="T24" fmla="*/ 8 w 8"/>
                  <a:gd name="T25" fmla="*/ 1 h 5"/>
                  <a:gd name="T26" fmla="*/ 8 w 8"/>
                  <a:gd name="T27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" h="5">
                    <a:moveTo>
                      <a:pt x="8" y="1"/>
                    </a:moveTo>
                    <a:lnTo>
                      <a:pt x="8" y="1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4" y="3"/>
                    </a:lnTo>
                    <a:lnTo>
                      <a:pt x="8" y="1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61" name="Freeform 153">
                <a:extLst>
                  <a:ext uri="{FF2B5EF4-FFF2-40B4-BE49-F238E27FC236}">
                    <a16:creationId xmlns:a16="http://schemas.microsoft.com/office/drawing/2014/main" id="{03D7A09B-1D99-E187-B263-FB38AC8BFA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0" y="1310"/>
                <a:ext cx="2" cy="2"/>
              </a:xfrm>
              <a:custGeom>
                <a:avLst/>
                <a:gdLst>
                  <a:gd name="T0" fmla="*/ 9 w 9"/>
                  <a:gd name="T1" fmla="*/ 0 h 5"/>
                  <a:gd name="T2" fmla="*/ 9 w 9"/>
                  <a:gd name="T3" fmla="*/ 0 h 5"/>
                  <a:gd name="T4" fmla="*/ 7 w 9"/>
                  <a:gd name="T5" fmla="*/ 1 h 5"/>
                  <a:gd name="T6" fmla="*/ 4 w 9"/>
                  <a:gd name="T7" fmla="*/ 2 h 5"/>
                  <a:gd name="T8" fmla="*/ 0 w 9"/>
                  <a:gd name="T9" fmla="*/ 5 h 5"/>
                  <a:gd name="T10" fmla="*/ 0 w 9"/>
                  <a:gd name="T11" fmla="*/ 5 h 5"/>
                  <a:gd name="T12" fmla="*/ 5 w 9"/>
                  <a:gd name="T13" fmla="*/ 3 h 5"/>
                  <a:gd name="T14" fmla="*/ 9 w 9"/>
                  <a:gd name="T15" fmla="*/ 0 h 5"/>
                  <a:gd name="T16" fmla="*/ 9 w 9"/>
                  <a:gd name="T1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5">
                    <a:moveTo>
                      <a:pt x="9" y="0"/>
                    </a:moveTo>
                    <a:lnTo>
                      <a:pt x="9" y="0"/>
                    </a:lnTo>
                    <a:lnTo>
                      <a:pt x="7" y="1"/>
                    </a:lnTo>
                    <a:lnTo>
                      <a:pt x="4" y="2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5" y="3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62" name="Freeform 154">
                <a:extLst>
                  <a:ext uri="{FF2B5EF4-FFF2-40B4-BE49-F238E27FC236}">
                    <a16:creationId xmlns:a16="http://schemas.microsoft.com/office/drawing/2014/main" id="{CEB4D8FC-9340-EF9D-3DBC-ABEDF61C07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5" y="1312"/>
                <a:ext cx="4" cy="2"/>
              </a:xfrm>
              <a:custGeom>
                <a:avLst/>
                <a:gdLst>
                  <a:gd name="T0" fmla="*/ 0 w 14"/>
                  <a:gd name="T1" fmla="*/ 6 h 7"/>
                  <a:gd name="T2" fmla="*/ 0 w 14"/>
                  <a:gd name="T3" fmla="*/ 6 h 7"/>
                  <a:gd name="T4" fmla="*/ 0 w 14"/>
                  <a:gd name="T5" fmla="*/ 6 h 7"/>
                  <a:gd name="T6" fmla="*/ 2 w 14"/>
                  <a:gd name="T7" fmla="*/ 7 h 7"/>
                  <a:gd name="T8" fmla="*/ 2 w 14"/>
                  <a:gd name="T9" fmla="*/ 7 h 7"/>
                  <a:gd name="T10" fmla="*/ 2 w 14"/>
                  <a:gd name="T11" fmla="*/ 7 h 7"/>
                  <a:gd name="T12" fmla="*/ 2 w 14"/>
                  <a:gd name="T13" fmla="*/ 7 h 7"/>
                  <a:gd name="T14" fmla="*/ 4 w 14"/>
                  <a:gd name="T15" fmla="*/ 6 h 7"/>
                  <a:gd name="T16" fmla="*/ 8 w 14"/>
                  <a:gd name="T17" fmla="*/ 3 h 7"/>
                  <a:gd name="T18" fmla="*/ 10 w 14"/>
                  <a:gd name="T19" fmla="*/ 2 h 7"/>
                  <a:gd name="T20" fmla="*/ 14 w 14"/>
                  <a:gd name="T21" fmla="*/ 1 h 7"/>
                  <a:gd name="T22" fmla="*/ 14 w 14"/>
                  <a:gd name="T23" fmla="*/ 1 h 7"/>
                  <a:gd name="T24" fmla="*/ 13 w 14"/>
                  <a:gd name="T25" fmla="*/ 0 h 7"/>
                  <a:gd name="T26" fmla="*/ 12 w 14"/>
                  <a:gd name="T27" fmla="*/ 0 h 7"/>
                  <a:gd name="T28" fmla="*/ 8 w 14"/>
                  <a:gd name="T29" fmla="*/ 2 h 7"/>
                  <a:gd name="T30" fmla="*/ 4 w 14"/>
                  <a:gd name="T31" fmla="*/ 5 h 7"/>
                  <a:gd name="T32" fmla="*/ 0 w 14"/>
                  <a:gd name="T33" fmla="*/ 6 h 7"/>
                  <a:gd name="T34" fmla="*/ 0 w 14"/>
                  <a:gd name="T35" fmla="*/ 6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4" h="7">
                    <a:moveTo>
                      <a:pt x="0" y="6"/>
                    </a:moveTo>
                    <a:lnTo>
                      <a:pt x="0" y="6"/>
                    </a:lnTo>
                    <a:lnTo>
                      <a:pt x="0" y="6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4" y="6"/>
                    </a:lnTo>
                    <a:lnTo>
                      <a:pt x="8" y="3"/>
                    </a:lnTo>
                    <a:lnTo>
                      <a:pt x="10" y="2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4" y="5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63" name="Freeform 155">
                <a:extLst>
                  <a:ext uri="{FF2B5EF4-FFF2-40B4-BE49-F238E27FC236}">
                    <a16:creationId xmlns:a16="http://schemas.microsoft.com/office/drawing/2014/main" id="{9DE5E99D-489C-9CB1-7D02-8B76691ADF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6" y="1312"/>
                <a:ext cx="3" cy="2"/>
              </a:xfrm>
              <a:custGeom>
                <a:avLst/>
                <a:gdLst>
                  <a:gd name="T0" fmla="*/ 12 w 12"/>
                  <a:gd name="T1" fmla="*/ 0 h 8"/>
                  <a:gd name="T2" fmla="*/ 12 w 12"/>
                  <a:gd name="T3" fmla="*/ 0 h 8"/>
                  <a:gd name="T4" fmla="*/ 10 w 12"/>
                  <a:gd name="T5" fmla="*/ 1 h 8"/>
                  <a:gd name="T6" fmla="*/ 6 w 12"/>
                  <a:gd name="T7" fmla="*/ 4 h 8"/>
                  <a:gd name="T8" fmla="*/ 0 w 12"/>
                  <a:gd name="T9" fmla="*/ 8 h 8"/>
                  <a:gd name="T10" fmla="*/ 0 w 12"/>
                  <a:gd name="T11" fmla="*/ 8 h 8"/>
                  <a:gd name="T12" fmla="*/ 4 w 12"/>
                  <a:gd name="T13" fmla="*/ 8 h 8"/>
                  <a:gd name="T14" fmla="*/ 6 w 12"/>
                  <a:gd name="T15" fmla="*/ 5 h 8"/>
                  <a:gd name="T16" fmla="*/ 12 w 12"/>
                  <a:gd name="T17" fmla="*/ 0 h 8"/>
                  <a:gd name="T18" fmla="*/ 12 w 12"/>
                  <a:gd name="T1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" h="8">
                    <a:moveTo>
                      <a:pt x="12" y="0"/>
                    </a:moveTo>
                    <a:lnTo>
                      <a:pt x="12" y="0"/>
                    </a:lnTo>
                    <a:lnTo>
                      <a:pt x="10" y="1"/>
                    </a:lnTo>
                    <a:lnTo>
                      <a:pt x="6" y="4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6" y="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64" name="Freeform 156">
                <a:extLst>
                  <a:ext uri="{FF2B5EF4-FFF2-40B4-BE49-F238E27FC236}">
                    <a16:creationId xmlns:a16="http://schemas.microsoft.com/office/drawing/2014/main" id="{53270BE9-6508-09A1-96C6-DF830FD138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5" y="1315"/>
                <a:ext cx="2" cy="1"/>
              </a:xfrm>
              <a:custGeom>
                <a:avLst/>
                <a:gdLst>
                  <a:gd name="T0" fmla="*/ 6 w 6"/>
                  <a:gd name="T1" fmla="*/ 0 h 4"/>
                  <a:gd name="T2" fmla="*/ 6 w 6"/>
                  <a:gd name="T3" fmla="*/ 0 h 4"/>
                  <a:gd name="T4" fmla="*/ 5 w 6"/>
                  <a:gd name="T5" fmla="*/ 0 h 4"/>
                  <a:gd name="T6" fmla="*/ 3 w 6"/>
                  <a:gd name="T7" fmla="*/ 1 h 4"/>
                  <a:gd name="T8" fmla="*/ 0 w 6"/>
                  <a:gd name="T9" fmla="*/ 4 h 4"/>
                  <a:gd name="T10" fmla="*/ 0 w 6"/>
                  <a:gd name="T11" fmla="*/ 4 h 4"/>
                  <a:gd name="T12" fmla="*/ 1 w 6"/>
                  <a:gd name="T13" fmla="*/ 4 h 4"/>
                  <a:gd name="T14" fmla="*/ 2 w 6"/>
                  <a:gd name="T15" fmla="*/ 3 h 4"/>
                  <a:gd name="T16" fmla="*/ 3 w 6"/>
                  <a:gd name="T17" fmla="*/ 1 h 4"/>
                  <a:gd name="T18" fmla="*/ 6 w 6"/>
                  <a:gd name="T19" fmla="*/ 0 h 4"/>
                  <a:gd name="T20" fmla="*/ 6 w 6"/>
                  <a:gd name="T2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" h="4">
                    <a:moveTo>
                      <a:pt x="6" y="0"/>
                    </a:moveTo>
                    <a:lnTo>
                      <a:pt x="6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65" name="Freeform 157">
                <a:extLst>
                  <a:ext uri="{FF2B5EF4-FFF2-40B4-BE49-F238E27FC236}">
                    <a16:creationId xmlns:a16="http://schemas.microsoft.com/office/drawing/2014/main" id="{85E34671-DAF4-6FB7-67F7-E112DC1C78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4" y="1314"/>
                <a:ext cx="2" cy="2"/>
              </a:xfrm>
              <a:custGeom>
                <a:avLst/>
                <a:gdLst>
                  <a:gd name="T0" fmla="*/ 10 w 10"/>
                  <a:gd name="T1" fmla="*/ 0 h 5"/>
                  <a:gd name="T2" fmla="*/ 10 w 10"/>
                  <a:gd name="T3" fmla="*/ 0 h 5"/>
                  <a:gd name="T4" fmla="*/ 5 w 10"/>
                  <a:gd name="T5" fmla="*/ 1 h 5"/>
                  <a:gd name="T6" fmla="*/ 1 w 10"/>
                  <a:gd name="T7" fmla="*/ 2 h 5"/>
                  <a:gd name="T8" fmla="*/ 0 w 10"/>
                  <a:gd name="T9" fmla="*/ 5 h 5"/>
                  <a:gd name="T10" fmla="*/ 0 w 10"/>
                  <a:gd name="T11" fmla="*/ 5 h 5"/>
                  <a:gd name="T12" fmla="*/ 3 w 10"/>
                  <a:gd name="T13" fmla="*/ 4 h 5"/>
                  <a:gd name="T14" fmla="*/ 5 w 10"/>
                  <a:gd name="T15" fmla="*/ 2 h 5"/>
                  <a:gd name="T16" fmla="*/ 8 w 10"/>
                  <a:gd name="T17" fmla="*/ 2 h 5"/>
                  <a:gd name="T18" fmla="*/ 10 w 10"/>
                  <a:gd name="T19" fmla="*/ 0 h 5"/>
                  <a:gd name="T20" fmla="*/ 10 w 10"/>
                  <a:gd name="T21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5">
                    <a:moveTo>
                      <a:pt x="10" y="0"/>
                    </a:moveTo>
                    <a:lnTo>
                      <a:pt x="10" y="0"/>
                    </a:lnTo>
                    <a:lnTo>
                      <a:pt x="5" y="1"/>
                    </a:lnTo>
                    <a:lnTo>
                      <a:pt x="1" y="2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3" y="4"/>
                    </a:lnTo>
                    <a:lnTo>
                      <a:pt x="5" y="2"/>
                    </a:lnTo>
                    <a:lnTo>
                      <a:pt x="8" y="2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66" name="Freeform 158">
                <a:extLst>
                  <a:ext uri="{FF2B5EF4-FFF2-40B4-BE49-F238E27FC236}">
                    <a16:creationId xmlns:a16="http://schemas.microsoft.com/office/drawing/2014/main" id="{0A27E836-BD0F-B0BF-CA57-E05C9B447C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7" y="1314"/>
                <a:ext cx="6" cy="5"/>
              </a:xfrm>
              <a:custGeom>
                <a:avLst/>
                <a:gdLst>
                  <a:gd name="T0" fmla="*/ 15 w 24"/>
                  <a:gd name="T1" fmla="*/ 5 h 21"/>
                  <a:gd name="T2" fmla="*/ 15 w 24"/>
                  <a:gd name="T3" fmla="*/ 5 h 21"/>
                  <a:gd name="T4" fmla="*/ 18 w 24"/>
                  <a:gd name="T5" fmla="*/ 6 h 21"/>
                  <a:gd name="T6" fmla="*/ 18 w 24"/>
                  <a:gd name="T7" fmla="*/ 7 h 21"/>
                  <a:gd name="T8" fmla="*/ 15 w 24"/>
                  <a:gd name="T9" fmla="*/ 8 h 21"/>
                  <a:gd name="T10" fmla="*/ 14 w 24"/>
                  <a:gd name="T11" fmla="*/ 8 h 21"/>
                  <a:gd name="T12" fmla="*/ 14 w 24"/>
                  <a:gd name="T13" fmla="*/ 8 h 21"/>
                  <a:gd name="T14" fmla="*/ 13 w 24"/>
                  <a:gd name="T15" fmla="*/ 8 h 21"/>
                  <a:gd name="T16" fmla="*/ 13 w 24"/>
                  <a:gd name="T17" fmla="*/ 7 h 21"/>
                  <a:gd name="T18" fmla="*/ 15 w 24"/>
                  <a:gd name="T19" fmla="*/ 5 h 21"/>
                  <a:gd name="T20" fmla="*/ 15 w 24"/>
                  <a:gd name="T21" fmla="*/ 5 h 21"/>
                  <a:gd name="T22" fmla="*/ 14 w 24"/>
                  <a:gd name="T23" fmla="*/ 5 h 21"/>
                  <a:gd name="T24" fmla="*/ 13 w 24"/>
                  <a:gd name="T25" fmla="*/ 6 h 21"/>
                  <a:gd name="T26" fmla="*/ 11 w 24"/>
                  <a:gd name="T27" fmla="*/ 6 h 21"/>
                  <a:gd name="T28" fmla="*/ 10 w 24"/>
                  <a:gd name="T29" fmla="*/ 6 h 21"/>
                  <a:gd name="T30" fmla="*/ 10 w 24"/>
                  <a:gd name="T31" fmla="*/ 6 h 21"/>
                  <a:gd name="T32" fmla="*/ 9 w 24"/>
                  <a:gd name="T33" fmla="*/ 10 h 21"/>
                  <a:gd name="T34" fmla="*/ 6 w 24"/>
                  <a:gd name="T35" fmla="*/ 13 h 21"/>
                  <a:gd name="T36" fmla="*/ 0 w 24"/>
                  <a:gd name="T37" fmla="*/ 20 h 21"/>
                  <a:gd name="T38" fmla="*/ 0 w 24"/>
                  <a:gd name="T39" fmla="*/ 20 h 21"/>
                  <a:gd name="T40" fmla="*/ 0 w 24"/>
                  <a:gd name="T41" fmla="*/ 21 h 21"/>
                  <a:gd name="T42" fmla="*/ 1 w 24"/>
                  <a:gd name="T43" fmla="*/ 21 h 21"/>
                  <a:gd name="T44" fmla="*/ 4 w 24"/>
                  <a:gd name="T45" fmla="*/ 18 h 21"/>
                  <a:gd name="T46" fmla="*/ 6 w 24"/>
                  <a:gd name="T47" fmla="*/ 15 h 21"/>
                  <a:gd name="T48" fmla="*/ 8 w 24"/>
                  <a:gd name="T49" fmla="*/ 13 h 21"/>
                  <a:gd name="T50" fmla="*/ 8 w 24"/>
                  <a:gd name="T51" fmla="*/ 13 h 21"/>
                  <a:gd name="T52" fmla="*/ 9 w 24"/>
                  <a:gd name="T53" fmla="*/ 13 h 21"/>
                  <a:gd name="T54" fmla="*/ 10 w 24"/>
                  <a:gd name="T55" fmla="*/ 13 h 21"/>
                  <a:gd name="T56" fmla="*/ 11 w 24"/>
                  <a:gd name="T57" fmla="*/ 13 h 21"/>
                  <a:gd name="T58" fmla="*/ 11 w 24"/>
                  <a:gd name="T59" fmla="*/ 15 h 21"/>
                  <a:gd name="T60" fmla="*/ 11 w 24"/>
                  <a:gd name="T61" fmla="*/ 15 h 21"/>
                  <a:gd name="T62" fmla="*/ 24 w 24"/>
                  <a:gd name="T63" fmla="*/ 0 h 21"/>
                  <a:gd name="T64" fmla="*/ 24 w 24"/>
                  <a:gd name="T65" fmla="*/ 0 h 21"/>
                  <a:gd name="T66" fmla="*/ 21 w 24"/>
                  <a:gd name="T67" fmla="*/ 0 h 21"/>
                  <a:gd name="T68" fmla="*/ 19 w 24"/>
                  <a:gd name="T69" fmla="*/ 1 h 21"/>
                  <a:gd name="T70" fmla="*/ 15 w 24"/>
                  <a:gd name="T71" fmla="*/ 5 h 21"/>
                  <a:gd name="T72" fmla="*/ 15 w 24"/>
                  <a:gd name="T73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4" h="21">
                    <a:moveTo>
                      <a:pt x="15" y="5"/>
                    </a:moveTo>
                    <a:lnTo>
                      <a:pt x="15" y="5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5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3" y="8"/>
                    </a:lnTo>
                    <a:lnTo>
                      <a:pt x="13" y="7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4" y="5"/>
                    </a:lnTo>
                    <a:lnTo>
                      <a:pt x="13" y="6"/>
                    </a:lnTo>
                    <a:lnTo>
                      <a:pt x="11" y="6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9" y="10"/>
                    </a:lnTo>
                    <a:lnTo>
                      <a:pt x="6" y="13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1" y="21"/>
                    </a:lnTo>
                    <a:lnTo>
                      <a:pt x="4" y="18"/>
                    </a:lnTo>
                    <a:lnTo>
                      <a:pt x="6" y="15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9" y="13"/>
                    </a:lnTo>
                    <a:lnTo>
                      <a:pt x="10" y="13"/>
                    </a:lnTo>
                    <a:lnTo>
                      <a:pt x="11" y="13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9" y="1"/>
                    </a:lnTo>
                    <a:lnTo>
                      <a:pt x="15" y="5"/>
                    </a:lnTo>
                    <a:lnTo>
                      <a:pt x="15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67" name="Freeform 159">
                <a:extLst>
                  <a:ext uri="{FF2B5EF4-FFF2-40B4-BE49-F238E27FC236}">
                    <a16:creationId xmlns:a16="http://schemas.microsoft.com/office/drawing/2014/main" id="{F631E992-9CF4-41D3-75A2-2521EB3985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5" y="1318"/>
                <a:ext cx="2" cy="1"/>
              </a:xfrm>
              <a:custGeom>
                <a:avLst/>
                <a:gdLst>
                  <a:gd name="T0" fmla="*/ 7 w 7"/>
                  <a:gd name="T1" fmla="*/ 1 h 5"/>
                  <a:gd name="T2" fmla="*/ 7 w 7"/>
                  <a:gd name="T3" fmla="*/ 1 h 5"/>
                  <a:gd name="T4" fmla="*/ 6 w 7"/>
                  <a:gd name="T5" fmla="*/ 0 h 5"/>
                  <a:gd name="T6" fmla="*/ 5 w 7"/>
                  <a:gd name="T7" fmla="*/ 0 h 5"/>
                  <a:gd name="T8" fmla="*/ 5 w 7"/>
                  <a:gd name="T9" fmla="*/ 0 h 5"/>
                  <a:gd name="T10" fmla="*/ 2 w 7"/>
                  <a:gd name="T11" fmla="*/ 1 h 5"/>
                  <a:gd name="T12" fmla="*/ 0 w 7"/>
                  <a:gd name="T13" fmla="*/ 3 h 5"/>
                  <a:gd name="T14" fmla="*/ 0 w 7"/>
                  <a:gd name="T15" fmla="*/ 3 h 5"/>
                  <a:gd name="T16" fmla="*/ 1 w 7"/>
                  <a:gd name="T17" fmla="*/ 3 h 5"/>
                  <a:gd name="T18" fmla="*/ 0 w 7"/>
                  <a:gd name="T19" fmla="*/ 5 h 5"/>
                  <a:gd name="T20" fmla="*/ 0 w 7"/>
                  <a:gd name="T21" fmla="*/ 5 h 5"/>
                  <a:gd name="T22" fmla="*/ 3 w 7"/>
                  <a:gd name="T23" fmla="*/ 5 h 5"/>
                  <a:gd name="T24" fmla="*/ 3 w 7"/>
                  <a:gd name="T25" fmla="*/ 5 h 5"/>
                  <a:gd name="T26" fmla="*/ 5 w 7"/>
                  <a:gd name="T27" fmla="*/ 2 h 5"/>
                  <a:gd name="T28" fmla="*/ 5 w 7"/>
                  <a:gd name="T29" fmla="*/ 1 h 5"/>
                  <a:gd name="T30" fmla="*/ 7 w 7"/>
                  <a:gd name="T31" fmla="*/ 1 h 5"/>
                  <a:gd name="T32" fmla="*/ 7 w 7"/>
                  <a:gd name="T3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" h="5">
                    <a:moveTo>
                      <a:pt x="7" y="1"/>
                    </a:moveTo>
                    <a:lnTo>
                      <a:pt x="7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5" y="2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68" name="Freeform 160">
                <a:extLst>
                  <a:ext uri="{FF2B5EF4-FFF2-40B4-BE49-F238E27FC236}">
                    <a16:creationId xmlns:a16="http://schemas.microsoft.com/office/drawing/2014/main" id="{EE9482C6-36D8-05AE-F007-7D7EA9BE19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4" y="1318"/>
                <a:ext cx="1" cy="1"/>
              </a:xfrm>
              <a:custGeom>
                <a:avLst/>
                <a:gdLst>
                  <a:gd name="T0" fmla="*/ 3 w 3"/>
                  <a:gd name="T1" fmla="*/ 0 h 4"/>
                  <a:gd name="T2" fmla="*/ 3 w 3"/>
                  <a:gd name="T3" fmla="*/ 0 h 4"/>
                  <a:gd name="T4" fmla="*/ 0 w 3"/>
                  <a:gd name="T5" fmla="*/ 1 h 4"/>
                  <a:gd name="T6" fmla="*/ 0 w 3"/>
                  <a:gd name="T7" fmla="*/ 2 h 4"/>
                  <a:gd name="T8" fmla="*/ 1 w 3"/>
                  <a:gd name="T9" fmla="*/ 4 h 4"/>
                  <a:gd name="T10" fmla="*/ 1 w 3"/>
                  <a:gd name="T11" fmla="*/ 4 h 4"/>
                  <a:gd name="T12" fmla="*/ 2 w 3"/>
                  <a:gd name="T13" fmla="*/ 1 h 4"/>
                  <a:gd name="T14" fmla="*/ 3 w 3"/>
                  <a:gd name="T15" fmla="*/ 0 h 4"/>
                  <a:gd name="T16" fmla="*/ 3 w 3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lnTo>
                      <a:pt x="3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69" name="Freeform 161">
                <a:extLst>
                  <a:ext uri="{FF2B5EF4-FFF2-40B4-BE49-F238E27FC236}">
                    <a16:creationId xmlns:a16="http://schemas.microsoft.com/office/drawing/2014/main" id="{EB6E6E76-39C3-6CAF-1710-BF8833336A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3" y="1319"/>
                <a:ext cx="1" cy="1"/>
              </a:xfrm>
              <a:custGeom>
                <a:avLst/>
                <a:gdLst>
                  <a:gd name="T0" fmla="*/ 6 w 6"/>
                  <a:gd name="T1" fmla="*/ 1 h 4"/>
                  <a:gd name="T2" fmla="*/ 6 w 6"/>
                  <a:gd name="T3" fmla="*/ 1 h 4"/>
                  <a:gd name="T4" fmla="*/ 6 w 6"/>
                  <a:gd name="T5" fmla="*/ 0 h 4"/>
                  <a:gd name="T6" fmla="*/ 5 w 6"/>
                  <a:gd name="T7" fmla="*/ 0 h 4"/>
                  <a:gd name="T8" fmla="*/ 3 w 6"/>
                  <a:gd name="T9" fmla="*/ 1 h 4"/>
                  <a:gd name="T10" fmla="*/ 2 w 6"/>
                  <a:gd name="T11" fmla="*/ 0 h 4"/>
                  <a:gd name="T12" fmla="*/ 2 w 6"/>
                  <a:gd name="T13" fmla="*/ 0 h 4"/>
                  <a:gd name="T14" fmla="*/ 2 w 6"/>
                  <a:gd name="T15" fmla="*/ 2 h 4"/>
                  <a:gd name="T16" fmla="*/ 0 w 6"/>
                  <a:gd name="T17" fmla="*/ 4 h 4"/>
                  <a:gd name="T18" fmla="*/ 0 w 6"/>
                  <a:gd name="T19" fmla="*/ 4 h 4"/>
                  <a:gd name="T20" fmla="*/ 2 w 6"/>
                  <a:gd name="T21" fmla="*/ 4 h 4"/>
                  <a:gd name="T22" fmla="*/ 3 w 6"/>
                  <a:gd name="T23" fmla="*/ 2 h 4"/>
                  <a:gd name="T24" fmla="*/ 6 w 6"/>
                  <a:gd name="T25" fmla="*/ 1 h 4"/>
                  <a:gd name="T26" fmla="*/ 6 w 6"/>
                  <a:gd name="T27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" h="4">
                    <a:moveTo>
                      <a:pt x="6" y="1"/>
                    </a:moveTo>
                    <a:lnTo>
                      <a:pt x="6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4"/>
                    </a:lnTo>
                    <a:lnTo>
                      <a:pt x="3" y="2"/>
                    </a:lnTo>
                    <a:lnTo>
                      <a:pt x="6" y="1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70" name="Freeform 162">
                <a:extLst>
                  <a:ext uri="{FF2B5EF4-FFF2-40B4-BE49-F238E27FC236}">
                    <a16:creationId xmlns:a16="http://schemas.microsoft.com/office/drawing/2014/main" id="{0A883C91-2F08-6149-5396-96E93626D8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0" y="1283"/>
                <a:ext cx="6" cy="8"/>
              </a:xfrm>
              <a:custGeom>
                <a:avLst/>
                <a:gdLst>
                  <a:gd name="T0" fmla="*/ 19 w 21"/>
                  <a:gd name="T1" fmla="*/ 26 h 31"/>
                  <a:gd name="T2" fmla="*/ 19 w 21"/>
                  <a:gd name="T3" fmla="*/ 26 h 31"/>
                  <a:gd name="T4" fmla="*/ 17 w 21"/>
                  <a:gd name="T5" fmla="*/ 27 h 31"/>
                  <a:gd name="T6" fmla="*/ 16 w 21"/>
                  <a:gd name="T7" fmla="*/ 26 h 31"/>
                  <a:gd name="T8" fmla="*/ 16 w 21"/>
                  <a:gd name="T9" fmla="*/ 27 h 31"/>
                  <a:gd name="T10" fmla="*/ 16 w 21"/>
                  <a:gd name="T11" fmla="*/ 28 h 31"/>
                  <a:gd name="T12" fmla="*/ 16 w 21"/>
                  <a:gd name="T13" fmla="*/ 28 h 31"/>
                  <a:gd name="T14" fmla="*/ 19 w 21"/>
                  <a:gd name="T15" fmla="*/ 31 h 31"/>
                  <a:gd name="T16" fmla="*/ 19 w 21"/>
                  <a:gd name="T17" fmla="*/ 31 h 31"/>
                  <a:gd name="T18" fmla="*/ 19 w 21"/>
                  <a:gd name="T19" fmla="*/ 28 h 31"/>
                  <a:gd name="T20" fmla="*/ 19 w 21"/>
                  <a:gd name="T21" fmla="*/ 28 h 31"/>
                  <a:gd name="T22" fmla="*/ 21 w 21"/>
                  <a:gd name="T23" fmla="*/ 27 h 31"/>
                  <a:gd name="T24" fmla="*/ 21 w 21"/>
                  <a:gd name="T25" fmla="*/ 27 h 31"/>
                  <a:gd name="T26" fmla="*/ 19 w 21"/>
                  <a:gd name="T27" fmla="*/ 27 h 31"/>
                  <a:gd name="T28" fmla="*/ 19 w 21"/>
                  <a:gd name="T29" fmla="*/ 27 h 31"/>
                  <a:gd name="T30" fmla="*/ 15 w 21"/>
                  <a:gd name="T31" fmla="*/ 18 h 31"/>
                  <a:gd name="T32" fmla="*/ 11 w 21"/>
                  <a:gd name="T33" fmla="*/ 10 h 31"/>
                  <a:gd name="T34" fmla="*/ 11 w 21"/>
                  <a:gd name="T35" fmla="*/ 10 h 31"/>
                  <a:gd name="T36" fmla="*/ 9 w 21"/>
                  <a:gd name="T37" fmla="*/ 7 h 31"/>
                  <a:gd name="T38" fmla="*/ 9 w 21"/>
                  <a:gd name="T39" fmla="*/ 5 h 31"/>
                  <a:gd name="T40" fmla="*/ 9 w 21"/>
                  <a:gd name="T41" fmla="*/ 5 h 31"/>
                  <a:gd name="T42" fmla="*/ 9 w 21"/>
                  <a:gd name="T43" fmla="*/ 6 h 31"/>
                  <a:gd name="T44" fmla="*/ 7 w 21"/>
                  <a:gd name="T45" fmla="*/ 6 h 31"/>
                  <a:gd name="T46" fmla="*/ 7 w 21"/>
                  <a:gd name="T47" fmla="*/ 6 h 31"/>
                  <a:gd name="T48" fmla="*/ 7 w 21"/>
                  <a:gd name="T49" fmla="*/ 5 h 31"/>
                  <a:gd name="T50" fmla="*/ 7 w 21"/>
                  <a:gd name="T51" fmla="*/ 5 h 31"/>
                  <a:gd name="T52" fmla="*/ 7 w 21"/>
                  <a:gd name="T53" fmla="*/ 3 h 31"/>
                  <a:gd name="T54" fmla="*/ 7 w 21"/>
                  <a:gd name="T55" fmla="*/ 2 h 31"/>
                  <a:gd name="T56" fmla="*/ 7 w 21"/>
                  <a:gd name="T57" fmla="*/ 2 h 31"/>
                  <a:gd name="T58" fmla="*/ 5 w 21"/>
                  <a:gd name="T59" fmla="*/ 1 h 31"/>
                  <a:gd name="T60" fmla="*/ 0 w 21"/>
                  <a:gd name="T61" fmla="*/ 0 h 31"/>
                  <a:gd name="T62" fmla="*/ 0 w 21"/>
                  <a:gd name="T63" fmla="*/ 0 h 31"/>
                  <a:gd name="T64" fmla="*/ 2 w 21"/>
                  <a:gd name="T65" fmla="*/ 2 h 31"/>
                  <a:gd name="T66" fmla="*/ 6 w 21"/>
                  <a:gd name="T67" fmla="*/ 5 h 31"/>
                  <a:gd name="T68" fmla="*/ 6 w 21"/>
                  <a:gd name="T69" fmla="*/ 5 h 31"/>
                  <a:gd name="T70" fmla="*/ 6 w 21"/>
                  <a:gd name="T71" fmla="*/ 7 h 31"/>
                  <a:gd name="T72" fmla="*/ 7 w 21"/>
                  <a:gd name="T73" fmla="*/ 8 h 31"/>
                  <a:gd name="T74" fmla="*/ 9 w 21"/>
                  <a:gd name="T75" fmla="*/ 11 h 31"/>
                  <a:gd name="T76" fmla="*/ 9 w 21"/>
                  <a:gd name="T77" fmla="*/ 11 h 31"/>
                  <a:gd name="T78" fmla="*/ 10 w 21"/>
                  <a:gd name="T79" fmla="*/ 15 h 31"/>
                  <a:gd name="T80" fmla="*/ 11 w 21"/>
                  <a:gd name="T81" fmla="*/ 18 h 31"/>
                  <a:gd name="T82" fmla="*/ 12 w 21"/>
                  <a:gd name="T83" fmla="*/ 22 h 31"/>
                  <a:gd name="T84" fmla="*/ 12 w 21"/>
                  <a:gd name="T85" fmla="*/ 25 h 31"/>
                  <a:gd name="T86" fmla="*/ 12 w 21"/>
                  <a:gd name="T87" fmla="*/ 25 h 31"/>
                  <a:gd name="T88" fmla="*/ 15 w 21"/>
                  <a:gd name="T89" fmla="*/ 25 h 31"/>
                  <a:gd name="T90" fmla="*/ 15 w 21"/>
                  <a:gd name="T91" fmla="*/ 23 h 31"/>
                  <a:gd name="T92" fmla="*/ 14 w 21"/>
                  <a:gd name="T93" fmla="*/ 18 h 31"/>
                  <a:gd name="T94" fmla="*/ 14 w 21"/>
                  <a:gd name="T95" fmla="*/ 18 h 31"/>
                  <a:gd name="T96" fmla="*/ 15 w 21"/>
                  <a:gd name="T97" fmla="*/ 21 h 31"/>
                  <a:gd name="T98" fmla="*/ 16 w 21"/>
                  <a:gd name="T99" fmla="*/ 22 h 31"/>
                  <a:gd name="T100" fmla="*/ 16 w 21"/>
                  <a:gd name="T101" fmla="*/ 25 h 31"/>
                  <a:gd name="T102" fmla="*/ 19 w 21"/>
                  <a:gd name="T103" fmla="*/ 26 h 31"/>
                  <a:gd name="T104" fmla="*/ 19 w 21"/>
                  <a:gd name="T105" fmla="*/ 26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" h="31">
                    <a:moveTo>
                      <a:pt x="19" y="26"/>
                    </a:moveTo>
                    <a:lnTo>
                      <a:pt x="19" y="26"/>
                    </a:lnTo>
                    <a:lnTo>
                      <a:pt x="17" y="27"/>
                    </a:lnTo>
                    <a:lnTo>
                      <a:pt x="16" y="26"/>
                    </a:lnTo>
                    <a:lnTo>
                      <a:pt x="16" y="27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9" y="31"/>
                    </a:lnTo>
                    <a:lnTo>
                      <a:pt x="19" y="31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21" y="27"/>
                    </a:lnTo>
                    <a:lnTo>
                      <a:pt x="21" y="27"/>
                    </a:lnTo>
                    <a:lnTo>
                      <a:pt x="19" y="27"/>
                    </a:lnTo>
                    <a:lnTo>
                      <a:pt x="19" y="27"/>
                    </a:lnTo>
                    <a:lnTo>
                      <a:pt x="15" y="18"/>
                    </a:lnTo>
                    <a:lnTo>
                      <a:pt x="11" y="10"/>
                    </a:lnTo>
                    <a:lnTo>
                      <a:pt x="11" y="10"/>
                    </a:lnTo>
                    <a:lnTo>
                      <a:pt x="9" y="7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5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6" y="7"/>
                    </a:lnTo>
                    <a:lnTo>
                      <a:pt x="7" y="8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10" y="15"/>
                    </a:lnTo>
                    <a:lnTo>
                      <a:pt x="11" y="18"/>
                    </a:lnTo>
                    <a:lnTo>
                      <a:pt x="12" y="22"/>
                    </a:lnTo>
                    <a:lnTo>
                      <a:pt x="12" y="25"/>
                    </a:lnTo>
                    <a:lnTo>
                      <a:pt x="12" y="25"/>
                    </a:lnTo>
                    <a:lnTo>
                      <a:pt x="15" y="25"/>
                    </a:lnTo>
                    <a:lnTo>
                      <a:pt x="15" y="23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5" y="21"/>
                    </a:lnTo>
                    <a:lnTo>
                      <a:pt x="16" y="22"/>
                    </a:lnTo>
                    <a:lnTo>
                      <a:pt x="16" y="25"/>
                    </a:lnTo>
                    <a:lnTo>
                      <a:pt x="19" y="26"/>
                    </a:lnTo>
                    <a:lnTo>
                      <a:pt x="19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71" name="Freeform 163">
                <a:extLst>
                  <a:ext uri="{FF2B5EF4-FFF2-40B4-BE49-F238E27FC236}">
                    <a16:creationId xmlns:a16="http://schemas.microsoft.com/office/drawing/2014/main" id="{C831CEC4-FDDB-7E8C-935A-EB2EEDFDF7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8" y="1272"/>
                <a:ext cx="2" cy="2"/>
              </a:xfrm>
              <a:custGeom>
                <a:avLst/>
                <a:gdLst>
                  <a:gd name="T0" fmla="*/ 7 w 7"/>
                  <a:gd name="T1" fmla="*/ 9 h 9"/>
                  <a:gd name="T2" fmla="*/ 7 w 7"/>
                  <a:gd name="T3" fmla="*/ 9 h 9"/>
                  <a:gd name="T4" fmla="*/ 4 w 7"/>
                  <a:gd name="T5" fmla="*/ 4 h 9"/>
                  <a:gd name="T6" fmla="*/ 0 w 7"/>
                  <a:gd name="T7" fmla="*/ 0 h 9"/>
                  <a:gd name="T8" fmla="*/ 0 w 7"/>
                  <a:gd name="T9" fmla="*/ 0 h 9"/>
                  <a:gd name="T10" fmla="*/ 0 w 7"/>
                  <a:gd name="T11" fmla="*/ 2 h 9"/>
                  <a:gd name="T12" fmla="*/ 0 w 7"/>
                  <a:gd name="T13" fmla="*/ 4 h 9"/>
                  <a:gd name="T14" fmla="*/ 0 w 7"/>
                  <a:gd name="T15" fmla="*/ 4 h 9"/>
                  <a:gd name="T16" fmla="*/ 2 w 7"/>
                  <a:gd name="T17" fmla="*/ 4 h 9"/>
                  <a:gd name="T18" fmla="*/ 4 w 7"/>
                  <a:gd name="T19" fmla="*/ 5 h 9"/>
                  <a:gd name="T20" fmla="*/ 5 w 7"/>
                  <a:gd name="T21" fmla="*/ 7 h 9"/>
                  <a:gd name="T22" fmla="*/ 7 w 7"/>
                  <a:gd name="T23" fmla="*/ 9 h 9"/>
                  <a:gd name="T24" fmla="*/ 7 w 7"/>
                  <a:gd name="T2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" h="9">
                    <a:moveTo>
                      <a:pt x="7" y="9"/>
                    </a:moveTo>
                    <a:lnTo>
                      <a:pt x="7" y="9"/>
                    </a:lnTo>
                    <a:lnTo>
                      <a:pt x="4" y="4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2" y="4"/>
                    </a:lnTo>
                    <a:lnTo>
                      <a:pt x="4" y="5"/>
                    </a:lnTo>
                    <a:lnTo>
                      <a:pt x="5" y="7"/>
                    </a:lnTo>
                    <a:lnTo>
                      <a:pt x="7" y="9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72" name="Freeform 164">
                <a:extLst>
                  <a:ext uri="{FF2B5EF4-FFF2-40B4-BE49-F238E27FC236}">
                    <a16:creationId xmlns:a16="http://schemas.microsoft.com/office/drawing/2014/main" id="{C89C47BA-09C9-A58F-04BD-26C03CD5CEE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997" y="1208"/>
                <a:ext cx="530" cy="136"/>
              </a:xfrm>
              <a:custGeom>
                <a:avLst/>
                <a:gdLst>
                  <a:gd name="T0" fmla="*/ 2027 w 2119"/>
                  <a:gd name="T1" fmla="*/ 161 h 545"/>
                  <a:gd name="T2" fmla="*/ 1818 w 2119"/>
                  <a:gd name="T3" fmla="*/ 70 h 545"/>
                  <a:gd name="T4" fmla="*/ 1290 w 2119"/>
                  <a:gd name="T5" fmla="*/ 31 h 545"/>
                  <a:gd name="T6" fmla="*/ 1765 w 2119"/>
                  <a:gd name="T7" fmla="*/ 49 h 545"/>
                  <a:gd name="T8" fmla="*/ 1948 w 2119"/>
                  <a:gd name="T9" fmla="*/ 99 h 545"/>
                  <a:gd name="T10" fmla="*/ 2012 w 2119"/>
                  <a:gd name="T11" fmla="*/ 121 h 545"/>
                  <a:gd name="T12" fmla="*/ 1798 w 2119"/>
                  <a:gd name="T13" fmla="*/ 37 h 545"/>
                  <a:gd name="T14" fmla="*/ 700 w 2119"/>
                  <a:gd name="T15" fmla="*/ 115 h 545"/>
                  <a:gd name="T16" fmla="*/ 374 w 2119"/>
                  <a:gd name="T17" fmla="*/ 228 h 545"/>
                  <a:gd name="T18" fmla="*/ 149 w 2119"/>
                  <a:gd name="T19" fmla="*/ 398 h 545"/>
                  <a:gd name="T20" fmla="*/ 73 w 2119"/>
                  <a:gd name="T21" fmla="*/ 482 h 545"/>
                  <a:gd name="T22" fmla="*/ 121 w 2119"/>
                  <a:gd name="T23" fmla="*/ 493 h 545"/>
                  <a:gd name="T24" fmla="*/ 243 w 2119"/>
                  <a:gd name="T25" fmla="*/ 454 h 545"/>
                  <a:gd name="T26" fmla="*/ 365 w 2119"/>
                  <a:gd name="T27" fmla="*/ 388 h 545"/>
                  <a:gd name="T28" fmla="*/ 570 w 2119"/>
                  <a:gd name="T29" fmla="*/ 304 h 545"/>
                  <a:gd name="T30" fmla="*/ 690 w 2119"/>
                  <a:gd name="T31" fmla="*/ 273 h 545"/>
                  <a:gd name="T32" fmla="*/ 851 w 2119"/>
                  <a:gd name="T33" fmla="*/ 239 h 545"/>
                  <a:gd name="T34" fmla="*/ 1031 w 2119"/>
                  <a:gd name="T35" fmla="*/ 208 h 545"/>
                  <a:gd name="T36" fmla="*/ 1160 w 2119"/>
                  <a:gd name="T37" fmla="*/ 190 h 545"/>
                  <a:gd name="T38" fmla="*/ 1221 w 2119"/>
                  <a:gd name="T39" fmla="*/ 194 h 545"/>
                  <a:gd name="T40" fmla="*/ 1289 w 2119"/>
                  <a:gd name="T41" fmla="*/ 184 h 545"/>
                  <a:gd name="T42" fmla="*/ 1444 w 2119"/>
                  <a:gd name="T43" fmla="*/ 179 h 545"/>
                  <a:gd name="T44" fmla="*/ 1549 w 2119"/>
                  <a:gd name="T45" fmla="*/ 184 h 545"/>
                  <a:gd name="T46" fmla="*/ 1729 w 2119"/>
                  <a:gd name="T47" fmla="*/ 208 h 545"/>
                  <a:gd name="T48" fmla="*/ 1858 w 2119"/>
                  <a:gd name="T49" fmla="*/ 235 h 545"/>
                  <a:gd name="T50" fmla="*/ 1785 w 2119"/>
                  <a:gd name="T51" fmla="*/ 208 h 545"/>
                  <a:gd name="T52" fmla="*/ 1651 w 2119"/>
                  <a:gd name="T53" fmla="*/ 166 h 545"/>
                  <a:gd name="T54" fmla="*/ 1665 w 2119"/>
                  <a:gd name="T55" fmla="*/ 158 h 545"/>
                  <a:gd name="T56" fmla="*/ 1778 w 2119"/>
                  <a:gd name="T57" fmla="*/ 188 h 545"/>
                  <a:gd name="T58" fmla="*/ 1939 w 2119"/>
                  <a:gd name="T59" fmla="*/ 248 h 545"/>
                  <a:gd name="T60" fmla="*/ 2014 w 2119"/>
                  <a:gd name="T61" fmla="*/ 289 h 545"/>
                  <a:gd name="T62" fmla="*/ 1944 w 2119"/>
                  <a:gd name="T63" fmla="*/ 222 h 545"/>
                  <a:gd name="T64" fmla="*/ 1987 w 2119"/>
                  <a:gd name="T65" fmla="*/ 230 h 545"/>
                  <a:gd name="T66" fmla="*/ 1768 w 2119"/>
                  <a:gd name="T67" fmla="*/ 141 h 545"/>
                  <a:gd name="T68" fmla="*/ 1580 w 2119"/>
                  <a:gd name="T69" fmla="*/ 108 h 545"/>
                  <a:gd name="T70" fmla="*/ 1563 w 2119"/>
                  <a:gd name="T71" fmla="*/ 101 h 545"/>
                  <a:gd name="T72" fmla="*/ 1735 w 2119"/>
                  <a:gd name="T73" fmla="*/ 124 h 545"/>
                  <a:gd name="T74" fmla="*/ 1895 w 2119"/>
                  <a:gd name="T75" fmla="*/ 158 h 545"/>
                  <a:gd name="T76" fmla="*/ 2005 w 2119"/>
                  <a:gd name="T77" fmla="*/ 199 h 545"/>
                  <a:gd name="T78" fmla="*/ 1987 w 2119"/>
                  <a:gd name="T79" fmla="*/ 169 h 545"/>
                  <a:gd name="T80" fmla="*/ 2113 w 2119"/>
                  <a:gd name="T81" fmla="*/ 252 h 545"/>
                  <a:gd name="T82" fmla="*/ 1997 w 2119"/>
                  <a:gd name="T83" fmla="*/ 278 h 545"/>
                  <a:gd name="T84" fmla="*/ 1930 w 2119"/>
                  <a:gd name="T85" fmla="*/ 163 h 545"/>
                  <a:gd name="T86" fmla="*/ 1883 w 2119"/>
                  <a:gd name="T87" fmla="*/ 139 h 545"/>
                  <a:gd name="T88" fmla="*/ 1913 w 2119"/>
                  <a:gd name="T89" fmla="*/ 200 h 545"/>
                  <a:gd name="T90" fmla="*/ 1833 w 2119"/>
                  <a:gd name="T91" fmla="*/ 128 h 545"/>
                  <a:gd name="T92" fmla="*/ 1724 w 2119"/>
                  <a:gd name="T93" fmla="*/ 40 h 545"/>
                  <a:gd name="T94" fmla="*/ 1890 w 2119"/>
                  <a:gd name="T95" fmla="*/ 233 h 545"/>
                  <a:gd name="T96" fmla="*/ 1610 w 2119"/>
                  <a:gd name="T97" fmla="*/ 25 h 545"/>
                  <a:gd name="T98" fmla="*/ 1741 w 2119"/>
                  <a:gd name="T99" fmla="*/ 175 h 545"/>
                  <a:gd name="T100" fmla="*/ 1684 w 2119"/>
                  <a:gd name="T101" fmla="*/ 154 h 545"/>
                  <a:gd name="T102" fmla="*/ 1691 w 2119"/>
                  <a:gd name="T103" fmla="*/ 178 h 545"/>
                  <a:gd name="T104" fmla="*/ 1594 w 2119"/>
                  <a:gd name="T105" fmla="*/ 159 h 545"/>
                  <a:gd name="T106" fmla="*/ 1546 w 2119"/>
                  <a:gd name="T107" fmla="*/ 153 h 545"/>
                  <a:gd name="T108" fmla="*/ 1506 w 2119"/>
                  <a:gd name="T109" fmla="*/ 141 h 545"/>
                  <a:gd name="T110" fmla="*/ 1475 w 2119"/>
                  <a:gd name="T111" fmla="*/ 146 h 545"/>
                  <a:gd name="T112" fmla="*/ 1436 w 2119"/>
                  <a:gd name="T113" fmla="*/ 144 h 545"/>
                  <a:gd name="T114" fmla="*/ 1401 w 2119"/>
                  <a:gd name="T115" fmla="*/ 175 h 545"/>
                  <a:gd name="T116" fmla="*/ 1253 w 2119"/>
                  <a:gd name="T117" fmla="*/ 144 h 545"/>
                  <a:gd name="T118" fmla="*/ 974 w 2119"/>
                  <a:gd name="T119" fmla="*/ 73 h 545"/>
                  <a:gd name="T120" fmla="*/ 889 w 2119"/>
                  <a:gd name="T121" fmla="*/ 88 h 545"/>
                  <a:gd name="T122" fmla="*/ 700 w 2119"/>
                  <a:gd name="T123" fmla="*/ 268 h 545"/>
                  <a:gd name="T124" fmla="*/ 171 w 2119"/>
                  <a:gd name="T125" fmla="*/ 383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119" h="545">
                    <a:moveTo>
                      <a:pt x="2119" y="253"/>
                    </a:moveTo>
                    <a:lnTo>
                      <a:pt x="2119" y="253"/>
                    </a:lnTo>
                    <a:lnTo>
                      <a:pt x="2117" y="252"/>
                    </a:lnTo>
                    <a:lnTo>
                      <a:pt x="2117" y="253"/>
                    </a:lnTo>
                    <a:lnTo>
                      <a:pt x="2117" y="253"/>
                    </a:lnTo>
                    <a:lnTo>
                      <a:pt x="2115" y="252"/>
                    </a:lnTo>
                    <a:lnTo>
                      <a:pt x="2115" y="250"/>
                    </a:lnTo>
                    <a:lnTo>
                      <a:pt x="2115" y="250"/>
                    </a:lnTo>
                    <a:lnTo>
                      <a:pt x="2113" y="250"/>
                    </a:lnTo>
                    <a:lnTo>
                      <a:pt x="2110" y="249"/>
                    </a:lnTo>
                    <a:lnTo>
                      <a:pt x="2110" y="249"/>
                    </a:lnTo>
                    <a:lnTo>
                      <a:pt x="2107" y="245"/>
                    </a:lnTo>
                    <a:lnTo>
                      <a:pt x="2100" y="240"/>
                    </a:lnTo>
                    <a:lnTo>
                      <a:pt x="2100" y="240"/>
                    </a:lnTo>
                    <a:lnTo>
                      <a:pt x="2099" y="237"/>
                    </a:lnTo>
                    <a:lnTo>
                      <a:pt x="2097" y="234"/>
                    </a:lnTo>
                    <a:lnTo>
                      <a:pt x="2093" y="232"/>
                    </a:lnTo>
                    <a:lnTo>
                      <a:pt x="2090" y="228"/>
                    </a:lnTo>
                    <a:lnTo>
                      <a:pt x="2090" y="228"/>
                    </a:lnTo>
                    <a:lnTo>
                      <a:pt x="2093" y="228"/>
                    </a:lnTo>
                    <a:lnTo>
                      <a:pt x="2095" y="229"/>
                    </a:lnTo>
                    <a:lnTo>
                      <a:pt x="2098" y="232"/>
                    </a:lnTo>
                    <a:lnTo>
                      <a:pt x="2099" y="232"/>
                    </a:lnTo>
                    <a:lnTo>
                      <a:pt x="2099" y="232"/>
                    </a:lnTo>
                    <a:lnTo>
                      <a:pt x="2095" y="228"/>
                    </a:lnTo>
                    <a:lnTo>
                      <a:pt x="2092" y="224"/>
                    </a:lnTo>
                    <a:lnTo>
                      <a:pt x="2088" y="220"/>
                    </a:lnTo>
                    <a:lnTo>
                      <a:pt x="2082" y="218"/>
                    </a:lnTo>
                    <a:lnTo>
                      <a:pt x="2082" y="218"/>
                    </a:lnTo>
                    <a:lnTo>
                      <a:pt x="2080" y="214"/>
                    </a:lnTo>
                    <a:lnTo>
                      <a:pt x="2079" y="213"/>
                    </a:lnTo>
                    <a:lnTo>
                      <a:pt x="2077" y="213"/>
                    </a:lnTo>
                    <a:lnTo>
                      <a:pt x="2077" y="213"/>
                    </a:lnTo>
                    <a:lnTo>
                      <a:pt x="2077" y="210"/>
                    </a:lnTo>
                    <a:lnTo>
                      <a:pt x="2078" y="209"/>
                    </a:lnTo>
                    <a:lnTo>
                      <a:pt x="2079" y="209"/>
                    </a:lnTo>
                    <a:lnTo>
                      <a:pt x="2082" y="210"/>
                    </a:lnTo>
                    <a:lnTo>
                      <a:pt x="2082" y="210"/>
                    </a:lnTo>
                    <a:lnTo>
                      <a:pt x="2080" y="209"/>
                    </a:lnTo>
                    <a:lnTo>
                      <a:pt x="2079" y="208"/>
                    </a:lnTo>
                    <a:lnTo>
                      <a:pt x="2079" y="208"/>
                    </a:lnTo>
                    <a:lnTo>
                      <a:pt x="2079" y="208"/>
                    </a:lnTo>
                    <a:lnTo>
                      <a:pt x="2077" y="209"/>
                    </a:lnTo>
                    <a:lnTo>
                      <a:pt x="2077" y="209"/>
                    </a:lnTo>
                    <a:lnTo>
                      <a:pt x="2077" y="210"/>
                    </a:lnTo>
                    <a:lnTo>
                      <a:pt x="2077" y="210"/>
                    </a:lnTo>
                    <a:lnTo>
                      <a:pt x="2074" y="208"/>
                    </a:lnTo>
                    <a:lnTo>
                      <a:pt x="2070" y="205"/>
                    </a:lnTo>
                    <a:lnTo>
                      <a:pt x="2067" y="204"/>
                    </a:lnTo>
                    <a:lnTo>
                      <a:pt x="2064" y="201"/>
                    </a:lnTo>
                    <a:lnTo>
                      <a:pt x="2064" y="201"/>
                    </a:lnTo>
                    <a:lnTo>
                      <a:pt x="2077" y="206"/>
                    </a:lnTo>
                    <a:lnTo>
                      <a:pt x="2077" y="206"/>
                    </a:lnTo>
                    <a:lnTo>
                      <a:pt x="2075" y="205"/>
                    </a:lnTo>
                    <a:lnTo>
                      <a:pt x="2075" y="204"/>
                    </a:lnTo>
                    <a:lnTo>
                      <a:pt x="2072" y="201"/>
                    </a:lnTo>
                    <a:lnTo>
                      <a:pt x="2063" y="198"/>
                    </a:lnTo>
                    <a:lnTo>
                      <a:pt x="2063" y="198"/>
                    </a:lnTo>
                    <a:lnTo>
                      <a:pt x="2063" y="196"/>
                    </a:lnTo>
                    <a:lnTo>
                      <a:pt x="2060" y="195"/>
                    </a:lnTo>
                    <a:lnTo>
                      <a:pt x="2057" y="193"/>
                    </a:lnTo>
                    <a:lnTo>
                      <a:pt x="2057" y="193"/>
                    </a:lnTo>
                    <a:lnTo>
                      <a:pt x="2057" y="193"/>
                    </a:lnTo>
                    <a:lnTo>
                      <a:pt x="2055" y="194"/>
                    </a:lnTo>
                    <a:lnTo>
                      <a:pt x="2055" y="194"/>
                    </a:lnTo>
                    <a:lnTo>
                      <a:pt x="2053" y="193"/>
                    </a:lnTo>
                    <a:lnTo>
                      <a:pt x="2053" y="193"/>
                    </a:lnTo>
                    <a:lnTo>
                      <a:pt x="2054" y="191"/>
                    </a:lnTo>
                    <a:lnTo>
                      <a:pt x="2054" y="190"/>
                    </a:lnTo>
                    <a:lnTo>
                      <a:pt x="2054" y="190"/>
                    </a:lnTo>
                    <a:lnTo>
                      <a:pt x="2045" y="186"/>
                    </a:lnTo>
                    <a:lnTo>
                      <a:pt x="2038" y="181"/>
                    </a:lnTo>
                    <a:lnTo>
                      <a:pt x="2038" y="181"/>
                    </a:lnTo>
                    <a:lnTo>
                      <a:pt x="2038" y="180"/>
                    </a:lnTo>
                    <a:lnTo>
                      <a:pt x="2038" y="180"/>
                    </a:lnTo>
                    <a:lnTo>
                      <a:pt x="2045" y="183"/>
                    </a:lnTo>
                    <a:lnTo>
                      <a:pt x="2052" y="186"/>
                    </a:lnTo>
                    <a:lnTo>
                      <a:pt x="2052" y="186"/>
                    </a:lnTo>
                    <a:lnTo>
                      <a:pt x="2049" y="183"/>
                    </a:lnTo>
                    <a:lnTo>
                      <a:pt x="2047" y="180"/>
                    </a:lnTo>
                    <a:lnTo>
                      <a:pt x="2040" y="176"/>
                    </a:lnTo>
                    <a:lnTo>
                      <a:pt x="2040" y="176"/>
                    </a:lnTo>
                    <a:lnTo>
                      <a:pt x="2039" y="176"/>
                    </a:lnTo>
                    <a:lnTo>
                      <a:pt x="2039" y="178"/>
                    </a:lnTo>
                    <a:lnTo>
                      <a:pt x="2042" y="179"/>
                    </a:lnTo>
                    <a:lnTo>
                      <a:pt x="2042" y="179"/>
                    </a:lnTo>
                    <a:lnTo>
                      <a:pt x="2039" y="179"/>
                    </a:lnTo>
                    <a:lnTo>
                      <a:pt x="2038" y="178"/>
                    </a:lnTo>
                    <a:lnTo>
                      <a:pt x="2038" y="178"/>
                    </a:lnTo>
                    <a:lnTo>
                      <a:pt x="2037" y="176"/>
                    </a:lnTo>
                    <a:lnTo>
                      <a:pt x="2037" y="175"/>
                    </a:lnTo>
                    <a:lnTo>
                      <a:pt x="2037" y="174"/>
                    </a:lnTo>
                    <a:lnTo>
                      <a:pt x="2035" y="173"/>
                    </a:lnTo>
                    <a:lnTo>
                      <a:pt x="2035" y="173"/>
                    </a:lnTo>
                    <a:lnTo>
                      <a:pt x="2034" y="173"/>
                    </a:lnTo>
                    <a:lnTo>
                      <a:pt x="2033" y="174"/>
                    </a:lnTo>
                    <a:lnTo>
                      <a:pt x="2033" y="174"/>
                    </a:lnTo>
                    <a:lnTo>
                      <a:pt x="2033" y="174"/>
                    </a:lnTo>
                    <a:lnTo>
                      <a:pt x="2034" y="174"/>
                    </a:lnTo>
                    <a:lnTo>
                      <a:pt x="2034" y="174"/>
                    </a:lnTo>
                    <a:lnTo>
                      <a:pt x="2034" y="176"/>
                    </a:lnTo>
                    <a:lnTo>
                      <a:pt x="2035" y="178"/>
                    </a:lnTo>
                    <a:lnTo>
                      <a:pt x="2037" y="178"/>
                    </a:lnTo>
                    <a:lnTo>
                      <a:pt x="2037" y="178"/>
                    </a:lnTo>
                    <a:lnTo>
                      <a:pt x="2037" y="179"/>
                    </a:lnTo>
                    <a:lnTo>
                      <a:pt x="2035" y="180"/>
                    </a:lnTo>
                    <a:lnTo>
                      <a:pt x="2032" y="178"/>
                    </a:lnTo>
                    <a:lnTo>
                      <a:pt x="2032" y="178"/>
                    </a:lnTo>
                    <a:lnTo>
                      <a:pt x="2033" y="178"/>
                    </a:lnTo>
                    <a:lnTo>
                      <a:pt x="2032" y="176"/>
                    </a:lnTo>
                    <a:lnTo>
                      <a:pt x="2030" y="175"/>
                    </a:lnTo>
                    <a:lnTo>
                      <a:pt x="2032" y="174"/>
                    </a:lnTo>
                    <a:lnTo>
                      <a:pt x="2032" y="174"/>
                    </a:lnTo>
                    <a:lnTo>
                      <a:pt x="2030" y="174"/>
                    </a:lnTo>
                    <a:lnTo>
                      <a:pt x="2029" y="173"/>
                    </a:lnTo>
                    <a:lnTo>
                      <a:pt x="2028" y="173"/>
                    </a:lnTo>
                    <a:lnTo>
                      <a:pt x="2025" y="173"/>
                    </a:lnTo>
                    <a:lnTo>
                      <a:pt x="2025" y="173"/>
                    </a:lnTo>
                    <a:lnTo>
                      <a:pt x="2027" y="171"/>
                    </a:lnTo>
                    <a:lnTo>
                      <a:pt x="2028" y="171"/>
                    </a:lnTo>
                    <a:lnTo>
                      <a:pt x="2032" y="173"/>
                    </a:lnTo>
                    <a:lnTo>
                      <a:pt x="2032" y="173"/>
                    </a:lnTo>
                    <a:lnTo>
                      <a:pt x="2033" y="173"/>
                    </a:lnTo>
                    <a:lnTo>
                      <a:pt x="2033" y="171"/>
                    </a:lnTo>
                    <a:lnTo>
                      <a:pt x="2033" y="170"/>
                    </a:lnTo>
                    <a:lnTo>
                      <a:pt x="2034" y="170"/>
                    </a:lnTo>
                    <a:lnTo>
                      <a:pt x="2034" y="170"/>
                    </a:lnTo>
                    <a:lnTo>
                      <a:pt x="2033" y="169"/>
                    </a:lnTo>
                    <a:lnTo>
                      <a:pt x="2030" y="168"/>
                    </a:lnTo>
                    <a:lnTo>
                      <a:pt x="2029" y="166"/>
                    </a:lnTo>
                    <a:lnTo>
                      <a:pt x="2027" y="165"/>
                    </a:lnTo>
                    <a:lnTo>
                      <a:pt x="2027" y="165"/>
                    </a:lnTo>
                    <a:lnTo>
                      <a:pt x="2028" y="165"/>
                    </a:lnTo>
                    <a:lnTo>
                      <a:pt x="2029" y="165"/>
                    </a:lnTo>
                    <a:lnTo>
                      <a:pt x="2033" y="165"/>
                    </a:lnTo>
                    <a:lnTo>
                      <a:pt x="2033" y="165"/>
                    </a:lnTo>
                    <a:lnTo>
                      <a:pt x="2032" y="163"/>
                    </a:lnTo>
                    <a:lnTo>
                      <a:pt x="2030" y="163"/>
                    </a:lnTo>
                    <a:lnTo>
                      <a:pt x="2028" y="161"/>
                    </a:lnTo>
                    <a:lnTo>
                      <a:pt x="2027" y="160"/>
                    </a:lnTo>
                    <a:lnTo>
                      <a:pt x="2027" y="160"/>
                    </a:lnTo>
                    <a:lnTo>
                      <a:pt x="2027" y="160"/>
                    </a:lnTo>
                    <a:lnTo>
                      <a:pt x="2027" y="161"/>
                    </a:lnTo>
                    <a:lnTo>
                      <a:pt x="2028" y="163"/>
                    </a:lnTo>
                    <a:lnTo>
                      <a:pt x="2029" y="164"/>
                    </a:lnTo>
                    <a:lnTo>
                      <a:pt x="2029" y="164"/>
                    </a:lnTo>
                    <a:lnTo>
                      <a:pt x="2027" y="163"/>
                    </a:lnTo>
                    <a:lnTo>
                      <a:pt x="2023" y="160"/>
                    </a:lnTo>
                    <a:lnTo>
                      <a:pt x="2023" y="160"/>
                    </a:lnTo>
                    <a:lnTo>
                      <a:pt x="2024" y="161"/>
                    </a:lnTo>
                    <a:lnTo>
                      <a:pt x="2024" y="163"/>
                    </a:lnTo>
                    <a:lnTo>
                      <a:pt x="2022" y="164"/>
                    </a:lnTo>
                    <a:lnTo>
                      <a:pt x="2022" y="164"/>
                    </a:lnTo>
                    <a:lnTo>
                      <a:pt x="2019" y="164"/>
                    </a:lnTo>
                    <a:lnTo>
                      <a:pt x="2019" y="164"/>
                    </a:lnTo>
                    <a:lnTo>
                      <a:pt x="2019" y="163"/>
                    </a:lnTo>
                    <a:lnTo>
                      <a:pt x="2019" y="163"/>
                    </a:lnTo>
                    <a:lnTo>
                      <a:pt x="2020" y="161"/>
                    </a:lnTo>
                    <a:lnTo>
                      <a:pt x="2019" y="161"/>
                    </a:lnTo>
                    <a:lnTo>
                      <a:pt x="2019" y="161"/>
                    </a:lnTo>
                    <a:lnTo>
                      <a:pt x="2015" y="159"/>
                    </a:lnTo>
                    <a:lnTo>
                      <a:pt x="2009" y="156"/>
                    </a:lnTo>
                    <a:lnTo>
                      <a:pt x="2004" y="151"/>
                    </a:lnTo>
                    <a:lnTo>
                      <a:pt x="2003" y="150"/>
                    </a:lnTo>
                    <a:lnTo>
                      <a:pt x="2004" y="149"/>
                    </a:lnTo>
                    <a:lnTo>
                      <a:pt x="2004" y="149"/>
                    </a:lnTo>
                    <a:lnTo>
                      <a:pt x="2000" y="149"/>
                    </a:lnTo>
                    <a:lnTo>
                      <a:pt x="1999" y="149"/>
                    </a:lnTo>
                    <a:lnTo>
                      <a:pt x="1998" y="149"/>
                    </a:lnTo>
                    <a:lnTo>
                      <a:pt x="1998" y="149"/>
                    </a:lnTo>
                    <a:lnTo>
                      <a:pt x="1997" y="148"/>
                    </a:lnTo>
                    <a:lnTo>
                      <a:pt x="1997" y="146"/>
                    </a:lnTo>
                    <a:lnTo>
                      <a:pt x="1998" y="145"/>
                    </a:lnTo>
                    <a:lnTo>
                      <a:pt x="1997" y="144"/>
                    </a:lnTo>
                    <a:lnTo>
                      <a:pt x="1997" y="144"/>
                    </a:lnTo>
                    <a:lnTo>
                      <a:pt x="2003" y="146"/>
                    </a:lnTo>
                    <a:lnTo>
                      <a:pt x="2008" y="149"/>
                    </a:lnTo>
                    <a:lnTo>
                      <a:pt x="2008" y="149"/>
                    </a:lnTo>
                    <a:lnTo>
                      <a:pt x="2005" y="146"/>
                    </a:lnTo>
                    <a:lnTo>
                      <a:pt x="2002" y="144"/>
                    </a:lnTo>
                    <a:lnTo>
                      <a:pt x="1994" y="140"/>
                    </a:lnTo>
                    <a:lnTo>
                      <a:pt x="1994" y="140"/>
                    </a:lnTo>
                    <a:lnTo>
                      <a:pt x="1994" y="140"/>
                    </a:lnTo>
                    <a:lnTo>
                      <a:pt x="1994" y="139"/>
                    </a:lnTo>
                    <a:lnTo>
                      <a:pt x="1994" y="139"/>
                    </a:lnTo>
                    <a:lnTo>
                      <a:pt x="1994" y="138"/>
                    </a:lnTo>
                    <a:lnTo>
                      <a:pt x="1994" y="138"/>
                    </a:lnTo>
                    <a:lnTo>
                      <a:pt x="1988" y="138"/>
                    </a:lnTo>
                    <a:lnTo>
                      <a:pt x="1985" y="135"/>
                    </a:lnTo>
                    <a:lnTo>
                      <a:pt x="1983" y="134"/>
                    </a:lnTo>
                    <a:lnTo>
                      <a:pt x="1983" y="134"/>
                    </a:lnTo>
                    <a:lnTo>
                      <a:pt x="1982" y="134"/>
                    </a:lnTo>
                    <a:lnTo>
                      <a:pt x="1980" y="134"/>
                    </a:lnTo>
                    <a:lnTo>
                      <a:pt x="1980" y="135"/>
                    </a:lnTo>
                    <a:lnTo>
                      <a:pt x="1980" y="136"/>
                    </a:lnTo>
                    <a:lnTo>
                      <a:pt x="1980" y="136"/>
                    </a:lnTo>
                    <a:lnTo>
                      <a:pt x="1979" y="135"/>
                    </a:lnTo>
                    <a:lnTo>
                      <a:pt x="1977" y="134"/>
                    </a:lnTo>
                    <a:lnTo>
                      <a:pt x="1974" y="134"/>
                    </a:lnTo>
                    <a:lnTo>
                      <a:pt x="1973" y="131"/>
                    </a:lnTo>
                    <a:lnTo>
                      <a:pt x="1973" y="131"/>
                    </a:lnTo>
                    <a:lnTo>
                      <a:pt x="1972" y="133"/>
                    </a:lnTo>
                    <a:lnTo>
                      <a:pt x="1972" y="133"/>
                    </a:lnTo>
                    <a:lnTo>
                      <a:pt x="1969" y="133"/>
                    </a:lnTo>
                    <a:lnTo>
                      <a:pt x="1967" y="133"/>
                    </a:lnTo>
                    <a:lnTo>
                      <a:pt x="1965" y="133"/>
                    </a:lnTo>
                    <a:lnTo>
                      <a:pt x="1965" y="133"/>
                    </a:lnTo>
                    <a:lnTo>
                      <a:pt x="1964" y="131"/>
                    </a:lnTo>
                    <a:lnTo>
                      <a:pt x="1965" y="130"/>
                    </a:lnTo>
                    <a:lnTo>
                      <a:pt x="1967" y="130"/>
                    </a:lnTo>
                    <a:lnTo>
                      <a:pt x="1967" y="129"/>
                    </a:lnTo>
                    <a:lnTo>
                      <a:pt x="1967" y="129"/>
                    </a:lnTo>
                    <a:lnTo>
                      <a:pt x="1963" y="129"/>
                    </a:lnTo>
                    <a:lnTo>
                      <a:pt x="1959" y="128"/>
                    </a:lnTo>
                    <a:lnTo>
                      <a:pt x="1959" y="128"/>
                    </a:lnTo>
                    <a:lnTo>
                      <a:pt x="1960" y="126"/>
                    </a:lnTo>
                    <a:lnTo>
                      <a:pt x="1962" y="125"/>
                    </a:lnTo>
                    <a:lnTo>
                      <a:pt x="1962" y="125"/>
                    </a:lnTo>
                    <a:lnTo>
                      <a:pt x="1972" y="129"/>
                    </a:lnTo>
                    <a:lnTo>
                      <a:pt x="1977" y="131"/>
                    </a:lnTo>
                    <a:lnTo>
                      <a:pt x="1982" y="131"/>
                    </a:lnTo>
                    <a:lnTo>
                      <a:pt x="1982" y="131"/>
                    </a:lnTo>
                    <a:lnTo>
                      <a:pt x="1980" y="131"/>
                    </a:lnTo>
                    <a:lnTo>
                      <a:pt x="1979" y="130"/>
                    </a:lnTo>
                    <a:lnTo>
                      <a:pt x="1978" y="130"/>
                    </a:lnTo>
                    <a:lnTo>
                      <a:pt x="1978" y="129"/>
                    </a:lnTo>
                    <a:lnTo>
                      <a:pt x="1978" y="129"/>
                    </a:lnTo>
                    <a:lnTo>
                      <a:pt x="1973" y="128"/>
                    </a:lnTo>
                    <a:lnTo>
                      <a:pt x="1970" y="128"/>
                    </a:lnTo>
                    <a:lnTo>
                      <a:pt x="1964" y="124"/>
                    </a:lnTo>
                    <a:lnTo>
                      <a:pt x="1958" y="120"/>
                    </a:lnTo>
                    <a:lnTo>
                      <a:pt x="1954" y="119"/>
                    </a:lnTo>
                    <a:lnTo>
                      <a:pt x="1950" y="118"/>
                    </a:lnTo>
                    <a:lnTo>
                      <a:pt x="1950" y="118"/>
                    </a:lnTo>
                    <a:lnTo>
                      <a:pt x="1947" y="115"/>
                    </a:lnTo>
                    <a:lnTo>
                      <a:pt x="1943" y="114"/>
                    </a:lnTo>
                    <a:lnTo>
                      <a:pt x="1934" y="110"/>
                    </a:lnTo>
                    <a:lnTo>
                      <a:pt x="1926" y="106"/>
                    </a:lnTo>
                    <a:lnTo>
                      <a:pt x="1924" y="105"/>
                    </a:lnTo>
                    <a:lnTo>
                      <a:pt x="1923" y="103"/>
                    </a:lnTo>
                    <a:lnTo>
                      <a:pt x="1923" y="103"/>
                    </a:lnTo>
                    <a:lnTo>
                      <a:pt x="1914" y="99"/>
                    </a:lnTo>
                    <a:lnTo>
                      <a:pt x="1914" y="99"/>
                    </a:lnTo>
                    <a:lnTo>
                      <a:pt x="1911" y="100"/>
                    </a:lnTo>
                    <a:lnTo>
                      <a:pt x="1909" y="99"/>
                    </a:lnTo>
                    <a:lnTo>
                      <a:pt x="1904" y="98"/>
                    </a:lnTo>
                    <a:lnTo>
                      <a:pt x="1904" y="98"/>
                    </a:lnTo>
                    <a:lnTo>
                      <a:pt x="1904" y="96"/>
                    </a:lnTo>
                    <a:lnTo>
                      <a:pt x="1904" y="95"/>
                    </a:lnTo>
                    <a:lnTo>
                      <a:pt x="1904" y="95"/>
                    </a:lnTo>
                    <a:lnTo>
                      <a:pt x="1903" y="96"/>
                    </a:lnTo>
                    <a:lnTo>
                      <a:pt x="1900" y="96"/>
                    </a:lnTo>
                    <a:lnTo>
                      <a:pt x="1899" y="95"/>
                    </a:lnTo>
                    <a:lnTo>
                      <a:pt x="1899" y="94"/>
                    </a:lnTo>
                    <a:lnTo>
                      <a:pt x="1899" y="94"/>
                    </a:lnTo>
                    <a:lnTo>
                      <a:pt x="1893" y="93"/>
                    </a:lnTo>
                    <a:lnTo>
                      <a:pt x="1886" y="91"/>
                    </a:lnTo>
                    <a:lnTo>
                      <a:pt x="1881" y="89"/>
                    </a:lnTo>
                    <a:lnTo>
                      <a:pt x="1875" y="88"/>
                    </a:lnTo>
                    <a:lnTo>
                      <a:pt x="1875" y="88"/>
                    </a:lnTo>
                    <a:lnTo>
                      <a:pt x="1875" y="88"/>
                    </a:lnTo>
                    <a:lnTo>
                      <a:pt x="1874" y="89"/>
                    </a:lnTo>
                    <a:lnTo>
                      <a:pt x="1871" y="89"/>
                    </a:lnTo>
                    <a:lnTo>
                      <a:pt x="1871" y="89"/>
                    </a:lnTo>
                    <a:lnTo>
                      <a:pt x="1871" y="88"/>
                    </a:lnTo>
                    <a:lnTo>
                      <a:pt x="1873" y="88"/>
                    </a:lnTo>
                    <a:lnTo>
                      <a:pt x="1874" y="88"/>
                    </a:lnTo>
                    <a:lnTo>
                      <a:pt x="1874" y="86"/>
                    </a:lnTo>
                    <a:lnTo>
                      <a:pt x="1874" y="86"/>
                    </a:lnTo>
                    <a:lnTo>
                      <a:pt x="1870" y="84"/>
                    </a:lnTo>
                    <a:lnTo>
                      <a:pt x="1865" y="83"/>
                    </a:lnTo>
                    <a:lnTo>
                      <a:pt x="1854" y="81"/>
                    </a:lnTo>
                    <a:lnTo>
                      <a:pt x="1854" y="81"/>
                    </a:lnTo>
                    <a:lnTo>
                      <a:pt x="1854" y="80"/>
                    </a:lnTo>
                    <a:lnTo>
                      <a:pt x="1851" y="78"/>
                    </a:lnTo>
                    <a:lnTo>
                      <a:pt x="1848" y="78"/>
                    </a:lnTo>
                    <a:lnTo>
                      <a:pt x="1845" y="78"/>
                    </a:lnTo>
                    <a:lnTo>
                      <a:pt x="1845" y="78"/>
                    </a:lnTo>
                    <a:lnTo>
                      <a:pt x="1844" y="76"/>
                    </a:lnTo>
                    <a:lnTo>
                      <a:pt x="1841" y="75"/>
                    </a:lnTo>
                    <a:lnTo>
                      <a:pt x="1841" y="75"/>
                    </a:lnTo>
                    <a:lnTo>
                      <a:pt x="1839" y="76"/>
                    </a:lnTo>
                    <a:lnTo>
                      <a:pt x="1836" y="76"/>
                    </a:lnTo>
                    <a:lnTo>
                      <a:pt x="1830" y="74"/>
                    </a:lnTo>
                    <a:lnTo>
                      <a:pt x="1821" y="71"/>
                    </a:lnTo>
                    <a:lnTo>
                      <a:pt x="1818" y="70"/>
                    </a:lnTo>
                    <a:lnTo>
                      <a:pt x="1814" y="71"/>
                    </a:lnTo>
                    <a:lnTo>
                      <a:pt x="1814" y="71"/>
                    </a:lnTo>
                    <a:lnTo>
                      <a:pt x="1813" y="69"/>
                    </a:lnTo>
                    <a:lnTo>
                      <a:pt x="1809" y="68"/>
                    </a:lnTo>
                    <a:lnTo>
                      <a:pt x="1803" y="68"/>
                    </a:lnTo>
                    <a:lnTo>
                      <a:pt x="1796" y="66"/>
                    </a:lnTo>
                    <a:lnTo>
                      <a:pt x="1794" y="66"/>
                    </a:lnTo>
                    <a:lnTo>
                      <a:pt x="1791" y="64"/>
                    </a:lnTo>
                    <a:lnTo>
                      <a:pt x="1791" y="64"/>
                    </a:lnTo>
                    <a:lnTo>
                      <a:pt x="1795" y="65"/>
                    </a:lnTo>
                    <a:lnTo>
                      <a:pt x="1799" y="65"/>
                    </a:lnTo>
                    <a:lnTo>
                      <a:pt x="1799" y="65"/>
                    </a:lnTo>
                    <a:lnTo>
                      <a:pt x="1796" y="64"/>
                    </a:lnTo>
                    <a:lnTo>
                      <a:pt x="1793" y="64"/>
                    </a:lnTo>
                    <a:lnTo>
                      <a:pt x="1789" y="64"/>
                    </a:lnTo>
                    <a:lnTo>
                      <a:pt x="1784" y="62"/>
                    </a:lnTo>
                    <a:lnTo>
                      <a:pt x="1784" y="62"/>
                    </a:lnTo>
                    <a:lnTo>
                      <a:pt x="1778" y="60"/>
                    </a:lnTo>
                    <a:lnTo>
                      <a:pt x="1775" y="59"/>
                    </a:lnTo>
                    <a:lnTo>
                      <a:pt x="1774" y="60"/>
                    </a:lnTo>
                    <a:lnTo>
                      <a:pt x="1774" y="60"/>
                    </a:lnTo>
                    <a:lnTo>
                      <a:pt x="1773" y="60"/>
                    </a:lnTo>
                    <a:lnTo>
                      <a:pt x="1771" y="59"/>
                    </a:lnTo>
                    <a:lnTo>
                      <a:pt x="1769" y="57"/>
                    </a:lnTo>
                    <a:lnTo>
                      <a:pt x="1769" y="57"/>
                    </a:lnTo>
                    <a:lnTo>
                      <a:pt x="1765" y="57"/>
                    </a:lnTo>
                    <a:lnTo>
                      <a:pt x="1761" y="57"/>
                    </a:lnTo>
                    <a:lnTo>
                      <a:pt x="1758" y="56"/>
                    </a:lnTo>
                    <a:lnTo>
                      <a:pt x="1754" y="56"/>
                    </a:lnTo>
                    <a:lnTo>
                      <a:pt x="1754" y="56"/>
                    </a:lnTo>
                    <a:lnTo>
                      <a:pt x="1749" y="55"/>
                    </a:lnTo>
                    <a:lnTo>
                      <a:pt x="1741" y="54"/>
                    </a:lnTo>
                    <a:lnTo>
                      <a:pt x="1726" y="51"/>
                    </a:lnTo>
                    <a:lnTo>
                      <a:pt x="1726" y="51"/>
                    </a:lnTo>
                    <a:lnTo>
                      <a:pt x="1680" y="44"/>
                    </a:lnTo>
                    <a:lnTo>
                      <a:pt x="1635" y="37"/>
                    </a:lnTo>
                    <a:lnTo>
                      <a:pt x="1590" y="32"/>
                    </a:lnTo>
                    <a:lnTo>
                      <a:pt x="1544" y="30"/>
                    </a:lnTo>
                    <a:lnTo>
                      <a:pt x="1544" y="30"/>
                    </a:lnTo>
                    <a:lnTo>
                      <a:pt x="1499" y="29"/>
                    </a:lnTo>
                    <a:lnTo>
                      <a:pt x="1453" y="27"/>
                    </a:lnTo>
                    <a:lnTo>
                      <a:pt x="1408" y="29"/>
                    </a:lnTo>
                    <a:lnTo>
                      <a:pt x="1363" y="30"/>
                    </a:lnTo>
                    <a:lnTo>
                      <a:pt x="1363" y="30"/>
                    </a:lnTo>
                    <a:lnTo>
                      <a:pt x="1318" y="32"/>
                    </a:lnTo>
                    <a:lnTo>
                      <a:pt x="1273" y="36"/>
                    </a:lnTo>
                    <a:lnTo>
                      <a:pt x="1183" y="45"/>
                    </a:lnTo>
                    <a:lnTo>
                      <a:pt x="1094" y="56"/>
                    </a:lnTo>
                    <a:lnTo>
                      <a:pt x="1005" y="70"/>
                    </a:lnTo>
                    <a:lnTo>
                      <a:pt x="1005" y="70"/>
                    </a:lnTo>
                    <a:lnTo>
                      <a:pt x="1004" y="69"/>
                    </a:lnTo>
                    <a:lnTo>
                      <a:pt x="1004" y="69"/>
                    </a:lnTo>
                    <a:lnTo>
                      <a:pt x="1005" y="66"/>
                    </a:lnTo>
                    <a:lnTo>
                      <a:pt x="1005" y="66"/>
                    </a:lnTo>
                    <a:lnTo>
                      <a:pt x="1019" y="65"/>
                    </a:lnTo>
                    <a:lnTo>
                      <a:pt x="1031" y="64"/>
                    </a:lnTo>
                    <a:lnTo>
                      <a:pt x="1045" y="60"/>
                    </a:lnTo>
                    <a:lnTo>
                      <a:pt x="1059" y="60"/>
                    </a:lnTo>
                    <a:lnTo>
                      <a:pt x="1059" y="60"/>
                    </a:lnTo>
                    <a:lnTo>
                      <a:pt x="1060" y="57"/>
                    </a:lnTo>
                    <a:lnTo>
                      <a:pt x="1064" y="57"/>
                    </a:lnTo>
                    <a:lnTo>
                      <a:pt x="1064" y="57"/>
                    </a:lnTo>
                    <a:lnTo>
                      <a:pt x="1064" y="57"/>
                    </a:lnTo>
                    <a:lnTo>
                      <a:pt x="1063" y="57"/>
                    </a:lnTo>
                    <a:lnTo>
                      <a:pt x="1061" y="59"/>
                    </a:lnTo>
                    <a:lnTo>
                      <a:pt x="1061" y="59"/>
                    </a:lnTo>
                    <a:lnTo>
                      <a:pt x="1064" y="59"/>
                    </a:lnTo>
                    <a:lnTo>
                      <a:pt x="1065" y="57"/>
                    </a:lnTo>
                    <a:lnTo>
                      <a:pt x="1068" y="57"/>
                    </a:lnTo>
                    <a:lnTo>
                      <a:pt x="1070" y="57"/>
                    </a:lnTo>
                    <a:lnTo>
                      <a:pt x="1070" y="57"/>
                    </a:lnTo>
                    <a:lnTo>
                      <a:pt x="1070" y="56"/>
                    </a:lnTo>
                    <a:lnTo>
                      <a:pt x="1070" y="56"/>
                    </a:lnTo>
                    <a:lnTo>
                      <a:pt x="1070" y="55"/>
                    </a:lnTo>
                    <a:lnTo>
                      <a:pt x="1071" y="54"/>
                    </a:lnTo>
                    <a:lnTo>
                      <a:pt x="1071" y="54"/>
                    </a:lnTo>
                    <a:lnTo>
                      <a:pt x="1078" y="55"/>
                    </a:lnTo>
                    <a:lnTo>
                      <a:pt x="1085" y="55"/>
                    </a:lnTo>
                    <a:lnTo>
                      <a:pt x="1093" y="54"/>
                    </a:lnTo>
                    <a:lnTo>
                      <a:pt x="1100" y="51"/>
                    </a:lnTo>
                    <a:lnTo>
                      <a:pt x="1100" y="51"/>
                    </a:lnTo>
                    <a:lnTo>
                      <a:pt x="1113" y="50"/>
                    </a:lnTo>
                    <a:lnTo>
                      <a:pt x="1119" y="50"/>
                    </a:lnTo>
                    <a:lnTo>
                      <a:pt x="1125" y="47"/>
                    </a:lnTo>
                    <a:lnTo>
                      <a:pt x="1125" y="47"/>
                    </a:lnTo>
                    <a:lnTo>
                      <a:pt x="1125" y="49"/>
                    </a:lnTo>
                    <a:lnTo>
                      <a:pt x="1125" y="49"/>
                    </a:lnTo>
                    <a:lnTo>
                      <a:pt x="1125" y="49"/>
                    </a:lnTo>
                    <a:lnTo>
                      <a:pt x="1135" y="46"/>
                    </a:lnTo>
                    <a:lnTo>
                      <a:pt x="1146" y="46"/>
                    </a:lnTo>
                    <a:lnTo>
                      <a:pt x="1156" y="45"/>
                    </a:lnTo>
                    <a:lnTo>
                      <a:pt x="1164" y="42"/>
                    </a:lnTo>
                    <a:lnTo>
                      <a:pt x="1164" y="42"/>
                    </a:lnTo>
                    <a:lnTo>
                      <a:pt x="1165" y="44"/>
                    </a:lnTo>
                    <a:lnTo>
                      <a:pt x="1166" y="44"/>
                    </a:lnTo>
                    <a:lnTo>
                      <a:pt x="1166" y="44"/>
                    </a:lnTo>
                    <a:lnTo>
                      <a:pt x="1166" y="42"/>
                    </a:lnTo>
                    <a:lnTo>
                      <a:pt x="1165" y="42"/>
                    </a:lnTo>
                    <a:lnTo>
                      <a:pt x="1165" y="42"/>
                    </a:lnTo>
                    <a:lnTo>
                      <a:pt x="1176" y="41"/>
                    </a:lnTo>
                    <a:lnTo>
                      <a:pt x="1188" y="40"/>
                    </a:lnTo>
                    <a:lnTo>
                      <a:pt x="1199" y="39"/>
                    </a:lnTo>
                    <a:lnTo>
                      <a:pt x="1210" y="39"/>
                    </a:lnTo>
                    <a:lnTo>
                      <a:pt x="1210" y="39"/>
                    </a:lnTo>
                    <a:lnTo>
                      <a:pt x="1213" y="37"/>
                    </a:lnTo>
                    <a:lnTo>
                      <a:pt x="1216" y="37"/>
                    </a:lnTo>
                    <a:lnTo>
                      <a:pt x="1224" y="37"/>
                    </a:lnTo>
                    <a:lnTo>
                      <a:pt x="1224" y="37"/>
                    </a:lnTo>
                    <a:lnTo>
                      <a:pt x="1233" y="35"/>
                    </a:lnTo>
                    <a:lnTo>
                      <a:pt x="1235" y="35"/>
                    </a:lnTo>
                    <a:lnTo>
                      <a:pt x="1238" y="35"/>
                    </a:lnTo>
                    <a:lnTo>
                      <a:pt x="1238" y="35"/>
                    </a:lnTo>
                    <a:lnTo>
                      <a:pt x="1246" y="34"/>
                    </a:lnTo>
                    <a:lnTo>
                      <a:pt x="1250" y="34"/>
                    </a:lnTo>
                    <a:lnTo>
                      <a:pt x="1255" y="34"/>
                    </a:lnTo>
                    <a:lnTo>
                      <a:pt x="1255" y="34"/>
                    </a:lnTo>
                    <a:lnTo>
                      <a:pt x="1256" y="34"/>
                    </a:lnTo>
                    <a:lnTo>
                      <a:pt x="1255" y="32"/>
                    </a:lnTo>
                    <a:lnTo>
                      <a:pt x="1255" y="32"/>
                    </a:lnTo>
                    <a:lnTo>
                      <a:pt x="1256" y="31"/>
                    </a:lnTo>
                    <a:lnTo>
                      <a:pt x="1256" y="31"/>
                    </a:lnTo>
                    <a:lnTo>
                      <a:pt x="1258" y="31"/>
                    </a:lnTo>
                    <a:lnTo>
                      <a:pt x="1259" y="32"/>
                    </a:lnTo>
                    <a:lnTo>
                      <a:pt x="1260" y="32"/>
                    </a:lnTo>
                    <a:lnTo>
                      <a:pt x="1259" y="34"/>
                    </a:lnTo>
                    <a:lnTo>
                      <a:pt x="1259" y="34"/>
                    </a:lnTo>
                    <a:lnTo>
                      <a:pt x="1263" y="32"/>
                    </a:lnTo>
                    <a:lnTo>
                      <a:pt x="1265" y="31"/>
                    </a:lnTo>
                    <a:lnTo>
                      <a:pt x="1268" y="31"/>
                    </a:lnTo>
                    <a:lnTo>
                      <a:pt x="1270" y="31"/>
                    </a:lnTo>
                    <a:lnTo>
                      <a:pt x="1270" y="31"/>
                    </a:lnTo>
                    <a:lnTo>
                      <a:pt x="1271" y="31"/>
                    </a:lnTo>
                    <a:lnTo>
                      <a:pt x="1270" y="32"/>
                    </a:lnTo>
                    <a:lnTo>
                      <a:pt x="1270" y="32"/>
                    </a:lnTo>
                    <a:lnTo>
                      <a:pt x="1274" y="31"/>
                    </a:lnTo>
                    <a:lnTo>
                      <a:pt x="1278" y="31"/>
                    </a:lnTo>
                    <a:lnTo>
                      <a:pt x="1285" y="30"/>
                    </a:lnTo>
                    <a:lnTo>
                      <a:pt x="1285" y="30"/>
                    </a:lnTo>
                    <a:lnTo>
                      <a:pt x="1286" y="31"/>
                    </a:lnTo>
                    <a:lnTo>
                      <a:pt x="1286" y="31"/>
                    </a:lnTo>
                    <a:lnTo>
                      <a:pt x="1288" y="31"/>
                    </a:lnTo>
                    <a:lnTo>
                      <a:pt x="1290" y="31"/>
                    </a:lnTo>
                    <a:lnTo>
                      <a:pt x="1290" y="31"/>
                    </a:lnTo>
                    <a:lnTo>
                      <a:pt x="1291" y="30"/>
                    </a:lnTo>
                    <a:lnTo>
                      <a:pt x="1294" y="29"/>
                    </a:lnTo>
                    <a:lnTo>
                      <a:pt x="1294" y="29"/>
                    </a:lnTo>
                    <a:lnTo>
                      <a:pt x="1295" y="31"/>
                    </a:lnTo>
                    <a:lnTo>
                      <a:pt x="1295" y="31"/>
                    </a:lnTo>
                    <a:lnTo>
                      <a:pt x="1299" y="30"/>
                    </a:lnTo>
                    <a:lnTo>
                      <a:pt x="1303" y="29"/>
                    </a:lnTo>
                    <a:lnTo>
                      <a:pt x="1308" y="29"/>
                    </a:lnTo>
                    <a:lnTo>
                      <a:pt x="1313" y="27"/>
                    </a:lnTo>
                    <a:lnTo>
                      <a:pt x="1313" y="27"/>
                    </a:lnTo>
                    <a:lnTo>
                      <a:pt x="1314" y="29"/>
                    </a:lnTo>
                    <a:lnTo>
                      <a:pt x="1314" y="30"/>
                    </a:lnTo>
                    <a:lnTo>
                      <a:pt x="1314" y="30"/>
                    </a:lnTo>
                    <a:lnTo>
                      <a:pt x="1331" y="27"/>
                    </a:lnTo>
                    <a:lnTo>
                      <a:pt x="1339" y="27"/>
                    </a:lnTo>
                    <a:lnTo>
                      <a:pt x="1344" y="26"/>
                    </a:lnTo>
                    <a:lnTo>
                      <a:pt x="1344" y="26"/>
                    </a:lnTo>
                    <a:lnTo>
                      <a:pt x="1350" y="26"/>
                    </a:lnTo>
                    <a:lnTo>
                      <a:pt x="1353" y="26"/>
                    </a:lnTo>
                    <a:lnTo>
                      <a:pt x="1356" y="25"/>
                    </a:lnTo>
                    <a:lnTo>
                      <a:pt x="1356" y="25"/>
                    </a:lnTo>
                    <a:lnTo>
                      <a:pt x="1364" y="26"/>
                    </a:lnTo>
                    <a:lnTo>
                      <a:pt x="1366" y="26"/>
                    </a:lnTo>
                    <a:lnTo>
                      <a:pt x="1369" y="25"/>
                    </a:lnTo>
                    <a:lnTo>
                      <a:pt x="1369" y="25"/>
                    </a:lnTo>
                    <a:lnTo>
                      <a:pt x="1389" y="25"/>
                    </a:lnTo>
                    <a:lnTo>
                      <a:pt x="1409" y="24"/>
                    </a:lnTo>
                    <a:lnTo>
                      <a:pt x="1429" y="24"/>
                    </a:lnTo>
                    <a:lnTo>
                      <a:pt x="1449" y="24"/>
                    </a:lnTo>
                    <a:lnTo>
                      <a:pt x="1449" y="24"/>
                    </a:lnTo>
                    <a:lnTo>
                      <a:pt x="1450" y="22"/>
                    </a:lnTo>
                    <a:lnTo>
                      <a:pt x="1450" y="22"/>
                    </a:lnTo>
                    <a:lnTo>
                      <a:pt x="1450" y="22"/>
                    </a:lnTo>
                    <a:lnTo>
                      <a:pt x="1456" y="25"/>
                    </a:lnTo>
                    <a:lnTo>
                      <a:pt x="1456" y="25"/>
                    </a:lnTo>
                    <a:lnTo>
                      <a:pt x="1469" y="24"/>
                    </a:lnTo>
                    <a:lnTo>
                      <a:pt x="1483" y="24"/>
                    </a:lnTo>
                    <a:lnTo>
                      <a:pt x="1496" y="24"/>
                    </a:lnTo>
                    <a:lnTo>
                      <a:pt x="1510" y="22"/>
                    </a:lnTo>
                    <a:lnTo>
                      <a:pt x="1510" y="22"/>
                    </a:lnTo>
                    <a:lnTo>
                      <a:pt x="1511" y="24"/>
                    </a:lnTo>
                    <a:lnTo>
                      <a:pt x="1513" y="25"/>
                    </a:lnTo>
                    <a:lnTo>
                      <a:pt x="1513" y="25"/>
                    </a:lnTo>
                    <a:lnTo>
                      <a:pt x="1523" y="25"/>
                    </a:lnTo>
                    <a:lnTo>
                      <a:pt x="1533" y="25"/>
                    </a:lnTo>
                    <a:lnTo>
                      <a:pt x="1533" y="25"/>
                    </a:lnTo>
                    <a:lnTo>
                      <a:pt x="1533" y="21"/>
                    </a:lnTo>
                    <a:lnTo>
                      <a:pt x="1534" y="20"/>
                    </a:lnTo>
                    <a:lnTo>
                      <a:pt x="1538" y="19"/>
                    </a:lnTo>
                    <a:lnTo>
                      <a:pt x="1538" y="19"/>
                    </a:lnTo>
                    <a:lnTo>
                      <a:pt x="1539" y="21"/>
                    </a:lnTo>
                    <a:lnTo>
                      <a:pt x="1539" y="22"/>
                    </a:lnTo>
                    <a:lnTo>
                      <a:pt x="1541" y="22"/>
                    </a:lnTo>
                    <a:lnTo>
                      <a:pt x="1541" y="22"/>
                    </a:lnTo>
                    <a:lnTo>
                      <a:pt x="1541" y="24"/>
                    </a:lnTo>
                    <a:lnTo>
                      <a:pt x="1539" y="24"/>
                    </a:lnTo>
                    <a:lnTo>
                      <a:pt x="1538" y="25"/>
                    </a:lnTo>
                    <a:lnTo>
                      <a:pt x="1536" y="24"/>
                    </a:lnTo>
                    <a:lnTo>
                      <a:pt x="1536" y="24"/>
                    </a:lnTo>
                    <a:lnTo>
                      <a:pt x="1535" y="25"/>
                    </a:lnTo>
                    <a:lnTo>
                      <a:pt x="1538" y="26"/>
                    </a:lnTo>
                    <a:lnTo>
                      <a:pt x="1539" y="26"/>
                    </a:lnTo>
                    <a:lnTo>
                      <a:pt x="1540" y="25"/>
                    </a:lnTo>
                    <a:lnTo>
                      <a:pt x="1540" y="25"/>
                    </a:lnTo>
                    <a:lnTo>
                      <a:pt x="1548" y="26"/>
                    </a:lnTo>
                    <a:lnTo>
                      <a:pt x="1554" y="26"/>
                    </a:lnTo>
                    <a:lnTo>
                      <a:pt x="1561" y="26"/>
                    </a:lnTo>
                    <a:lnTo>
                      <a:pt x="1568" y="27"/>
                    </a:lnTo>
                    <a:lnTo>
                      <a:pt x="1568" y="27"/>
                    </a:lnTo>
                    <a:lnTo>
                      <a:pt x="1570" y="26"/>
                    </a:lnTo>
                    <a:lnTo>
                      <a:pt x="1573" y="26"/>
                    </a:lnTo>
                    <a:lnTo>
                      <a:pt x="1576" y="27"/>
                    </a:lnTo>
                    <a:lnTo>
                      <a:pt x="1580" y="29"/>
                    </a:lnTo>
                    <a:lnTo>
                      <a:pt x="1580" y="29"/>
                    </a:lnTo>
                    <a:lnTo>
                      <a:pt x="1580" y="29"/>
                    </a:lnTo>
                    <a:lnTo>
                      <a:pt x="1580" y="27"/>
                    </a:lnTo>
                    <a:lnTo>
                      <a:pt x="1580" y="27"/>
                    </a:lnTo>
                    <a:lnTo>
                      <a:pt x="1593" y="29"/>
                    </a:lnTo>
                    <a:lnTo>
                      <a:pt x="1604" y="30"/>
                    </a:lnTo>
                    <a:lnTo>
                      <a:pt x="1604" y="30"/>
                    </a:lnTo>
                    <a:lnTo>
                      <a:pt x="1605" y="30"/>
                    </a:lnTo>
                    <a:lnTo>
                      <a:pt x="1605" y="29"/>
                    </a:lnTo>
                    <a:lnTo>
                      <a:pt x="1605" y="29"/>
                    </a:lnTo>
                    <a:lnTo>
                      <a:pt x="1615" y="30"/>
                    </a:lnTo>
                    <a:lnTo>
                      <a:pt x="1625" y="30"/>
                    </a:lnTo>
                    <a:lnTo>
                      <a:pt x="1634" y="31"/>
                    </a:lnTo>
                    <a:lnTo>
                      <a:pt x="1641" y="34"/>
                    </a:lnTo>
                    <a:lnTo>
                      <a:pt x="1641" y="34"/>
                    </a:lnTo>
                    <a:lnTo>
                      <a:pt x="1643" y="34"/>
                    </a:lnTo>
                    <a:lnTo>
                      <a:pt x="1641" y="32"/>
                    </a:lnTo>
                    <a:lnTo>
                      <a:pt x="1641" y="32"/>
                    </a:lnTo>
                    <a:lnTo>
                      <a:pt x="1661" y="35"/>
                    </a:lnTo>
                    <a:lnTo>
                      <a:pt x="1670" y="36"/>
                    </a:lnTo>
                    <a:lnTo>
                      <a:pt x="1680" y="39"/>
                    </a:lnTo>
                    <a:lnTo>
                      <a:pt x="1680" y="39"/>
                    </a:lnTo>
                    <a:lnTo>
                      <a:pt x="1689" y="39"/>
                    </a:lnTo>
                    <a:lnTo>
                      <a:pt x="1698" y="40"/>
                    </a:lnTo>
                    <a:lnTo>
                      <a:pt x="1716" y="42"/>
                    </a:lnTo>
                    <a:lnTo>
                      <a:pt x="1716" y="42"/>
                    </a:lnTo>
                    <a:lnTo>
                      <a:pt x="1718" y="42"/>
                    </a:lnTo>
                    <a:lnTo>
                      <a:pt x="1718" y="41"/>
                    </a:lnTo>
                    <a:lnTo>
                      <a:pt x="1718" y="41"/>
                    </a:lnTo>
                    <a:lnTo>
                      <a:pt x="1719" y="40"/>
                    </a:lnTo>
                    <a:lnTo>
                      <a:pt x="1719" y="40"/>
                    </a:lnTo>
                    <a:lnTo>
                      <a:pt x="1723" y="41"/>
                    </a:lnTo>
                    <a:lnTo>
                      <a:pt x="1723" y="41"/>
                    </a:lnTo>
                    <a:lnTo>
                      <a:pt x="1721" y="42"/>
                    </a:lnTo>
                    <a:lnTo>
                      <a:pt x="1721" y="44"/>
                    </a:lnTo>
                    <a:lnTo>
                      <a:pt x="1725" y="45"/>
                    </a:lnTo>
                    <a:lnTo>
                      <a:pt x="1730" y="45"/>
                    </a:lnTo>
                    <a:lnTo>
                      <a:pt x="1734" y="46"/>
                    </a:lnTo>
                    <a:lnTo>
                      <a:pt x="1734" y="46"/>
                    </a:lnTo>
                    <a:lnTo>
                      <a:pt x="1735" y="45"/>
                    </a:lnTo>
                    <a:lnTo>
                      <a:pt x="1734" y="45"/>
                    </a:lnTo>
                    <a:lnTo>
                      <a:pt x="1731" y="45"/>
                    </a:lnTo>
                    <a:lnTo>
                      <a:pt x="1730" y="44"/>
                    </a:lnTo>
                    <a:lnTo>
                      <a:pt x="1730" y="44"/>
                    </a:lnTo>
                    <a:lnTo>
                      <a:pt x="1730" y="42"/>
                    </a:lnTo>
                    <a:lnTo>
                      <a:pt x="1731" y="42"/>
                    </a:lnTo>
                    <a:lnTo>
                      <a:pt x="1735" y="42"/>
                    </a:lnTo>
                    <a:lnTo>
                      <a:pt x="1735" y="42"/>
                    </a:lnTo>
                    <a:lnTo>
                      <a:pt x="1736" y="45"/>
                    </a:lnTo>
                    <a:lnTo>
                      <a:pt x="1739" y="46"/>
                    </a:lnTo>
                    <a:lnTo>
                      <a:pt x="1744" y="47"/>
                    </a:lnTo>
                    <a:lnTo>
                      <a:pt x="1750" y="49"/>
                    </a:lnTo>
                    <a:lnTo>
                      <a:pt x="1756" y="50"/>
                    </a:lnTo>
                    <a:lnTo>
                      <a:pt x="1756" y="50"/>
                    </a:lnTo>
                    <a:lnTo>
                      <a:pt x="1758" y="50"/>
                    </a:lnTo>
                    <a:lnTo>
                      <a:pt x="1758" y="49"/>
                    </a:lnTo>
                    <a:lnTo>
                      <a:pt x="1758" y="49"/>
                    </a:lnTo>
                    <a:lnTo>
                      <a:pt x="1759" y="47"/>
                    </a:lnTo>
                    <a:lnTo>
                      <a:pt x="1759" y="47"/>
                    </a:lnTo>
                    <a:lnTo>
                      <a:pt x="1760" y="49"/>
                    </a:lnTo>
                    <a:lnTo>
                      <a:pt x="1761" y="49"/>
                    </a:lnTo>
                    <a:lnTo>
                      <a:pt x="1761" y="49"/>
                    </a:lnTo>
                    <a:lnTo>
                      <a:pt x="1761" y="50"/>
                    </a:lnTo>
                    <a:lnTo>
                      <a:pt x="1759" y="50"/>
                    </a:lnTo>
                    <a:lnTo>
                      <a:pt x="1759" y="50"/>
                    </a:lnTo>
                    <a:lnTo>
                      <a:pt x="1763" y="51"/>
                    </a:lnTo>
                    <a:lnTo>
                      <a:pt x="1765" y="51"/>
                    </a:lnTo>
                    <a:lnTo>
                      <a:pt x="1765" y="51"/>
                    </a:lnTo>
                    <a:lnTo>
                      <a:pt x="1765" y="50"/>
                    </a:lnTo>
                    <a:lnTo>
                      <a:pt x="1765" y="49"/>
                    </a:lnTo>
                    <a:lnTo>
                      <a:pt x="1766" y="49"/>
                    </a:lnTo>
                    <a:lnTo>
                      <a:pt x="1766" y="49"/>
                    </a:lnTo>
                    <a:lnTo>
                      <a:pt x="1764" y="47"/>
                    </a:lnTo>
                    <a:lnTo>
                      <a:pt x="1763" y="47"/>
                    </a:lnTo>
                    <a:lnTo>
                      <a:pt x="1763" y="47"/>
                    </a:lnTo>
                    <a:lnTo>
                      <a:pt x="1763" y="47"/>
                    </a:lnTo>
                    <a:lnTo>
                      <a:pt x="1764" y="46"/>
                    </a:lnTo>
                    <a:lnTo>
                      <a:pt x="1766" y="47"/>
                    </a:lnTo>
                    <a:lnTo>
                      <a:pt x="1768" y="47"/>
                    </a:lnTo>
                    <a:lnTo>
                      <a:pt x="1770" y="46"/>
                    </a:lnTo>
                    <a:lnTo>
                      <a:pt x="1770" y="46"/>
                    </a:lnTo>
                    <a:lnTo>
                      <a:pt x="1771" y="49"/>
                    </a:lnTo>
                    <a:lnTo>
                      <a:pt x="1773" y="49"/>
                    </a:lnTo>
                    <a:lnTo>
                      <a:pt x="1776" y="50"/>
                    </a:lnTo>
                    <a:lnTo>
                      <a:pt x="1776" y="50"/>
                    </a:lnTo>
                    <a:lnTo>
                      <a:pt x="1776" y="50"/>
                    </a:lnTo>
                    <a:lnTo>
                      <a:pt x="1774" y="50"/>
                    </a:lnTo>
                    <a:lnTo>
                      <a:pt x="1771" y="49"/>
                    </a:lnTo>
                    <a:lnTo>
                      <a:pt x="1770" y="50"/>
                    </a:lnTo>
                    <a:lnTo>
                      <a:pt x="1770" y="50"/>
                    </a:lnTo>
                    <a:lnTo>
                      <a:pt x="1771" y="51"/>
                    </a:lnTo>
                    <a:lnTo>
                      <a:pt x="1770" y="51"/>
                    </a:lnTo>
                    <a:lnTo>
                      <a:pt x="1765" y="51"/>
                    </a:lnTo>
                    <a:lnTo>
                      <a:pt x="1765" y="51"/>
                    </a:lnTo>
                    <a:lnTo>
                      <a:pt x="1769" y="52"/>
                    </a:lnTo>
                    <a:lnTo>
                      <a:pt x="1773" y="54"/>
                    </a:lnTo>
                    <a:lnTo>
                      <a:pt x="1775" y="54"/>
                    </a:lnTo>
                    <a:lnTo>
                      <a:pt x="1779" y="55"/>
                    </a:lnTo>
                    <a:lnTo>
                      <a:pt x="1779" y="55"/>
                    </a:lnTo>
                    <a:lnTo>
                      <a:pt x="1779" y="55"/>
                    </a:lnTo>
                    <a:lnTo>
                      <a:pt x="1778" y="54"/>
                    </a:lnTo>
                    <a:lnTo>
                      <a:pt x="1778" y="52"/>
                    </a:lnTo>
                    <a:lnTo>
                      <a:pt x="1778" y="52"/>
                    </a:lnTo>
                    <a:lnTo>
                      <a:pt x="1778" y="52"/>
                    </a:lnTo>
                    <a:lnTo>
                      <a:pt x="1779" y="52"/>
                    </a:lnTo>
                    <a:lnTo>
                      <a:pt x="1780" y="54"/>
                    </a:lnTo>
                    <a:lnTo>
                      <a:pt x="1780" y="54"/>
                    </a:lnTo>
                    <a:lnTo>
                      <a:pt x="1780" y="52"/>
                    </a:lnTo>
                    <a:lnTo>
                      <a:pt x="1779" y="51"/>
                    </a:lnTo>
                    <a:lnTo>
                      <a:pt x="1779" y="51"/>
                    </a:lnTo>
                    <a:lnTo>
                      <a:pt x="1781" y="50"/>
                    </a:lnTo>
                    <a:lnTo>
                      <a:pt x="1784" y="50"/>
                    </a:lnTo>
                    <a:lnTo>
                      <a:pt x="1788" y="50"/>
                    </a:lnTo>
                    <a:lnTo>
                      <a:pt x="1790" y="50"/>
                    </a:lnTo>
                    <a:lnTo>
                      <a:pt x="1790" y="50"/>
                    </a:lnTo>
                    <a:lnTo>
                      <a:pt x="1793" y="51"/>
                    </a:lnTo>
                    <a:lnTo>
                      <a:pt x="1793" y="51"/>
                    </a:lnTo>
                    <a:lnTo>
                      <a:pt x="1793" y="52"/>
                    </a:lnTo>
                    <a:lnTo>
                      <a:pt x="1793" y="52"/>
                    </a:lnTo>
                    <a:lnTo>
                      <a:pt x="1798" y="52"/>
                    </a:lnTo>
                    <a:lnTo>
                      <a:pt x="1800" y="51"/>
                    </a:lnTo>
                    <a:lnTo>
                      <a:pt x="1803" y="52"/>
                    </a:lnTo>
                    <a:lnTo>
                      <a:pt x="1803" y="52"/>
                    </a:lnTo>
                    <a:lnTo>
                      <a:pt x="1803" y="54"/>
                    </a:lnTo>
                    <a:lnTo>
                      <a:pt x="1801" y="54"/>
                    </a:lnTo>
                    <a:lnTo>
                      <a:pt x="1799" y="55"/>
                    </a:lnTo>
                    <a:lnTo>
                      <a:pt x="1799" y="55"/>
                    </a:lnTo>
                    <a:lnTo>
                      <a:pt x="1800" y="55"/>
                    </a:lnTo>
                    <a:lnTo>
                      <a:pt x="1803" y="55"/>
                    </a:lnTo>
                    <a:lnTo>
                      <a:pt x="1803" y="54"/>
                    </a:lnTo>
                    <a:lnTo>
                      <a:pt x="1803" y="54"/>
                    </a:lnTo>
                    <a:lnTo>
                      <a:pt x="1803" y="54"/>
                    </a:lnTo>
                    <a:lnTo>
                      <a:pt x="1805" y="54"/>
                    </a:lnTo>
                    <a:lnTo>
                      <a:pt x="1806" y="54"/>
                    </a:lnTo>
                    <a:lnTo>
                      <a:pt x="1808" y="55"/>
                    </a:lnTo>
                    <a:lnTo>
                      <a:pt x="1810" y="55"/>
                    </a:lnTo>
                    <a:lnTo>
                      <a:pt x="1810" y="55"/>
                    </a:lnTo>
                    <a:lnTo>
                      <a:pt x="1809" y="56"/>
                    </a:lnTo>
                    <a:lnTo>
                      <a:pt x="1809" y="57"/>
                    </a:lnTo>
                    <a:lnTo>
                      <a:pt x="1810" y="57"/>
                    </a:lnTo>
                    <a:lnTo>
                      <a:pt x="1810" y="57"/>
                    </a:lnTo>
                    <a:lnTo>
                      <a:pt x="1815" y="56"/>
                    </a:lnTo>
                    <a:lnTo>
                      <a:pt x="1820" y="57"/>
                    </a:lnTo>
                    <a:lnTo>
                      <a:pt x="1824" y="59"/>
                    </a:lnTo>
                    <a:lnTo>
                      <a:pt x="1825" y="59"/>
                    </a:lnTo>
                    <a:lnTo>
                      <a:pt x="1825" y="60"/>
                    </a:lnTo>
                    <a:lnTo>
                      <a:pt x="1825" y="60"/>
                    </a:lnTo>
                    <a:lnTo>
                      <a:pt x="1830" y="61"/>
                    </a:lnTo>
                    <a:lnTo>
                      <a:pt x="1833" y="62"/>
                    </a:lnTo>
                    <a:lnTo>
                      <a:pt x="1835" y="61"/>
                    </a:lnTo>
                    <a:lnTo>
                      <a:pt x="1835" y="61"/>
                    </a:lnTo>
                    <a:lnTo>
                      <a:pt x="1838" y="64"/>
                    </a:lnTo>
                    <a:lnTo>
                      <a:pt x="1841" y="64"/>
                    </a:lnTo>
                    <a:lnTo>
                      <a:pt x="1844" y="65"/>
                    </a:lnTo>
                    <a:lnTo>
                      <a:pt x="1845" y="66"/>
                    </a:lnTo>
                    <a:lnTo>
                      <a:pt x="1845" y="66"/>
                    </a:lnTo>
                    <a:lnTo>
                      <a:pt x="1848" y="66"/>
                    </a:lnTo>
                    <a:lnTo>
                      <a:pt x="1850" y="66"/>
                    </a:lnTo>
                    <a:lnTo>
                      <a:pt x="1855" y="68"/>
                    </a:lnTo>
                    <a:lnTo>
                      <a:pt x="1860" y="70"/>
                    </a:lnTo>
                    <a:lnTo>
                      <a:pt x="1863" y="71"/>
                    </a:lnTo>
                    <a:lnTo>
                      <a:pt x="1865" y="71"/>
                    </a:lnTo>
                    <a:lnTo>
                      <a:pt x="1865" y="71"/>
                    </a:lnTo>
                    <a:lnTo>
                      <a:pt x="1874" y="74"/>
                    </a:lnTo>
                    <a:lnTo>
                      <a:pt x="1883" y="78"/>
                    </a:lnTo>
                    <a:lnTo>
                      <a:pt x="1883" y="78"/>
                    </a:lnTo>
                    <a:lnTo>
                      <a:pt x="1884" y="78"/>
                    </a:lnTo>
                    <a:lnTo>
                      <a:pt x="1883" y="78"/>
                    </a:lnTo>
                    <a:lnTo>
                      <a:pt x="1881" y="78"/>
                    </a:lnTo>
                    <a:lnTo>
                      <a:pt x="1883" y="79"/>
                    </a:lnTo>
                    <a:lnTo>
                      <a:pt x="1883" y="79"/>
                    </a:lnTo>
                    <a:lnTo>
                      <a:pt x="1890" y="80"/>
                    </a:lnTo>
                    <a:lnTo>
                      <a:pt x="1898" y="83"/>
                    </a:lnTo>
                    <a:lnTo>
                      <a:pt x="1904" y="85"/>
                    </a:lnTo>
                    <a:lnTo>
                      <a:pt x="1911" y="88"/>
                    </a:lnTo>
                    <a:lnTo>
                      <a:pt x="1911" y="88"/>
                    </a:lnTo>
                    <a:lnTo>
                      <a:pt x="1909" y="85"/>
                    </a:lnTo>
                    <a:lnTo>
                      <a:pt x="1909" y="85"/>
                    </a:lnTo>
                    <a:lnTo>
                      <a:pt x="1909" y="84"/>
                    </a:lnTo>
                    <a:lnTo>
                      <a:pt x="1909" y="83"/>
                    </a:lnTo>
                    <a:lnTo>
                      <a:pt x="1909" y="83"/>
                    </a:lnTo>
                    <a:lnTo>
                      <a:pt x="1915" y="86"/>
                    </a:lnTo>
                    <a:lnTo>
                      <a:pt x="1921" y="90"/>
                    </a:lnTo>
                    <a:lnTo>
                      <a:pt x="1921" y="90"/>
                    </a:lnTo>
                    <a:lnTo>
                      <a:pt x="1921" y="89"/>
                    </a:lnTo>
                    <a:lnTo>
                      <a:pt x="1921" y="89"/>
                    </a:lnTo>
                    <a:lnTo>
                      <a:pt x="1919" y="88"/>
                    </a:lnTo>
                    <a:lnTo>
                      <a:pt x="1919" y="88"/>
                    </a:lnTo>
                    <a:lnTo>
                      <a:pt x="1920" y="88"/>
                    </a:lnTo>
                    <a:lnTo>
                      <a:pt x="1921" y="88"/>
                    </a:lnTo>
                    <a:lnTo>
                      <a:pt x="1923" y="89"/>
                    </a:lnTo>
                    <a:lnTo>
                      <a:pt x="1924" y="88"/>
                    </a:lnTo>
                    <a:lnTo>
                      <a:pt x="1924" y="88"/>
                    </a:lnTo>
                    <a:lnTo>
                      <a:pt x="1925" y="89"/>
                    </a:lnTo>
                    <a:lnTo>
                      <a:pt x="1926" y="90"/>
                    </a:lnTo>
                    <a:lnTo>
                      <a:pt x="1926" y="90"/>
                    </a:lnTo>
                    <a:lnTo>
                      <a:pt x="1929" y="90"/>
                    </a:lnTo>
                    <a:lnTo>
                      <a:pt x="1931" y="90"/>
                    </a:lnTo>
                    <a:lnTo>
                      <a:pt x="1935" y="93"/>
                    </a:lnTo>
                    <a:lnTo>
                      <a:pt x="1939" y="95"/>
                    </a:lnTo>
                    <a:lnTo>
                      <a:pt x="1941" y="95"/>
                    </a:lnTo>
                    <a:lnTo>
                      <a:pt x="1944" y="95"/>
                    </a:lnTo>
                    <a:lnTo>
                      <a:pt x="1944" y="95"/>
                    </a:lnTo>
                    <a:lnTo>
                      <a:pt x="1945" y="98"/>
                    </a:lnTo>
                    <a:lnTo>
                      <a:pt x="1943" y="99"/>
                    </a:lnTo>
                    <a:lnTo>
                      <a:pt x="1943" y="99"/>
                    </a:lnTo>
                    <a:lnTo>
                      <a:pt x="1944" y="100"/>
                    </a:lnTo>
                    <a:lnTo>
                      <a:pt x="1945" y="100"/>
                    </a:lnTo>
                    <a:lnTo>
                      <a:pt x="1949" y="101"/>
                    </a:lnTo>
                    <a:lnTo>
                      <a:pt x="1949" y="101"/>
                    </a:lnTo>
                    <a:lnTo>
                      <a:pt x="1949" y="101"/>
                    </a:lnTo>
                    <a:lnTo>
                      <a:pt x="1949" y="100"/>
                    </a:lnTo>
                    <a:lnTo>
                      <a:pt x="1948" y="99"/>
                    </a:lnTo>
                    <a:lnTo>
                      <a:pt x="1948" y="99"/>
                    </a:lnTo>
                    <a:lnTo>
                      <a:pt x="1950" y="99"/>
                    </a:lnTo>
                    <a:lnTo>
                      <a:pt x="1954" y="99"/>
                    </a:lnTo>
                    <a:lnTo>
                      <a:pt x="1954" y="99"/>
                    </a:lnTo>
                    <a:lnTo>
                      <a:pt x="1954" y="101"/>
                    </a:lnTo>
                    <a:lnTo>
                      <a:pt x="1952" y="101"/>
                    </a:lnTo>
                    <a:lnTo>
                      <a:pt x="1952" y="101"/>
                    </a:lnTo>
                    <a:lnTo>
                      <a:pt x="1955" y="103"/>
                    </a:lnTo>
                    <a:lnTo>
                      <a:pt x="1959" y="104"/>
                    </a:lnTo>
                    <a:lnTo>
                      <a:pt x="1967" y="106"/>
                    </a:lnTo>
                    <a:lnTo>
                      <a:pt x="1967" y="106"/>
                    </a:lnTo>
                    <a:lnTo>
                      <a:pt x="1965" y="108"/>
                    </a:lnTo>
                    <a:lnTo>
                      <a:pt x="1965" y="109"/>
                    </a:lnTo>
                    <a:lnTo>
                      <a:pt x="1967" y="110"/>
                    </a:lnTo>
                    <a:lnTo>
                      <a:pt x="1967" y="110"/>
                    </a:lnTo>
                    <a:lnTo>
                      <a:pt x="1969" y="109"/>
                    </a:lnTo>
                    <a:lnTo>
                      <a:pt x="1972" y="110"/>
                    </a:lnTo>
                    <a:lnTo>
                      <a:pt x="1978" y="113"/>
                    </a:lnTo>
                    <a:lnTo>
                      <a:pt x="1985" y="115"/>
                    </a:lnTo>
                    <a:lnTo>
                      <a:pt x="1990" y="116"/>
                    </a:lnTo>
                    <a:lnTo>
                      <a:pt x="1990" y="116"/>
                    </a:lnTo>
                    <a:lnTo>
                      <a:pt x="1992" y="119"/>
                    </a:lnTo>
                    <a:lnTo>
                      <a:pt x="1993" y="120"/>
                    </a:lnTo>
                    <a:lnTo>
                      <a:pt x="1994" y="121"/>
                    </a:lnTo>
                    <a:lnTo>
                      <a:pt x="1992" y="121"/>
                    </a:lnTo>
                    <a:lnTo>
                      <a:pt x="1992" y="121"/>
                    </a:lnTo>
                    <a:lnTo>
                      <a:pt x="1995" y="123"/>
                    </a:lnTo>
                    <a:lnTo>
                      <a:pt x="1997" y="121"/>
                    </a:lnTo>
                    <a:lnTo>
                      <a:pt x="1997" y="121"/>
                    </a:lnTo>
                    <a:lnTo>
                      <a:pt x="1998" y="123"/>
                    </a:lnTo>
                    <a:lnTo>
                      <a:pt x="1999" y="124"/>
                    </a:lnTo>
                    <a:lnTo>
                      <a:pt x="2000" y="126"/>
                    </a:lnTo>
                    <a:lnTo>
                      <a:pt x="2003" y="126"/>
                    </a:lnTo>
                    <a:lnTo>
                      <a:pt x="2003" y="126"/>
                    </a:lnTo>
                    <a:lnTo>
                      <a:pt x="2002" y="125"/>
                    </a:lnTo>
                    <a:lnTo>
                      <a:pt x="2002" y="125"/>
                    </a:lnTo>
                    <a:lnTo>
                      <a:pt x="1999" y="124"/>
                    </a:lnTo>
                    <a:lnTo>
                      <a:pt x="1999" y="124"/>
                    </a:lnTo>
                    <a:lnTo>
                      <a:pt x="2000" y="124"/>
                    </a:lnTo>
                    <a:lnTo>
                      <a:pt x="2000" y="123"/>
                    </a:lnTo>
                    <a:lnTo>
                      <a:pt x="2000" y="123"/>
                    </a:lnTo>
                    <a:lnTo>
                      <a:pt x="2010" y="129"/>
                    </a:lnTo>
                    <a:lnTo>
                      <a:pt x="2015" y="131"/>
                    </a:lnTo>
                    <a:lnTo>
                      <a:pt x="2022" y="134"/>
                    </a:lnTo>
                    <a:lnTo>
                      <a:pt x="2022" y="134"/>
                    </a:lnTo>
                    <a:lnTo>
                      <a:pt x="2020" y="135"/>
                    </a:lnTo>
                    <a:lnTo>
                      <a:pt x="2022" y="139"/>
                    </a:lnTo>
                    <a:lnTo>
                      <a:pt x="2022" y="139"/>
                    </a:lnTo>
                    <a:lnTo>
                      <a:pt x="2023" y="138"/>
                    </a:lnTo>
                    <a:lnTo>
                      <a:pt x="2023" y="136"/>
                    </a:lnTo>
                    <a:lnTo>
                      <a:pt x="2022" y="134"/>
                    </a:lnTo>
                    <a:lnTo>
                      <a:pt x="2022" y="134"/>
                    </a:lnTo>
                    <a:lnTo>
                      <a:pt x="2025" y="134"/>
                    </a:lnTo>
                    <a:lnTo>
                      <a:pt x="2028" y="136"/>
                    </a:lnTo>
                    <a:lnTo>
                      <a:pt x="2030" y="139"/>
                    </a:lnTo>
                    <a:lnTo>
                      <a:pt x="2034" y="139"/>
                    </a:lnTo>
                    <a:lnTo>
                      <a:pt x="2034" y="139"/>
                    </a:lnTo>
                    <a:lnTo>
                      <a:pt x="2034" y="141"/>
                    </a:lnTo>
                    <a:lnTo>
                      <a:pt x="2033" y="143"/>
                    </a:lnTo>
                    <a:lnTo>
                      <a:pt x="2032" y="143"/>
                    </a:lnTo>
                    <a:lnTo>
                      <a:pt x="2032" y="144"/>
                    </a:lnTo>
                    <a:lnTo>
                      <a:pt x="2032" y="144"/>
                    </a:lnTo>
                    <a:lnTo>
                      <a:pt x="2033" y="144"/>
                    </a:lnTo>
                    <a:lnTo>
                      <a:pt x="2034" y="143"/>
                    </a:lnTo>
                    <a:lnTo>
                      <a:pt x="2037" y="141"/>
                    </a:lnTo>
                    <a:lnTo>
                      <a:pt x="2037" y="141"/>
                    </a:lnTo>
                    <a:lnTo>
                      <a:pt x="2038" y="141"/>
                    </a:lnTo>
                    <a:lnTo>
                      <a:pt x="2039" y="143"/>
                    </a:lnTo>
                    <a:lnTo>
                      <a:pt x="2039" y="144"/>
                    </a:lnTo>
                    <a:lnTo>
                      <a:pt x="2040" y="144"/>
                    </a:lnTo>
                    <a:lnTo>
                      <a:pt x="2040" y="144"/>
                    </a:lnTo>
                    <a:lnTo>
                      <a:pt x="2039" y="145"/>
                    </a:lnTo>
                    <a:lnTo>
                      <a:pt x="2039" y="145"/>
                    </a:lnTo>
                    <a:lnTo>
                      <a:pt x="2037" y="145"/>
                    </a:lnTo>
                    <a:lnTo>
                      <a:pt x="2037" y="145"/>
                    </a:lnTo>
                    <a:lnTo>
                      <a:pt x="2040" y="146"/>
                    </a:lnTo>
                    <a:lnTo>
                      <a:pt x="2042" y="146"/>
                    </a:lnTo>
                    <a:lnTo>
                      <a:pt x="2043" y="145"/>
                    </a:lnTo>
                    <a:lnTo>
                      <a:pt x="2043" y="145"/>
                    </a:lnTo>
                    <a:lnTo>
                      <a:pt x="2044" y="149"/>
                    </a:lnTo>
                    <a:lnTo>
                      <a:pt x="2047" y="150"/>
                    </a:lnTo>
                    <a:lnTo>
                      <a:pt x="2048" y="151"/>
                    </a:lnTo>
                    <a:lnTo>
                      <a:pt x="2049" y="154"/>
                    </a:lnTo>
                    <a:lnTo>
                      <a:pt x="2049" y="154"/>
                    </a:lnTo>
                    <a:lnTo>
                      <a:pt x="2054" y="155"/>
                    </a:lnTo>
                    <a:lnTo>
                      <a:pt x="2058" y="159"/>
                    </a:lnTo>
                    <a:lnTo>
                      <a:pt x="2058" y="159"/>
                    </a:lnTo>
                    <a:lnTo>
                      <a:pt x="2059" y="158"/>
                    </a:lnTo>
                    <a:lnTo>
                      <a:pt x="2059" y="158"/>
                    </a:lnTo>
                    <a:lnTo>
                      <a:pt x="2062" y="158"/>
                    </a:lnTo>
                    <a:lnTo>
                      <a:pt x="2059" y="154"/>
                    </a:lnTo>
                    <a:lnTo>
                      <a:pt x="2059" y="154"/>
                    </a:lnTo>
                    <a:lnTo>
                      <a:pt x="2058" y="153"/>
                    </a:lnTo>
                    <a:lnTo>
                      <a:pt x="2057" y="154"/>
                    </a:lnTo>
                    <a:lnTo>
                      <a:pt x="2057" y="153"/>
                    </a:lnTo>
                    <a:lnTo>
                      <a:pt x="2055" y="151"/>
                    </a:lnTo>
                    <a:lnTo>
                      <a:pt x="2055" y="151"/>
                    </a:lnTo>
                    <a:lnTo>
                      <a:pt x="2054" y="151"/>
                    </a:lnTo>
                    <a:lnTo>
                      <a:pt x="2054" y="153"/>
                    </a:lnTo>
                    <a:lnTo>
                      <a:pt x="2054" y="153"/>
                    </a:lnTo>
                    <a:lnTo>
                      <a:pt x="2044" y="146"/>
                    </a:lnTo>
                    <a:lnTo>
                      <a:pt x="2044" y="146"/>
                    </a:lnTo>
                    <a:lnTo>
                      <a:pt x="2040" y="143"/>
                    </a:lnTo>
                    <a:lnTo>
                      <a:pt x="2040" y="141"/>
                    </a:lnTo>
                    <a:lnTo>
                      <a:pt x="2042" y="140"/>
                    </a:lnTo>
                    <a:lnTo>
                      <a:pt x="2042" y="140"/>
                    </a:lnTo>
                    <a:lnTo>
                      <a:pt x="2040" y="140"/>
                    </a:lnTo>
                    <a:lnTo>
                      <a:pt x="2039" y="140"/>
                    </a:lnTo>
                    <a:lnTo>
                      <a:pt x="2037" y="140"/>
                    </a:lnTo>
                    <a:lnTo>
                      <a:pt x="2037" y="140"/>
                    </a:lnTo>
                    <a:lnTo>
                      <a:pt x="2035" y="138"/>
                    </a:lnTo>
                    <a:lnTo>
                      <a:pt x="2037" y="138"/>
                    </a:lnTo>
                    <a:lnTo>
                      <a:pt x="2040" y="138"/>
                    </a:lnTo>
                    <a:lnTo>
                      <a:pt x="2040" y="138"/>
                    </a:lnTo>
                    <a:lnTo>
                      <a:pt x="2037" y="135"/>
                    </a:lnTo>
                    <a:lnTo>
                      <a:pt x="2034" y="135"/>
                    </a:lnTo>
                    <a:lnTo>
                      <a:pt x="2034" y="135"/>
                    </a:lnTo>
                    <a:lnTo>
                      <a:pt x="2034" y="136"/>
                    </a:lnTo>
                    <a:lnTo>
                      <a:pt x="2034" y="136"/>
                    </a:lnTo>
                    <a:lnTo>
                      <a:pt x="2029" y="133"/>
                    </a:lnTo>
                    <a:lnTo>
                      <a:pt x="2028" y="133"/>
                    </a:lnTo>
                    <a:lnTo>
                      <a:pt x="2024" y="131"/>
                    </a:lnTo>
                    <a:lnTo>
                      <a:pt x="2024" y="131"/>
                    </a:lnTo>
                    <a:lnTo>
                      <a:pt x="2024" y="131"/>
                    </a:lnTo>
                    <a:lnTo>
                      <a:pt x="2027" y="131"/>
                    </a:lnTo>
                    <a:lnTo>
                      <a:pt x="2028" y="131"/>
                    </a:lnTo>
                    <a:lnTo>
                      <a:pt x="2028" y="130"/>
                    </a:lnTo>
                    <a:lnTo>
                      <a:pt x="2028" y="130"/>
                    </a:lnTo>
                    <a:lnTo>
                      <a:pt x="2025" y="129"/>
                    </a:lnTo>
                    <a:lnTo>
                      <a:pt x="2023" y="128"/>
                    </a:lnTo>
                    <a:lnTo>
                      <a:pt x="2020" y="126"/>
                    </a:lnTo>
                    <a:lnTo>
                      <a:pt x="2020" y="125"/>
                    </a:lnTo>
                    <a:lnTo>
                      <a:pt x="2022" y="125"/>
                    </a:lnTo>
                    <a:lnTo>
                      <a:pt x="2022" y="125"/>
                    </a:lnTo>
                    <a:lnTo>
                      <a:pt x="2020" y="124"/>
                    </a:lnTo>
                    <a:lnTo>
                      <a:pt x="2019" y="124"/>
                    </a:lnTo>
                    <a:lnTo>
                      <a:pt x="2019" y="125"/>
                    </a:lnTo>
                    <a:lnTo>
                      <a:pt x="2019" y="125"/>
                    </a:lnTo>
                    <a:lnTo>
                      <a:pt x="2019" y="125"/>
                    </a:lnTo>
                    <a:lnTo>
                      <a:pt x="2015" y="123"/>
                    </a:lnTo>
                    <a:lnTo>
                      <a:pt x="2013" y="120"/>
                    </a:lnTo>
                    <a:lnTo>
                      <a:pt x="2013" y="120"/>
                    </a:lnTo>
                    <a:lnTo>
                      <a:pt x="2012" y="121"/>
                    </a:lnTo>
                    <a:lnTo>
                      <a:pt x="2010" y="121"/>
                    </a:lnTo>
                    <a:lnTo>
                      <a:pt x="2010" y="121"/>
                    </a:lnTo>
                    <a:lnTo>
                      <a:pt x="2008" y="120"/>
                    </a:lnTo>
                    <a:lnTo>
                      <a:pt x="2005" y="119"/>
                    </a:lnTo>
                    <a:lnTo>
                      <a:pt x="2005" y="119"/>
                    </a:lnTo>
                    <a:lnTo>
                      <a:pt x="2007" y="118"/>
                    </a:lnTo>
                    <a:lnTo>
                      <a:pt x="2007" y="118"/>
                    </a:lnTo>
                    <a:lnTo>
                      <a:pt x="1998" y="115"/>
                    </a:lnTo>
                    <a:lnTo>
                      <a:pt x="1988" y="110"/>
                    </a:lnTo>
                    <a:lnTo>
                      <a:pt x="1988" y="110"/>
                    </a:lnTo>
                    <a:lnTo>
                      <a:pt x="1988" y="109"/>
                    </a:lnTo>
                    <a:lnTo>
                      <a:pt x="1989" y="109"/>
                    </a:lnTo>
                    <a:lnTo>
                      <a:pt x="1990" y="110"/>
                    </a:lnTo>
                    <a:lnTo>
                      <a:pt x="1992" y="110"/>
                    </a:lnTo>
                    <a:lnTo>
                      <a:pt x="1992" y="110"/>
                    </a:lnTo>
                    <a:lnTo>
                      <a:pt x="1990" y="109"/>
                    </a:lnTo>
                    <a:lnTo>
                      <a:pt x="1989" y="108"/>
                    </a:lnTo>
                    <a:lnTo>
                      <a:pt x="1988" y="108"/>
                    </a:lnTo>
                    <a:lnTo>
                      <a:pt x="1987" y="105"/>
                    </a:lnTo>
                    <a:lnTo>
                      <a:pt x="1987" y="105"/>
                    </a:lnTo>
                    <a:lnTo>
                      <a:pt x="1990" y="106"/>
                    </a:lnTo>
                    <a:lnTo>
                      <a:pt x="1994" y="110"/>
                    </a:lnTo>
                    <a:lnTo>
                      <a:pt x="1994" y="110"/>
                    </a:lnTo>
                    <a:lnTo>
                      <a:pt x="1995" y="110"/>
                    </a:lnTo>
                    <a:lnTo>
                      <a:pt x="1998" y="110"/>
                    </a:lnTo>
                    <a:lnTo>
                      <a:pt x="2002" y="113"/>
                    </a:lnTo>
                    <a:lnTo>
                      <a:pt x="2005" y="114"/>
                    </a:lnTo>
                    <a:lnTo>
                      <a:pt x="2009" y="115"/>
                    </a:lnTo>
                    <a:lnTo>
                      <a:pt x="2009" y="115"/>
                    </a:lnTo>
                    <a:lnTo>
                      <a:pt x="1997" y="109"/>
                    </a:lnTo>
                    <a:lnTo>
                      <a:pt x="1984" y="103"/>
                    </a:lnTo>
                    <a:lnTo>
                      <a:pt x="1984" y="103"/>
                    </a:lnTo>
                    <a:lnTo>
                      <a:pt x="1984" y="104"/>
                    </a:lnTo>
                    <a:lnTo>
                      <a:pt x="1984" y="104"/>
                    </a:lnTo>
                    <a:lnTo>
                      <a:pt x="1987" y="105"/>
                    </a:lnTo>
                    <a:lnTo>
                      <a:pt x="1987" y="105"/>
                    </a:lnTo>
                    <a:lnTo>
                      <a:pt x="1983" y="105"/>
                    </a:lnTo>
                    <a:lnTo>
                      <a:pt x="1982" y="103"/>
                    </a:lnTo>
                    <a:lnTo>
                      <a:pt x="1980" y="101"/>
                    </a:lnTo>
                    <a:lnTo>
                      <a:pt x="1978" y="100"/>
                    </a:lnTo>
                    <a:lnTo>
                      <a:pt x="1978" y="100"/>
                    </a:lnTo>
                    <a:lnTo>
                      <a:pt x="1982" y="103"/>
                    </a:lnTo>
                    <a:lnTo>
                      <a:pt x="1982" y="103"/>
                    </a:lnTo>
                    <a:lnTo>
                      <a:pt x="1979" y="103"/>
                    </a:lnTo>
                    <a:lnTo>
                      <a:pt x="1978" y="103"/>
                    </a:lnTo>
                    <a:lnTo>
                      <a:pt x="1977" y="101"/>
                    </a:lnTo>
                    <a:lnTo>
                      <a:pt x="1975" y="101"/>
                    </a:lnTo>
                    <a:lnTo>
                      <a:pt x="1975" y="101"/>
                    </a:lnTo>
                    <a:lnTo>
                      <a:pt x="1974" y="101"/>
                    </a:lnTo>
                    <a:lnTo>
                      <a:pt x="1974" y="100"/>
                    </a:lnTo>
                    <a:lnTo>
                      <a:pt x="1977" y="100"/>
                    </a:lnTo>
                    <a:lnTo>
                      <a:pt x="1977" y="100"/>
                    </a:lnTo>
                    <a:lnTo>
                      <a:pt x="1975" y="100"/>
                    </a:lnTo>
                    <a:lnTo>
                      <a:pt x="1973" y="99"/>
                    </a:lnTo>
                    <a:lnTo>
                      <a:pt x="1973" y="99"/>
                    </a:lnTo>
                    <a:lnTo>
                      <a:pt x="1970" y="99"/>
                    </a:lnTo>
                    <a:lnTo>
                      <a:pt x="1964" y="96"/>
                    </a:lnTo>
                    <a:lnTo>
                      <a:pt x="1954" y="90"/>
                    </a:lnTo>
                    <a:lnTo>
                      <a:pt x="1954" y="90"/>
                    </a:lnTo>
                    <a:lnTo>
                      <a:pt x="1954" y="90"/>
                    </a:lnTo>
                    <a:lnTo>
                      <a:pt x="1955" y="90"/>
                    </a:lnTo>
                    <a:lnTo>
                      <a:pt x="1957" y="91"/>
                    </a:lnTo>
                    <a:lnTo>
                      <a:pt x="1958" y="91"/>
                    </a:lnTo>
                    <a:lnTo>
                      <a:pt x="1958" y="91"/>
                    </a:lnTo>
                    <a:lnTo>
                      <a:pt x="1943" y="86"/>
                    </a:lnTo>
                    <a:lnTo>
                      <a:pt x="1929" y="80"/>
                    </a:lnTo>
                    <a:lnTo>
                      <a:pt x="1929" y="80"/>
                    </a:lnTo>
                    <a:lnTo>
                      <a:pt x="1930" y="79"/>
                    </a:lnTo>
                    <a:lnTo>
                      <a:pt x="1931" y="79"/>
                    </a:lnTo>
                    <a:lnTo>
                      <a:pt x="1931" y="79"/>
                    </a:lnTo>
                    <a:lnTo>
                      <a:pt x="1930" y="78"/>
                    </a:lnTo>
                    <a:lnTo>
                      <a:pt x="1928" y="78"/>
                    </a:lnTo>
                    <a:lnTo>
                      <a:pt x="1926" y="78"/>
                    </a:lnTo>
                    <a:lnTo>
                      <a:pt x="1926" y="79"/>
                    </a:lnTo>
                    <a:lnTo>
                      <a:pt x="1926" y="79"/>
                    </a:lnTo>
                    <a:lnTo>
                      <a:pt x="1924" y="78"/>
                    </a:lnTo>
                    <a:lnTo>
                      <a:pt x="1924" y="78"/>
                    </a:lnTo>
                    <a:lnTo>
                      <a:pt x="1924" y="76"/>
                    </a:lnTo>
                    <a:lnTo>
                      <a:pt x="1923" y="74"/>
                    </a:lnTo>
                    <a:lnTo>
                      <a:pt x="1923" y="74"/>
                    </a:lnTo>
                    <a:lnTo>
                      <a:pt x="1921" y="75"/>
                    </a:lnTo>
                    <a:lnTo>
                      <a:pt x="1921" y="75"/>
                    </a:lnTo>
                    <a:lnTo>
                      <a:pt x="1923" y="76"/>
                    </a:lnTo>
                    <a:lnTo>
                      <a:pt x="1923" y="78"/>
                    </a:lnTo>
                    <a:lnTo>
                      <a:pt x="1923" y="78"/>
                    </a:lnTo>
                    <a:lnTo>
                      <a:pt x="1913" y="75"/>
                    </a:lnTo>
                    <a:lnTo>
                      <a:pt x="1909" y="74"/>
                    </a:lnTo>
                    <a:lnTo>
                      <a:pt x="1904" y="71"/>
                    </a:lnTo>
                    <a:lnTo>
                      <a:pt x="1904" y="71"/>
                    </a:lnTo>
                    <a:lnTo>
                      <a:pt x="1901" y="71"/>
                    </a:lnTo>
                    <a:lnTo>
                      <a:pt x="1900" y="71"/>
                    </a:lnTo>
                    <a:lnTo>
                      <a:pt x="1895" y="70"/>
                    </a:lnTo>
                    <a:lnTo>
                      <a:pt x="1895" y="70"/>
                    </a:lnTo>
                    <a:lnTo>
                      <a:pt x="1894" y="69"/>
                    </a:lnTo>
                    <a:lnTo>
                      <a:pt x="1893" y="68"/>
                    </a:lnTo>
                    <a:lnTo>
                      <a:pt x="1893" y="68"/>
                    </a:lnTo>
                    <a:lnTo>
                      <a:pt x="1885" y="66"/>
                    </a:lnTo>
                    <a:lnTo>
                      <a:pt x="1879" y="64"/>
                    </a:lnTo>
                    <a:lnTo>
                      <a:pt x="1879" y="64"/>
                    </a:lnTo>
                    <a:lnTo>
                      <a:pt x="1879" y="64"/>
                    </a:lnTo>
                    <a:lnTo>
                      <a:pt x="1880" y="64"/>
                    </a:lnTo>
                    <a:lnTo>
                      <a:pt x="1884" y="65"/>
                    </a:lnTo>
                    <a:lnTo>
                      <a:pt x="1884" y="65"/>
                    </a:lnTo>
                    <a:lnTo>
                      <a:pt x="1881" y="62"/>
                    </a:lnTo>
                    <a:lnTo>
                      <a:pt x="1878" y="62"/>
                    </a:lnTo>
                    <a:lnTo>
                      <a:pt x="1871" y="62"/>
                    </a:lnTo>
                    <a:lnTo>
                      <a:pt x="1871" y="62"/>
                    </a:lnTo>
                    <a:lnTo>
                      <a:pt x="1870" y="61"/>
                    </a:lnTo>
                    <a:lnTo>
                      <a:pt x="1870" y="60"/>
                    </a:lnTo>
                    <a:lnTo>
                      <a:pt x="1870" y="60"/>
                    </a:lnTo>
                    <a:lnTo>
                      <a:pt x="1870" y="59"/>
                    </a:lnTo>
                    <a:lnTo>
                      <a:pt x="1870" y="59"/>
                    </a:lnTo>
                    <a:lnTo>
                      <a:pt x="1874" y="59"/>
                    </a:lnTo>
                    <a:lnTo>
                      <a:pt x="1875" y="59"/>
                    </a:lnTo>
                    <a:lnTo>
                      <a:pt x="1875" y="57"/>
                    </a:lnTo>
                    <a:lnTo>
                      <a:pt x="1875" y="57"/>
                    </a:lnTo>
                    <a:lnTo>
                      <a:pt x="1863" y="55"/>
                    </a:lnTo>
                    <a:lnTo>
                      <a:pt x="1851" y="55"/>
                    </a:lnTo>
                    <a:lnTo>
                      <a:pt x="1851" y="55"/>
                    </a:lnTo>
                    <a:lnTo>
                      <a:pt x="1850" y="54"/>
                    </a:lnTo>
                    <a:lnTo>
                      <a:pt x="1851" y="52"/>
                    </a:lnTo>
                    <a:lnTo>
                      <a:pt x="1853" y="52"/>
                    </a:lnTo>
                    <a:lnTo>
                      <a:pt x="1851" y="51"/>
                    </a:lnTo>
                    <a:lnTo>
                      <a:pt x="1851" y="51"/>
                    </a:lnTo>
                    <a:lnTo>
                      <a:pt x="1840" y="49"/>
                    </a:lnTo>
                    <a:lnTo>
                      <a:pt x="1834" y="46"/>
                    </a:lnTo>
                    <a:lnTo>
                      <a:pt x="1829" y="44"/>
                    </a:lnTo>
                    <a:lnTo>
                      <a:pt x="1829" y="44"/>
                    </a:lnTo>
                    <a:lnTo>
                      <a:pt x="1825" y="44"/>
                    </a:lnTo>
                    <a:lnTo>
                      <a:pt x="1823" y="44"/>
                    </a:lnTo>
                    <a:lnTo>
                      <a:pt x="1820" y="41"/>
                    </a:lnTo>
                    <a:lnTo>
                      <a:pt x="1820" y="41"/>
                    </a:lnTo>
                    <a:lnTo>
                      <a:pt x="1819" y="42"/>
                    </a:lnTo>
                    <a:lnTo>
                      <a:pt x="1819" y="42"/>
                    </a:lnTo>
                    <a:lnTo>
                      <a:pt x="1819" y="44"/>
                    </a:lnTo>
                    <a:lnTo>
                      <a:pt x="1818" y="44"/>
                    </a:lnTo>
                    <a:lnTo>
                      <a:pt x="1818" y="44"/>
                    </a:lnTo>
                    <a:lnTo>
                      <a:pt x="1813" y="41"/>
                    </a:lnTo>
                    <a:lnTo>
                      <a:pt x="1806" y="40"/>
                    </a:lnTo>
                    <a:lnTo>
                      <a:pt x="1800" y="40"/>
                    </a:lnTo>
                    <a:lnTo>
                      <a:pt x="1799" y="39"/>
                    </a:lnTo>
                    <a:lnTo>
                      <a:pt x="1798" y="37"/>
                    </a:lnTo>
                    <a:lnTo>
                      <a:pt x="1798" y="37"/>
                    </a:lnTo>
                    <a:lnTo>
                      <a:pt x="1783" y="34"/>
                    </a:lnTo>
                    <a:lnTo>
                      <a:pt x="1775" y="32"/>
                    </a:lnTo>
                    <a:lnTo>
                      <a:pt x="1769" y="32"/>
                    </a:lnTo>
                    <a:lnTo>
                      <a:pt x="1769" y="32"/>
                    </a:lnTo>
                    <a:lnTo>
                      <a:pt x="1766" y="31"/>
                    </a:lnTo>
                    <a:lnTo>
                      <a:pt x="1763" y="30"/>
                    </a:lnTo>
                    <a:lnTo>
                      <a:pt x="1759" y="29"/>
                    </a:lnTo>
                    <a:lnTo>
                      <a:pt x="1756" y="27"/>
                    </a:lnTo>
                    <a:lnTo>
                      <a:pt x="1756" y="27"/>
                    </a:lnTo>
                    <a:lnTo>
                      <a:pt x="1754" y="27"/>
                    </a:lnTo>
                    <a:lnTo>
                      <a:pt x="1751" y="27"/>
                    </a:lnTo>
                    <a:lnTo>
                      <a:pt x="1749" y="27"/>
                    </a:lnTo>
                    <a:lnTo>
                      <a:pt x="1746" y="29"/>
                    </a:lnTo>
                    <a:lnTo>
                      <a:pt x="1746" y="29"/>
                    </a:lnTo>
                    <a:lnTo>
                      <a:pt x="1744" y="26"/>
                    </a:lnTo>
                    <a:lnTo>
                      <a:pt x="1744" y="25"/>
                    </a:lnTo>
                    <a:lnTo>
                      <a:pt x="1744" y="25"/>
                    </a:lnTo>
                    <a:lnTo>
                      <a:pt x="1718" y="21"/>
                    </a:lnTo>
                    <a:lnTo>
                      <a:pt x="1705" y="19"/>
                    </a:lnTo>
                    <a:lnTo>
                      <a:pt x="1693" y="16"/>
                    </a:lnTo>
                    <a:lnTo>
                      <a:pt x="1693" y="16"/>
                    </a:lnTo>
                    <a:lnTo>
                      <a:pt x="1691" y="17"/>
                    </a:lnTo>
                    <a:lnTo>
                      <a:pt x="1691" y="17"/>
                    </a:lnTo>
                    <a:lnTo>
                      <a:pt x="1693" y="19"/>
                    </a:lnTo>
                    <a:lnTo>
                      <a:pt x="1693" y="19"/>
                    </a:lnTo>
                    <a:lnTo>
                      <a:pt x="1671" y="14"/>
                    </a:lnTo>
                    <a:lnTo>
                      <a:pt x="1661" y="12"/>
                    </a:lnTo>
                    <a:lnTo>
                      <a:pt x="1650" y="12"/>
                    </a:lnTo>
                    <a:lnTo>
                      <a:pt x="1650" y="12"/>
                    </a:lnTo>
                    <a:lnTo>
                      <a:pt x="1648" y="12"/>
                    </a:lnTo>
                    <a:lnTo>
                      <a:pt x="1645" y="11"/>
                    </a:lnTo>
                    <a:lnTo>
                      <a:pt x="1643" y="11"/>
                    </a:lnTo>
                    <a:lnTo>
                      <a:pt x="1640" y="10"/>
                    </a:lnTo>
                    <a:lnTo>
                      <a:pt x="1640" y="10"/>
                    </a:lnTo>
                    <a:lnTo>
                      <a:pt x="1640" y="11"/>
                    </a:lnTo>
                    <a:lnTo>
                      <a:pt x="1640" y="11"/>
                    </a:lnTo>
                    <a:lnTo>
                      <a:pt x="1640" y="11"/>
                    </a:lnTo>
                    <a:lnTo>
                      <a:pt x="1633" y="10"/>
                    </a:lnTo>
                    <a:lnTo>
                      <a:pt x="1629" y="10"/>
                    </a:lnTo>
                    <a:lnTo>
                      <a:pt x="1624" y="10"/>
                    </a:lnTo>
                    <a:lnTo>
                      <a:pt x="1620" y="7"/>
                    </a:lnTo>
                    <a:lnTo>
                      <a:pt x="1620" y="7"/>
                    </a:lnTo>
                    <a:lnTo>
                      <a:pt x="1609" y="7"/>
                    </a:lnTo>
                    <a:lnTo>
                      <a:pt x="1598" y="7"/>
                    </a:lnTo>
                    <a:lnTo>
                      <a:pt x="1575" y="4"/>
                    </a:lnTo>
                    <a:lnTo>
                      <a:pt x="1575" y="4"/>
                    </a:lnTo>
                    <a:lnTo>
                      <a:pt x="1574" y="5"/>
                    </a:lnTo>
                    <a:lnTo>
                      <a:pt x="1574" y="5"/>
                    </a:lnTo>
                    <a:lnTo>
                      <a:pt x="1555" y="4"/>
                    </a:lnTo>
                    <a:lnTo>
                      <a:pt x="1536" y="2"/>
                    </a:lnTo>
                    <a:lnTo>
                      <a:pt x="1498" y="1"/>
                    </a:lnTo>
                    <a:lnTo>
                      <a:pt x="1498" y="1"/>
                    </a:lnTo>
                    <a:lnTo>
                      <a:pt x="1493" y="2"/>
                    </a:lnTo>
                    <a:lnTo>
                      <a:pt x="1484" y="2"/>
                    </a:lnTo>
                    <a:lnTo>
                      <a:pt x="1465" y="1"/>
                    </a:lnTo>
                    <a:lnTo>
                      <a:pt x="1465" y="1"/>
                    </a:lnTo>
                    <a:lnTo>
                      <a:pt x="1456" y="1"/>
                    </a:lnTo>
                    <a:lnTo>
                      <a:pt x="1453" y="1"/>
                    </a:lnTo>
                    <a:lnTo>
                      <a:pt x="1449" y="0"/>
                    </a:lnTo>
                    <a:lnTo>
                      <a:pt x="1446" y="2"/>
                    </a:lnTo>
                    <a:lnTo>
                      <a:pt x="1446" y="2"/>
                    </a:lnTo>
                    <a:lnTo>
                      <a:pt x="1444" y="1"/>
                    </a:lnTo>
                    <a:lnTo>
                      <a:pt x="1440" y="1"/>
                    </a:lnTo>
                    <a:lnTo>
                      <a:pt x="1436" y="1"/>
                    </a:lnTo>
                    <a:lnTo>
                      <a:pt x="1433" y="0"/>
                    </a:lnTo>
                    <a:lnTo>
                      <a:pt x="1433" y="0"/>
                    </a:lnTo>
                    <a:lnTo>
                      <a:pt x="1421" y="1"/>
                    </a:lnTo>
                    <a:lnTo>
                      <a:pt x="1411" y="2"/>
                    </a:lnTo>
                    <a:lnTo>
                      <a:pt x="1399" y="2"/>
                    </a:lnTo>
                    <a:lnTo>
                      <a:pt x="1388" y="4"/>
                    </a:lnTo>
                    <a:lnTo>
                      <a:pt x="1385" y="1"/>
                    </a:lnTo>
                    <a:lnTo>
                      <a:pt x="1385" y="1"/>
                    </a:lnTo>
                    <a:lnTo>
                      <a:pt x="1371" y="2"/>
                    </a:lnTo>
                    <a:lnTo>
                      <a:pt x="1358" y="4"/>
                    </a:lnTo>
                    <a:lnTo>
                      <a:pt x="1344" y="4"/>
                    </a:lnTo>
                    <a:lnTo>
                      <a:pt x="1329" y="6"/>
                    </a:lnTo>
                    <a:lnTo>
                      <a:pt x="1329" y="6"/>
                    </a:lnTo>
                    <a:lnTo>
                      <a:pt x="1324" y="5"/>
                    </a:lnTo>
                    <a:lnTo>
                      <a:pt x="1318" y="6"/>
                    </a:lnTo>
                    <a:lnTo>
                      <a:pt x="1311" y="6"/>
                    </a:lnTo>
                    <a:lnTo>
                      <a:pt x="1305" y="6"/>
                    </a:lnTo>
                    <a:lnTo>
                      <a:pt x="1305" y="6"/>
                    </a:lnTo>
                    <a:lnTo>
                      <a:pt x="1301" y="7"/>
                    </a:lnTo>
                    <a:lnTo>
                      <a:pt x="1298" y="7"/>
                    </a:lnTo>
                    <a:lnTo>
                      <a:pt x="1294" y="7"/>
                    </a:lnTo>
                    <a:lnTo>
                      <a:pt x="1290" y="9"/>
                    </a:lnTo>
                    <a:lnTo>
                      <a:pt x="1290" y="9"/>
                    </a:lnTo>
                    <a:lnTo>
                      <a:pt x="1280" y="9"/>
                    </a:lnTo>
                    <a:lnTo>
                      <a:pt x="1270" y="9"/>
                    </a:lnTo>
                    <a:lnTo>
                      <a:pt x="1250" y="11"/>
                    </a:lnTo>
                    <a:lnTo>
                      <a:pt x="1250" y="11"/>
                    </a:lnTo>
                    <a:lnTo>
                      <a:pt x="1229" y="14"/>
                    </a:lnTo>
                    <a:lnTo>
                      <a:pt x="1206" y="16"/>
                    </a:lnTo>
                    <a:lnTo>
                      <a:pt x="1184" y="19"/>
                    </a:lnTo>
                    <a:lnTo>
                      <a:pt x="1163" y="20"/>
                    </a:lnTo>
                    <a:lnTo>
                      <a:pt x="1159" y="22"/>
                    </a:lnTo>
                    <a:lnTo>
                      <a:pt x="1159" y="22"/>
                    </a:lnTo>
                    <a:lnTo>
                      <a:pt x="1158" y="22"/>
                    </a:lnTo>
                    <a:lnTo>
                      <a:pt x="1159" y="21"/>
                    </a:lnTo>
                    <a:lnTo>
                      <a:pt x="1159" y="21"/>
                    </a:lnTo>
                    <a:lnTo>
                      <a:pt x="1138" y="25"/>
                    </a:lnTo>
                    <a:lnTo>
                      <a:pt x="1116" y="29"/>
                    </a:lnTo>
                    <a:lnTo>
                      <a:pt x="1113" y="27"/>
                    </a:lnTo>
                    <a:lnTo>
                      <a:pt x="1113" y="27"/>
                    </a:lnTo>
                    <a:lnTo>
                      <a:pt x="1111" y="27"/>
                    </a:lnTo>
                    <a:lnTo>
                      <a:pt x="1111" y="29"/>
                    </a:lnTo>
                    <a:lnTo>
                      <a:pt x="1110" y="30"/>
                    </a:lnTo>
                    <a:lnTo>
                      <a:pt x="1108" y="29"/>
                    </a:lnTo>
                    <a:lnTo>
                      <a:pt x="1108" y="29"/>
                    </a:lnTo>
                    <a:lnTo>
                      <a:pt x="1108" y="29"/>
                    </a:lnTo>
                    <a:lnTo>
                      <a:pt x="1108" y="29"/>
                    </a:lnTo>
                    <a:lnTo>
                      <a:pt x="1110" y="27"/>
                    </a:lnTo>
                    <a:lnTo>
                      <a:pt x="1110" y="27"/>
                    </a:lnTo>
                    <a:lnTo>
                      <a:pt x="1106" y="29"/>
                    </a:lnTo>
                    <a:lnTo>
                      <a:pt x="1105" y="29"/>
                    </a:lnTo>
                    <a:lnTo>
                      <a:pt x="1105" y="30"/>
                    </a:lnTo>
                    <a:lnTo>
                      <a:pt x="1105" y="30"/>
                    </a:lnTo>
                    <a:lnTo>
                      <a:pt x="1061" y="35"/>
                    </a:lnTo>
                    <a:lnTo>
                      <a:pt x="1019" y="42"/>
                    </a:lnTo>
                    <a:lnTo>
                      <a:pt x="935" y="57"/>
                    </a:lnTo>
                    <a:lnTo>
                      <a:pt x="914" y="61"/>
                    </a:lnTo>
                    <a:lnTo>
                      <a:pt x="914" y="61"/>
                    </a:lnTo>
                    <a:lnTo>
                      <a:pt x="893" y="66"/>
                    </a:lnTo>
                    <a:lnTo>
                      <a:pt x="893" y="66"/>
                    </a:lnTo>
                    <a:lnTo>
                      <a:pt x="850" y="76"/>
                    </a:lnTo>
                    <a:lnTo>
                      <a:pt x="850" y="76"/>
                    </a:lnTo>
                    <a:lnTo>
                      <a:pt x="809" y="86"/>
                    </a:lnTo>
                    <a:lnTo>
                      <a:pt x="809" y="86"/>
                    </a:lnTo>
                    <a:lnTo>
                      <a:pt x="766" y="96"/>
                    </a:lnTo>
                    <a:lnTo>
                      <a:pt x="764" y="98"/>
                    </a:lnTo>
                    <a:lnTo>
                      <a:pt x="764" y="98"/>
                    </a:lnTo>
                    <a:lnTo>
                      <a:pt x="753" y="100"/>
                    </a:lnTo>
                    <a:lnTo>
                      <a:pt x="741" y="104"/>
                    </a:lnTo>
                    <a:lnTo>
                      <a:pt x="730" y="108"/>
                    </a:lnTo>
                    <a:lnTo>
                      <a:pt x="718" y="109"/>
                    </a:lnTo>
                    <a:lnTo>
                      <a:pt x="718" y="109"/>
                    </a:lnTo>
                    <a:lnTo>
                      <a:pt x="715" y="111"/>
                    </a:lnTo>
                    <a:lnTo>
                      <a:pt x="714" y="111"/>
                    </a:lnTo>
                    <a:lnTo>
                      <a:pt x="713" y="111"/>
                    </a:lnTo>
                    <a:lnTo>
                      <a:pt x="713" y="111"/>
                    </a:lnTo>
                    <a:lnTo>
                      <a:pt x="708" y="114"/>
                    </a:lnTo>
                    <a:lnTo>
                      <a:pt x="704" y="114"/>
                    </a:lnTo>
                    <a:lnTo>
                      <a:pt x="700" y="115"/>
                    </a:lnTo>
                    <a:lnTo>
                      <a:pt x="698" y="116"/>
                    </a:lnTo>
                    <a:lnTo>
                      <a:pt x="698" y="116"/>
                    </a:lnTo>
                    <a:lnTo>
                      <a:pt x="690" y="119"/>
                    </a:lnTo>
                    <a:lnTo>
                      <a:pt x="681" y="121"/>
                    </a:lnTo>
                    <a:lnTo>
                      <a:pt x="681" y="121"/>
                    </a:lnTo>
                    <a:lnTo>
                      <a:pt x="663" y="126"/>
                    </a:lnTo>
                    <a:lnTo>
                      <a:pt x="644" y="131"/>
                    </a:lnTo>
                    <a:lnTo>
                      <a:pt x="644" y="131"/>
                    </a:lnTo>
                    <a:lnTo>
                      <a:pt x="624" y="136"/>
                    </a:lnTo>
                    <a:lnTo>
                      <a:pt x="615" y="139"/>
                    </a:lnTo>
                    <a:lnTo>
                      <a:pt x="605" y="140"/>
                    </a:lnTo>
                    <a:lnTo>
                      <a:pt x="603" y="143"/>
                    </a:lnTo>
                    <a:lnTo>
                      <a:pt x="603" y="143"/>
                    </a:lnTo>
                    <a:lnTo>
                      <a:pt x="599" y="143"/>
                    </a:lnTo>
                    <a:lnTo>
                      <a:pt x="594" y="144"/>
                    </a:lnTo>
                    <a:lnTo>
                      <a:pt x="591" y="145"/>
                    </a:lnTo>
                    <a:lnTo>
                      <a:pt x="589" y="146"/>
                    </a:lnTo>
                    <a:lnTo>
                      <a:pt x="589" y="146"/>
                    </a:lnTo>
                    <a:lnTo>
                      <a:pt x="588" y="146"/>
                    </a:lnTo>
                    <a:lnTo>
                      <a:pt x="586" y="145"/>
                    </a:lnTo>
                    <a:lnTo>
                      <a:pt x="586" y="145"/>
                    </a:lnTo>
                    <a:lnTo>
                      <a:pt x="585" y="148"/>
                    </a:lnTo>
                    <a:lnTo>
                      <a:pt x="584" y="148"/>
                    </a:lnTo>
                    <a:lnTo>
                      <a:pt x="580" y="148"/>
                    </a:lnTo>
                    <a:lnTo>
                      <a:pt x="580" y="148"/>
                    </a:lnTo>
                    <a:lnTo>
                      <a:pt x="575" y="150"/>
                    </a:lnTo>
                    <a:lnTo>
                      <a:pt x="569" y="153"/>
                    </a:lnTo>
                    <a:lnTo>
                      <a:pt x="556" y="156"/>
                    </a:lnTo>
                    <a:lnTo>
                      <a:pt x="556" y="156"/>
                    </a:lnTo>
                    <a:lnTo>
                      <a:pt x="555" y="155"/>
                    </a:lnTo>
                    <a:lnTo>
                      <a:pt x="556" y="154"/>
                    </a:lnTo>
                    <a:lnTo>
                      <a:pt x="556" y="154"/>
                    </a:lnTo>
                    <a:lnTo>
                      <a:pt x="555" y="155"/>
                    </a:lnTo>
                    <a:lnTo>
                      <a:pt x="554" y="156"/>
                    </a:lnTo>
                    <a:lnTo>
                      <a:pt x="553" y="156"/>
                    </a:lnTo>
                    <a:lnTo>
                      <a:pt x="550" y="156"/>
                    </a:lnTo>
                    <a:lnTo>
                      <a:pt x="550" y="156"/>
                    </a:lnTo>
                    <a:lnTo>
                      <a:pt x="550" y="158"/>
                    </a:lnTo>
                    <a:lnTo>
                      <a:pt x="551" y="158"/>
                    </a:lnTo>
                    <a:lnTo>
                      <a:pt x="551" y="158"/>
                    </a:lnTo>
                    <a:lnTo>
                      <a:pt x="548" y="159"/>
                    </a:lnTo>
                    <a:lnTo>
                      <a:pt x="546" y="159"/>
                    </a:lnTo>
                    <a:lnTo>
                      <a:pt x="545" y="160"/>
                    </a:lnTo>
                    <a:lnTo>
                      <a:pt x="545" y="160"/>
                    </a:lnTo>
                    <a:lnTo>
                      <a:pt x="544" y="160"/>
                    </a:lnTo>
                    <a:lnTo>
                      <a:pt x="544" y="159"/>
                    </a:lnTo>
                    <a:lnTo>
                      <a:pt x="544" y="159"/>
                    </a:lnTo>
                    <a:lnTo>
                      <a:pt x="540" y="163"/>
                    </a:lnTo>
                    <a:lnTo>
                      <a:pt x="534" y="164"/>
                    </a:lnTo>
                    <a:lnTo>
                      <a:pt x="534" y="164"/>
                    </a:lnTo>
                    <a:lnTo>
                      <a:pt x="533" y="164"/>
                    </a:lnTo>
                    <a:lnTo>
                      <a:pt x="534" y="163"/>
                    </a:lnTo>
                    <a:lnTo>
                      <a:pt x="538" y="161"/>
                    </a:lnTo>
                    <a:lnTo>
                      <a:pt x="538" y="161"/>
                    </a:lnTo>
                    <a:lnTo>
                      <a:pt x="514" y="173"/>
                    </a:lnTo>
                    <a:lnTo>
                      <a:pt x="510" y="171"/>
                    </a:lnTo>
                    <a:lnTo>
                      <a:pt x="510" y="171"/>
                    </a:lnTo>
                    <a:lnTo>
                      <a:pt x="510" y="170"/>
                    </a:lnTo>
                    <a:lnTo>
                      <a:pt x="510" y="171"/>
                    </a:lnTo>
                    <a:lnTo>
                      <a:pt x="510" y="173"/>
                    </a:lnTo>
                    <a:lnTo>
                      <a:pt x="511" y="173"/>
                    </a:lnTo>
                    <a:lnTo>
                      <a:pt x="511" y="173"/>
                    </a:lnTo>
                    <a:lnTo>
                      <a:pt x="506" y="176"/>
                    </a:lnTo>
                    <a:lnTo>
                      <a:pt x="500" y="179"/>
                    </a:lnTo>
                    <a:lnTo>
                      <a:pt x="500" y="179"/>
                    </a:lnTo>
                    <a:lnTo>
                      <a:pt x="499" y="179"/>
                    </a:lnTo>
                    <a:lnTo>
                      <a:pt x="496" y="179"/>
                    </a:lnTo>
                    <a:lnTo>
                      <a:pt x="496" y="179"/>
                    </a:lnTo>
                    <a:lnTo>
                      <a:pt x="496" y="178"/>
                    </a:lnTo>
                    <a:lnTo>
                      <a:pt x="496" y="178"/>
                    </a:lnTo>
                    <a:lnTo>
                      <a:pt x="495" y="178"/>
                    </a:lnTo>
                    <a:lnTo>
                      <a:pt x="494" y="179"/>
                    </a:lnTo>
                    <a:lnTo>
                      <a:pt x="493" y="180"/>
                    </a:lnTo>
                    <a:lnTo>
                      <a:pt x="490" y="180"/>
                    </a:lnTo>
                    <a:lnTo>
                      <a:pt x="490" y="180"/>
                    </a:lnTo>
                    <a:lnTo>
                      <a:pt x="489" y="181"/>
                    </a:lnTo>
                    <a:lnTo>
                      <a:pt x="490" y="181"/>
                    </a:lnTo>
                    <a:lnTo>
                      <a:pt x="493" y="180"/>
                    </a:lnTo>
                    <a:lnTo>
                      <a:pt x="493" y="180"/>
                    </a:lnTo>
                    <a:lnTo>
                      <a:pt x="490" y="183"/>
                    </a:lnTo>
                    <a:lnTo>
                      <a:pt x="486" y="184"/>
                    </a:lnTo>
                    <a:lnTo>
                      <a:pt x="483" y="185"/>
                    </a:lnTo>
                    <a:lnTo>
                      <a:pt x="479" y="188"/>
                    </a:lnTo>
                    <a:lnTo>
                      <a:pt x="479" y="188"/>
                    </a:lnTo>
                    <a:lnTo>
                      <a:pt x="479" y="186"/>
                    </a:lnTo>
                    <a:lnTo>
                      <a:pt x="480" y="185"/>
                    </a:lnTo>
                    <a:lnTo>
                      <a:pt x="480" y="185"/>
                    </a:lnTo>
                    <a:lnTo>
                      <a:pt x="478" y="186"/>
                    </a:lnTo>
                    <a:lnTo>
                      <a:pt x="478" y="186"/>
                    </a:lnTo>
                    <a:lnTo>
                      <a:pt x="476" y="185"/>
                    </a:lnTo>
                    <a:lnTo>
                      <a:pt x="476" y="185"/>
                    </a:lnTo>
                    <a:lnTo>
                      <a:pt x="476" y="186"/>
                    </a:lnTo>
                    <a:lnTo>
                      <a:pt x="475" y="188"/>
                    </a:lnTo>
                    <a:lnTo>
                      <a:pt x="474" y="189"/>
                    </a:lnTo>
                    <a:lnTo>
                      <a:pt x="471" y="190"/>
                    </a:lnTo>
                    <a:lnTo>
                      <a:pt x="471" y="190"/>
                    </a:lnTo>
                    <a:lnTo>
                      <a:pt x="466" y="190"/>
                    </a:lnTo>
                    <a:lnTo>
                      <a:pt x="463" y="193"/>
                    </a:lnTo>
                    <a:lnTo>
                      <a:pt x="454" y="196"/>
                    </a:lnTo>
                    <a:lnTo>
                      <a:pt x="445" y="200"/>
                    </a:lnTo>
                    <a:lnTo>
                      <a:pt x="441" y="201"/>
                    </a:lnTo>
                    <a:lnTo>
                      <a:pt x="436" y="201"/>
                    </a:lnTo>
                    <a:lnTo>
                      <a:pt x="436" y="201"/>
                    </a:lnTo>
                    <a:lnTo>
                      <a:pt x="435" y="205"/>
                    </a:lnTo>
                    <a:lnTo>
                      <a:pt x="431" y="206"/>
                    </a:lnTo>
                    <a:lnTo>
                      <a:pt x="424" y="210"/>
                    </a:lnTo>
                    <a:lnTo>
                      <a:pt x="424" y="210"/>
                    </a:lnTo>
                    <a:lnTo>
                      <a:pt x="424" y="209"/>
                    </a:lnTo>
                    <a:lnTo>
                      <a:pt x="426" y="208"/>
                    </a:lnTo>
                    <a:lnTo>
                      <a:pt x="429" y="206"/>
                    </a:lnTo>
                    <a:lnTo>
                      <a:pt x="431" y="205"/>
                    </a:lnTo>
                    <a:lnTo>
                      <a:pt x="431" y="205"/>
                    </a:lnTo>
                    <a:lnTo>
                      <a:pt x="428" y="205"/>
                    </a:lnTo>
                    <a:lnTo>
                      <a:pt x="428" y="205"/>
                    </a:lnTo>
                    <a:lnTo>
                      <a:pt x="433" y="201"/>
                    </a:lnTo>
                    <a:lnTo>
                      <a:pt x="438" y="198"/>
                    </a:lnTo>
                    <a:lnTo>
                      <a:pt x="438" y="198"/>
                    </a:lnTo>
                    <a:lnTo>
                      <a:pt x="439" y="198"/>
                    </a:lnTo>
                    <a:lnTo>
                      <a:pt x="440" y="199"/>
                    </a:lnTo>
                    <a:lnTo>
                      <a:pt x="444" y="196"/>
                    </a:lnTo>
                    <a:lnTo>
                      <a:pt x="450" y="193"/>
                    </a:lnTo>
                    <a:lnTo>
                      <a:pt x="450" y="193"/>
                    </a:lnTo>
                    <a:lnTo>
                      <a:pt x="444" y="194"/>
                    </a:lnTo>
                    <a:lnTo>
                      <a:pt x="436" y="196"/>
                    </a:lnTo>
                    <a:lnTo>
                      <a:pt x="429" y="200"/>
                    </a:lnTo>
                    <a:lnTo>
                      <a:pt x="423" y="205"/>
                    </a:lnTo>
                    <a:lnTo>
                      <a:pt x="423" y="205"/>
                    </a:lnTo>
                    <a:lnTo>
                      <a:pt x="424" y="204"/>
                    </a:lnTo>
                    <a:lnTo>
                      <a:pt x="425" y="201"/>
                    </a:lnTo>
                    <a:lnTo>
                      <a:pt x="425" y="201"/>
                    </a:lnTo>
                    <a:lnTo>
                      <a:pt x="416" y="205"/>
                    </a:lnTo>
                    <a:lnTo>
                      <a:pt x="414" y="208"/>
                    </a:lnTo>
                    <a:lnTo>
                      <a:pt x="413" y="209"/>
                    </a:lnTo>
                    <a:lnTo>
                      <a:pt x="413" y="210"/>
                    </a:lnTo>
                    <a:lnTo>
                      <a:pt x="413" y="210"/>
                    </a:lnTo>
                    <a:lnTo>
                      <a:pt x="411" y="212"/>
                    </a:lnTo>
                    <a:lnTo>
                      <a:pt x="410" y="210"/>
                    </a:lnTo>
                    <a:lnTo>
                      <a:pt x="409" y="209"/>
                    </a:lnTo>
                    <a:lnTo>
                      <a:pt x="409" y="209"/>
                    </a:lnTo>
                    <a:lnTo>
                      <a:pt x="399" y="215"/>
                    </a:lnTo>
                    <a:lnTo>
                      <a:pt x="389" y="223"/>
                    </a:lnTo>
                    <a:lnTo>
                      <a:pt x="389" y="223"/>
                    </a:lnTo>
                    <a:lnTo>
                      <a:pt x="374" y="228"/>
                    </a:lnTo>
                    <a:lnTo>
                      <a:pt x="366" y="232"/>
                    </a:lnTo>
                    <a:lnTo>
                      <a:pt x="360" y="237"/>
                    </a:lnTo>
                    <a:lnTo>
                      <a:pt x="360" y="237"/>
                    </a:lnTo>
                    <a:lnTo>
                      <a:pt x="355" y="239"/>
                    </a:lnTo>
                    <a:lnTo>
                      <a:pt x="349" y="242"/>
                    </a:lnTo>
                    <a:lnTo>
                      <a:pt x="345" y="245"/>
                    </a:lnTo>
                    <a:lnTo>
                      <a:pt x="341" y="248"/>
                    </a:lnTo>
                    <a:lnTo>
                      <a:pt x="341" y="248"/>
                    </a:lnTo>
                    <a:lnTo>
                      <a:pt x="336" y="250"/>
                    </a:lnTo>
                    <a:lnTo>
                      <a:pt x="330" y="253"/>
                    </a:lnTo>
                    <a:lnTo>
                      <a:pt x="318" y="260"/>
                    </a:lnTo>
                    <a:lnTo>
                      <a:pt x="304" y="267"/>
                    </a:lnTo>
                    <a:lnTo>
                      <a:pt x="298" y="269"/>
                    </a:lnTo>
                    <a:lnTo>
                      <a:pt x="290" y="270"/>
                    </a:lnTo>
                    <a:lnTo>
                      <a:pt x="290" y="270"/>
                    </a:lnTo>
                    <a:lnTo>
                      <a:pt x="291" y="272"/>
                    </a:lnTo>
                    <a:lnTo>
                      <a:pt x="291" y="273"/>
                    </a:lnTo>
                    <a:lnTo>
                      <a:pt x="288" y="275"/>
                    </a:lnTo>
                    <a:lnTo>
                      <a:pt x="284" y="278"/>
                    </a:lnTo>
                    <a:lnTo>
                      <a:pt x="284" y="279"/>
                    </a:lnTo>
                    <a:lnTo>
                      <a:pt x="284" y="280"/>
                    </a:lnTo>
                    <a:lnTo>
                      <a:pt x="284" y="280"/>
                    </a:lnTo>
                    <a:lnTo>
                      <a:pt x="281" y="283"/>
                    </a:lnTo>
                    <a:lnTo>
                      <a:pt x="279" y="284"/>
                    </a:lnTo>
                    <a:lnTo>
                      <a:pt x="276" y="287"/>
                    </a:lnTo>
                    <a:lnTo>
                      <a:pt x="274" y="287"/>
                    </a:lnTo>
                    <a:lnTo>
                      <a:pt x="274" y="287"/>
                    </a:lnTo>
                    <a:lnTo>
                      <a:pt x="264" y="293"/>
                    </a:lnTo>
                    <a:lnTo>
                      <a:pt x="254" y="298"/>
                    </a:lnTo>
                    <a:lnTo>
                      <a:pt x="243" y="302"/>
                    </a:lnTo>
                    <a:lnTo>
                      <a:pt x="233" y="303"/>
                    </a:lnTo>
                    <a:lnTo>
                      <a:pt x="233" y="303"/>
                    </a:lnTo>
                    <a:lnTo>
                      <a:pt x="230" y="307"/>
                    </a:lnTo>
                    <a:lnTo>
                      <a:pt x="230" y="308"/>
                    </a:lnTo>
                    <a:lnTo>
                      <a:pt x="231" y="308"/>
                    </a:lnTo>
                    <a:lnTo>
                      <a:pt x="231" y="308"/>
                    </a:lnTo>
                    <a:lnTo>
                      <a:pt x="228" y="309"/>
                    </a:lnTo>
                    <a:lnTo>
                      <a:pt x="224" y="309"/>
                    </a:lnTo>
                    <a:lnTo>
                      <a:pt x="224" y="309"/>
                    </a:lnTo>
                    <a:lnTo>
                      <a:pt x="223" y="310"/>
                    </a:lnTo>
                    <a:lnTo>
                      <a:pt x="221" y="312"/>
                    </a:lnTo>
                    <a:lnTo>
                      <a:pt x="218" y="313"/>
                    </a:lnTo>
                    <a:lnTo>
                      <a:pt x="218" y="313"/>
                    </a:lnTo>
                    <a:lnTo>
                      <a:pt x="216" y="315"/>
                    </a:lnTo>
                    <a:lnTo>
                      <a:pt x="215" y="318"/>
                    </a:lnTo>
                    <a:lnTo>
                      <a:pt x="215" y="318"/>
                    </a:lnTo>
                    <a:lnTo>
                      <a:pt x="216" y="318"/>
                    </a:lnTo>
                    <a:lnTo>
                      <a:pt x="218" y="318"/>
                    </a:lnTo>
                    <a:lnTo>
                      <a:pt x="219" y="317"/>
                    </a:lnTo>
                    <a:lnTo>
                      <a:pt x="219" y="317"/>
                    </a:lnTo>
                    <a:lnTo>
                      <a:pt x="213" y="322"/>
                    </a:lnTo>
                    <a:lnTo>
                      <a:pt x="204" y="325"/>
                    </a:lnTo>
                    <a:lnTo>
                      <a:pt x="195" y="328"/>
                    </a:lnTo>
                    <a:lnTo>
                      <a:pt x="185" y="329"/>
                    </a:lnTo>
                    <a:lnTo>
                      <a:pt x="185" y="329"/>
                    </a:lnTo>
                    <a:lnTo>
                      <a:pt x="185" y="332"/>
                    </a:lnTo>
                    <a:lnTo>
                      <a:pt x="183" y="333"/>
                    </a:lnTo>
                    <a:lnTo>
                      <a:pt x="178" y="335"/>
                    </a:lnTo>
                    <a:lnTo>
                      <a:pt x="178" y="335"/>
                    </a:lnTo>
                    <a:lnTo>
                      <a:pt x="173" y="343"/>
                    </a:lnTo>
                    <a:lnTo>
                      <a:pt x="166" y="349"/>
                    </a:lnTo>
                    <a:lnTo>
                      <a:pt x="153" y="359"/>
                    </a:lnTo>
                    <a:lnTo>
                      <a:pt x="148" y="359"/>
                    </a:lnTo>
                    <a:lnTo>
                      <a:pt x="148" y="359"/>
                    </a:lnTo>
                    <a:lnTo>
                      <a:pt x="149" y="359"/>
                    </a:lnTo>
                    <a:lnTo>
                      <a:pt x="148" y="361"/>
                    </a:lnTo>
                    <a:lnTo>
                      <a:pt x="146" y="362"/>
                    </a:lnTo>
                    <a:lnTo>
                      <a:pt x="141" y="366"/>
                    </a:lnTo>
                    <a:lnTo>
                      <a:pt x="141" y="366"/>
                    </a:lnTo>
                    <a:lnTo>
                      <a:pt x="140" y="366"/>
                    </a:lnTo>
                    <a:lnTo>
                      <a:pt x="140" y="364"/>
                    </a:lnTo>
                    <a:lnTo>
                      <a:pt x="140" y="364"/>
                    </a:lnTo>
                    <a:lnTo>
                      <a:pt x="128" y="372"/>
                    </a:lnTo>
                    <a:lnTo>
                      <a:pt x="121" y="376"/>
                    </a:lnTo>
                    <a:lnTo>
                      <a:pt x="118" y="381"/>
                    </a:lnTo>
                    <a:lnTo>
                      <a:pt x="118" y="381"/>
                    </a:lnTo>
                    <a:lnTo>
                      <a:pt x="101" y="389"/>
                    </a:lnTo>
                    <a:lnTo>
                      <a:pt x="95" y="396"/>
                    </a:lnTo>
                    <a:lnTo>
                      <a:pt x="89" y="401"/>
                    </a:lnTo>
                    <a:lnTo>
                      <a:pt x="89" y="401"/>
                    </a:lnTo>
                    <a:lnTo>
                      <a:pt x="84" y="404"/>
                    </a:lnTo>
                    <a:lnTo>
                      <a:pt x="78" y="408"/>
                    </a:lnTo>
                    <a:lnTo>
                      <a:pt x="68" y="418"/>
                    </a:lnTo>
                    <a:lnTo>
                      <a:pt x="68" y="418"/>
                    </a:lnTo>
                    <a:lnTo>
                      <a:pt x="58" y="428"/>
                    </a:lnTo>
                    <a:lnTo>
                      <a:pt x="49" y="438"/>
                    </a:lnTo>
                    <a:lnTo>
                      <a:pt x="49" y="438"/>
                    </a:lnTo>
                    <a:lnTo>
                      <a:pt x="51" y="438"/>
                    </a:lnTo>
                    <a:lnTo>
                      <a:pt x="54" y="439"/>
                    </a:lnTo>
                    <a:lnTo>
                      <a:pt x="54" y="439"/>
                    </a:lnTo>
                    <a:lnTo>
                      <a:pt x="51" y="441"/>
                    </a:lnTo>
                    <a:lnTo>
                      <a:pt x="49" y="443"/>
                    </a:lnTo>
                    <a:lnTo>
                      <a:pt x="49" y="443"/>
                    </a:lnTo>
                    <a:lnTo>
                      <a:pt x="53" y="441"/>
                    </a:lnTo>
                    <a:lnTo>
                      <a:pt x="54" y="441"/>
                    </a:lnTo>
                    <a:lnTo>
                      <a:pt x="56" y="441"/>
                    </a:lnTo>
                    <a:lnTo>
                      <a:pt x="56" y="441"/>
                    </a:lnTo>
                    <a:lnTo>
                      <a:pt x="58" y="438"/>
                    </a:lnTo>
                    <a:lnTo>
                      <a:pt x="61" y="437"/>
                    </a:lnTo>
                    <a:lnTo>
                      <a:pt x="64" y="437"/>
                    </a:lnTo>
                    <a:lnTo>
                      <a:pt x="65" y="434"/>
                    </a:lnTo>
                    <a:lnTo>
                      <a:pt x="65" y="434"/>
                    </a:lnTo>
                    <a:lnTo>
                      <a:pt x="65" y="434"/>
                    </a:lnTo>
                    <a:lnTo>
                      <a:pt x="68" y="434"/>
                    </a:lnTo>
                    <a:lnTo>
                      <a:pt x="70" y="434"/>
                    </a:lnTo>
                    <a:lnTo>
                      <a:pt x="70" y="434"/>
                    </a:lnTo>
                    <a:lnTo>
                      <a:pt x="81" y="428"/>
                    </a:lnTo>
                    <a:lnTo>
                      <a:pt x="81" y="428"/>
                    </a:lnTo>
                    <a:lnTo>
                      <a:pt x="78" y="432"/>
                    </a:lnTo>
                    <a:lnTo>
                      <a:pt x="74" y="438"/>
                    </a:lnTo>
                    <a:lnTo>
                      <a:pt x="74" y="438"/>
                    </a:lnTo>
                    <a:lnTo>
                      <a:pt x="98" y="424"/>
                    </a:lnTo>
                    <a:lnTo>
                      <a:pt x="111" y="417"/>
                    </a:lnTo>
                    <a:lnTo>
                      <a:pt x="124" y="407"/>
                    </a:lnTo>
                    <a:lnTo>
                      <a:pt x="124" y="407"/>
                    </a:lnTo>
                    <a:lnTo>
                      <a:pt x="126" y="406"/>
                    </a:lnTo>
                    <a:lnTo>
                      <a:pt x="129" y="406"/>
                    </a:lnTo>
                    <a:lnTo>
                      <a:pt x="129" y="406"/>
                    </a:lnTo>
                    <a:lnTo>
                      <a:pt x="128" y="404"/>
                    </a:lnTo>
                    <a:lnTo>
                      <a:pt x="128" y="404"/>
                    </a:lnTo>
                    <a:lnTo>
                      <a:pt x="133" y="401"/>
                    </a:lnTo>
                    <a:lnTo>
                      <a:pt x="133" y="401"/>
                    </a:lnTo>
                    <a:lnTo>
                      <a:pt x="135" y="401"/>
                    </a:lnTo>
                    <a:lnTo>
                      <a:pt x="136" y="401"/>
                    </a:lnTo>
                    <a:lnTo>
                      <a:pt x="139" y="398"/>
                    </a:lnTo>
                    <a:lnTo>
                      <a:pt x="145" y="389"/>
                    </a:lnTo>
                    <a:lnTo>
                      <a:pt x="145" y="389"/>
                    </a:lnTo>
                    <a:lnTo>
                      <a:pt x="145" y="391"/>
                    </a:lnTo>
                    <a:lnTo>
                      <a:pt x="145" y="392"/>
                    </a:lnTo>
                    <a:lnTo>
                      <a:pt x="144" y="394"/>
                    </a:lnTo>
                    <a:lnTo>
                      <a:pt x="144" y="394"/>
                    </a:lnTo>
                    <a:lnTo>
                      <a:pt x="146" y="394"/>
                    </a:lnTo>
                    <a:lnTo>
                      <a:pt x="148" y="394"/>
                    </a:lnTo>
                    <a:lnTo>
                      <a:pt x="149" y="396"/>
                    </a:lnTo>
                    <a:lnTo>
                      <a:pt x="149" y="396"/>
                    </a:lnTo>
                    <a:lnTo>
                      <a:pt x="146" y="398"/>
                    </a:lnTo>
                    <a:lnTo>
                      <a:pt x="145" y="398"/>
                    </a:lnTo>
                    <a:lnTo>
                      <a:pt x="144" y="401"/>
                    </a:lnTo>
                    <a:lnTo>
                      <a:pt x="144" y="401"/>
                    </a:lnTo>
                    <a:lnTo>
                      <a:pt x="145" y="399"/>
                    </a:lnTo>
                    <a:lnTo>
                      <a:pt x="146" y="398"/>
                    </a:lnTo>
                    <a:lnTo>
                      <a:pt x="146" y="398"/>
                    </a:lnTo>
                    <a:lnTo>
                      <a:pt x="149" y="398"/>
                    </a:lnTo>
                    <a:lnTo>
                      <a:pt x="149" y="398"/>
                    </a:lnTo>
                    <a:lnTo>
                      <a:pt x="149" y="396"/>
                    </a:lnTo>
                    <a:lnTo>
                      <a:pt x="150" y="394"/>
                    </a:lnTo>
                    <a:lnTo>
                      <a:pt x="150" y="394"/>
                    </a:lnTo>
                    <a:lnTo>
                      <a:pt x="153" y="393"/>
                    </a:lnTo>
                    <a:lnTo>
                      <a:pt x="153" y="393"/>
                    </a:lnTo>
                    <a:lnTo>
                      <a:pt x="151" y="396"/>
                    </a:lnTo>
                    <a:lnTo>
                      <a:pt x="151" y="398"/>
                    </a:lnTo>
                    <a:lnTo>
                      <a:pt x="151" y="398"/>
                    </a:lnTo>
                    <a:lnTo>
                      <a:pt x="150" y="399"/>
                    </a:lnTo>
                    <a:lnTo>
                      <a:pt x="150" y="399"/>
                    </a:lnTo>
                    <a:lnTo>
                      <a:pt x="149" y="398"/>
                    </a:lnTo>
                    <a:lnTo>
                      <a:pt x="148" y="399"/>
                    </a:lnTo>
                    <a:lnTo>
                      <a:pt x="143" y="402"/>
                    </a:lnTo>
                    <a:lnTo>
                      <a:pt x="143" y="402"/>
                    </a:lnTo>
                    <a:lnTo>
                      <a:pt x="141" y="402"/>
                    </a:lnTo>
                    <a:lnTo>
                      <a:pt x="140" y="401"/>
                    </a:lnTo>
                    <a:lnTo>
                      <a:pt x="140" y="401"/>
                    </a:lnTo>
                    <a:lnTo>
                      <a:pt x="138" y="404"/>
                    </a:lnTo>
                    <a:lnTo>
                      <a:pt x="135" y="407"/>
                    </a:lnTo>
                    <a:lnTo>
                      <a:pt x="134" y="409"/>
                    </a:lnTo>
                    <a:lnTo>
                      <a:pt x="131" y="412"/>
                    </a:lnTo>
                    <a:lnTo>
                      <a:pt x="131" y="412"/>
                    </a:lnTo>
                    <a:lnTo>
                      <a:pt x="131" y="411"/>
                    </a:lnTo>
                    <a:lnTo>
                      <a:pt x="133" y="409"/>
                    </a:lnTo>
                    <a:lnTo>
                      <a:pt x="135" y="406"/>
                    </a:lnTo>
                    <a:lnTo>
                      <a:pt x="135" y="406"/>
                    </a:lnTo>
                    <a:lnTo>
                      <a:pt x="131" y="408"/>
                    </a:lnTo>
                    <a:lnTo>
                      <a:pt x="130" y="409"/>
                    </a:lnTo>
                    <a:lnTo>
                      <a:pt x="130" y="411"/>
                    </a:lnTo>
                    <a:lnTo>
                      <a:pt x="130" y="411"/>
                    </a:lnTo>
                    <a:lnTo>
                      <a:pt x="126" y="413"/>
                    </a:lnTo>
                    <a:lnTo>
                      <a:pt x="121" y="416"/>
                    </a:lnTo>
                    <a:lnTo>
                      <a:pt x="114" y="423"/>
                    </a:lnTo>
                    <a:lnTo>
                      <a:pt x="114" y="423"/>
                    </a:lnTo>
                    <a:lnTo>
                      <a:pt x="116" y="422"/>
                    </a:lnTo>
                    <a:lnTo>
                      <a:pt x="119" y="419"/>
                    </a:lnTo>
                    <a:lnTo>
                      <a:pt x="124" y="414"/>
                    </a:lnTo>
                    <a:lnTo>
                      <a:pt x="124" y="414"/>
                    </a:lnTo>
                    <a:lnTo>
                      <a:pt x="123" y="418"/>
                    </a:lnTo>
                    <a:lnTo>
                      <a:pt x="119" y="422"/>
                    </a:lnTo>
                    <a:lnTo>
                      <a:pt x="115" y="423"/>
                    </a:lnTo>
                    <a:lnTo>
                      <a:pt x="111" y="424"/>
                    </a:lnTo>
                    <a:lnTo>
                      <a:pt x="111" y="424"/>
                    </a:lnTo>
                    <a:lnTo>
                      <a:pt x="105" y="429"/>
                    </a:lnTo>
                    <a:lnTo>
                      <a:pt x="101" y="432"/>
                    </a:lnTo>
                    <a:lnTo>
                      <a:pt x="98" y="433"/>
                    </a:lnTo>
                    <a:lnTo>
                      <a:pt x="98" y="433"/>
                    </a:lnTo>
                    <a:lnTo>
                      <a:pt x="88" y="441"/>
                    </a:lnTo>
                    <a:lnTo>
                      <a:pt x="76" y="448"/>
                    </a:lnTo>
                    <a:lnTo>
                      <a:pt x="66" y="454"/>
                    </a:lnTo>
                    <a:lnTo>
                      <a:pt x="55" y="462"/>
                    </a:lnTo>
                    <a:lnTo>
                      <a:pt x="55" y="462"/>
                    </a:lnTo>
                    <a:lnTo>
                      <a:pt x="59" y="462"/>
                    </a:lnTo>
                    <a:lnTo>
                      <a:pt x="61" y="461"/>
                    </a:lnTo>
                    <a:lnTo>
                      <a:pt x="64" y="461"/>
                    </a:lnTo>
                    <a:lnTo>
                      <a:pt x="66" y="461"/>
                    </a:lnTo>
                    <a:lnTo>
                      <a:pt x="66" y="461"/>
                    </a:lnTo>
                    <a:lnTo>
                      <a:pt x="73" y="458"/>
                    </a:lnTo>
                    <a:lnTo>
                      <a:pt x="78" y="457"/>
                    </a:lnTo>
                    <a:lnTo>
                      <a:pt x="78" y="457"/>
                    </a:lnTo>
                    <a:lnTo>
                      <a:pt x="79" y="456"/>
                    </a:lnTo>
                    <a:lnTo>
                      <a:pt x="79" y="454"/>
                    </a:lnTo>
                    <a:lnTo>
                      <a:pt x="79" y="454"/>
                    </a:lnTo>
                    <a:lnTo>
                      <a:pt x="81" y="454"/>
                    </a:lnTo>
                    <a:lnTo>
                      <a:pt x="84" y="454"/>
                    </a:lnTo>
                    <a:lnTo>
                      <a:pt x="85" y="453"/>
                    </a:lnTo>
                    <a:lnTo>
                      <a:pt x="88" y="452"/>
                    </a:lnTo>
                    <a:lnTo>
                      <a:pt x="88" y="452"/>
                    </a:lnTo>
                    <a:lnTo>
                      <a:pt x="89" y="453"/>
                    </a:lnTo>
                    <a:lnTo>
                      <a:pt x="88" y="453"/>
                    </a:lnTo>
                    <a:lnTo>
                      <a:pt x="86" y="456"/>
                    </a:lnTo>
                    <a:lnTo>
                      <a:pt x="86" y="456"/>
                    </a:lnTo>
                    <a:lnTo>
                      <a:pt x="89" y="456"/>
                    </a:lnTo>
                    <a:lnTo>
                      <a:pt x="91" y="454"/>
                    </a:lnTo>
                    <a:lnTo>
                      <a:pt x="96" y="452"/>
                    </a:lnTo>
                    <a:lnTo>
                      <a:pt x="96" y="452"/>
                    </a:lnTo>
                    <a:lnTo>
                      <a:pt x="98" y="452"/>
                    </a:lnTo>
                    <a:lnTo>
                      <a:pt x="98" y="453"/>
                    </a:lnTo>
                    <a:lnTo>
                      <a:pt x="98" y="453"/>
                    </a:lnTo>
                    <a:lnTo>
                      <a:pt x="99" y="454"/>
                    </a:lnTo>
                    <a:lnTo>
                      <a:pt x="99" y="454"/>
                    </a:lnTo>
                    <a:lnTo>
                      <a:pt x="101" y="453"/>
                    </a:lnTo>
                    <a:lnTo>
                      <a:pt x="105" y="451"/>
                    </a:lnTo>
                    <a:lnTo>
                      <a:pt x="111" y="446"/>
                    </a:lnTo>
                    <a:lnTo>
                      <a:pt x="111" y="446"/>
                    </a:lnTo>
                    <a:lnTo>
                      <a:pt x="111" y="447"/>
                    </a:lnTo>
                    <a:lnTo>
                      <a:pt x="110" y="449"/>
                    </a:lnTo>
                    <a:lnTo>
                      <a:pt x="105" y="454"/>
                    </a:lnTo>
                    <a:lnTo>
                      <a:pt x="105" y="454"/>
                    </a:lnTo>
                    <a:lnTo>
                      <a:pt x="109" y="453"/>
                    </a:lnTo>
                    <a:lnTo>
                      <a:pt x="109" y="453"/>
                    </a:lnTo>
                    <a:lnTo>
                      <a:pt x="109" y="453"/>
                    </a:lnTo>
                    <a:lnTo>
                      <a:pt x="109" y="453"/>
                    </a:lnTo>
                    <a:lnTo>
                      <a:pt x="109" y="453"/>
                    </a:lnTo>
                    <a:lnTo>
                      <a:pt x="111" y="451"/>
                    </a:lnTo>
                    <a:lnTo>
                      <a:pt x="113" y="451"/>
                    </a:lnTo>
                    <a:lnTo>
                      <a:pt x="113" y="449"/>
                    </a:lnTo>
                    <a:lnTo>
                      <a:pt x="113" y="449"/>
                    </a:lnTo>
                    <a:lnTo>
                      <a:pt x="114" y="449"/>
                    </a:lnTo>
                    <a:lnTo>
                      <a:pt x="115" y="451"/>
                    </a:lnTo>
                    <a:lnTo>
                      <a:pt x="115" y="451"/>
                    </a:lnTo>
                    <a:lnTo>
                      <a:pt x="121" y="447"/>
                    </a:lnTo>
                    <a:lnTo>
                      <a:pt x="128" y="444"/>
                    </a:lnTo>
                    <a:lnTo>
                      <a:pt x="128" y="444"/>
                    </a:lnTo>
                    <a:lnTo>
                      <a:pt x="129" y="442"/>
                    </a:lnTo>
                    <a:lnTo>
                      <a:pt x="126" y="441"/>
                    </a:lnTo>
                    <a:lnTo>
                      <a:pt x="126" y="441"/>
                    </a:lnTo>
                    <a:lnTo>
                      <a:pt x="128" y="439"/>
                    </a:lnTo>
                    <a:lnTo>
                      <a:pt x="130" y="438"/>
                    </a:lnTo>
                    <a:lnTo>
                      <a:pt x="130" y="438"/>
                    </a:lnTo>
                    <a:lnTo>
                      <a:pt x="133" y="439"/>
                    </a:lnTo>
                    <a:lnTo>
                      <a:pt x="134" y="442"/>
                    </a:lnTo>
                    <a:lnTo>
                      <a:pt x="134" y="442"/>
                    </a:lnTo>
                    <a:lnTo>
                      <a:pt x="126" y="448"/>
                    </a:lnTo>
                    <a:lnTo>
                      <a:pt x="124" y="451"/>
                    </a:lnTo>
                    <a:lnTo>
                      <a:pt x="123" y="454"/>
                    </a:lnTo>
                    <a:lnTo>
                      <a:pt x="123" y="454"/>
                    </a:lnTo>
                    <a:lnTo>
                      <a:pt x="111" y="461"/>
                    </a:lnTo>
                    <a:lnTo>
                      <a:pt x="106" y="463"/>
                    </a:lnTo>
                    <a:lnTo>
                      <a:pt x="100" y="466"/>
                    </a:lnTo>
                    <a:lnTo>
                      <a:pt x="100" y="466"/>
                    </a:lnTo>
                    <a:lnTo>
                      <a:pt x="100" y="467"/>
                    </a:lnTo>
                    <a:lnTo>
                      <a:pt x="99" y="468"/>
                    </a:lnTo>
                    <a:lnTo>
                      <a:pt x="94" y="471"/>
                    </a:lnTo>
                    <a:lnTo>
                      <a:pt x="94" y="471"/>
                    </a:lnTo>
                    <a:lnTo>
                      <a:pt x="94" y="469"/>
                    </a:lnTo>
                    <a:lnTo>
                      <a:pt x="95" y="469"/>
                    </a:lnTo>
                    <a:lnTo>
                      <a:pt x="96" y="468"/>
                    </a:lnTo>
                    <a:lnTo>
                      <a:pt x="98" y="467"/>
                    </a:lnTo>
                    <a:lnTo>
                      <a:pt x="98" y="467"/>
                    </a:lnTo>
                    <a:lnTo>
                      <a:pt x="95" y="468"/>
                    </a:lnTo>
                    <a:lnTo>
                      <a:pt x="93" y="469"/>
                    </a:lnTo>
                    <a:lnTo>
                      <a:pt x="89" y="474"/>
                    </a:lnTo>
                    <a:lnTo>
                      <a:pt x="89" y="474"/>
                    </a:lnTo>
                    <a:lnTo>
                      <a:pt x="88" y="474"/>
                    </a:lnTo>
                    <a:lnTo>
                      <a:pt x="88" y="473"/>
                    </a:lnTo>
                    <a:lnTo>
                      <a:pt x="88" y="473"/>
                    </a:lnTo>
                    <a:lnTo>
                      <a:pt x="85" y="473"/>
                    </a:lnTo>
                    <a:lnTo>
                      <a:pt x="85" y="473"/>
                    </a:lnTo>
                    <a:lnTo>
                      <a:pt x="85" y="476"/>
                    </a:lnTo>
                    <a:lnTo>
                      <a:pt x="81" y="478"/>
                    </a:lnTo>
                    <a:lnTo>
                      <a:pt x="73" y="482"/>
                    </a:lnTo>
                    <a:lnTo>
                      <a:pt x="73" y="482"/>
                    </a:lnTo>
                    <a:lnTo>
                      <a:pt x="70" y="484"/>
                    </a:lnTo>
                    <a:lnTo>
                      <a:pt x="68" y="486"/>
                    </a:lnTo>
                    <a:lnTo>
                      <a:pt x="60" y="491"/>
                    </a:lnTo>
                    <a:lnTo>
                      <a:pt x="60" y="491"/>
                    </a:lnTo>
                    <a:lnTo>
                      <a:pt x="61" y="491"/>
                    </a:lnTo>
                    <a:lnTo>
                      <a:pt x="64" y="491"/>
                    </a:lnTo>
                    <a:lnTo>
                      <a:pt x="68" y="488"/>
                    </a:lnTo>
                    <a:lnTo>
                      <a:pt x="68" y="488"/>
                    </a:lnTo>
                    <a:lnTo>
                      <a:pt x="58" y="496"/>
                    </a:lnTo>
                    <a:lnTo>
                      <a:pt x="51" y="498"/>
                    </a:lnTo>
                    <a:lnTo>
                      <a:pt x="45" y="501"/>
                    </a:lnTo>
                    <a:lnTo>
                      <a:pt x="45" y="501"/>
                    </a:lnTo>
                    <a:lnTo>
                      <a:pt x="44" y="503"/>
                    </a:lnTo>
                    <a:lnTo>
                      <a:pt x="40" y="505"/>
                    </a:lnTo>
                    <a:lnTo>
                      <a:pt x="33" y="510"/>
                    </a:lnTo>
                    <a:lnTo>
                      <a:pt x="26" y="513"/>
                    </a:lnTo>
                    <a:lnTo>
                      <a:pt x="24" y="517"/>
                    </a:lnTo>
                    <a:lnTo>
                      <a:pt x="24" y="520"/>
                    </a:lnTo>
                    <a:lnTo>
                      <a:pt x="24" y="520"/>
                    </a:lnTo>
                    <a:lnTo>
                      <a:pt x="21" y="521"/>
                    </a:lnTo>
                    <a:lnTo>
                      <a:pt x="19" y="522"/>
                    </a:lnTo>
                    <a:lnTo>
                      <a:pt x="18" y="525"/>
                    </a:lnTo>
                    <a:lnTo>
                      <a:pt x="15" y="526"/>
                    </a:lnTo>
                    <a:lnTo>
                      <a:pt x="15" y="526"/>
                    </a:lnTo>
                    <a:lnTo>
                      <a:pt x="15" y="525"/>
                    </a:lnTo>
                    <a:lnTo>
                      <a:pt x="15" y="523"/>
                    </a:lnTo>
                    <a:lnTo>
                      <a:pt x="15" y="523"/>
                    </a:lnTo>
                    <a:lnTo>
                      <a:pt x="15" y="522"/>
                    </a:lnTo>
                    <a:lnTo>
                      <a:pt x="15" y="522"/>
                    </a:lnTo>
                    <a:lnTo>
                      <a:pt x="9" y="527"/>
                    </a:lnTo>
                    <a:lnTo>
                      <a:pt x="4" y="533"/>
                    </a:lnTo>
                    <a:lnTo>
                      <a:pt x="1" y="538"/>
                    </a:lnTo>
                    <a:lnTo>
                      <a:pt x="0" y="541"/>
                    </a:lnTo>
                    <a:lnTo>
                      <a:pt x="0" y="543"/>
                    </a:lnTo>
                    <a:lnTo>
                      <a:pt x="0" y="543"/>
                    </a:lnTo>
                    <a:lnTo>
                      <a:pt x="5" y="543"/>
                    </a:lnTo>
                    <a:lnTo>
                      <a:pt x="8" y="543"/>
                    </a:lnTo>
                    <a:lnTo>
                      <a:pt x="8" y="545"/>
                    </a:lnTo>
                    <a:lnTo>
                      <a:pt x="8" y="545"/>
                    </a:lnTo>
                    <a:lnTo>
                      <a:pt x="18" y="543"/>
                    </a:lnTo>
                    <a:lnTo>
                      <a:pt x="23" y="542"/>
                    </a:lnTo>
                    <a:lnTo>
                      <a:pt x="24" y="543"/>
                    </a:lnTo>
                    <a:lnTo>
                      <a:pt x="25" y="545"/>
                    </a:lnTo>
                    <a:lnTo>
                      <a:pt x="25" y="545"/>
                    </a:lnTo>
                    <a:lnTo>
                      <a:pt x="28" y="542"/>
                    </a:lnTo>
                    <a:lnTo>
                      <a:pt x="29" y="540"/>
                    </a:lnTo>
                    <a:lnTo>
                      <a:pt x="31" y="538"/>
                    </a:lnTo>
                    <a:lnTo>
                      <a:pt x="31" y="537"/>
                    </a:lnTo>
                    <a:lnTo>
                      <a:pt x="31" y="537"/>
                    </a:lnTo>
                    <a:lnTo>
                      <a:pt x="30" y="537"/>
                    </a:lnTo>
                    <a:lnTo>
                      <a:pt x="29" y="538"/>
                    </a:lnTo>
                    <a:lnTo>
                      <a:pt x="29" y="538"/>
                    </a:lnTo>
                    <a:lnTo>
                      <a:pt x="29" y="538"/>
                    </a:lnTo>
                    <a:lnTo>
                      <a:pt x="29" y="537"/>
                    </a:lnTo>
                    <a:lnTo>
                      <a:pt x="30" y="536"/>
                    </a:lnTo>
                    <a:lnTo>
                      <a:pt x="30" y="536"/>
                    </a:lnTo>
                    <a:lnTo>
                      <a:pt x="34" y="536"/>
                    </a:lnTo>
                    <a:lnTo>
                      <a:pt x="36" y="535"/>
                    </a:lnTo>
                    <a:lnTo>
                      <a:pt x="36" y="535"/>
                    </a:lnTo>
                    <a:lnTo>
                      <a:pt x="38" y="536"/>
                    </a:lnTo>
                    <a:lnTo>
                      <a:pt x="38" y="536"/>
                    </a:lnTo>
                    <a:lnTo>
                      <a:pt x="36" y="538"/>
                    </a:lnTo>
                    <a:lnTo>
                      <a:pt x="36" y="538"/>
                    </a:lnTo>
                    <a:lnTo>
                      <a:pt x="39" y="537"/>
                    </a:lnTo>
                    <a:lnTo>
                      <a:pt x="39" y="536"/>
                    </a:lnTo>
                    <a:lnTo>
                      <a:pt x="39" y="536"/>
                    </a:lnTo>
                    <a:lnTo>
                      <a:pt x="44" y="535"/>
                    </a:lnTo>
                    <a:lnTo>
                      <a:pt x="48" y="532"/>
                    </a:lnTo>
                    <a:lnTo>
                      <a:pt x="58" y="526"/>
                    </a:lnTo>
                    <a:lnTo>
                      <a:pt x="58" y="526"/>
                    </a:lnTo>
                    <a:lnTo>
                      <a:pt x="60" y="526"/>
                    </a:lnTo>
                    <a:lnTo>
                      <a:pt x="63" y="525"/>
                    </a:lnTo>
                    <a:lnTo>
                      <a:pt x="68" y="521"/>
                    </a:lnTo>
                    <a:lnTo>
                      <a:pt x="76" y="511"/>
                    </a:lnTo>
                    <a:lnTo>
                      <a:pt x="79" y="512"/>
                    </a:lnTo>
                    <a:lnTo>
                      <a:pt x="79" y="512"/>
                    </a:lnTo>
                    <a:lnTo>
                      <a:pt x="76" y="516"/>
                    </a:lnTo>
                    <a:lnTo>
                      <a:pt x="74" y="518"/>
                    </a:lnTo>
                    <a:lnTo>
                      <a:pt x="70" y="522"/>
                    </a:lnTo>
                    <a:lnTo>
                      <a:pt x="68" y="525"/>
                    </a:lnTo>
                    <a:lnTo>
                      <a:pt x="68" y="525"/>
                    </a:lnTo>
                    <a:lnTo>
                      <a:pt x="70" y="525"/>
                    </a:lnTo>
                    <a:lnTo>
                      <a:pt x="73" y="525"/>
                    </a:lnTo>
                    <a:lnTo>
                      <a:pt x="73" y="525"/>
                    </a:lnTo>
                    <a:lnTo>
                      <a:pt x="79" y="520"/>
                    </a:lnTo>
                    <a:lnTo>
                      <a:pt x="85" y="515"/>
                    </a:lnTo>
                    <a:lnTo>
                      <a:pt x="91" y="511"/>
                    </a:lnTo>
                    <a:lnTo>
                      <a:pt x="98" y="507"/>
                    </a:lnTo>
                    <a:lnTo>
                      <a:pt x="98" y="507"/>
                    </a:lnTo>
                    <a:lnTo>
                      <a:pt x="99" y="507"/>
                    </a:lnTo>
                    <a:lnTo>
                      <a:pt x="99" y="507"/>
                    </a:lnTo>
                    <a:lnTo>
                      <a:pt x="93" y="512"/>
                    </a:lnTo>
                    <a:lnTo>
                      <a:pt x="89" y="517"/>
                    </a:lnTo>
                    <a:lnTo>
                      <a:pt x="89" y="517"/>
                    </a:lnTo>
                    <a:lnTo>
                      <a:pt x="91" y="517"/>
                    </a:lnTo>
                    <a:lnTo>
                      <a:pt x="94" y="516"/>
                    </a:lnTo>
                    <a:lnTo>
                      <a:pt x="94" y="516"/>
                    </a:lnTo>
                    <a:lnTo>
                      <a:pt x="94" y="515"/>
                    </a:lnTo>
                    <a:lnTo>
                      <a:pt x="94" y="515"/>
                    </a:lnTo>
                    <a:lnTo>
                      <a:pt x="98" y="513"/>
                    </a:lnTo>
                    <a:lnTo>
                      <a:pt x="98" y="513"/>
                    </a:lnTo>
                    <a:lnTo>
                      <a:pt x="96" y="512"/>
                    </a:lnTo>
                    <a:lnTo>
                      <a:pt x="96" y="510"/>
                    </a:lnTo>
                    <a:lnTo>
                      <a:pt x="96" y="510"/>
                    </a:lnTo>
                    <a:lnTo>
                      <a:pt x="99" y="508"/>
                    </a:lnTo>
                    <a:lnTo>
                      <a:pt x="103" y="507"/>
                    </a:lnTo>
                    <a:lnTo>
                      <a:pt x="105" y="503"/>
                    </a:lnTo>
                    <a:lnTo>
                      <a:pt x="105" y="503"/>
                    </a:lnTo>
                    <a:lnTo>
                      <a:pt x="104" y="502"/>
                    </a:lnTo>
                    <a:lnTo>
                      <a:pt x="104" y="502"/>
                    </a:lnTo>
                    <a:lnTo>
                      <a:pt x="105" y="501"/>
                    </a:lnTo>
                    <a:lnTo>
                      <a:pt x="106" y="502"/>
                    </a:lnTo>
                    <a:lnTo>
                      <a:pt x="106" y="502"/>
                    </a:lnTo>
                    <a:lnTo>
                      <a:pt x="108" y="502"/>
                    </a:lnTo>
                    <a:lnTo>
                      <a:pt x="108" y="502"/>
                    </a:lnTo>
                    <a:lnTo>
                      <a:pt x="108" y="503"/>
                    </a:lnTo>
                    <a:lnTo>
                      <a:pt x="108" y="503"/>
                    </a:lnTo>
                    <a:lnTo>
                      <a:pt x="108" y="505"/>
                    </a:lnTo>
                    <a:lnTo>
                      <a:pt x="108" y="505"/>
                    </a:lnTo>
                    <a:lnTo>
                      <a:pt x="109" y="503"/>
                    </a:lnTo>
                    <a:lnTo>
                      <a:pt x="110" y="502"/>
                    </a:lnTo>
                    <a:lnTo>
                      <a:pt x="110" y="500"/>
                    </a:lnTo>
                    <a:lnTo>
                      <a:pt x="110" y="498"/>
                    </a:lnTo>
                    <a:lnTo>
                      <a:pt x="110" y="498"/>
                    </a:lnTo>
                    <a:lnTo>
                      <a:pt x="111" y="498"/>
                    </a:lnTo>
                    <a:lnTo>
                      <a:pt x="111" y="500"/>
                    </a:lnTo>
                    <a:lnTo>
                      <a:pt x="114" y="501"/>
                    </a:lnTo>
                    <a:lnTo>
                      <a:pt x="114" y="501"/>
                    </a:lnTo>
                    <a:lnTo>
                      <a:pt x="115" y="498"/>
                    </a:lnTo>
                    <a:lnTo>
                      <a:pt x="115" y="497"/>
                    </a:lnTo>
                    <a:lnTo>
                      <a:pt x="115" y="497"/>
                    </a:lnTo>
                    <a:lnTo>
                      <a:pt x="116" y="496"/>
                    </a:lnTo>
                    <a:lnTo>
                      <a:pt x="116" y="496"/>
                    </a:lnTo>
                    <a:lnTo>
                      <a:pt x="116" y="494"/>
                    </a:lnTo>
                    <a:lnTo>
                      <a:pt x="118" y="494"/>
                    </a:lnTo>
                    <a:lnTo>
                      <a:pt x="118" y="496"/>
                    </a:lnTo>
                    <a:lnTo>
                      <a:pt x="118" y="496"/>
                    </a:lnTo>
                    <a:lnTo>
                      <a:pt x="119" y="496"/>
                    </a:lnTo>
                    <a:lnTo>
                      <a:pt x="119" y="494"/>
                    </a:lnTo>
                    <a:lnTo>
                      <a:pt x="119" y="493"/>
                    </a:lnTo>
                    <a:lnTo>
                      <a:pt x="119" y="493"/>
                    </a:lnTo>
                    <a:lnTo>
                      <a:pt x="121" y="493"/>
                    </a:lnTo>
                    <a:lnTo>
                      <a:pt x="124" y="493"/>
                    </a:lnTo>
                    <a:lnTo>
                      <a:pt x="124" y="493"/>
                    </a:lnTo>
                    <a:lnTo>
                      <a:pt x="123" y="496"/>
                    </a:lnTo>
                    <a:lnTo>
                      <a:pt x="120" y="497"/>
                    </a:lnTo>
                    <a:lnTo>
                      <a:pt x="120" y="497"/>
                    </a:lnTo>
                    <a:lnTo>
                      <a:pt x="123" y="497"/>
                    </a:lnTo>
                    <a:lnTo>
                      <a:pt x="124" y="496"/>
                    </a:lnTo>
                    <a:lnTo>
                      <a:pt x="125" y="493"/>
                    </a:lnTo>
                    <a:lnTo>
                      <a:pt x="124" y="492"/>
                    </a:lnTo>
                    <a:lnTo>
                      <a:pt x="124" y="492"/>
                    </a:lnTo>
                    <a:lnTo>
                      <a:pt x="130" y="488"/>
                    </a:lnTo>
                    <a:lnTo>
                      <a:pt x="133" y="487"/>
                    </a:lnTo>
                    <a:lnTo>
                      <a:pt x="134" y="483"/>
                    </a:lnTo>
                    <a:lnTo>
                      <a:pt x="134" y="483"/>
                    </a:lnTo>
                    <a:lnTo>
                      <a:pt x="135" y="483"/>
                    </a:lnTo>
                    <a:lnTo>
                      <a:pt x="136" y="484"/>
                    </a:lnTo>
                    <a:lnTo>
                      <a:pt x="136" y="486"/>
                    </a:lnTo>
                    <a:lnTo>
                      <a:pt x="136" y="486"/>
                    </a:lnTo>
                    <a:lnTo>
                      <a:pt x="136" y="486"/>
                    </a:lnTo>
                    <a:lnTo>
                      <a:pt x="130" y="491"/>
                    </a:lnTo>
                    <a:lnTo>
                      <a:pt x="130" y="491"/>
                    </a:lnTo>
                    <a:lnTo>
                      <a:pt x="131" y="492"/>
                    </a:lnTo>
                    <a:lnTo>
                      <a:pt x="133" y="492"/>
                    </a:lnTo>
                    <a:lnTo>
                      <a:pt x="133" y="494"/>
                    </a:lnTo>
                    <a:lnTo>
                      <a:pt x="131" y="496"/>
                    </a:lnTo>
                    <a:lnTo>
                      <a:pt x="131" y="496"/>
                    </a:lnTo>
                    <a:lnTo>
                      <a:pt x="134" y="494"/>
                    </a:lnTo>
                    <a:lnTo>
                      <a:pt x="134" y="493"/>
                    </a:lnTo>
                    <a:lnTo>
                      <a:pt x="134" y="493"/>
                    </a:lnTo>
                    <a:lnTo>
                      <a:pt x="135" y="493"/>
                    </a:lnTo>
                    <a:lnTo>
                      <a:pt x="136" y="493"/>
                    </a:lnTo>
                    <a:lnTo>
                      <a:pt x="138" y="493"/>
                    </a:lnTo>
                    <a:lnTo>
                      <a:pt x="139" y="494"/>
                    </a:lnTo>
                    <a:lnTo>
                      <a:pt x="139" y="494"/>
                    </a:lnTo>
                    <a:lnTo>
                      <a:pt x="143" y="489"/>
                    </a:lnTo>
                    <a:lnTo>
                      <a:pt x="149" y="487"/>
                    </a:lnTo>
                    <a:lnTo>
                      <a:pt x="149" y="487"/>
                    </a:lnTo>
                    <a:lnTo>
                      <a:pt x="149" y="488"/>
                    </a:lnTo>
                    <a:lnTo>
                      <a:pt x="148" y="488"/>
                    </a:lnTo>
                    <a:lnTo>
                      <a:pt x="146" y="489"/>
                    </a:lnTo>
                    <a:lnTo>
                      <a:pt x="145" y="489"/>
                    </a:lnTo>
                    <a:lnTo>
                      <a:pt x="145" y="489"/>
                    </a:lnTo>
                    <a:lnTo>
                      <a:pt x="145" y="489"/>
                    </a:lnTo>
                    <a:lnTo>
                      <a:pt x="145" y="489"/>
                    </a:lnTo>
                    <a:lnTo>
                      <a:pt x="144" y="491"/>
                    </a:lnTo>
                    <a:lnTo>
                      <a:pt x="144" y="491"/>
                    </a:lnTo>
                    <a:lnTo>
                      <a:pt x="146" y="491"/>
                    </a:lnTo>
                    <a:lnTo>
                      <a:pt x="148" y="489"/>
                    </a:lnTo>
                    <a:lnTo>
                      <a:pt x="151" y="487"/>
                    </a:lnTo>
                    <a:lnTo>
                      <a:pt x="151" y="487"/>
                    </a:lnTo>
                    <a:lnTo>
                      <a:pt x="153" y="489"/>
                    </a:lnTo>
                    <a:lnTo>
                      <a:pt x="154" y="492"/>
                    </a:lnTo>
                    <a:lnTo>
                      <a:pt x="154" y="492"/>
                    </a:lnTo>
                    <a:lnTo>
                      <a:pt x="155" y="489"/>
                    </a:lnTo>
                    <a:lnTo>
                      <a:pt x="158" y="488"/>
                    </a:lnTo>
                    <a:lnTo>
                      <a:pt x="158" y="488"/>
                    </a:lnTo>
                    <a:lnTo>
                      <a:pt x="160" y="488"/>
                    </a:lnTo>
                    <a:lnTo>
                      <a:pt x="161" y="489"/>
                    </a:lnTo>
                    <a:lnTo>
                      <a:pt x="161" y="489"/>
                    </a:lnTo>
                    <a:lnTo>
                      <a:pt x="163" y="487"/>
                    </a:lnTo>
                    <a:lnTo>
                      <a:pt x="163" y="486"/>
                    </a:lnTo>
                    <a:lnTo>
                      <a:pt x="163" y="486"/>
                    </a:lnTo>
                    <a:lnTo>
                      <a:pt x="164" y="487"/>
                    </a:lnTo>
                    <a:lnTo>
                      <a:pt x="166" y="488"/>
                    </a:lnTo>
                    <a:lnTo>
                      <a:pt x="166" y="488"/>
                    </a:lnTo>
                    <a:lnTo>
                      <a:pt x="171" y="484"/>
                    </a:lnTo>
                    <a:lnTo>
                      <a:pt x="176" y="482"/>
                    </a:lnTo>
                    <a:lnTo>
                      <a:pt x="176" y="482"/>
                    </a:lnTo>
                    <a:lnTo>
                      <a:pt x="178" y="483"/>
                    </a:lnTo>
                    <a:lnTo>
                      <a:pt x="178" y="483"/>
                    </a:lnTo>
                    <a:lnTo>
                      <a:pt x="175" y="486"/>
                    </a:lnTo>
                    <a:lnTo>
                      <a:pt x="175" y="486"/>
                    </a:lnTo>
                    <a:lnTo>
                      <a:pt x="176" y="486"/>
                    </a:lnTo>
                    <a:lnTo>
                      <a:pt x="178" y="484"/>
                    </a:lnTo>
                    <a:lnTo>
                      <a:pt x="179" y="484"/>
                    </a:lnTo>
                    <a:lnTo>
                      <a:pt x="180" y="484"/>
                    </a:lnTo>
                    <a:lnTo>
                      <a:pt x="180" y="484"/>
                    </a:lnTo>
                    <a:lnTo>
                      <a:pt x="181" y="483"/>
                    </a:lnTo>
                    <a:lnTo>
                      <a:pt x="180" y="482"/>
                    </a:lnTo>
                    <a:lnTo>
                      <a:pt x="180" y="482"/>
                    </a:lnTo>
                    <a:lnTo>
                      <a:pt x="188" y="479"/>
                    </a:lnTo>
                    <a:lnTo>
                      <a:pt x="194" y="476"/>
                    </a:lnTo>
                    <a:lnTo>
                      <a:pt x="201" y="472"/>
                    </a:lnTo>
                    <a:lnTo>
                      <a:pt x="208" y="469"/>
                    </a:lnTo>
                    <a:lnTo>
                      <a:pt x="208" y="469"/>
                    </a:lnTo>
                    <a:lnTo>
                      <a:pt x="208" y="468"/>
                    </a:lnTo>
                    <a:lnTo>
                      <a:pt x="206" y="468"/>
                    </a:lnTo>
                    <a:lnTo>
                      <a:pt x="206" y="468"/>
                    </a:lnTo>
                    <a:lnTo>
                      <a:pt x="208" y="466"/>
                    </a:lnTo>
                    <a:lnTo>
                      <a:pt x="210" y="464"/>
                    </a:lnTo>
                    <a:lnTo>
                      <a:pt x="210" y="464"/>
                    </a:lnTo>
                    <a:lnTo>
                      <a:pt x="211" y="466"/>
                    </a:lnTo>
                    <a:lnTo>
                      <a:pt x="214" y="466"/>
                    </a:lnTo>
                    <a:lnTo>
                      <a:pt x="218" y="463"/>
                    </a:lnTo>
                    <a:lnTo>
                      <a:pt x="223" y="459"/>
                    </a:lnTo>
                    <a:lnTo>
                      <a:pt x="228" y="457"/>
                    </a:lnTo>
                    <a:lnTo>
                      <a:pt x="228" y="457"/>
                    </a:lnTo>
                    <a:lnTo>
                      <a:pt x="226" y="461"/>
                    </a:lnTo>
                    <a:lnTo>
                      <a:pt x="224" y="463"/>
                    </a:lnTo>
                    <a:lnTo>
                      <a:pt x="220" y="466"/>
                    </a:lnTo>
                    <a:lnTo>
                      <a:pt x="216" y="469"/>
                    </a:lnTo>
                    <a:lnTo>
                      <a:pt x="216" y="469"/>
                    </a:lnTo>
                    <a:lnTo>
                      <a:pt x="219" y="468"/>
                    </a:lnTo>
                    <a:lnTo>
                      <a:pt x="220" y="467"/>
                    </a:lnTo>
                    <a:lnTo>
                      <a:pt x="221" y="467"/>
                    </a:lnTo>
                    <a:lnTo>
                      <a:pt x="224" y="467"/>
                    </a:lnTo>
                    <a:lnTo>
                      <a:pt x="226" y="463"/>
                    </a:lnTo>
                    <a:lnTo>
                      <a:pt x="226" y="463"/>
                    </a:lnTo>
                    <a:lnTo>
                      <a:pt x="228" y="464"/>
                    </a:lnTo>
                    <a:lnTo>
                      <a:pt x="229" y="464"/>
                    </a:lnTo>
                    <a:lnTo>
                      <a:pt x="229" y="464"/>
                    </a:lnTo>
                    <a:lnTo>
                      <a:pt x="226" y="467"/>
                    </a:lnTo>
                    <a:lnTo>
                      <a:pt x="225" y="467"/>
                    </a:lnTo>
                    <a:lnTo>
                      <a:pt x="224" y="467"/>
                    </a:lnTo>
                    <a:lnTo>
                      <a:pt x="224" y="467"/>
                    </a:lnTo>
                    <a:lnTo>
                      <a:pt x="225" y="468"/>
                    </a:lnTo>
                    <a:lnTo>
                      <a:pt x="224" y="469"/>
                    </a:lnTo>
                    <a:lnTo>
                      <a:pt x="224" y="469"/>
                    </a:lnTo>
                    <a:lnTo>
                      <a:pt x="224" y="471"/>
                    </a:lnTo>
                    <a:lnTo>
                      <a:pt x="224" y="471"/>
                    </a:lnTo>
                    <a:lnTo>
                      <a:pt x="225" y="472"/>
                    </a:lnTo>
                    <a:lnTo>
                      <a:pt x="226" y="471"/>
                    </a:lnTo>
                    <a:lnTo>
                      <a:pt x="228" y="469"/>
                    </a:lnTo>
                    <a:lnTo>
                      <a:pt x="229" y="467"/>
                    </a:lnTo>
                    <a:lnTo>
                      <a:pt x="230" y="467"/>
                    </a:lnTo>
                    <a:lnTo>
                      <a:pt x="231" y="467"/>
                    </a:lnTo>
                    <a:lnTo>
                      <a:pt x="231" y="467"/>
                    </a:lnTo>
                    <a:lnTo>
                      <a:pt x="238" y="457"/>
                    </a:lnTo>
                    <a:lnTo>
                      <a:pt x="238" y="457"/>
                    </a:lnTo>
                    <a:lnTo>
                      <a:pt x="239" y="457"/>
                    </a:lnTo>
                    <a:lnTo>
                      <a:pt x="240" y="458"/>
                    </a:lnTo>
                    <a:lnTo>
                      <a:pt x="239" y="459"/>
                    </a:lnTo>
                    <a:lnTo>
                      <a:pt x="239" y="459"/>
                    </a:lnTo>
                    <a:lnTo>
                      <a:pt x="241" y="461"/>
                    </a:lnTo>
                    <a:lnTo>
                      <a:pt x="243" y="459"/>
                    </a:lnTo>
                    <a:lnTo>
                      <a:pt x="245" y="458"/>
                    </a:lnTo>
                    <a:lnTo>
                      <a:pt x="245" y="458"/>
                    </a:lnTo>
                    <a:lnTo>
                      <a:pt x="245" y="457"/>
                    </a:lnTo>
                    <a:lnTo>
                      <a:pt x="246" y="454"/>
                    </a:lnTo>
                    <a:lnTo>
                      <a:pt x="246" y="454"/>
                    </a:lnTo>
                    <a:lnTo>
                      <a:pt x="245" y="454"/>
                    </a:lnTo>
                    <a:lnTo>
                      <a:pt x="244" y="456"/>
                    </a:lnTo>
                    <a:lnTo>
                      <a:pt x="243" y="454"/>
                    </a:lnTo>
                    <a:lnTo>
                      <a:pt x="243" y="454"/>
                    </a:lnTo>
                    <a:lnTo>
                      <a:pt x="246" y="453"/>
                    </a:lnTo>
                    <a:lnTo>
                      <a:pt x="249" y="452"/>
                    </a:lnTo>
                    <a:lnTo>
                      <a:pt x="254" y="447"/>
                    </a:lnTo>
                    <a:lnTo>
                      <a:pt x="254" y="447"/>
                    </a:lnTo>
                    <a:lnTo>
                      <a:pt x="255" y="448"/>
                    </a:lnTo>
                    <a:lnTo>
                      <a:pt x="258" y="447"/>
                    </a:lnTo>
                    <a:lnTo>
                      <a:pt x="258" y="447"/>
                    </a:lnTo>
                    <a:lnTo>
                      <a:pt x="259" y="448"/>
                    </a:lnTo>
                    <a:lnTo>
                      <a:pt x="259" y="448"/>
                    </a:lnTo>
                    <a:lnTo>
                      <a:pt x="259" y="449"/>
                    </a:lnTo>
                    <a:lnTo>
                      <a:pt x="260" y="451"/>
                    </a:lnTo>
                    <a:lnTo>
                      <a:pt x="260" y="451"/>
                    </a:lnTo>
                    <a:lnTo>
                      <a:pt x="260" y="448"/>
                    </a:lnTo>
                    <a:lnTo>
                      <a:pt x="261" y="446"/>
                    </a:lnTo>
                    <a:lnTo>
                      <a:pt x="264" y="444"/>
                    </a:lnTo>
                    <a:lnTo>
                      <a:pt x="266" y="441"/>
                    </a:lnTo>
                    <a:lnTo>
                      <a:pt x="266" y="441"/>
                    </a:lnTo>
                    <a:lnTo>
                      <a:pt x="273" y="439"/>
                    </a:lnTo>
                    <a:lnTo>
                      <a:pt x="278" y="438"/>
                    </a:lnTo>
                    <a:lnTo>
                      <a:pt x="278" y="438"/>
                    </a:lnTo>
                    <a:lnTo>
                      <a:pt x="280" y="436"/>
                    </a:lnTo>
                    <a:lnTo>
                      <a:pt x="281" y="432"/>
                    </a:lnTo>
                    <a:lnTo>
                      <a:pt x="286" y="427"/>
                    </a:lnTo>
                    <a:lnTo>
                      <a:pt x="286" y="427"/>
                    </a:lnTo>
                    <a:lnTo>
                      <a:pt x="288" y="428"/>
                    </a:lnTo>
                    <a:lnTo>
                      <a:pt x="288" y="429"/>
                    </a:lnTo>
                    <a:lnTo>
                      <a:pt x="286" y="431"/>
                    </a:lnTo>
                    <a:lnTo>
                      <a:pt x="286" y="431"/>
                    </a:lnTo>
                    <a:lnTo>
                      <a:pt x="286" y="431"/>
                    </a:lnTo>
                    <a:lnTo>
                      <a:pt x="290" y="428"/>
                    </a:lnTo>
                    <a:lnTo>
                      <a:pt x="294" y="424"/>
                    </a:lnTo>
                    <a:lnTo>
                      <a:pt x="298" y="417"/>
                    </a:lnTo>
                    <a:lnTo>
                      <a:pt x="298" y="417"/>
                    </a:lnTo>
                    <a:lnTo>
                      <a:pt x="294" y="419"/>
                    </a:lnTo>
                    <a:lnTo>
                      <a:pt x="291" y="422"/>
                    </a:lnTo>
                    <a:lnTo>
                      <a:pt x="290" y="424"/>
                    </a:lnTo>
                    <a:lnTo>
                      <a:pt x="288" y="427"/>
                    </a:lnTo>
                    <a:lnTo>
                      <a:pt x="288" y="427"/>
                    </a:lnTo>
                    <a:lnTo>
                      <a:pt x="286" y="426"/>
                    </a:lnTo>
                    <a:lnTo>
                      <a:pt x="286" y="426"/>
                    </a:lnTo>
                    <a:lnTo>
                      <a:pt x="286" y="426"/>
                    </a:lnTo>
                    <a:lnTo>
                      <a:pt x="285" y="426"/>
                    </a:lnTo>
                    <a:lnTo>
                      <a:pt x="285" y="427"/>
                    </a:lnTo>
                    <a:lnTo>
                      <a:pt x="284" y="428"/>
                    </a:lnTo>
                    <a:lnTo>
                      <a:pt x="285" y="428"/>
                    </a:lnTo>
                    <a:lnTo>
                      <a:pt x="285" y="428"/>
                    </a:lnTo>
                    <a:lnTo>
                      <a:pt x="283" y="428"/>
                    </a:lnTo>
                    <a:lnTo>
                      <a:pt x="280" y="429"/>
                    </a:lnTo>
                    <a:lnTo>
                      <a:pt x="275" y="434"/>
                    </a:lnTo>
                    <a:lnTo>
                      <a:pt x="269" y="438"/>
                    </a:lnTo>
                    <a:lnTo>
                      <a:pt x="266" y="439"/>
                    </a:lnTo>
                    <a:lnTo>
                      <a:pt x="263" y="439"/>
                    </a:lnTo>
                    <a:lnTo>
                      <a:pt x="263" y="439"/>
                    </a:lnTo>
                    <a:lnTo>
                      <a:pt x="266" y="436"/>
                    </a:lnTo>
                    <a:lnTo>
                      <a:pt x="271" y="432"/>
                    </a:lnTo>
                    <a:lnTo>
                      <a:pt x="276" y="429"/>
                    </a:lnTo>
                    <a:lnTo>
                      <a:pt x="281" y="427"/>
                    </a:lnTo>
                    <a:lnTo>
                      <a:pt x="281" y="427"/>
                    </a:lnTo>
                    <a:lnTo>
                      <a:pt x="284" y="422"/>
                    </a:lnTo>
                    <a:lnTo>
                      <a:pt x="289" y="419"/>
                    </a:lnTo>
                    <a:lnTo>
                      <a:pt x="301" y="413"/>
                    </a:lnTo>
                    <a:lnTo>
                      <a:pt x="301" y="413"/>
                    </a:lnTo>
                    <a:lnTo>
                      <a:pt x="299" y="418"/>
                    </a:lnTo>
                    <a:lnTo>
                      <a:pt x="299" y="422"/>
                    </a:lnTo>
                    <a:lnTo>
                      <a:pt x="299" y="422"/>
                    </a:lnTo>
                    <a:lnTo>
                      <a:pt x="301" y="419"/>
                    </a:lnTo>
                    <a:lnTo>
                      <a:pt x="304" y="418"/>
                    </a:lnTo>
                    <a:lnTo>
                      <a:pt x="304" y="418"/>
                    </a:lnTo>
                    <a:lnTo>
                      <a:pt x="308" y="418"/>
                    </a:lnTo>
                    <a:lnTo>
                      <a:pt x="311" y="416"/>
                    </a:lnTo>
                    <a:lnTo>
                      <a:pt x="314" y="414"/>
                    </a:lnTo>
                    <a:lnTo>
                      <a:pt x="318" y="414"/>
                    </a:lnTo>
                    <a:lnTo>
                      <a:pt x="318" y="414"/>
                    </a:lnTo>
                    <a:lnTo>
                      <a:pt x="326" y="408"/>
                    </a:lnTo>
                    <a:lnTo>
                      <a:pt x="326" y="408"/>
                    </a:lnTo>
                    <a:lnTo>
                      <a:pt x="325" y="408"/>
                    </a:lnTo>
                    <a:lnTo>
                      <a:pt x="325" y="407"/>
                    </a:lnTo>
                    <a:lnTo>
                      <a:pt x="325" y="406"/>
                    </a:lnTo>
                    <a:lnTo>
                      <a:pt x="325" y="406"/>
                    </a:lnTo>
                    <a:lnTo>
                      <a:pt x="328" y="404"/>
                    </a:lnTo>
                    <a:lnTo>
                      <a:pt x="330" y="403"/>
                    </a:lnTo>
                    <a:lnTo>
                      <a:pt x="330" y="403"/>
                    </a:lnTo>
                    <a:lnTo>
                      <a:pt x="331" y="403"/>
                    </a:lnTo>
                    <a:lnTo>
                      <a:pt x="331" y="404"/>
                    </a:lnTo>
                    <a:lnTo>
                      <a:pt x="328" y="406"/>
                    </a:lnTo>
                    <a:lnTo>
                      <a:pt x="328" y="406"/>
                    </a:lnTo>
                    <a:lnTo>
                      <a:pt x="330" y="406"/>
                    </a:lnTo>
                    <a:lnTo>
                      <a:pt x="333" y="404"/>
                    </a:lnTo>
                    <a:lnTo>
                      <a:pt x="334" y="402"/>
                    </a:lnTo>
                    <a:lnTo>
                      <a:pt x="335" y="401"/>
                    </a:lnTo>
                    <a:lnTo>
                      <a:pt x="335" y="401"/>
                    </a:lnTo>
                    <a:lnTo>
                      <a:pt x="339" y="399"/>
                    </a:lnTo>
                    <a:lnTo>
                      <a:pt x="340" y="398"/>
                    </a:lnTo>
                    <a:lnTo>
                      <a:pt x="343" y="399"/>
                    </a:lnTo>
                    <a:lnTo>
                      <a:pt x="343" y="399"/>
                    </a:lnTo>
                    <a:lnTo>
                      <a:pt x="345" y="397"/>
                    </a:lnTo>
                    <a:lnTo>
                      <a:pt x="348" y="396"/>
                    </a:lnTo>
                    <a:lnTo>
                      <a:pt x="350" y="393"/>
                    </a:lnTo>
                    <a:lnTo>
                      <a:pt x="353" y="392"/>
                    </a:lnTo>
                    <a:lnTo>
                      <a:pt x="353" y="392"/>
                    </a:lnTo>
                    <a:lnTo>
                      <a:pt x="354" y="393"/>
                    </a:lnTo>
                    <a:lnTo>
                      <a:pt x="354" y="396"/>
                    </a:lnTo>
                    <a:lnTo>
                      <a:pt x="351" y="401"/>
                    </a:lnTo>
                    <a:lnTo>
                      <a:pt x="351" y="401"/>
                    </a:lnTo>
                    <a:lnTo>
                      <a:pt x="355" y="398"/>
                    </a:lnTo>
                    <a:lnTo>
                      <a:pt x="356" y="397"/>
                    </a:lnTo>
                    <a:lnTo>
                      <a:pt x="360" y="394"/>
                    </a:lnTo>
                    <a:lnTo>
                      <a:pt x="364" y="393"/>
                    </a:lnTo>
                    <a:lnTo>
                      <a:pt x="364" y="393"/>
                    </a:lnTo>
                    <a:lnTo>
                      <a:pt x="366" y="393"/>
                    </a:lnTo>
                    <a:lnTo>
                      <a:pt x="368" y="393"/>
                    </a:lnTo>
                    <a:lnTo>
                      <a:pt x="368" y="393"/>
                    </a:lnTo>
                    <a:lnTo>
                      <a:pt x="368" y="392"/>
                    </a:lnTo>
                    <a:lnTo>
                      <a:pt x="366" y="392"/>
                    </a:lnTo>
                    <a:lnTo>
                      <a:pt x="365" y="392"/>
                    </a:lnTo>
                    <a:lnTo>
                      <a:pt x="365" y="392"/>
                    </a:lnTo>
                    <a:lnTo>
                      <a:pt x="365" y="392"/>
                    </a:lnTo>
                    <a:lnTo>
                      <a:pt x="363" y="392"/>
                    </a:lnTo>
                    <a:lnTo>
                      <a:pt x="360" y="394"/>
                    </a:lnTo>
                    <a:lnTo>
                      <a:pt x="360" y="394"/>
                    </a:lnTo>
                    <a:lnTo>
                      <a:pt x="359" y="393"/>
                    </a:lnTo>
                    <a:lnTo>
                      <a:pt x="355" y="393"/>
                    </a:lnTo>
                    <a:lnTo>
                      <a:pt x="355" y="393"/>
                    </a:lnTo>
                    <a:lnTo>
                      <a:pt x="355" y="393"/>
                    </a:lnTo>
                    <a:lnTo>
                      <a:pt x="356" y="392"/>
                    </a:lnTo>
                    <a:lnTo>
                      <a:pt x="356" y="392"/>
                    </a:lnTo>
                    <a:lnTo>
                      <a:pt x="358" y="391"/>
                    </a:lnTo>
                    <a:lnTo>
                      <a:pt x="359" y="392"/>
                    </a:lnTo>
                    <a:lnTo>
                      <a:pt x="360" y="392"/>
                    </a:lnTo>
                    <a:lnTo>
                      <a:pt x="361" y="392"/>
                    </a:lnTo>
                    <a:lnTo>
                      <a:pt x="361" y="392"/>
                    </a:lnTo>
                    <a:lnTo>
                      <a:pt x="363" y="391"/>
                    </a:lnTo>
                    <a:lnTo>
                      <a:pt x="361" y="389"/>
                    </a:lnTo>
                    <a:lnTo>
                      <a:pt x="361" y="389"/>
                    </a:lnTo>
                    <a:lnTo>
                      <a:pt x="365" y="388"/>
                    </a:lnTo>
                    <a:lnTo>
                      <a:pt x="369" y="387"/>
                    </a:lnTo>
                    <a:lnTo>
                      <a:pt x="369" y="387"/>
                    </a:lnTo>
                    <a:lnTo>
                      <a:pt x="369" y="388"/>
                    </a:lnTo>
                    <a:lnTo>
                      <a:pt x="368" y="389"/>
                    </a:lnTo>
                    <a:lnTo>
                      <a:pt x="368" y="389"/>
                    </a:lnTo>
                    <a:lnTo>
                      <a:pt x="366" y="389"/>
                    </a:lnTo>
                    <a:lnTo>
                      <a:pt x="365" y="388"/>
                    </a:lnTo>
                    <a:lnTo>
                      <a:pt x="365" y="388"/>
                    </a:lnTo>
                    <a:lnTo>
                      <a:pt x="365" y="391"/>
                    </a:lnTo>
                    <a:lnTo>
                      <a:pt x="366" y="392"/>
                    </a:lnTo>
                    <a:lnTo>
                      <a:pt x="368" y="392"/>
                    </a:lnTo>
                    <a:lnTo>
                      <a:pt x="368" y="392"/>
                    </a:lnTo>
                    <a:lnTo>
                      <a:pt x="373" y="386"/>
                    </a:lnTo>
                    <a:lnTo>
                      <a:pt x="378" y="382"/>
                    </a:lnTo>
                    <a:lnTo>
                      <a:pt x="390" y="373"/>
                    </a:lnTo>
                    <a:lnTo>
                      <a:pt x="390" y="373"/>
                    </a:lnTo>
                    <a:lnTo>
                      <a:pt x="391" y="374"/>
                    </a:lnTo>
                    <a:lnTo>
                      <a:pt x="391" y="374"/>
                    </a:lnTo>
                    <a:lnTo>
                      <a:pt x="391" y="374"/>
                    </a:lnTo>
                    <a:lnTo>
                      <a:pt x="395" y="371"/>
                    </a:lnTo>
                    <a:lnTo>
                      <a:pt x="403" y="367"/>
                    </a:lnTo>
                    <a:lnTo>
                      <a:pt x="403" y="367"/>
                    </a:lnTo>
                    <a:lnTo>
                      <a:pt x="403" y="368"/>
                    </a:lnTo>
                    <a:lnTo>
                      <a:pt x="400" y="371"/>
                    </a:lnTo>
                    <a:lnTo>
                      <a:pt x="399" y="372"/>
                    </a:lnTo>
                    <a:lnTo>
                      <a:pt x="398" y="373"/>
                    </a:lnTo>
                    <a:lnTo>
                      <a:pt x="398" y="373"/>
                    </a:lnTo>
                    <a:lnTo>
                      <a:pt x="395" y="373"/>
                    </a:lnTo>
                    <a:lnTo>
                      <a:pt x="395" y="373"/>
                    </a:lnTo>
                    <a:lnTo>
                      <a:pt x="398" y="374"/>
                    </a:lnTo>
                    <a:lnTo>
                      <a:pt x="398" y="374"/>
                    </a:lnTo>
                    <a:lnTo>
                      <a:pt x="406" y="368"/>
                    </a:lnTo>
                    <a:lnTo>
                      <a:pt x="416" y="364"/>
                    </a:lnTo>
                    <a:lnTo>
                      <a:pt x="416" y="364"/>
                    </a:lnTo>
                    <a:lnTo>
                      <a:pt x="416" y="366"/>
                    </a:lnTo>
                    <a:lnTo>
                      <a:pt x="416" y="366"/>
                    </a:lnTo>
                    <a:lnTo>
                      <a:pt x="414" y="367"/>
                    </a:lnTo>
                    <a:lnTo>
                      <a:pt x="411" y="369"/>
                    </a:lnTo>
                    <a:lnTo>
                      <a:pt x="410" y="371"/>
                    </a:lnTo>
                    <a:lnTo>
                      <a:pt x="410" y="372"/>
                    </a:lnTo>
                    <a:lnTo>
                      <a:pt x="410" y="372"/>
                    </a:lnTo>
                    <a:lnTo>
                      <a:pt x="414" y="371"/>
                    </a:lnTo>
                    <a:lnTo>
                      <a:pt x="415" y="368"/>
                    </a:lnTo>
                    <a:lnTo>
                      <a:pt x="415" y="368"/>
                    </a:lnTo>
                    <a:lnTo>
                      <a:pt x="423" y="367"/>
                    </a:lnTo>
                    <a:lnTo>
                      <a:pt x="430" y="362"/>
                    </a:lnTo>
                    <a:lnTo>
                      <a:pt x="439" y="357"/>
                    </a:lnTo>
                    <a:lnTo>
                      <a:pt x="446" y="353"/>
                    </a:lnTo>
                    <a:lnTo>
                      <a:pt x="446" y="353"/>
                    </a:lnTo>
                    <a:lnTo>
                      <a:pt x="446" y="353"/>
                    </a:lnTo>
                    <a:lnTo>
                      <a:pt x="445" y="354"/>
                    </a:lnTo>
                    <a:lnTo>
                      <a:pt x="444" y="356"/>
                    </a:lnTo>
                    <a:lnTo>
                      <a:pt x="445" y="357"/>
                    </a:lnTo>
                    <a:lnTo>
                      <a:pt x="445" y="357"/>
                    </a:lnTo>
                    <a:lnTo>
                      <a:pt x="446" y="354"/>
                    </a:lnTo>
                    <a:lnTo>
                      <a:pt x="448" y="353"/>
                    </a:lnTo>
                    <a:lnTo>
                      <a:pt x="451" y="350"/>
                    </a:lnTo>
                    <a:lnTo>
                      <a:pt x="451" y="350"/>
                    </a:lnTo>
                    <a:lnTo>
                      <a:pt x="449" y="350"/>
                    </a:lnTo>
                    <a:lnTo>
                      <a:pt x="445" y="352"/>
                    </a:lnTo>
                    <a:lnTo>
                      <a:pt x="445" y="352"/>
                    </a:lnTo>
                    <a:lnTo>
                      <a:pt x="445" y="350"/>
                    </a:lnTo>
                    <a:lnTo>
                      <a:pt x="445" y="350"/>
                    </a:lnTo>
                    <a:lnTo>
                      <a:pt x="448" y="349"/>
                    </a:lnTo>
                    <a:lnTo>
                      <a:pt x="450" y="348"/>
                    </a:lnTo>
                    <a:lnTo>
                      <a:pt x="454" y="348"/>
                    </a:lnTo>
                    <a:lnTo>
                      <a:pt x="456" y="345"/>
                    </a:lnTo>
                    <a:lnTo>
                      <a:pt x="456" y="345"/>
                    </a:lnTo>
                    <a:lnTo>
                      <a:pt x="458" y="345"/>
                    </a:lnTo>
                    <a:lnTo>
                      <a:pt x="459" y="347"/>
                    </a:lnTo>
                    <a:lnTo>
                      <a:pt x="459" y="347"/>
                    </a:lnTo>
                    <a:lnTo>
                      <a:pt x="460" y="345"/>
                    </a:lnTo>
                    <a:lnTo>
                      <a:pt x="463" y="344"/>
                    </a:lnTo>
                    <a:lnTo>
                      <a:pt x="468" y="343"/>
                    </a:lnTo>
                    <a:lnTo>
                      <a:pt x="468" y="343"/>
                    </a:lnTo>
                    <a:lnTo>
                      <a:pt x="469" y="343"/>
                    </a:lnTo>
                    <a:lnTo>
                      <a:pt x="469" y="344"/>
                    </a:lnTo>
                    <a:lnTo>
                      <a:pt x="469" y="344"/>
                    </a:lnTo>
                    <a:lnTo>
                      <a:pt x="470" y="343"/>
                    </a:lnTo>
                    <a:lnTo>
                      <a:pt x="471" y="343"/>
                    </a:lnTo>
                    <a:lnTo>
                      <a:pt x="473" y="343"/>
                    </a:lnTo>
                    <a:lnTo>
                      <a:pt x="473" y="343"/>
                    </a:lnTo>
                    <a:lnTo>
                      <a:pt x="474" y="342"/>
                    </a:lnTo>
                    <a:lnTo>
                      <a:pt x="473" y="342"/>
                    </a:lnTo>
                    <a:lnTo>
                      <a:pt x="473" y="342"/>
                    </a:lnTo>
                    <a:lnTo>
                      <a:pt x="489" y="337"/>
                    </a:lnTo>
                    <a:lnTo>
                      <a:pt x="504" y="330"/>
                    </a:lnTo>
                    <a:lnTo>
                      <a:pt x="504" y="330"/>
                    </a:lnTo>
                    <a:lnTo>
                      <a:pt x="505" y="332"/>
                    </a:lnTo>
                    <a:lnTo>
                      <a:pt x="504" y="333"/>
                    </a:lnTo>
                    <a:lnTo>
                      <a:pt x="504" y="333"/>
                    </a:lnTo>
                    <a:lnTo>
                      <a:pt x="506" y="332"/>
                    </a:lnTo>
                    <a:lnTo>
                      <a:pt x="509" y="330"/>
                    </a:lnTo>
                    <a:lnTo>
                      <a:pt x="509" y="330"/>
                    </a:lnTo>
                    <a:lnTo>
                      <a:pt x="510" y="329"/>
                    </a:lnTo>
                    <a:lnTo>
                      <a:pt x="510" y="329"/>
                    </a:lnTo>
                    <a:lnTo>
                      <a:pt x="509" y="328"/>
                    </a:lnTo>
                    <a:lnTo>
                      <a:pt x="510" y="327"/>
                    </a:lnTo>
                    <a:lnTo>
                      <a:pt x="510" y="327"/>
                    </a:lnTo>
                    <a:lnTo>
                      <a:pt x="513" y="328"/>
                    </a:lnTo>
                    <a:lnTo>
                      <a:pt x="515" y="327"/>
                    </a:lnTo>
                    <a:lnTo>
                      <a:pt x="519" y="324"/>
                    </a:lnTo>
                    <a:lnTo>
                      <a:pt x="519" y="324"/>
                    </a:lnTo>
                    <a:lnTo>
                      <a:pt x="520" y="324"/>
                    </a:lnTo>
                    <a:lnTo>
                      <a:pt x="523" y="325"/>
                    </a:lnTo>
                    <a:lnTo>
                      <a:pt x="523" y="325"/>
                    </a:lnTo>
                    <a:lnTo>
                      <a:pt x="523" y="324"/>
                    </a:lnTo>
                    <a:lnTo>
                      <a:pt x="523" y="323"/>
                    </a:lnTo>
                    <a:lnTo>
                      <a:pt x="523" y="323"/>
                    </a:lnTo>
                    <a:lnTo>
                      <a:pt x="524" y="323"/>
                    </a:lnTo>
                    <a:lnTo>
                      <a:pt x="525" y="322"/>
                    </a:lnTo>
                    <a:lnTo>
                      <a:pt x="528" y="320"/>
                    </a:lnTo>
                    <a:lnTo>
                      <a:pt x="530" y="319"/>
                    </a:lnTo>
                    <a:lnTo>
                      <a:pt x="530" y="319"/>
                    </a:lnTo>
                    <a:lnTo>
                      <a:pt x="531" y="320"/>
                    </a:lnTo>
                    <a:lnTo>
                      <a:pt x="533" y="322"/>
                    </a:lnTo>
                    <a:lnTo>
                      <a:pt x="533" y="322"/>
                    </a:lnTo>
                    <a:lnTo>
                      <a:pt x="533" y="320"/>
                    </a:lnTo>
                    <a:lnTo>
                      <a:pt x="531" y="319"/>
                    </a:lnTo>
                    <a:lnTo>
                      <a:pt x="531" y="319"/>
                    </a:lnTo>
                    <a:lnTo>
                      <a:pt x="535" y="318"/>
                    </a:lnTo>
                    <a:lnTo>
                      <a:pt x="540" y="318"/>
                    </a:lnTo>
                    <a:lnTo>
                      <a:pt x="544" y="318"/>
                    </a:lnTo>
                    <a:lnTo>
                      <a:pt x="546" y="320"/>
                    </a:lnTo>
                    <a:lnTo>
                      <a:pt x="546" y="320"/>
                    </a:lnTo>
                    <a:lnTo>
                      <a:pt x="548" y="318"/>
                    </a:lnTo>
                    <a:lnTo>
                      <a:pt x="545" y="318"/>
                    </a:lnTo>
                    <a:lnTo>
                      <a:pt x="544" y="317"/>
                    </a:lnTo>
                    <a:lnTo>
                      <a:pt x="543" y="317"/>
                    </a:lnTo>
                    <a:lnTo>
                      <a:pt x="544" y="315"/>
                    </a:lnTo>
                    <a:lnTo>
                      <a:pt x="544" y="315"/>
                    </a:lnTo>
                    <a:lnTo>
                      <a:pt x="545" y="315"/>
                    </a:lnTo>
                    <a:lnTo>
                      <a:pt x="549" y="315"/>
                    </a:lnTo>
                    <a:lnTo>
                      <a:pt x="549" y="315"/>
                    </a:lnTo>
                    <a:lnTo>
                      <a:pt x="553" y="314"/>
                    </a:lnTo>
                    <a:lnTo>
                      <a:pt x="555" y="313"/>
                    </a:lnTo>
                    <a:lnTo>
                      <a:pt x="555" y="310"/>
                    </a:lnTo>
                    <a:lnTo>
                      <a:pt x="555" y="310"/>
                    </a:lnTo>
                    <a:lnTo>
                      <a:pt x="560" y="309"/>
                    </a:lnTo>
                    <a:lnTo>
                      <a:pt x="561" y="309"/>
                    </a:lnTo>
                    <a:lnTo>
                      <a:pt x="564" y="310"/>
                    </a:lnTo>
                    <a:lnTo>
                      <a:pt x="566" y="308"/>
                    </a:lnTo>
                    <a:lnTo>
                      <a:pt x="566" y="308"/>
                    </a:lnTo>
                    <a:lnTo>
                      <a:pt x="565" y="307"/>
                    </a:lnTo>
                    <a:lnTo>
                      <a:pt x="565" y="308"/>
                    </a:lnTo>
                    <a:lnTo>
                      <a:pt x="564" y="308"/>
                    </a:lnTo>
                    <a:lnTo>
                      <a:pt x="563" y="308"/>
                    </a:lnTo>
                    <a:lnTo>
                      <a:pt x="563" y="308"/>
                    </a:lnTo>
                    <a:lnTo>
                      <a:pt x="565" y="305"/>
                    </a:lnTo>
                    <a:lnTo>
                      <a:pt x="570" y="304"/>
                    </a:lnTo>
                    <a:lnTo>
                      <a:pt x="575" y="303"/>
                    </a:lnTo>
                    <a:lnTo>
                      <a:pt x="579" y="300"/>
                    </a:lnTo>
                    <a:lnTo>
                      <a:pt x="579" y="300"/>
                    </a:lnTo>
                    <a:lnTo>
                      <a:pt x="579" y="303"/>
                    </a:lnTo>
                    <a:lnTo>
                      <a:pt x="579" y="304"/>
                    </a:lnTo>
                    <a:lnTo>
                      <a:pt x="576" y="305"/>
                    </a:lnTo>
                    <a:lnTo>
                      <a:pt x="576" y="305"/>
                    </a:lnTo>
                    <a:lnTo>
                      <a:pt x="580" y="304"/>
                    </a:lnTo>
                    <a:lnTo>
                      <a:pt x="581" y="303"/>
                    </a:lnTo>
                    <a:lnTo>
                      <a:pt x="584" y="300"/>
                    </a:lnTo>
                    <a:lnTo>
                      <a:pt x="586" y="299"/>
                    </a:lnTo>
                    <a:lnTo>
                      <a:pt x="586" y="299"/>
                    </a:lnTo>
                    <a:lnTo>
                      <a:pt x="589" y="299"/>
                    </a:lnTo>
                    <a:lnTo>
                      <a:pt x="591" y="298"/>
                    </a:lnTo>
                    <a:lnTo>
                      <a:pt x="595" y="295"/>
                    </a:lnTo>
                    <a:lnTo>
                      <a:pt x="595" y="295"/>
                    </a:lnTo>
                    <a:lnTo>
                      <a:pt x="598" y="295"/>
                    </a:lnTo>
                    <a:lnTo>
                      <a:pt x="601" y="295"/>
                    </a:lnTo>
                    <a:lnTo>
                      <a:pt x="606" y="293"/>
                    </a:lnTo>
                    <a:lnTo>
                      <a:pt x="606" y="293"/>
                    </a:lnTo>
                    <a:lnTo>
                      <a:pt x="606" y="294"/>
                    </a:lnTo>
                    <a:lnTo>
                      <a:pt x="605" y="294"/>
                    </a:lnTo>
                    <a:lnTo>
                      <a:pt x="604" y="295"/>
                    </a:lnTo>
                    <a:lnTo>
                      <a:pt x="603" y="297"/>
                    </a:lnTo>
                    <a:lnTo>
                      <a:pt x="603" y="297"/>
                    </a:lnTo>
                    <a:lnTo>
                      <a:pt x="603" y="297"/>
                    </a:lnTo>
                    <a:lnTo>
                      <a:pt x="603" y="298"/>
                    </a:lnTo>
                    <a:lnTo>
                      <a:pt x="603" y="299"/>
                    </a:lnTo>
                    <a:lnTo>
                      <a:pt x="603" y="300"/>
                    </a:lnTo>
                    <a:lnTo>
                      <a:pt x="603" y="300"/>
                    </a:lnTo>
                    <a:lnTo>
                      <a:pt x="608" y="295"/>
                    </a:lnTo>
                    <a:lnTo>
                      <a:pt x="611" y="294"/>
                    </a:lnTo>
                    <a:lnTo>
                      <a:pt x="613" y="292"/>
                    </a:lnTo>
                    <a:lnTo>
                      <a:pt x="613" y="292"/>
                    </a:lnTo>
                    <a:lnTo>
                      <a:pt x="615" y="292"/>
                    </a:lnTo>
                    <a:lnTo>
                      <a:pt x="619" y="290"/>
                    </a:lnTo>
                    <a:lnTo>
                      <a:pt x="619" y="290"/>
                    </a:lnTo>
                    <a:lnTo>
                      <a:pt x="619" y="292"/>
                    </a:lnTo>
                    <a:lnTo>
                      <a:pt x="619" y="292"/>
                    </a:lnTo>
                    <a:lnTo>
                      <a:pt x="616" y="293"/>
                    </a:lnTo>
                    <a:lnTo>
                      <a:pt x="615" y="294"/>
                    </a:lnTo>
                    <a:lnTo>
                      <a:pt x="616" y="294"/>
                    </a:lnTo>
                    <a:lnTo>
                      <a:pt x="616" y="294"/>
                    </a:lnTo>
                    <a:lnTo>
                      <a:pt x="615" y="295"/>
                    </a:lnTo>
                    <a:lnTo>
                      <a:pt x="614" y="297"/>
                    </a:lnTo>
                    <a:lnTo>
                      <a:pt x="613" y="297"/>
                    </a:lnTo>
                    <a:lnTo>
                      <a:pt x="611" y="298"/>
                    </a:lnTo>
                    <a:lnTo>
                      <a:pt x="611" y="298"/>
                    </a:lnTo>
                    <a:lnTo>
                      <a:pt x="613" y="298"/>
                    </a:lnTo>
                    <a:lnTo>
                      <a:pt x="615" y="297"/>
                    </a:lnTo>
                    <a:lnTo>
                      <a:pt x="618" y="295"/>
                    </a:lnTo>
                    <a:lnTo>
                      <a:pt x="619" y="297"/>
                    </a:lnTo>
                    <a:lnTo>
                      <a:pt x="619" y="297"/>
                    </a:lnTo>
                    <a:lnTo>
                      <a:pt x="621" y="295"/>
                    </a:lnTo>
                    <a:lnTo>
                      <a:pt x="626" y="293"/>
                    </a:lnTo>
                    <a:lnTo>
                      <a:pt x="626" y="293"/>
                    </a:lnTo>
                    <a:lnTo>
                      <a:pt x="626" y="294"/>
                    </a:lnTo>
                    <a:lnTo>
                      <a:pt x="629" y="293"/>
                    </a:lnTo>
                    <a:lnTo>
                      <a:pt x="631" y="293"/>
                    </a:lnTo>
                    <a:lnTo>
                      <a:pt x="634" y="293"/>
                    </a:lnTo>
                    <a:lnTo>
                      <a:pt x="634" y="293"/>
                    </a:lnTo>
                    <a:lnTo>
                      <a:pt x="636" y="290"/>
                    </a:lnTo>
                    <a:lnTo>
                      <a:pt x="639" y="289"/>
                    </a:lnTo>
                    <a:lnTo>
                      <a:pt x="645" y="287"/>
                    </a:lnTo>
                    <a:lnTo>
                      <a:pt x="645" y="287"/>
                    </a:lnTo>
                    <a:lnTo>
                      <a:pt x="644" y="285"/>
                    </a:lnTo>
                    <a:lnTo>
                      <a:pt x="643" y="285"/>
                    </a:lnTo>
                    <a:lnTo>
                      <a:pt x="641" y="285"/>
                    </a:lnTo>
                    <a:lnTo>
                      <a:pt x="639" y="287"/>
                    </a:lnTo>
                    <a:lnTo>
                      <a:pt x="639" y="287"/>
                    </a:lnTo>
                    <a:lnTo>
                      <a:pt x="640" y="284"/>
                    </a:lnTo>
                    <a:lnTo>
                      <a:pt x="643" y="284"/>
                    </a:lnTo>
                    <a:lnTo>
                      <a:pt x="648" y="283"/>
                    </a:lnTo>
                    <a:lnTo>
                      <a:pt x="648" y="283"/>
                    </a:lnTo>
                    <a:lnTo>
                      <a:pt x="648" y="285"/>
                    </a:lnTo>
                    <a:lnTo>
                      <a:pt x="646" y="287"/>
                    </a:lnTo>
                    <a:lnTo>
                      <a:pt x="646" y="287"/>
                    </a:lnTo>
                    <a:lnTo>
                      <a:pt x="648" y="288"/>
                    </a:lnTo>
                    <a:lnTo>
                      <a:pt x="650" y="289"/>
                    </a:lnTo>
                    <a:lnTo>
                      <a:pt x="650" y="289"/>
                    </a:lnTo>
                    <a:lnTo>
                      <a:pt x="650" y="287"/>
                    </a:lnTo>
                    <a:lnTo>
                      <a:pt x="651" y="287"/>
                    </a:lnTo>
                    <a:lnTo>
                      <a:pt x="654" y="285"/>
                    </a:lnTo>
                    <a:lnTo>
                      <a:pt x="656" y="283"/>
                    </a:lnTo>
                    <a:lnTo>
                      <a:pt x="656" y="283"/>
                    </a:lnTo>
                    <a:lnTo>
                      <a:pt x="655" y="283"/>
                    </a:lnTo>
                    <a:lnTo>
                      <a:pt x="654" y="283"/>
                    </a:lnTo>
                    <a:lnTo>
                      <a:pt x="653" y="284"/>
                    </a:lnTo>
                    <a:lnTo>
                      <a:pt x="651" y="283"/>
                    </a:lnTo>
                    <a:lnTo>
                      <a:pt x="651" y="283"/>
                    </a:lnTo>
                    <a:lnTo>
                      <a:pt x="654" y="282"/>
                    </a:lnTo>
                    <a:lnTo>
                      <a:pt x="656" y="282"/>
                    </a:lnTo>
                    <a:lnTo>
                      <a:pt x="658" y="282"/>
                    </a:lnTo>
                    <a:lnTo>
                      <a:pt x="658" y="282"/>
                    </a:lnTo>
                    <a:lnTo>
                      <a:pt x="658" y="282"/>
                    </a:lnTo>
                    <a:lnTo>
                      <a:pt x="658" y="283"/>
                    </a:lnTo>
                    <a:lnTo>
                      <a:pt x="656" y="283"/>
                    </a:lnTo>
                    <a:lnTo>
                      <a:pt x="656" y="283"/>
                    </a:lnTo>
                    <a:lnTo>
                      <a:pt x="658" y="284"/>
                    </a:lnTo>
                    <a:lnTo>
                      <a:pt x="659" y="284"/>
                    </a:lnTo>
                    <a:lnTo>
                      <a:pt x="659" y="284"/>
                    </a:lnTo>
                    <a:lnTo>
                      <a:pt x="659" y="284"/>
                    </a:lnTo>
                    <a:lnTo>
                      <a:pt x="660" y="284"/>
                    </a:lnTo>
                    <a:lnTo>
                      <a:pt x="660" y="283"/>
                    </a:lnTo>
                    <a:lnTo>
                      <a:pt x="660" y="283"/>
                    </a:lnTo>
                    <a:lnTo>
                      <a:pt x="661" y="283"/>
                    </a:lnTo>
                    <a:lnTo>
                      <a:pt x="661" y="283"/>
                    </a:lnTo>
                    <a:lnTo>
                      <a:pt x="660" y="282"/>
                    </a:lnTo>
                    <a:lnTo>
                      <a:pt x="660" y="280"/>
                    </a:lnTo>
                    <a:lnTo>
                      <a:pt x="661" y="279"/>
                    </a:lnTo>
                    <a:lnTo>
                      <a:pt x="661" y="279"/>
                    </a:lnTo>
                    <a:lnTo>
                      <a:pt x="663" y="279"/>
                    </a:lnTo>
                    <a:lnTo>
                      <a:pt x="663" y="279"/>
                    </a:lnTo>
                    <a:lnTo>
                      <a:pt x="663" y="280"/>
                    </a:lnTo>
                    <a:lnTo>
                      <a:pt x="664" y="280"/>
                    </a:lnTo>
                    <a:lnTo>
                      <a:pt x="664" y="280"/>
                    </a:lnTo>
                    <a:lnTo>
                      <a:pt x="665" y="279"/>
                    </a:lnTo>
                    <a:lnTo>
                      <a:pt x="664" y="278"/>
                    </a:lnTo>
                    <a:lnTo>
                      <a:pt x="664" y="278"/>
                    </a:lnTo>
                    <a:lnTo>
                      <a:pt x="665" y="278"/>
                    </a:lnTo>
                    <a:lnTo>
                      <a:pt x="668" y="277"/>
                    </a:lnTo>
                    <a:lnTo>
                      <a:pt x="668" y="277"/>
                    </a:lnTo>
                    <a:lnTo>
                      <a:pt x="669" y="278"/>
                    </a:lnTo>
                    <a:lnTo>
                      <a:pt x="669" y="279"/>
                    </a:lnTo>
                    <a:lnTo>
                      <a:pt x="668" y="280"/>
                    </a:lnTo>
                    <a:lnTo>
                      <a:pt x="669" y="282"/>
                    </a:lnTo>
                    <a:lnTo>
                      <a:pt x="669" y="282"/>
                    </a:lnTo>
                    <a:lnTo>
                      <a:pt x="670" y="280"/>
                    </a:lnTo>
                    <a:lnTo>
                      <a:pt x="670" y="278"/>
                    </a:lnTo>
                    <a:lnTo>
                      <a:pt x="670" y="278"/>
                    </a:lnTo>
                    <a:lnTo>
                      <a:pt x="671" y="277"/>
                    </a:lnTo>
                    <a:lnTo>
                      <a:pt x="673" y="277"/>
                    </a:lnTo>
                    <a:lnTo>
                      <a:pt x="675" y="277"/>
                    </a:lnTo>
                    <a:lnTo>
                      <a:pt x="676" y="275"/>
                    </a:lnTo>
                    <a:lnTo>
                      <a:pt x="676" y="275"/>
                    </a:lnTo>
                    <a:lnTo>
                      <a:pt x="679" y="277"/>
                    </a:lnTo>
                    <a:lnTo>
                      <a:pt x="680" y="278"/>
                    </a:lnTo>
                    <a:lnTo>
                      <a:pt x="680" y="278"/>
                    </a:lnTo>
                    <a:lnTo>
                      <a:pt x="683" y="277"/>
                    </a:lnTo>
                    <a:lnTo>
                      <a:pt x="684" y="275"/>
                    </a:lnTo>
                    <a:lnTo>
                      <a:pt x="689" y="275"/>
                    </a:lnTo>
                    <a:lnTo>
                      <a:pt x="689" y="275"/>
                    </a:lnTo>
                    <a:lnTo>
                      <a:pt x="690" y="273"/>
                    </a:lnTo>
                    <a:lnTo>
                      <a:pt x="693" y="273"/>
                    </a:lnTo>
                    <a:lnTo>
                      <a:pt x="699" y="272"/>
                    </a:lnTo>
                    <a:lnTo>
                      <a:pt x="699" y="272"/>
                    </a:lnTo>
                    <a:lnTo>
                      <a:pt x="699" y="272"/>
                    </a:lnTo>
                    <a:lnTo>
                      <a:pt x="698" y="273"/>
                    </a:lnTo>
                    <a:lnTo>
                      <a:pt x="698" y="273"/>
                    </a:lnTo>
                    <a:lnTo>
                      <a:pt x="699" y="274"/>
                    </a:lnTo>
                    <a:lnTo>
                      <a:pt x="699" y="274"/>
                    </a:lnTo>
                    <a:lnTo>
                      <a:pt x="701" y="272"/>
                    </a:lnTo>
                    <a:lnTo>
                      <a:pt x="703" y="270"/>
                    </a:lnTo>
                    <a:lnTo>
                      <a:pt x="709" y="269"/>
                    </a:lnTo>
                    <a:lnTo>
                      <a:pt x="709" y="269"/>
                    </a:lnTo>
                    <a:lnTo>
                      <a:pt x="710" y="269"/>
                    </a:lnTo>
                    <a:lnTo>
                      <a:pt x="709" y="268"/>
                    </a:lnTo>
                    <a:lnTo>
                      <a:pt x="709" y="268"/>
                    </a:lnTo>
                    <a:lnTo>
                      <a:pt x="709" y="267"/>
                    </a:lnTo>
                    <a:lnTo>
                      <a:pt x="709" y="267"/>
                    </a:lnTo>
                    <a:lnTo>
                      <a:pt x="711" y="267"/>
                    </a:lnTo>
                    <a:lnTo>
                      <a:pt x="711" y="268"/>
                    </a:lnTo>
                    <a:lnTo>
                      <a:pt x="713" y="268"/>
                    </a:lnTo>
                    <a:lnTo>
                      <a:pt x="714" y="269"/>
                    </a:lnTo>
                    <a:lnTo>
                      <a:pt x="714" y="269"/>
                    </a:lnTo>
                    <a:lnTo>
                      <a:pt x="715" y="268"/>
                    </a:lnTo>
                    <a:lnTo>
                      <a:pt x="716" y="267"/>
                    </a:lnTo>
                    <a:lnTo>
                      <a:pt x="716" y="267"/>
                    </a:lnTo>
                    <a:lnTo>
                      <a:pt x="719" y="268"/>
                    </a:lnTo>
                    <a:lnTo>
                      <a:pt x="721" y="268"/>
                    </a:lnTo>
                    <a:lnTo>
                      <a:pt x="726" y="265"/>
                    </a:lnTo>
                    <a:lnTo>
                      <a:pt x="731" y="263"/>
                    </a:lnTo>
                    <a:lnTo>
                      <a:pt x="734" y="263"/>
                    </a:lnTo>
                    <a:lnTo>
                      <a:pt x="736" y="263"/>
                    </a:lnTo>
                    <a:lnTo>
                      <a:pt x="736" y="263"/>
                    </a:lnTo>
                    <a:lnTo>
                      <a:pt x="739" y="259"/>
                    </a:lnTo>
                    <a:lnTo>
                      <a:pt x="744" y="257"/>
                    </a:lnTo>
                    <a:lnTo>
                      <a:pt x="744" y="257"/>
                    </a:lnTo>
                    <a:lnTo>
                      <a:pt x="745" y="257"/>
                    </a:lnTo>
                    <a:lnTo>
                      <a:pt x="749" y="257"/>
                    </a:lnTo>
                    <a:lnTo>
                      <a:pt x="749" y="257"/>
                    </a:lnTo>
                    <a:lnTo>
                      <a:pt x="749" y="258"/>
                    </a:lnTo>
                    <a:lnTo>
                      <a:pt x="746" y="259"/>
                    </a:lnTo>
                    <a:lnTo>
                      <a:pt x="744" y="260"/>
                    </a:lnTo>
                    <a:lnTo>
                      <a:pt x="744" y="260"/>
                    </a:lnTo>
                    <a:lnTo>
                      <a:pt x="746" y="260"/>
                    </a:lnTo>
                    <a:lnTo>
                      <a:pt x="749" y="259"/>
                    </a:lnTo>
                    <a:lnTo>
                      <a:pt x="754" y="257"/>
                    </a:lnTo>
                    <a:lnTo>
                      <a:pt x="754" y="257"/>
                    </a:lnTo>
                    <a:lnTo>
                      <a:pt x="755" y="257"/>
                    </a:lnTo>
                    <a:lnTo>
                      <a:pt x="756" y="257"/>
                    </a:lnTo>
                    <a:lnTo>
                      <a:pt x="758" y="259"/>
                    </a:lnTo>
                    <a:lnTo>
                      <a:pt x="758" y="259"/>
                    </a:lnTo>
                    <a:lnTo>
                      <a:pt x="761" y="258"/>
                    </a:lnTo>
                    <a:lnTo>
                      <a:pt x="763" y="258"/>
                    </a:lnTo>
                    <a:lnTo>
                      <a:pt x="763" y="257"/>
                    </a:lnTo>
                    <a:lnTo>
                      <a:pt x="763" y="257"/>
                    </a:lnTo>
                    <a:lnTo>
                      <a:pt x="766" y="258"/>
                    </a:lnTo>
                    <a:lnTo>
                      <a:pt x="766" y="258"/>
                    </a:lnTo>
                    <a:lnTo>
                      <a:pt x="766" y="255"/>
                    </a:lnTo>
                    <a:lnTo>
                      <a:pt x="769" y="254"/>
                    </a:lnTo>
                    <a:lnTo>
                      <a:pt x="771" y="254"/>
                    </a:lnTo>
                    <a:lnTo>
                      <a:pt x="775" y="255"/>
                    </a:lnTo>
                    <a:lnTo>
                      <a:pt x="775" y="255"/>
                    </a:lnTo>
                    <a:lnTo>
                      <a:pt x="776" y="253"/>
                    </a:lnTo>
                    <a:lnTo>
                      <a:pt x="778" y="253"/>
                    </a:lnTo>
                    <a:lnTo>
                      <a:pt x="781" y="253"/>
                    </a:lnTo>
                    <a:lnTo>
                      <a:pt x="781" y="253"/>
                    </a:lnTo>
                    <a:lnTo>
                      <a:pt x="783" y="252"/>
                    </a:lnTo>
                    <a:lnTo>
                      <a:pt x="783" y="252"/>
                    </a:lnTo>
                    <a:lnTo>
                      <a:pt x="780" y="252"/>
                    </a:lnTo>
                    <a:lnTo>
                      <a:pt x="780" y="252"/>
                    </a:lnTo>
                    <a:lnTo>
                      <a:pt x="783" y="250"/>
                    </a:lnTo>
                    <a:lnTo>
                      <a:pt x="785" y="250"/>
                    </a:lnTo>
                    <a:lnTo>
                      <a:pt x="785" y="250"/>
                    </a:lnTo>
                    <a:lnTo>
                      <a:pt x="786" y="250"/>
                    </a:lnTo>
                    <a:lnTo>
                      <a:pt x="786" y="252"/>
                    </a:lnTo>
                    <a:lnTo>
                      <a:pt x="785" y="253"/>
                    </a:lnTo>
                    <a:lnTo>
                      <a:pt x="785" y="253"/>
                    </a:lnTo>
                    <a:lnTo>
                      <a:pt x="790" y="253"/>
                    </a:lnTo>
                    <a:lnTo>
                      <a:pt x="794" y="254"/>
                    </a:lnTo>
                    <a:lnTo>
                      <a:pt x="794" y="254"/>
                    </a:lnTo>
                    <a:lnTo>
                      <a:pt x="793" y="255"/>
                    </a:lnTo>
                    <a:lnTo>
                      <a:pt x="793" y="255"/>
                    </a:lnTo>
                    <a:lnTo>
                      <a:pt x="794" y="255"/>
                    </a:lnTo>
                    <a:lnTo>
                      <a:pt x="796" y="255"/>
                    </a:lnTo>
                    <a:lnTo>
                      <a:pt x="801" y="254"/>
                    </a:lnTo>
                    <a:lnTo>
                      <a:pt x="801" y="254"/>
                    </a:lnTo>
                    <a:lnTo>
                      <a:pt x="798" y="254"/>
                    </a:lnTo>
                    <a:lnTo>
                      <a:pt x="795" y="253"/>
                    </a:lnTo>
                    <a:lnTo>
                      <a:pt x="793" y="252"/>
                    </a:lnTo>
                    <a:lnTo>
                      <a:pt x="789" y="252"/>
                    </a:lnTo>
                    <a:lnTo>
                      <a:pt x="789" y="252"/>
                    </a:lnTo>
                    <a:lnTo>
                      <a:pt x="793" y="250"/>
                    </a:lnTo>
                    <a:lnTo>
                      <a:pt x="795" y="250"/>
                    </a:lnTo>
                    <a:lnTo>
                      <a:pt x="798" y="252"/>
                    </a:lnTo>
                    <a:lnTo>
                      <a:pt x="801" y="252"/>
                    </a:lnTo>
                    <a:lnTo>
                      <a:pt x="801" y="252"/>
                    </a:lnTo>
                    <a:lnTo>
                      <a:pt x="800" y="250"/>
                    </a:lnTo>
                    <a:lnTo>
                      <a:pt x="798" y="249"/>
                    </a:lnTo>
                    <a:lnTo>
                      <a:pt x="796" y="248"/>
                    </a:lnTo>
                    <a:lnTo>
                      <a:pt x="795" y="247"/>
                    </a:lnTo>
                    <a:lnTo>
                      <a:pt x="795" y="247"/>
                    </a:lnTo>
                    <a:lnTo>
                      <a:pt x="800" y="248"/>
                    </a:lnTo>
                    <a:lnTo>
                      <a:pt x="803" y="248"/>
                    </a:lnTo>
                    <a:lnTo>
                      <a:pt x="804" y="249"/>
                    </a:lnTo>
                    <a:lnTo>
                      <a:pt x="804" y="249"/>
                    </a:lnTo>
                    <a:lnTo>
                      <a:pt x="805" y="245"/>
                    </a:lnTo>
                    <a:lnTo>
                      <a:pt x="806" y="243"/>
                    </a:lnTo>
                    <a:lnTo>
                      <a:pt x="806" y="243"/>
                    </a:lnTo>
                    <a:lnTo>
                      <a:pt x="806" y="244"/>
                    </a:lnTo>
                    <a:lnTo>
                      <a:pt x="809" y="245"/>
                    </a:lnTo>
                    <a:lnTo>
                      <a:pt x="813" y="245"/>
                    </a:lnTo>
                    <a:lnTo>
                      <a:pt x="813" y="245"/>
                    </a:lnTo>
                    <a:lnTo>
                      <a:pt x="813" y="247"/>
                    </a:lnTo>
                    <a:lnTo>
                      <a:pt x="813" y="248"/>
                    </a:lnTo>
                    <a:lnTo>
                      <a:pt x="811" y="248"/>
                    </a:lnTo>
                    <a:lnTo>
                      <a:pt x="813" y="249"/>
                    </a:lnTo>
                    <a:lnTo>
                      <a:pt x="813" y="249"/>
                    </a:lnTo>
                    <a:lnTo>
                      <a:pt x="814" y="248"/>
                    </a:lnTo>
                    <a:lnTo>
                      <a:pt x="814" y="245"/>
                    </a:lnTo>
                    <a:lnTo>
                      <a:pt x="814" y="245"/>
                    </a:lnTo>
                    <a:lnTo>
                      <a:pt x="816" y="245"/>
                    </a:lnTo>
                    <a:lnTo>
                      <a:pt x="818" y="245"/>
                    </a:lnTo>
                    <a:lnTo>
                      <a:pt x="816" y="244"/>
                    </a:lnTo>
                    <a:lnTo>
                      <a:pt x="816" y="244"/>
                    </a:lnTo>
                    <a:lnTo>
                      <a:pt x="820" y="244"/>
                    </a:lnTo>
                    <a:lnTo>
                      <a:pt x="823" y="245"/>
                    </a:lnTo>
                    <a:lnTo>
                      <a:pt x="823" y="245"/>
                    </a:lnTo>
                    <a:lnTo>
                      <a:pt x="821" y="245"/>
                    </a:lnTo>
                    <a:lnTo>
                      <a:pt x="820" y="247"/>
                    </a:lnTo>
                    <a:lnTo>
                      <a:pt x="819" y="248"/>
                    </a:lnTo>
                    <a:lnTo>
                      <a:pt x="819" y="249"/>
                    </a:lnTo>
                    <a:lnTo>
                      <a:pt x="819" y="249"/>
                    </a:lnTo>
                    <a:lnTo>
                      <a:pt x="829" y="244"/>
                    </a:lnTo>
                    <a:lnTo>
                      <a:pt x="834" y="243"/>
                    </a:lnTo>
                    <a:lnTo>
                      <a:pt x="835" y="244"/>
                    </a:lnTo>
                    <a:lnTo>
                      <a:pt x="835" y="245"/>
                    </a:lnTo>
                    <a:lnTo>
                      <a:pt x="835" y="245"/>
                    </a:lnTo>
                    <a:lnTo>
                      <a:pt x="838" y="244"/>
                    </a:lnTo>
                    <a:lnTo>
                      <a:pt x="840" y="244"/>
                    </a:lnTo>
                    <a:lnTo>
                      <a:pt x="841" y="244"/>
                    </a:lnTo>
                    <a:lnTo>
                      <a:pt x="841" y="244"/>
                    </a:lnTo>
                    <a:lnTo>
                      <a:pt x="844" y="242"/>
                    </a:lnTo>
                    <a:lnTo>
                      <a:pt x="848" y="240"/>
                    </a:lnTo>
                    <a:lnTo>
                      <a:pt x="851" y="239"/>
                    </a:lnTo>
                    <a:lnTo>
                      <a:pt x="855" y="237"/>
                    </a:lnTo>
                    <a:lnTo>
                      <a:pt x="855" y="237"/>
                    </a:lnTo>
                    <a:lnTo>
                      <a:pt x="856" y="238"/>
                    </a:lnTo>
                    <a:lnTo>
                      <a:pt x="859" y="238"/>
                    </a:lnTo>
                    <a:lnTo>
                      <a:pt x="860" y="238"/>
                    </a:lnTo>
                    <a:lnTo>
                      <a:pt x="860" y="239"/>
                    </a:lnTo>
                    <a:lnTo>
                      <a:pt x="860" y="239"/>
                    </a:lnTo>
                    <a:lnTo>
                      <a:pt x="861" y="239"/>
                    </a:lnTo>
                    <a:lnTo>
                      <a:pt x="861" y="238"/>
                    </a:lnTo>
                    <a:lnTo>
                      <a:pt x="863" y="237"/>
                    </a:lnTo>
                    <a:lnTo>
                      <a:pt x="864" y="235"/>
                    </a:lnTo>
                    <a:lnTo>
                      <a:pt x="864" y="235"/>
                    </a:lnTo>
                    <a:lnTo>
                      <a:pt x="871" y="234"/>
                    </a:lnTo>
                    <a:lnTo>
                      <a:pt x="876" y="233"/>
                    </a:lnTo>
                    <a:lnTo>
                      <a:pt x="879" y="232"/>
                    </a:lnTo>
                    <a:lnTo>
                      <a:pt x="879" y="232"/>
                    </a:lnTo>
                    <a:lnTo>
                      <a:pt x="880" y="233"/>
                    </a:lnTo>
                    <a:lnTo>
                      <a:pt x="883" y="233"/>
                    </a:lnTo>
                    <a:lnTo>
                      <a:pt x="884" y="232"/>
                    </a:lnTo>
                    <a:lnTo>
                      <a:pt x="885" y="230"/>
                    </a:lnTo>
                    <a:lnTo>
                      <a:pt x="885" y="230"/>
                    </a:lnTo>
                    <a:lnTo>
                      <a:pt x="886" y="232"/>
                    </a:lnTo>
                    <a:lnTo>
                      <a:pt x="888" y="232"/>
                    </a:lnTo>
                    <a:lnTo>
                      <a:pt x="891" y="232"/>
                    </a:lnTo>
                    <a:lnTo>
                      <a:pt x="891" y="232"/>
                    </a:lnTo>
                    <a:lnTo>
                      <a:pt x="888" y="229"/>
                    </a:lnTo>
                    <a:lnTo>
                      <a:pt x="888" y="229"/>
                    </a:lnTo>
                    <a:lnTo>
                      <a:pt x="893" y="229"/>
                    </a:lnTo>
                    <a:lnTo>
                      <a:pt x="895" y="230"/>
                    </a:lnTo>
                    <a:lnTo>
                      <a:pt x="895" y="230"/>
                    </a:lnTo>
                    <a:lnTo>
                      <a:pt x="896" y="229"/>
                    </a:lnTo>
                    <a:lnTo>
                      <a:pt x="898" y="229"/>
                    </a:lnTo>
                    <a:lnTo>
                      <a:pt x="899" y="229"/>
                    </a:lnTo>
                    <a:lnTo>
                      <a:pt x="901" y="229"/>
                    </a:lnTo>
                    <a:lnTo>
                      <a:pt x="901" y="229"/>
                    </a:lnTo>
                    <a:lnTo>
                      <a:pt x="901" y="228"/>
                    </a:lnTo>
                    <a:lnTo>
                      <a:pt x="903" y="227"/>
                    </a:lnTo>
                    <a:lnTo>
                      <a:pt x="903" y="227"/>
                    </a:lnTo>
                    <a:lnTo>
                      <a:pt x="898" y="228"/>
                    </a:lnTo>
                    <a:lnTo>
                      <a:pt x="894" y="227"/>
                    </a:lnTo>
                    <a:lnTo>
                      <a:pt x="894" y="227"/>
                    </a:lnTo>
                    <a:lnTo>
                      <a:pt x="908" y="224"/>
                    </a:lnTo>
                    <a:lnTo>
                      <a:pt x="908" y="224"/>
                    </a:lnTo>
                    <a:lnTo>
                      <a:pt x="909" y="225"/>
                    </a:lnTo>
                    <a:lnTo>
                      <a:pt x="909" y="225"/>
                    </a:lnTo>
                    <a:lnTo>
                      <a:pt x="905" y="227"/>
                    </a:lnTo>
                    <a:lnTo>
                      <a:pt x="903" y="227"/>
                    </a:lnTo>
                    <a:lnTo>
                      <a:pt x="903" y="229"/>
                    </a:lnTo>
                    <a:lnTo>
                      <a:pt x="903" y="229"/>
                    </a:lnTo>
                    <a:lnTo>
                      <a:pt x="905" y="228"/>
                    </a:lnTo>
                    <a:lnTo>
                      <a:pt x="908" y="228"/>
                    </a:lnTo>
                    <a:lnTo>
                      <a:pt x="910" y="227"/>
                    </a:lnTo>
                    <a:lnTo>
                      <a:pt x="914" y="227"/>
                    </a:lnTo>
                    <a:lnTo>
                      <a:pt x="914" y="227"/>
                    </a:lnTo>
                    <a:lnTo>
                      <a:pt x="915" y="227"/>
                    </a:lnTo>
                    <a:lnTo>
                      <a:pt x="916" y="225"/>
                    </a:lnTo>
                    <a:lnTo>
                      <a:pt x="916" y="225"/>
                    </a:lnTo>
                    <a:lnTo>
                      <a:pt x="916" y="225"/>
                    </a:lnTo>
                    <a:lnTo>
                      <a:pt x="915" y="224"/>
                    </a:lnTo>
                    <a:lnTo>
                      <a:pt x="915" y="224"/>
                    </a:lnTo>
                    <a:lnTo>
                      <a:pt x="918" y="223"/>
                    </a:lnTo>
                    <a:lnTo>
                      <a:pt x="920" y="223"/>
                    </a:lnTo>
                    <a:lnTo>
                      <a:pt x="924" y="222"/>
                    </a:lnTo>
                    <a:lnTo>
                      <a:pt x="924" y="222"/>
                    </a:lnTo>
                    <a:lnTo>
                      <a:pt x="926" y="223"/>
                    </a:lnTo>
                    <a:lnTo>
                      <a:pt x="928" y="223"/>
                    </a:lnTo>
                    <a:lnTo>
                      <a:pt x="928" y="223"/>
                    </a:lnTo>
                    <a:lnTo>
                      <a:pt x="928" y="223"/>
                    </a:lnTo>
                    <a:lnTo>
                      <a:pt x="928" y="222"/>
                    </a:lnTo>
                    <a:lnTo>
                      <a:pt x="928" y="222"/>
                    </a:lnTo>
                    <a:lnTo>
                      <a:pt x="929" y="220"/>
                    </a:lnTo>
                    <a:lnTo>
                      <a:pt x="929" y="220"/>
                    </a:lnTo>
                    <a:lnTo>
                      <a:pt x="930" y="222"/>
                    </a:lnTo>
                    <a:lnTo>
                      <a:pt x="930" y="223"/>
                    </a:lnTo>
                    <a:lnTo>
                      <a:pt x="930" y="223"/>
                    </a:lnTo>
                    <a:lnTo>
                      <a:pt x="931" y="223"/>
                    </a:lnTo>
                    <a:lnTo>
                      <a:pt x="931" y="223"/>
                    </a:lnTo>
                    <a:lnTo>
                      <a:pt x="931" y="222"/>
                    </a:lnTo>
                    <a:lnTo>
                      <a:pt x="931" y="222"/>
                    </a:lnTo>
                    <a:lnTo>
                      <a:pt x="931" y="220"/>
                    </a:lnTo>
                    <a:lnTo>
                      <a:pt x="931" y="220"/>
                    </a:lnTo>
                    <a:lnTo>
                      <a:pt x="935" y="222"/>
                    </a:lnTo>
                    <a:lnTo>
                      <a:pt x="940" y="222"/>
                    </a:lnTo>
                    <a:lnTo>
                      <a:pt x="948" y="220"/>
                    </a:lnTo>
                    <a:lnTo>
                      <a:pt x="956" y="219"/>
                    </a:lnTo>
                    <a:lnTo>
                      <a:pt x="964" y="218"/>
                    </a:lnTo>
                    <a:lnTo>
                      <a:pt x="964" y="218"/>
                    </a:lnTo>
                    <a:lnTo>
                      <a:pt x="964" y="219"/>
                    </a:lnTo>
                    <a:lnTo>
                      <a:pt x="963" y="220"/>
                    </a:lnTo>
                    <a:lnTo>
                      <a:pt x="963" y="222"/>
                    </a:lnTo>
                    <a:lnTo>
                      <a:pt x="963" y="222"/>
                    </a:lnTo>
                    <a:lnTo>
                      <a:pt x="965" y="220"/>
                    </a:lnTo>
                    <a:lnTo>
                      <a:pt x="968" y="219"/>
                    </a:lnTo>
                    <a:lnTo>
                      <a:pt x="971" y="219"/>
                    </a:lnTo>
                    <a:lnTo>
                      <a:pt x="974" y="220"/>
                    </a:lnTo>
                    <a:lnTo>
                      <a:pt x="974" y="220"/>
                    </a:lnTo>
                    <a:lnTo>
                      <a:pt x="974" y="219"/>
                    </a:lnTo>
                    <a:lnTo>
                      <a:pt x="973" y="218"/>
                    </a:lnTo>
                    <a:lnTo>
                      <a:pt x="973" y="218"/>
                    </a:lnTo>
                    <a:lnTo>
                      <a:pt x="975" y="217"/>
                    </a:lnTo>
                    <a:lnTo>
                      <a:pt x="978" y="215"/>
                    </a:lnTo>
                    <a:lnTo>
                      <a:pt x="978" y="215"/>
                    </a:lnTo>
                    <a:lnTo>
                      <a:pt x="978" y="217"/>
                    </a:lnTo>
                    <a:lnTo>
                      <a:pt x="978" y="217"/>
                    </a:lnTo>
                    <a:lnTo>
                      <a:pt x="976" y="218"/>
                    </a:lnTo>
                    <a:lnTo>
                      <a:pt x="976" y="218"/>
                    </a:lnTo>
                    <a:lnTo>
                      <a:pt x="980" y="218"/>
                    </a:lnTo>
                    <a:lnTo>
                      <a:pt x="983" y="218"/>
                    </a:lnTo>
                    <a:lnTo>
                      <a:pt x="983" y="218"/>
                    </a:lnTo>
                    <a:lnTo>
                      <a:pt x="983" y="217"/>
                    </a:lnTo>
                    <a:lnTo>
                      <a:pt x="981" y="217"/>
                    </a:lnTo>
                    <a:lnTo>
                      <a:pt x="981" y="217"/>
                    </a:lnTo>
                    <a:lnTo>
                      <a:pt x="983" y="215"/>
                    </a:lnTo>
                    <a:lnTo>
                      <a:pt x="985" y="215"/>
                    </a:lnTo>
                    <a:lnTo>
                      <a:pt x="985" y="215"/>
                    </a:lnTo>
                    <a:lnTo>
                      <a:pt x="985" y="215"/>
                    </a:lnTo>
                    <a:lnTo>
                      <a:pt x="986" y="217"/>
                    </a:lnTo>
                    <a:lnTo>
                      <a:pt x="989" y="215"/>
                    </a:lnTo>
                    <a:lnTo>
                      <a:pt x="989" y="215"/>
                    </a:lnTo>
                    <a:lnTo>
                      <a:pt x="990" y="215"/>
                    </a:lnTo>
                    <a:lnTo>
                      <a:pt x="991" y="217"/>
                    </a:lnTo>
                    <a:lnTo>
                      <a:pt x="991" y="217"/>
                    </a:lnTo>
                    <a:lnTo>
                      <a:pt x="1001" y="215"/>
                    </a:lnTo>
                    <a:lnTo>
                      <a:pt x="1011" y="213"/>
                    </a:lnTo>
                    <a:lnTo>
                      <a:pt x="1009" y="212"/>
                    </a:lnTo>
                    <a:lnTo>
                      <a:pt x="1009" y="212"/>
                    </a:lnTo>
                    <a:lnTo>
                      <a:pt x="1011" y="212"/>
                    </a:lnTo>
                    <a:lnTo>
                      <a:pt x="1013" y="210"/>
                    </a:lnTo>
                    <a:lnTo>
                      <a:pt x="1015" y="210"/>
                    </a:lnTo>
                    <a:lnTo>
                      <a:pt x="1015" y="210"/>
                    </a:lnTo>
                    <a:lnTo>
                      <a:pt x="1015" y="212"/>
                    </a:lnTo>
                    <a:lnTo>
                      <a:pt x="1015" y="212"/>
                    </a:lnTo>
                    <a:lnTo>
                      <a:pt x="1014" y="213"/>
                    </a:lnTo>
                    <a:lnTo>
                      <a:pt x="1014" y="213"/>
                    </a:lnTo>
                    <a:lnTo>
                      <a:pt x="1018" y="213"/>
                    </a:lnTo>
                    <a:lnTo>
                      <a:pt x="1021" y="212"/>
                    </a:lnTo>
                    <a:lnTo>
                      <a:pt x="1026" y="209"/>
                    </a:lnTo>
                    <a:lnTo>
                      <a:pt x="1026" y="209"/>
                    </a:lnTo>
                    <a:lnTo>
                      <a:pt x="1029" y="210"/>
                    </a:lnTo>
                    <a:lnTo>
                      <a:pt x="1033" y="209"/>
                    </a:lnTo>
                    <a:lnTo>
                      <a:pt x="1033" y="209"/>
                    </a:lnTo>
                    <a:lnTo>
                      <a:pt x="1030" y="209"/>
                    </a:lnTo>
                    <a:lnTo>
                      <a:pt x="1031" y="208"/>
                    </a:lnTo>
                    <a:lnTo>
                      <a:pt x="1034" y="206"/>
                    </a:lnTo>
                    <a:lnTo>
                      <a:pt x="1034" y="206"/>
                    </a:lnTo>
                    <a:lnTo>
                      <a:pt x="1029" y="208"/>
                    </a:lnTo>
                    <a:lnTo>
                      <a:pt x="1026" y="208"/>
                    </a:lnTo>
                    <a:lnTo>
                      <a:pt x="1023" y="208"/>
                    </a:lnTo>
                    <a:lnTo>
                      <a:pt x="1018" y="208"/>
                    </a:lnTo>
                    <a:lnTo>
                      <a:pt x="1018" y="208"/>
                    </a:lnTo>
                    <a:lnTo>
                      <a:pt x="1018" y="209"/>
                    </a:lnTo>
                    <a:lnTo>
                      <a:pt x="1019" y="209"/>
                    </a:lnTo>
                    <a:lnTo>
                      <a:pt x="1019" y="209"/>
                    </a:lnTo>
                    <a:lnTo>
                      <a:pt x="1019" y="209"/>
                    </a:lnTo>
                    <a:lnTo>
                      <a:pt x="1018" y="209"/>
                    </a:lnTo>
                    <a:lnTo>
                      <a:pt x="1016" y="209"/>
                    </a:lnTo>
                    <a:lnTo>
                      <a:pt x="1015" y="210"/>
                    </a:lnTo>
                    <a:lnTo>
                      <a:pt x="1015" y="210"/>
                    </a:lnTo>
                    <a:lnTo>
                      <a:pt x="1013" y="209"/>
                    </a:lnTo>
                    <a:lnTo>
                      <a:pt x="1009" y="208"/>
                    </a:lnTo>
                    <a:lnTo>
                      <a:pt x="1009" y="208"/>
                    </a:lnTo>
                    <a:lnTo>
                      <a:pt x="1016" y="206"/>
                    </a:lnTo>
                    <a:lnTo>
                      <a:pt x="1023" y="205"/>
                    </a:lnTo>
                    <a:lnTo>
                      <a:pt x="1029" y="205"/>
                    </a:lnTo>
                    <a:lnTo>
                      <a:pt x="1034" y="205"/>
                    </a:lnTo>
                    <a:lnTo>
                      <a:pt x="1034" y="205"/>
                    </a:lnTo>
                    <a:lnTo>
                      <a:pt x="1035" y="204"/>
                    </a:lnTo>
                    <a:lnTo>
                      <a:pt x="1035" y="204"/>
                    </a:lnTo>
                    <a:lnTo>
                      <a:pt x="1036" y="204"/>
                    </a:lnTo>
                    <a:lnTo>
                      <a:pt x="1036" y="204"/>
                    </a:lnTo>
                    <a:lnTo>
                      <a:pt x="1036" y="205"/>
                    </a:lnTo>
                    <a:lnTo>
                      <a:pt x="1036" y="205"/>
                    </a:lnTo>
                    <a:lnTo>
                      <a:pt x="1036" y="205"/>
                    </a:lnTo>
                    <a:lnTo>
                      <a:pt x="1040" y="204"/>
                    </a:lnTo>
                    <a:lnTo>
                      <a:pt x="1043" y="203"/>
                    </a:lnTo>
                    <a:lnTo>
                      <a:pt x="1049" y="204"/>
                    </a:lnTo>
                    <a:lnTo>
                      <a:pt x="1049" y="204"/>
                    </a:lnTo>
                    <a:lnTo>
                      <a:pt x="1050" y="201"/>
                    </a:lnTo>
                    <a:lnTo>
                      <a:pt x="1051" y="201"/>
                    </a:lnTo>
                    <a:lnTo>
                      <a:pt x="1056" y="201"/>
                    </a:lnTo>
                    <a:lnTo>
                      <a:pt x="1056" y="201"/>
                    </a:lnTo>
                    <a:lnTo>
                      <a:pt x="1054" y="204"/>
                    </a:lnTo>
                    <a:lnTo>
                      <a:pt x="1054" y="205"/>
                    </a:lnTo>
                    <a:lnTo>
                      <a:pt x="1055" y="206"/>
                    </a:lnTo>
                    <a:lnTo>
                      <a:pt x="1055" y="206"/>
                    </a:lnTo>
                    <a:lnTo>
                      <a:pt x="1051" y="206"/>
                    </a:lnTo>
                    <a:lnTo>
                      <a:pt x="1050" y="208"/>
                    </a:lnTo>
                    <a:lnTo>
                      <a:pt x="1049" y="209"/>
                    </a:lnTo>
                    <a:lnTo>
                      <a:pt x="1049" y="209"/>
                    </a:lnTo>
                    <a:lnTo>
                      <a:pt x="1051" y="209"/>
                    </a:lnTo>
                    <a:lnTo>
                      <a:pt x="1054" y="210"/>
                    </a:lnTo>
                    <a:lnTo>
                      <a:pt x="1054" y="210"/>
                    </a:lnTo>
                    <a:lnTo>
                      <a:pt x="1055" y="208"/>
                    </a:lnTo>
                    <a:lnTo>
                      <a:pt x="1056" y="206"/>
                    </a:lnTo>
                    <a:lnTo>
                      <a:pt x="1056" y="206"/>
                    </a:lnTo>
                    <a:lnTo>
                      <a:pt x="1060" y="206"/>
                    </a:lnTo>
                    <a:lnTo>
                      <a:pt x="1063" y="206"/>
                    </a:lnTo>
                    <a:lnTo>
                      <a:pt x="1064" y="205"/>
                    </a:lnTo>
                    <a:lnTo>
                      <a:pt x="1064" y="205"/>
                    </a:lnTo>
                    <a:lnTo>
                      <a:pt x="1066" y="206"/>
                    </a:lnTo>
                    <a:lnTo>
                      <a:pt x="1070" y="206"/>
                    </a:lnTo>
                    <a:lnTo>
                      <a:pt x="1078" y="204"/>
                    </a:lnTo>
                    <a:lnTo>
                      <a:pt x="1078" y="204"/>
                    </a:lnTo>
                    <a:lnTo>
                      <a:pt x="1078" y="205"/>
                    </a:lnTo>
                    <a:lnTo>
                      <a:pt x="1079" y="205"/>
                    </a:lnTo>
                    <a:lnTo>
                      <a:pt x="1084" y="203"/>
                    </a:lnTo>
                    <a:lnTo>
                      <a:pt x="1084" y="203"/>
                    </a:lnTo>
                    <a:lnTo>
                      <a:pt x="1084" y="204"/>
                    </a:lnTo>
                    <a:lnTo>
                      <a:pt x="1083" y="205"/>
                    </a:lnTo>
                    <a:lnTo>
                      <a:pt x="1083" y="205"/>
                    </a:lnTo>
                    <a:lnTo>
                      <a:pt x="1086" y="205"/>
                    </a:lnTo>
                    <a:lnTo>
                      <a:pt x="1090" y="204"/>
                    </a:lnTo>
                    <a:lnTo>
                      <a:pt x="1093" y="204"/>
                    </a:lnTo>
                    <a:lnTo>
                      <a:pt x="1096" y="203"/>
                    </a:lnTo>
                    <a:lnTo>
                      <a:pt x="1096" y="203"/>
                    </a:lnTo>
                    <a:lnTo>
                      <a:pt x="1096" y="203"/>
                    </a:lnTo>
                    <a:lnTo>
                      <a:pt x="1096" y="201"/>
                    </a:lnTo>
                    <a:lnTo>
                      <a:pt x="1096" y="201"/>
                    </a:lnTo>
                    <a:lnTo>
                      <a:pt x="1096" y="200"/>
                    </a:lnTo>
                    <a:lnTo>
                      <a:pt x="1096" y="200"/>
                    </a:lnTo>
                    <a:lnTo>
                      <a:pt x="1098" y="200"/>
                    </a:lnTo>
                    <a:lnTo>
                      <a:pt x="1099" y="200"/>
                    </a:lnTo>
                    <a:lnTo>
                      <a:pt x="1099" y="201"/>
                    </a:lnTo>
                    <a:lnTo>
                      <a:pt x="1100" y="200"/>
                    </a:lnTo>
                    <a:lnTo>
                      <a:pt x="1100" y="200"/>
                    </a:lnTo>
                    <a:lnTo>
                      <a:pt x="1101" y="201"/>
                    </a:lnTo>
                    <a:lnTo>
                      <a:pt x="1101" y="203"/>
                    </a:lnTo>
                    <a:lnTo>
                      <a:pt x="1101" y="203"/>
                    </a:lnTo>
                    <a:lnTo>
                      <a:pt x="1103" y="201"/>
                    </a:lnTo>
                    <a:lnTo>
                      <a:pt x="1103" y="201"/>
                    </a:lnTo>
                    <a:lnTo>
                      <a:pt x="1103" y="200"/>
                    </a:lnTo>
                    <a:lnTo>
                      <a:pt x="1105" y="200"/>
                    </a:lnTo>
                    <a:lnTo>
                      <a:pt x="1105" y="200"/>
                    </a:lnTo>
                    <a:lnTo>
                      <a:pt x="1106" y="201"/>
                    </a:lnTo>
                    <a:lnTo>
                      <a:pt x="1106" y="203"/>
                    </a:lnTo>
                    <a:lnTo>
                      <a:pt x="1106" y="203"/>
                    </a:lnTo>
                    <a:lnTo>
                      <a:pt x="1109" y="203"/>
                    </a:lnTo>
                    <a:lnTo>
                      <a:pt x="1113" y="201"/>
                    </a:lnTo>
                    <a:lnTo>
                      <a:pt x="1115" y="201"/>
                    </a:lnTo>
                    <a:lnTo>
                      <a:pt x="1116" y="200"/>
                    </a:lnTo>
                    <a:lnTo>
                      <a:pt x="1116" y="200"/>
                    </a:lnTo>
                    <a:lnTo>
                      <a:pt x="1118" y="201"/>
                    </a:lnTo>
                    <a:lnTo>
                      <a:pt x="1120" y="203"/>
                    </a:lnTo>
                    <a:lnTo>
                      <a:pt x="1120" y="203"/>
                    </a:lnTo>
                    <a:lnTo>
                      <a:pt x="1120" y="201"/>
                    </a:lnTo>
                    <a:lnTo>
                      <a:pt x="1121" y="201"/>
                    </a:lnTo>
                    <a:lnTo>
                      <a:pt x="1123" y="201"/>
                    </a:lnTo>
                    <a:lnTo>
                      <a:pt x="1123" y="201"/>
                    </a:lnTo>
                    <a:lnTo>
                      <a:pt x="1126" y="200"/>
                    </a:lnTo>
                    <a:lnTo>
                      <a:pt x="1129" y="199"/>
                    </a:lnTo>
                    <a:lnTo>
                      <a:pt x="1131" y="199"/>
                    </a:lnTo>
                    <a:lnTo>
                      <a:pt x="1135" y="199"/>
                    </a:lnTo>
                    <a:lnTo>
                      <a:pt x="1135" y="199"/>
                    </a:lnTo>
                    <a:lnTo>
                      <a:pt x="1136" y="198"/>
                    </a:lnTo>
                    <a:lnTo>
                      <a:pt x="1139" y="198"/>
                    </a:lnTo>
                    <a:lnTo>
                      <a:pt x="1144" y="196"/>
                    </a:lnTo>
                    <a:lnTo>
                      <a:pt x="1144" y="196"/>
                    </a:lnTo>
                    <a:lnTo>
                      <a:pt x="1144" y="198"/>
                    </a:lnTo>
                    <a:lnTo>
                      <a:pt x="1145" y="199"/>
                    </a:lnTo>
                    <a:lnTo>
                      <a:pt x="1145" y="199"/>
                    </a:lnTo>
                    <a:lnTo>
                      <a:pt x="1146" y="198"/>
                    </a:lnTo>
                    <a:lnTo>
                      <a:pt x="1149" y="196"/>
                    </a:lnTo>
                    <a:lnTo>
                      <a:pt x="1151" y="196"/>
                    </a:lnTo>
                    <a:lnTo>
                      <a:pt x="1154" y="195"/>
                    </a:lnTo>
                    <a:lnTo>
                      <a:pt x="1154" y="195"/>
                    </a:lnTo>
                    <a:lnTo>
                      <a:pt x="1154" y="194"/>
                    </a:lnTo>
                    <a:lnTo>
                      <a:pt x="1153" y="194"/>
                    </a:lnTo>
                    <a:lnTo>
                      <a:pt x="1149" y="194"/>
                    </a:lnTo>
                    <a:lnTo>
                      <a:pt x="1149" y="194"/>
                    </a:lnTo>
                    <a:lnTo>
                      <a:pt x="1149" y="194"/>
                    </a:lnTo>
                    <a:lnTo>
                      <a:pt x="1150" y="193"/>
                    </a:lnTo>
                    <a:lnTo>
                      <a:pt x="1153" y="191"/>
                    </a:lnTo>
                    <a:lnTo>
                      <a:pt x="1153" y="191"/>
                    </a:lnTo>
                    <a:lnTo>
                      <a:pt x="1153" y="191"/>
                    </a:lnTo>
                    <a:lnTo>
                      <a:pt x="1151" y="191"/>
                    </a:lnTo>
                    <a:lnTo>
                      <a:pt x="1149" y="191"/>
                    </a:lnTo>
                    <a:lnTo>
                      <a:pt x="1149" y="191"/>
                    </a:lnTo>
                    <a:lnTo>
                      <a:pt x="1149" y="190"/>
                    </a:lnTo>
                    <a:lnTo>
                      <a:pt x="1150" y="189"/>
                    </a:lnTo>
                    <a:lnTo>
                      <a:pt x="1150" y="189"/>
                    </a:lnTo>
                    <a:lnTo>
                      <a:pt x="1154" y="190"/>
                    </a:lnTo>
                    <a:lnTo>
                      <a:pt x="1155" y="190"/>
                    </a:lnTo>
                    <a:lnTo>
                      <a:pt x="1158" y="189"/>
                    </a:lnTo>
                    <a:lnTo>
                      <a:pt x="1158" y="189"/>
                    </a:lnTo>
                    <a:lnTo>
                      <a:pt x="1160" y="190"/>
                    </a:lnTo>
                    <a:lnTo>
                      <a:pt x="1160" y="190"/>
                    </a:lnTo>
                    <a:lnTo>
                      <a:pt x="1160" y="191"/>
                    </a:lnTo>
                    <a:lnTo>
                      <a:pt x="1160" y="191"/>
                    </a:lnTo>
                    <a:lnTo>
                      <a:pt x="1161" y="191"/>
                    </a:lnTo>
                    <a:lnTo>
                      <a:pt x="1164" y="191"/>
                    </a:lnTo>
                    <a:lnTo>
                      <a:pt x="1165" y="191"/>
                    </a:lnTo>
                    <a:lnTo>
                      <a:pt x="1168" y="191"/>
                    </a:lnTo>
                    <a:lnTo>
                      <a:pt x="1168" y="191"/>
                    </a:lnTo>
                    <a:lnTo>
                      <a:pt x="1168" y="190"/>
                    </a:lnTo>
                    <a:lnTo>
                      <a:pt x="1169" y="190"/>
                    </a:lnTo>
                    <a:lnTo>
                      <a:pt x="1170" y="189"/>
                    </a:lnTo>
                    <a:lnTo>
                      <a:pt x="1170" y="189"/>
                    </a:lnTo>
                    <a:lnTo>
                      <a:pt x="1169" y="191"/>
                    </a:lnTo>
                    <a:lnTo>
                      <a:pt x="1165" y="194"/>
                    </a:lnTo>
                    <a:lnTo>
                      <a:pt x="1159" y="198"/>
                    </a:lnTo>
                    <a:lnTo>
                      <a:pt x="1159" y="198"/>
                    </a:lnTo>
                    <a:lnTo>
                      <a:pt x="1165" y="199"/>
                    </a:lnTo>
                    <a:lnTo>
                      <a:pt x="1165" y="199"/>
                    </a:lnTo>
                    <a:lnTo>
                      <a:pt x="1166" y="196"/>
                    </a:lnTo>
                    <a:lnTo>
                      <a:pt x="1168" y="196"/>
                    </a:lnTo>
                    <a:lnTo>
                      <a:pt x="1169" y="196"/>
                    </a:lnTo>
                    <a:lnTo>
                      <a:pt x="1169" y="196"/>
                    </a:lnTo>
                    <a:lnTo>
                      <a:pt x="1169" y="196"/>
                    </a:lnTo>
                    <a:lnTo>
                      <a:pt x="1169" y="195"/>
                    </a:lnTo>
                    <a:lnTo>
                      <a:pt x="1169" y="195"/>
                    </a:lnTo>
                    <a:lnTo>
                      <a:pt x="1171" y="194"/>
                    </a:lnTo>
                    <a:lnTo>
                      <a:pt x="1171" y="195"/>
                    </a:lnTo>
                    <a:lnTo>
                      <a:pt x="1173" y="195"/>
                    </a:lnTo>
                    <a:lnTo>
                      <a:pt x="1174" y="196"/>
                    </a:lnTo>
                    <a:lnTo>
                      <a:pt x="1174" y="196"/>
                    </a:lnTo>
                    <a:lnTo>
                      <a:pt x="1175" y="195"/>
                    </a:lnTo>
                    <a:lnTo>
                      <a:pt x="1175" y="194"/>
                    </a:lnTo>
                    <a:lnTo>
                      <a:pt x="1180" y="193"/>
                    </a:lnTo>
                    <a:lnTo>
                      <a:pt x="1184" y="193"/>
                    </a:lnTo>
                    <a:lnTo>
                      <a:pt x="1186" y="194"/>
                    </a:lnTo>
                    <a:lnTo>
                      <a:pt x="1188" y="195"/>
                    </a:lnTo>
                    <a:lnTo>
                      <a:pt x="1188" y="195"/>
                    </a:lnTo>
                    <a:lnTo>
                      <a:pt x="1188" y="194"/>
                    </a:lnTo>
                    <a:lnTo>
                      <a:pt x="1189" y="194"/>
                    </a:lnTo>
                    <a:lnTo>
                      <a:pt x="1190" y="194"/>
                    </a:lnTo>
                    <a:lnTo>
                      <a:pt x="1191" y="193"/>
                    </a:lnTo>
                    <a:lnTo>
                      <a:pt x="1191" y="193"/>
                    </a:lnTo>
                    <a:lnTo>
                      <a:pt x="1190" y="193"/>
                    </a:lnTo>
                    <a:lnTo>
                      <a:pt x="1189" y="193"/>
                    </a:lnTo>
                    <a:lnTo>
                      <a:pt x="1186" y="193"/>
                    </a:lnTo>
                    <a:lnTo>
                      <a:pt x="1185" y="193"/>
                    </a:lnTo>
                    <a:lnTo>
                      <a:pt x="1185" y="193"/>
                    </a:lnTo>
                    <a:lnTo>
                      <a:pt x="1186" y="191"/>
                    </a:lnTo>
                    <a:lnTo>
                      <a:pt x="1189" y="191"/>
                    </a:lnTo>
                    <a:lnTo>
                      <a:pt x="1193" y="191"/>
                    </a:lnTo>
                    <a:lnTo>
                      <a:pt x="1193" y="191"/>
                    </a:lnTo>
                    <a:lnTo>
                      <a:pt x="1194" y="190"/>
                    </a:lnTo>
                    <a:lnTo>
                      <a:pt x="1196" y="189"/>
                    </a:lnTo>
                    <a:lnTo>
                      <a:pt x="1196" y="189"/>
                    </a:lnTo>
                    <a:lnTo>
                      <a:pt x="1196" y="189"/>
                    </a:lnTo>
                    <a:lnTo>
                      <a:pt x="1198" y="189"/>
                    </a:lnTo>
                    <a:lnTo>
                      <a:pt x="1196" y="190"/>
                    </a:lnTo>
                    <a:lnTo>
                      <a:pt x="1196" y="190"/>
                    </a:lnTo>
                    <a:lnTo>
                      <a:pt x="1198" y="190"/>
                    </a:lnTo>
                    <a:lnTo>
                      <a:pt x="1198" y="189"/>
                    </a:lnTo>
                    <a:lnTo>
                      <a:pt x="1198" y="188"/>
                    </a:lnTo>
                    <a:lnTo>
                      <a:pt x="1196" y="188"/>
                    </a:lnTo>
                    <a:lnTo>
                      <a:pt x="1196" y="188"/>
                    </a:lnTo>
                    <a:lnTo>
                      <a:pt x="1194" y="188"/>
                    </a:lnTo>
                    <a:lnTo>
                      <a:pt x="1191" y="189"/>
                    </a:lnTo>
                    <a:lnTo>
                      <a:pt x="1191" y="189"/>
                    </a:lnTo>
                    <a:lnTo>
                      <a:pt x="1190" y="186"/>
                    </a:lnTo>
                    <a:lnTo>
                      <a:pt x="1190" y="186"/>
                    </a:lnTo>
                    <a:lnTo>
                      <a:pt x="1193" y="186"/>
                    </a:lnTo>
                    <a:lnTo>
                      <a:pt x="1195" y="186"/>
                    </a:lnTo>
                    <a:lnTo>
                      <a:pt x="1198" y="186"/>
                    </a:lnTo>
                    <a:lnTo>
                      <a:pt x="1200" y="186"/>
                    </a:lnTo>
                    <a:lnTo>
                      <a:pt x="1200" y="186"/>
                    </a:lnTo>
                    <a:lnTo>
                      <a:pt x="1200" y="188"/>
                    </a:lnTo>
                    <a:lnTo>
                      <a:pt x="1199" y="189"/>
                    </a:lnTo>
                    <a:lnTo>
                      <a:pt x="1198" y="190"/>
                    </a:lnTo>
                    <a:lnTo>
                      <a:pt x="1200" y="191"/>
                    </a:lnTo>
                    <a:lnTo>
                      <a:pt x="1200" y="191"/>
                    </a:lnTo>
                    <a:lnTo>
                      <a:pt x="1200" y="190"/>
                    </a:lnTo>
                    <a:lnTo>
                      <a:pt x="1200" y="189"/>
                    </a:lnTo>
                    <a:lnTo>
                      <a:pt x="1204" y="189"/>
                    </a:lnTo>
                    <a:lnTo>
                      <a:pt x="1204" y="189"/>
                    </a:lnTo>
                    <a:lnTo>
                      <a:pt x="1203" y="190"/>
                    </a:lnTo>
                    <a:lnTo>
                      <a:pt x="1206" y="191"/>
                    </a:lnTo>
                    <a:lnTo>
                      <a:pt x="1206" y="191"/>
                    </a:lnTo>
                    <a:lnTo>
                      <a:pt x="1206" y="189"/>
                    </a:lnTo>
                    <a:lnTo>
                      <a:pt x="1210" y="188"/>
                    </a:lnTo>
                    <a:lnTo>
                      <a:pt x="1210" y="188"/>
                    </a:lnTo>
                    <a:lnTo>
                      <a:pt x="1211" y="189"/>
                    </a:lnTo>
                    <a:lnTo>
                      <a:pt x="1213" y="189"/>
                    </a:lnTo>
                    <a:lnTo>
                      <a:pt x="1215" y="188"/>
                    </a:lnTo>
                    <a:lnTo>
                      <a:pt x="1218" y="189"/>
                    </a:lnTo>
                    <a:lnTo>
                      <a:pt x="1218" y="189"/>
                    </a:lnTo>
                    <a:lnTo>
                      <a:pt x="1206" y="191"/>
                    </a:lnTo>
                    <a:lnTo>
                      <a:pt x="1200" y="193"/>
                    </a:lnTo>
                    <a:lnTo>
                      <a:pt x="1194" y="191"/>
                    </a:lnTo>
                    <a:lnTo>
                      <a:pt x="1194" y="191"/>
                    </a:lnTo>
                    <a:lnTo>
                      <a:pt x="1195" y="193"/>
                    </a:lnTo>
                    <a:lnTo>
                      <a:pt x="1194" y="194"/>
                    </a:lnTo>
                    <a:lnTo>
                      <a:pt x="1193" y="194"/>
                    </a:lnTo>
                    <a:lnTo>
                      <a:pt x="1190" y="195"/>
                    </a:lnTo>
                    <a:lnTo>
                      <a:pt x="1189" y="196"/>
                    </a:lnTo>
                    <a:lnTo>
                      <a:pt x="1189" y="196"/>
                    </a:lnTo>
                    <a:lnTo>
                      <a:pt x="1189" y="196"/>
                    </a:lnTo>
                    <a:lnTo>
                      <a:pt x="1193" y="198"/>
                    </a:lnTo>
                    <a:lnTo>
                      <a:pt x="1193" y="198"/>
                    </a:lnTo>
                    <a:lnTo>
                      <a:pt x="1194" y="196"/>
                    </a:lnTo>
                    <a:lnTo>
                      <a:pt x="1196" y="196"/>
                    </a:lnTo>
                    <a:lnTo>
                      <a:pt x="1201" y="198"/>
                    </a:lnTo>
                    <a:lnTo>
                      <a:pt x="1201" y="198"/>
                    </a:lnTo>
                    <a:lnTo>
                      <a:pt x="1200" y="196"/>
                    </a:lnTo>
                    <a:lnTo>
                      <a:pt x="1201" y="196"/>
                    </a:lnTo>
                    <a:lnTo>
                      <a:pt x="1203" y="195"/>
                    </a:lnTo>
                    <a:lnTo>
                      <a:pt x="1201" y="194"/>
                    </a:lnTo>
                    <a:lnTo>
                      <a:pt x="1201" y="194"/>
                    </a:lnTo>
                    <a:lnTo>
                      <a:pt x="1204" y="193"/>
                    </a:lnTo>
                    <a:lnTo>
                      <a:pt x="1206" y="193"/>
                    </a:lnTo>
                    <a:lnTo>
                      <a:pt x="1206" y="193"/>
                    </a:lnTo>
                    <a:lnTo>
                      <a:pt x="1206" y="194"/>
                    </a:lnTo>
                    <a:lnTo>
                      <a:pt x="1205" y="194"/>
                    </a:lnTo>
                    <a:lnTo>
                      <a:pt x="1205" y="194"/>
                    </a:lnTo>
                    <a:lnTo>
                      <a:pt x="1206" y="195"/>
                    </a:lnTo>
                    <a:lnTo>
                      <a:pt x="1206" y="195"/>
                    </a:lnTo>
                    <a:lnTo>
                      <a:pt x="1205" y="196"/>
                    </a:lnTo>
                    <a:lnTo>
                      <a:pt x="1204" y="196"/>
                    </a:lnTo>
                    <a:lnTo>
                      <a:pt x="1204" y="195"/>
                    </a:lnTo>
                    <a:lnTo>
                      <a:pt x="1203" y="196"/>
                    </a:lnTo>
                    <a:lnTo>
                      <a:pt x="1203" y="196"/>
                    </a:lnTo>
                    <a:lnTo>
                      <a:pt x="1204" y="198"/>
                    </a:lnTo>
                    <a:lnTo>
                      <a:pt x="1204" y="199"/>
                    </a:lnTo>
                    <a:lnTo>
                      <a:pt x="1204" y="199"/>
                    </a:lnTo>
                    <a:lnTo>
                      <a:pt x="1206" y="196"/>
                    </a:lnTo>
                    <a:lnTo>
                      <a:pt x="1209" y="196"/>
                    </a:lnTo>
                    <a:lnTo>
                      <a:pt x="1210" y="199"/>
                    </a:lnTo>
                    <a:lnTo>
                      <a:pt x="1210" y="199"/>
                    </a:lnTo>
                    <a:lnTo>
                      <a:pt x="1211" y="198"/>
                    </a:lnTo>
                    <a:lnTo>
                      <a:pt x="1211" y="198"/>
                    </a:lnTo>
                    <a:lnTo>
                      <a:pt x="1215" y="196"/>
                    </a:lnTo>
                    <a:lnTo>
                      <a:pt x="1224" y="196"/>
                    </a:lnTo>
                    <a:lnTo>
                      <a:pt x="1224" y="196"/>
                    </a:lnTo>
                    <a:lnTo>
                      <a:pt x="1224" y="195"/>
                    </a:lnTo>
                    <a:lnTo>
                      <a:pt x="1224" y="195"/>
                    </a:lnTo>
                    <a:lnTo>
                      <a:pt x="1221" y="194"/>
                    </a:lnTo>
                    <a:lnTo>
                      <a:pt x="1221" y="194"/>
                    </a:lnTo>
                    <a:lnTo>
                      <a:pt x="1225" y="193"/>
                    </a:lnTo>
                    <a:lnTo>
                      <a:pt x="1229" y="191"/>
                    </a:lnTo>
                    <a:lnTo>
                      <a:pt x="1233" y="191"/>
                    </a:lnTo>
                    <a:lnTo>
                      <a:pt x="1235" y="190"/>
                    </a:lnTo>
                    <a:lnTo>
                      <a:pt x="1235" y="190"/>
                    </a:lnTo>
                    <a:lnTo>
                      <a:pt x="1236" y="191"/>
                    </a:lnTo>
                    <a:lnTo>
                      <a:pt x="1236" y="191"/>
                    </a:lnTo>
                    <a:lnTo>
                      <a:pt x="1236" y="193"/>
                    </a:lnTo>
                    <a:lnTo>
                      <a:pt x="1236" y="193"/>
                    </a:lnTo>
                    <a:lnTo>
                      <a:pt x="1236" y="193"/>
                    </a:lnTo>
                    <a:lnTo>
                      <a:pt x="1231" y="194"/>
                    </a:lnTo>
                    <a:lnTo>
                      <a:pt x="1225" y="194"/>
                    </a:lnTo>
                    <a:lnTo>
                      <a:pt x="1225" y="194"/>
                    </a:lnTo>
                    <a:lnTo>
                      <a:pt x="1225" y="195"/>
                    </a:lnTo>
                    <a:lnTo>
                      <a:pt x="1225" y="198"/>
                    </a:lnTo>
                    <a:lnTo>
                      <a:pt x="1225" y="198"/>
                    </a:lnTo>
                    <a:lnTo>
                      <a:pt x="1226" y="196"/>
                    </a:lnTo>
                    <a:lnTo>
                      <a:pt x="1228" y="198"/>
                    </a:lnTo>
                    <a:lnTo>
                      <a:pt x="1228" y="198"/>
                    </a:lnTo>
                    <a:lnTo>
                      <a:pt x="1229" y="196"/>
                    </a:lnTo>
                    <a:lnTo>
                      <a:pt x="1228" y="195"/>
                    </a:lnTo>
                    <a:lnTo>
                      <a:pt x="1228" y="195"/>
                    </a:lnTo>
                    <a:lnTo>
                      <a:pt x="1233" y="196"/>
                    </a:lnTo>
                    <a:lnTo>
                      <a:pt x="1236" y="195"/>
                    </a:lnTo>
                    <a:lnTo>
                      <a:pt x="1241" y="194"/>
                    </a:lnTo>
                    <a:lnTo>
                      <a:pt x="1244" y="191"/>
                    </a:lnTo>
                    <a:lnTo>
                      <a:pt x="1244" y="191"/>
                    </a:lnTo>
                    <a:lnTo>
                      <a:pt x="1245" y="194"/>
                    </a:lnTo>
                    <a:lnTo>
                      <a:pt x="1246" y="195"/>
                    </a:lnTo>
                    <a:lnTo>
                      <a:pt x="1249" y="195"/>
                    </a:lnTo>
                    <a:lnTo>
                      <a:pt x="1251" y="196"/>
                    </a:lnTo>
                    <a:lnTo>
                      <a:pt x="1251" y="196"/>
                    </a:lnTo>
                    <a:lnTo>
                      <a:pt x="1253" y="195"/>
                    </a:lnTo>
                    <a:lnTo>
                      <a:pt x="1255" y="195"/>
                    </a:lnTo>
                    <a:lnTo>
                      <a:pt x="1255" y="195"/>
                    </a:lnTo>
                    <a:lnTo>
                      <a:pt x="1255" y="195"/>
                    </a:lnTo>
                    <a:lnTo>
                      <a:pt x="1254" y="195"/>
                    </a:lnTo>
                    <a:lnTo>
                      <a:pt x="1251" y="195"/>
                    </a:lnTo>
                    <a:lnTo>
                      <a:pt x="1250" y="194"/>
                    </a:lnTo>
                    <a:lnTo>
                      <a:pt x="1250" y="194"/>
                    </a:lnTo>
                    <a:lnTo>
                      <a:pt x="1250" y="193"/>
                    </a:lnTo>
                    <a:lnTo>
                      <a:pt x="1251" y="191"/>
                    </a:lnTo>
                    <a:lnTo>
                      <a:pt x="1256" y="189"/>
                    </a:lnTo>
                    <a:lnTo>
                      <a:pt x="1256" y="189"/>
                    </a:lnTo>
                    <a:lnTo>
                      <a:pt x="1258" y="190"/>
                    </a:lnTo>
                    <a:lnTo>
                      <a:pt x="1256" y="190"/>
                    </a:lnTo>
                    <a:lnTo>
                      <a:pt x="1255" y="191"/>
                    </a:lnTo>
                    <a:lnTo>
                      <a:pt x="1254" y="193"/>
                    </a:lnTo>
                    <a:lnTo>
                      <a:pt x="1254" y="193"/>
                    </a:lnTo>
                    <a:lnTo>
                      <a:pt x="1256" y="194"/>
                    </a:lnTo>
                    <a:lnTo>
                      <a:pt x="1258" y="193"/>
                    </a:lnTo>
                    <a:lnTo>
                      <a:pt x="1260" y="191"/>
                    </a:lnTo>
                    <a:lnTo>
                      <a:pt x="1260" y="191"/>
                    </a:lnTo>
                    <a:lnTo>
                      <a:pt x="1259" y="190"/>
                    </a:lnTo>
                    <a:lnTo>
                      <a:pt x="1259" y="188"/>
                    </a:lnTo>
                    <a:lnTo>
                      <a:pt x="1259" y="188"/>
                    </a:lnTo>
                    <a:lnTo>
                      <a:pt x="1261" y="188"/>
                    </a:lnTo>
                    <a:lnTo>
                      <a:pt x="1263" y="188"/>
                    </a:lnTo>
                    <a:lnTo>
                      <a:pt x="1264" y="188"/>
                    </a:lnTo>
                    <a:lnTo>
                      <a:pt x="1264" y="188"/>
                    </a:lnTo>
                    <a:lnTo>
                      <a:pt x="1261" y="188"/>
                    </a:lnTo>
                    <a:lnTo>
                      <a:pt x="1260" y="188"/>
                    </a:lnTo>
                    <a:lnTo>
                      <a:pt x="1258" y="188"/>
                    </a:lnTo>
                    <a:lnTo>
                      <a:pt x="1255" y="186"/>
                    </a:lnTo>
                    <a:lnTo>
                      <a:pt x="1255" y="186"/>
                    </a:lnTo>
                    <a:lnTo>
                      <a:pt x="1250" y="189"/>
                    </a:lnTo>
                    <a:lnTo>
                      <a:pt x="1245" y="190"/>
                    </a:lnTo>
                    <a:lnTo>
                      <a:pt x="1245" y="190"/>
                    </a:lnTo>
                    <a:lnTo>
                      <a:pt x="1245" y="190"/>
                    </a:lnTo>
                    <a:lnTo>
                      <a:pt x="1246" y="189"/>
                    </a:lnTo>
                    <a:lnTo>
                      <a:pt x="1249" y="189"/>
                    </a:lnTo>
                    <a:lnTo>
                      <a:pt x="1249" y="189"/>
                    </a:lnTo>
                    <a:lnTo>
                      <a:pt x="1249" y="189"/>
                    </a:lnTo>
                    <a:lnTo>
                      <a:pt x="1248" y="188"/>
                    </a:lnTo>
                    <a:lnTo>
                      <a:pt x="1246" y="189"/>
                    </a:lnTo>
                    <a:lnTo>
                      <a:pt x="1246" y="189"/>
                    </a:lnTo>
                    <a:lnTo>
                      <a:pt x="1246" y="189"/>
                    </a:lnTo>
                    <a:lnTo>
                      <a:pt x="1246" y="186"/>
                    </a:lnTo>
                    <a:lnTo>
                      <a:pt x="1249" y="185"/>
                    </a:lnTo>
                    <a:lnTo>
                      <a:pt x="1256" y="185"/>
                    </a:lnTo>
                    <a:lnTo>
                      <a:pt x="1268" y="185"/>
                    </a:lnTo>
                    <a:lnTo>
                      <a:pt x="1276" y="184"/>
                    </a:lnTo>
                    <a:lnTo>
                      <a:pt x="1276" y="184"/>
                    </a:lnTo>
                    <a:lnTo>
                      <a:pt x="1275" y="183"/>
                    </a:lnTo>
                    <a:lnTo>
                      <a:pt x="1275" y="181"/>
                    </a:lnTo>
                    <a:lnTo>
                      <a:pt x="1275" y="181"/>
                    </a:lnTo>
                    <a:lnTo>
                      <a:pt x="1274" y="181"/>
                    </a:lnTo>
                    <a:lnTo>
                      <a:pt x="1273" y="181"/>
                    </a:lnTo>
                    <a:lnTo>
                      <a:pt x="1271" y="183"/>
                    </a:lnTo>
                    <a:lnTo>
                      <a:pt x="1270" y="181"/>
                    </a:lnTo>
                    <a:lnTo>
                      <a:pt x="1270" y="181"/>
                    </a:lnTo>
                    <a:lnTo>
                      <a:pt x="1271" y="180"/>
                    </a:lnTo>
                    <a:lnTo>
                      <a:pt x="1273" y="180"/>
                    </a:lnTo>
                    <a:lnTo>
                      <a:pt x="1275" y="180"/>
                    </a:lnTo>
                    <a:lnTo>
                      <a:pt x="1276" y="180"/>
                    </a:lnTo>
                    <a:lnTo>
                      <a:pt x="1276" y="180"/>
                    </a:lnTo>
                    <a:lnTo>
                      <a:pt x="1278" y="179"/>
                    </a:lnTo>
                    <a:lnTo>
                      <a:pt x="1279" y="178"/>
                    </a:lnTo>
                    <a:lnTo>
                      <a:pt x="1281" y="176"/>
                    </a:lnTo>
                    <a:lnTo>
                      <a:pt x="1284" y="178"/>
                    </a:lnTo>
                    <a:lnTo>
                      <a:pt x="1284" y="178"/>
                    </a:lnTo>
                    <a:lnTo>
                      <a:pt x="1281" y="179"/>
                    </a:lnTo>
                    <a:lnTo>
                      <a:pt x="1279" y="179"/>
                    </a:lnTo>
                    <a:lnTo>
                      <a:pt x="1279" y="179"/>
                    </a:lnTo>
                    <a:lnTo>
                      <a:pt x="1279" y="180"/>
                    </a:lnTo>
                    <a:lnTo>
                      <a:pt x="1278" y="181"/>
                    </a:lnTo>
                    <a:lnTo>
                      <a:pt x="1276" y="184"/>
                    </a:lnTo>
                    <a:lnTo>
                      <a:pt x="1276" y="184"/>
                    </a:lnTo>
                    <a:lnTo>
                      <a:pt x="1279" y="184"/>
                    </a:lnTo>
                    <a:lnTo>
                      <a:pt x="1281" y="185"/>
                    </a:lnTo>
                    <a:lnTo>
                      <a:pt x="1281" y="185"/>
                    </a:lnTo>
                    <a:lnTo>
                      <a:pt x="1275" y="186"/>
                    </a:lnTo>
                    <a:lnTo>
                      <a:pt x="1273" y="188"/>
                    </a:lnTo>
                    <a:lnTo>
                      <a:pt x="1268" y="189"/>
                    </a:lnTo>
                    <a:lnTo>
                      <a:pt x="1268" y="189"/>
                    </a:lnTo>
                    <a:lnTo>
                      <a:pt x="1269" y="190"/>
                    </a:lnTo>
                    <a:lnTo>
                      <a:pt x="1270" y="190"/>
                    </a:lnTo>
                    <a:lnTo>
                      <a:pt x="1273" y="193"/>
                    </a:lnTo>
                    <a:lnTo>
                      <a:pt x="1273" y="193"/>
                    </a:lnTo>
                    <a:lnTo>
                      <a:pt x="1271" y="190"/>
                    </a:lnTo>
                    <a:lnTo>
                      <a:pt x="1271" y="189"/>
                    </a:lnTo>
                    <a:lnTo>
                      <a:pt x="1274" y="188"/>
                    </a:lnTo>
                    <a:lnTo>
                      <a:pt x="1274" y="188"/>
                    </a:lnTo>
                    <a:lnTo>
                      <a:pt x="1280" y="188"/>
                    </a:lnTo>
                    <a:lnTo>
                      <a:pt x="1288" y="186"/>
                    </a:lnTo>
                    <a:lnTo>
                      <a:pt x="1288" y="186"/>
                    </a:lnTo>
                    <a:lnTo>
                      <a:pt x="1285" y="186"/>
                    </a:lnTo>
                    <a:lnTo>
                      <a:pt x="1286" y="185"/>
                    </a:lnTo>
                    <a:lnTo>
                      <a:pt x="1286" y="185"/>
                    </a:lnTo>
                    <a:lnTo>
                      <a:pt x="1280" y="184"/>
                    </a:lnTo>
                    <a:lnTo>
                      <a:pt x="1280" y="184"/>
                    </a:lnTo>
                    <a:lnTo>
                      <a:pt x="1281" y="183"/>
                    </a:lnTo>
                    <a:lnTo>
                      <a:pt x="1284" y="181"/>
                    </a:lnTo>
                    <a:lnTo>
                      <a:pt x="1284" y="181"/>
                    </a:lnTo>
                    <a:lnTo>
                      <a:pt x="1285" y="183"/>
                    </a:lnTo>
                    <a:lnTo>
                      <a:pt x="1284" y="184"/>
                    </a:lnTo>
                    <a:lnTo>
                      <a:pt x="1284" y="184"/>
                    </a:lnTo>
                    <a:lnTo>
                      <a:pt x="1285" y="184"/>
                    </a:lnTo>
                    <a:lnTo>
                      <a:pt x="1286" y="183"/>
                    </a:lnTo>
                    <a:lnTo>
                      <a:pt x="1288" y="181"/>
                    </a:lnTo>
                    <a:lnTo>
                      <a:pt x="1289" y="181"/>
                    </a:lnTo>
                    <a:lnTo>
                      <a:pt x="1289" y="181"/>
                    </a:lnTo>
                    <a:lnTo>
                      <a:pt x="1289" y="184"/>
                    </a:lnTo>
                    <a:lnTo>
                      <a:pt x="1289" y="185"/>
                    </a:lnTo>
                    <a:lnTo>
                      <a:pt x="1289" y="185"/>
                    </a:lnTo>
                    <a:lnTo>
                      <a:pt x="1293" y="184"/>
                    </a:lnTo>
                    <a:lnTo>
                      <a:pt x="1298" y="183"/>
                    </a:lnTo>
                    <a:lnTo>
                      <a:pt x="1303" y="183"/>
                    </a:lnTo>
                    <a:lnTo>
                      <a:pt x="1308" y="181"/>
                    </a:lnTo>
                    <a:lnTo>
                      <a:pt x="1308" y="181"/>
                    </a:lnTo>
                    <a:lnTo>
                      <a:pt x="1308" y="183"/>
                    </a:lnTo>
                    <a:lnTo>
                      <a:pt x="1309" y="183"/>
                    </a:lnTo>
                    <a:lnTo>
                      <a:pt x="1310" y="184"/>
                    </a:lnTo>
                    <a:lnTo>
                      <a:pt x="1310" y="184"/>
                    </a:lnTo>
                    <a:lnTo>
                      <a:pt x="1314" y="183"/>
                    </a:lnTo>
                    <a:lnTo>
                      <a:pt x="1315" y="183"/>
                    </a:lnTo>
                    <a:lnTo>
                      <a:pt x="1318" y="181"/>
                    </a:lnTo>
                    <a:lnTo>
                      <a:pt x="1318" y="181"/>
                    </a:lnTo>
                    <a:lnTo>
                      <a:pt x="1315" y="180"/>
                    </a:lnTo>
                    <a:lnTo>
                      <a:pt x="1314" y="179"/>
                    </a:lnTo>
                    <a:lnTo>
                      <a:pt x="1314" y="179"/>
                    </a:lnTo>
                    <a:lnTo>
                      <a:pt x="1319" y="178"/>
                    </a:lnTo>
                    <a:lnTo>
                      <a:pt x="1324" y="176"/>
                    </a:lnTo>
                    <a:lnTo>
                      <a:pt x="1324" y="176"/>
                    </a:lnTo>
                    <a:lnTo>
                      <a:pt x="1324" y="178"/>
                    </a:lnTo>
                    <a:lnTo>
                      <a:pt x="1323" y="180"/>
                    </a:lnTo>
                    <a:lnTo>
                      <a:pt x="1321" y="180"/>
                    </a:lnTo>
                    <a:lnTo>
                      <a:pt x="1319" y="180"/>
                    </a:lnTo>
                    <a:lnTo>
                      <a:pt x="1319" y="180"/>
                    </a:lnTo>
                    <a:lnTo>
                      <a:pt x="1319" y="180"/>
                    </a:lnTo>
                    <a:lnTo>
                      <a:pt x="1319" y="181"/>
                    </a:lnTo>
                    <a:lnTo>
                      <a:pt x="1319" y="183"/>
                    </a:lnTo>
                    <a:lnTo>
                      <a:pt x="1319" y="184"/>
                    </a:lnTo>
                    <a:lnTo>
                      <a:pt x="1319" y="184"/>
                    </a:lnTo>
                    <a:lnTo>
                      <a:pt x="1321" y="181"/>
                    </a:lnTo>
                    <a:lnTo>
                      <a:pt x="1324" y="181"/>
                    </a:lnTo>
                    <a:lnTo>
                      <a:pt x="1331" y="179"/>
                    </a:lnTo>
                    <a:lnTo>
                      <a:pt x="1331" y="179"/>
                    </a:lnTo>
                    <a:lnTo>
                      <a:pt x="1330" y="179"/>
                    </a:lnTo>
                    <a:lnTo>
                      <a:pt x="1329" y="179"/>
                    </a:lnTo>
                    <a:lnTo>
                      <a:pt x="1328" y="179"/>
                    </a:lnTo>
                    <a:lnTo>
                      <a:pt x="1326" y="179"/>
                    </a:lnTo>
                    <a:lnTo>
                      <a:pt x="1326" y="179"/>
                    </a:lnTo>
                    <a:lnTo>
                      <a:pt x="1326" y="178"/>
                    </a:lnTo>
                    <a:lnTo>
                      <a:pt x="1329" y="178"/>
                    </a:lnTo>
                    <a:lnTo>
                      <a:pt x="1330" y="178"/>
                    </a:lnTo>
                    <a:lnTo>
                      <a:pt x="1333" y="176"/>
                    </a:lnTo>
                    <a:lnTo>
                      <a:pt x="1333" y="176"/>
                    </a:lnTo>
                    <a:lnTo>
                      <a:pt x="1333" y="178"/>
                    </a:lnTo>
                    <a:lnTo>
                      <a:pt x="1334" y="179"/>
                    </a:lnTo>
                    <a:lnTo>
                      <a:pt x="1334" y="179"/>
                    </a:lnTo>
                    <a:lnTo>
                      <a:pt x="1335" y="178"/>
                    </a:lnTo>
                    <a:lnTo>
                      <a:pt x="1336" y="176"/>
                    </a:lnTo>
                    <a:lnTo>
                      <a:pt x="1339" y="176"/>
                    </a:lnTo>
                    <a:lnTo>
                      <a:pt x="1343" y="176"/>
                    </a:lnTo>
                    <a:lnTo>
                      <a:pt x="1346" y="176"/>
                    </a:lnTo>
                    <a:lnTo>
                      <a:pt x="1346" y="176"/>
                    </a:lnTo>
                    <a:lnTo>
                      <a:pt x="1346" y="178"/>
                    </a:lnTo>
                    <a:lnTo>
                      <a:pt x="1344" y="179"/>
                    </a:lnTo>
                    <a:lnTo>
                      <a:pt x="1341" y="179"/>
                    </a:lnTo>
                    <a:lnTo>
                      <a:pt x="1340" y="180"/>
                    </a:lnTo>
                    <a:lnTo>
                      <a:pt x="1340" y="180"/>
                    </a:lnTo>
                    <a:lnTo>
                      <a:pt x="1341" y="180"/>
                    </a:lnTo>
                    <a:lnTo>
                      <a:pt x="1343" y="180"/>
                    </a:lnTo>
                    <a:lnTo>
                      <a:pt x="1343" y="180"/>
                    </a:lnTo>
                    <a:lnTo>
                      <a:pt x="1344" y="180"/>
                    </a:lnTo>
                    <a:lnTo>
                      <a:pt x="1343" y="181"/>
                    </a:lnTo>
                    <a:lnTo>
                      <a:pt x="1343" y="181"/>
                    </a:lnTo>
                    <a:lnTo>
                      <a:pt x="1344" y="183"/>
                    </a:lnTo>
                    <a:lnTo>
                      <a:pt x="1344" y="183"/>
                    </a:lnTo>
                    <a:lnTo>
                      <a:pt x="1348" y="181"/>
                    </a:lnTo>
                    <a:lnTo>
                      <a:pt x="1349" y="181"/>
                    </a:lnTo>
                    <a:lnTo>
                      <a:pt x="1349" y="180"/>
                    </a:lnTo>
                    <a:lnTo>
                      <a:pt x="1349" y="180"/>
                    </a:lnTo>
                    <a:lnTo>
                      <a:pt x="1350" y="179"/>
                    </a:lnTo>
                    <a:lnTo>
                      <a:pt x="1351" y="180"/>
                    </a:lnTo>
                    <a:lnTo>
                      <a:pt x="1354" y="180"/>
                    </a:lnTo>
                    <a:lnTo>
                      <a:pt x="1355" y="180"/>
                    </a:lnTo>
                    <a:lnTo>
                      <a:pt x="1355" y="180"/>
                    </a:lnTo>
                    <a:lnTo>
                      <a:pt x="1355" y="181"/>
                    </a:lnTo>
                    <a:lnTo>
                      <a:pt x="1354" y="181"/>
                    </a:lnTo>
                    <a:lnTo>
                      <a:pt x="1353" y="181"/>
                    </a:lnTo>
                    <a:lnTo>
                      <a:pt x="1353" y="181"/>
                    </a:lnTo>
                    <a:lnTo>
                      <a:pt x="1353" y="183"/>
                    </a:lnTo>
                    <a:lnTo>
                      <a:pt x="1354" y="183"/>
                    </a:lnTo>
                    <a:lnTo>
                      <a:pt x="1358" y="181"/>
                    </a:lnTo>
                    <a:lnTo>
                      <a:pt x="1360" y="181"/>
                    </a:lnTo>
                    <a:lnTo>
                      <a:pt x="1361" y="181"/>
                    </a:lnTo>
                    <a:lnTo>
                      <a:pt x="1361" y="183"/>
                    </a:lnTo>
                    <a:lnTo>
                      <a:pt x="1366" y="180"/>
                    </a:lnTo>
                    <a:lnTo>
                      <a:pt x="1366" y="180"/>
                    </a:lnTo>
                    <a:lnTo>
                      <a:pt x="1365" y="179"/>
                    </a:lnTo>
                    <a:lnTo>
                      <a:pt x="1364" y="179"/>
                    </a:lnTo>
                    <a:lnTo>
                      <a:pt x="1364" y="179"/>
                    </a:lnTo>
                    <a:lnTo>
                      <a:pt x="1365" y="178"/>
                    </a:lnTo>
                    <a:lnTo>
                      <a:pt x="1366" y="179"/>
                    </a:lnTo>
                    <a:lnTo>
                      <a:pt x="1368" y="180"/>
                    </a:lnTo>
                    <a:lnTo>
                      <a:pt x="1368" y="180"/>
                    </a:lnTo>
                    <a:lnTo>
                      <a:pt x="1371" y="179"/>
                    </a:lnTo>
                    <a:lnTo>
                      <a:pt x="1375" y="179"/>
                    </a:lnTo>
                    <a:lnTo>
                      <a:pt x="1384" y="181"/>
                    </a:lnTo>
                    <a:lnTo>
                      <a:pt x="1384" y="181"/>
                    </a:lnTo>
                    <a:lnTo>
                      <a:pt x="1388" y="180"/>
                    </a:lnTo>
                    <a:lnTo>
                      <a:pt x="1393" y="180"/>
                    </a:lnTo>
                    <a:lnTo>
                      <a:pt x="1398" y="180"/>
                    </a:lnTo>
                    <a:lnTo>
                      <a:pt x="1403" y="180"/>
                    </a:lnTo>
                    <a:lnTo>
                      <a:pt x="1403" y="180"/>
                    </a:lnTo>
                    <a:lnTo>
                      <a:pt x="1403" y="179"/>
                    </a:lnTo>
                    <a:lnTo>
                      <a:pt x="1401" y="179"/>
                    </a:lnTo>
                    <a:lnTo>
                      <a:pt x="1398" y="179"/>
                    </a:lnTo>
                    <a:lnTo>
                      <a:pt x="1398" y="179"/>
                    </a:lnTo>
                    <a:lnTo>
                      <a:pt x="1400" y="178"/>
                    </a:lnTo>
                    <a:lnTo>
                      <a:pt x="1403" y="176"/>
                    </a:lnTo>
                    <a:lnTo>
                      <a:pt x="1409" y="176"/>
                    </a:lnTo>
                    <a:lnTo>
                      <a:pt x="1409" y="176"/>
                    </a:lnTo>
                    <a:lnTo>
                      <a:pt x="1409" y="178"/>
                    </a:lnTo>
                    <a:lnTo>
                      <a:pt x="1408" y="178"/>
                    </a:lnTo>
                    <a:lnTo>
                      <a:pt x="1406" y="178"/>
                    </a:lnTo>
                    <a:lnTo>
                      <a:pt x="1405" y="179"/>
                    </a:lnTo>
                    <a:lnTo>
                      <a:pt x="1405" y="179"/>
                    </a:lnTo>
                    <a:lnTo>
                      <a:pt x="1408" y="180"/>
                    </a:lnTo>
                    <a:lnTo>
                      <a:pt x="1409" y="181"/>
                    </a:lnTo>
                    <a:lnTo>
                      <a:pt x="1409" y="181"/>
                    </a:lnTo>
                    <a:lnTo>
                      <a:pt x="1416" y="176"/>
                    </a:lnTo>
                    <a:lnTo>
                      <a:pt x="1416" y="176"/>
                    </a:lnTo>
                    <a:lnTo>
                      <a:pt x="1418" y="176"/>
                    </a:lnTo>
                    <a:lnTo>
                      <a:pt x="1419" y="178"/>
                    </a:lnTo>
                    <a:lnTo>
                      <a:pt x="1420" y="178"/>
                    </a:lnTo>
                    <a:lnTo>
                      <a:pt x="1421" y="179"/>
                    </a:lnTo>
                    <a:lnTo>
                      <a:pt x="1421" y="179"/>
                    </a:lnTo>
                    <a:lnTo>
                      <a:pt x="1425" y="179"/>
                    </a:lnTo>
                    <a:lnTo>
                      <a:pt x="1426" y="179"/>
                    </a:lnTo>
                    <a:lnTo>
                      <a:pt x="1428" y="179"/>
                    </a:lnTo>
                    <a:lnTo>
                      <a:pt x="1428" y="179"/>
                    </a:lnTo>
                    <a:lnTo>
                      <a:pt x="1431" y="178"/>
                    </a:lnTo>
                    <a:lnTo>
                      <a:pt x="1435" y="178"/>
                    </a:lnTo>
                    <a:lnTo>
                      <a:pt x="1443" y="178"/>
                    </a:lnTo>
                    <a:lnTo>
                      <a:pt x="1443" y="178"/>
                    </a:lnTo>
                    <a:lnTo>
                      <a:pt x="1444" y="179"/>
                    </a:lnTo>
                    <a:lnTo>
                      <a:pt x="1443" y="180"/>
                    </a:lnTo>
                    <a:lnTo>
                      <a:pt x="1443" y="181"/>
                    </a:lnTo>
                    <a:lnTo>
                      <a:pt x="1443" y="181"/>
                    </a:lnTo>
                    <a:lnTo>
                      <a:pt x="1443" y="181"/>
                    </a:lnTo>
                    <a:lnTo>
                      <a:pt x="1445" y="181"/>
                    </a:lnTo>
                    <a:lnTo>
                      <a:pt x="1445" y="180"/>
                    </a:lnTo>
                    <a:lnTo>
                      <a:pt x="1444" y="179"/>
                    </a:lnTo>
                    <a:lnTo>
                      <a:pt x="1445" y="178"/>
                    </a:lnTo>
                    <a:lnTo>
                      <a:pt x="1445" y="178"/>
                    </a:lnTo>
                    <a:lnTo>
                      <a:pt x="1448" y="178"/>
                    </a:lnTo>
                    <a:lnTo>
                      <a:pt x="1449" y="179"/>
                    </a:lnTo>
                    <a:lnTo>
                      <a:pt x="1450" y="181"/>
                    </a:lnTo>
                    <a:lnTo>
                      <a:pt x="1450" y="181"/>
                    </a:lnTo>
                    <a:lnTo>
                      <a:pt x="1454" y="181"/>
                    </a:lnTo>
                    <a:lnTo>
                      <a:pt x="1456" y="181"/>
                    </a:lnTo>
                    <a:lnTo>
                      <a:pt x="1456" y="181"/>
                    </a:lnTo>
                    <a:lnTo>
                      <a:pt x="1456" y="184"/>
                    </a:lnTo>
                    <a:lnTo>
                      <a:pt x="1459" y="185"/>
                    </a:lnTo>
                    <a:lnTo>
                      <a:pt x="1459" y="185"/>
                    </a:lnTo>
                    <a:lnTo>
                      <a:pt x="1459" y="184"/>
                    </a:lnTo>
                    <a:lnTo>
                      <a:pt x="1460" y="184"/>
                    </a:lnTo>
                    <a:lnTo>
                      <a:pt x="1460" y="184"/>
                    </a:lnTo>
                    <a:lnTo>
                      <a:pt x="1461" y="183"/>
                    </a:lnTo>
                    <a:lnTo>
                      <a:pt x="1460" y="183"/>
                    </a:lnTo>
                    <a:lnTo>
                      <a:pt x="1459" y="183"/>
                    </a:lnTo>
                    <a:lnTo>
                      <a:pt x="1458" y="183"/>
                    </a:lnTo>
                    <a:lnTo>
                      <a:pt x="1458" y="183"/>
                    </a:lnTo>
                    <a:lnTo>
                      <a:pt x="1459" y="181"/>
                    </a:lnTo>
                    <a:lnTo>
                      <a:pt x="1460" y="181"/>
                    </a:lnTo>
                    <a:lnTo>
                      <a:pt x="1464" y="183"/>
                    </a:lnTo>
                    <a:lnTo>
                      <a:pt x="1464" y="183"/>
                    </a:lnTo>
                    <a:lnTo>
                      <a:pt x="1464" y="181"/>
                    </a:lnTo>
                    <a:lnTo>
                      <a:pt x="1463" y="181"/>
                    </a:lnTo>
                    <a:lnTo>
                      <a:pt x="1460" y="181"/>
                    </a:lnTo>
                    <a:lnTo>
                      <a:pt x="1460" y="181"/>
                    </a:lnTo>
                    <a:lnTo>
                      <a:pt x="1461" y="178"/>
                    </a:lnTo>
                    <a:lnTo>
                      <a:pt x="1461" y="178"/>
                    </a:lnTo>
                    <a:lnTo>
                      <a:pt x="1464" y="179"/>
                    </a:lnTo>
                    <a:lnTo>
                      <a:pt x="1465" y="178"/>
                    </a:lnTo>
                    <a:lnTo>
                      <a:pt x="1465" y="178"/>
                    </a:lnTo>
                    <a:lnTo>
                      <a:pt x="1466" y="178"/>
                    </a:lnTo>
                    <a:lnTo>
                      <a:pt x="1465" y="179"/>
                    </a:lnTo>
                    <a:lnTo>
                      <a:pt x="1465" y="179"/>
                    </a:lnTo>
                    <a:lnTo>
                      <a:pt x="1464" y="180"/>
                    </a:lnTo>
                    <a:lnTo>
                      <a:pt x="1464" y="180"/>
                    </a:lnTo>
                    <a:lnTo>
                      <a:pt x="1465" y="180"/>
                    </a:lnTo>
                    <a:lnTo>
                      <a:pt x="1466" y="180"/>
                    </a:lnTo>
                    <a:lnTo>
                      <a:pt x="1468" y="178"/>
                    </a:lnTo>
                    <a:lnTo>
                      <a:pt x="1468" y="178"/>
                    </a:lnTo>
                    <a:lnTo>
                      <a:pt x="1473" y="178"/>
                    </a:lnTo>
                    <a:lnTo>
                      <a:pt x="1478" y="178"/>
                    </a:lnTo>
                    <a:lnTo>
                      <a:pt x="1478" y="178"/>
                    </a:lnTo>
                    <a:lnTo>
                      <a:pt x="1476" y="180"/>
                    </a:lnTo>
                    <a:lnTo>
                      <a:pt x="1475" y="181"/>
                    </a:lnTo>
                    <a:lnTo>
                      <a:pt x="1475" y="181"/>
                    </a:lnTo>
                    <a:lnTo>
                      <a:pt x="1479" y="184"/>
                    </a:lnTo>
                    <a:lnTo>
                      <a:pt x="1481" y="185"/>
                    </a:lnTo>
                    <a:lnTo>
                      <a:pt x="1484" y="185"/>
                    </a:lnTo>
                    <a:lnTo>
                      <a:pt x="1484" y="185"/>
                    </a:lnTo>
                    <a:lnTo>
                      <a:pt x="1488" y="188"/>
                    </a:lnTo>
                    <a:lnTo>
                      <a:pt x="1493" y="189"/>
                    </a:lnTo>
                    <a:lnTo>
                      <a:pt x="1493" y="189"/>
                    </a:lnTo>
                    <a:lnTo>
                      <a:pt x="1490" y="188"/>
                    </a:lnTo>
                    <a:lnTo>
                      <a:pt x="1490" y="188"/>
                    </a:lnTo>
                    <a:lnTo>
                      <a:pt x="1489" y="186"/>
                    </a:lnTo>
                    <a:lnTo>
                      <a:pt x="1489" y="186"/>
                    </a:lnTo>
                    <a:lnTo>
                      <a:pt x="1493" y="185"/>
                    </a:lnTo>
                    <a:lnTo>
                      <a:pt x="1495" y="186"/>
                    </a:lnTo>
                    <a:lnTo>
                      <a:pt x="1495" y="186"/>
                    </a:lnTo>
                    <a:lnTo>
                      <a:pt x="1496" y="185"/>
                    </a:lnTo>
                    <a:lnTo>
                      <a:pt x="1496" y="185"/>
                    </a:lnTo>
                    <a:lnTo>
                      <a:pt x="1496" y="184"/>
                    </a:lnTo>
                    <a:lnTo>
                      <a:pt x="1496" y="184"/>
                    </a:lnTo>
                    <a:lnTo>
                      <a:pt x="1496" y="184"/>
                    </a:lnTo>
                    <a:lnTo>
                      <a:pt x="1493" y="183"/>
                    </a:lnTo>
                    <a:lnTo>
                      <a:pt x="1490" y="183"/>
                    </a:lnTo>
                    <a:lnTo>
                      <a:pt x="1489" y="184"/>
                    </a:lnTo>
                    <a:lnTo>
                      <a:pt x="1489" y="184"/>
                    </a:lnTo>
                    <a:lnTo>
                      <a:pt x="1489" y="181"/>
                    </a:lnTo>
                    <a:lnTo>
                      <a:pt x="1490" y="180"/>
                    </a:lnTo>
                    <a:lnTo>
                      <a:pt x="1490" y="180"/>
                    </a:lnTo>
                    <a:lnTo>
                      <a:pt x="1491" y="180"/>
                    </a:lnTo>
                    <a:lnTo>
                      <a:pt x="1491" y="181"/>
                    </a:lnTo>
                    <a:lnTo>
                      <a:pt x="1493" y="181"/>
                    </a:lnTo>
                    <a:lnTo>
                      <a:pt x="1495" y="180"/>
                    </a:lnTo>
                    <a:lnTo>
                      <a:pt x="1495" y="180"/>
                    </a:lnTo>
                    <a:lnTo>
                      <a:pt x="1495" y="181"/>
                    </a:lnTo>
                    <a:lnTo>
                      <a:pt x="1495" y="181"/>
                    </a:lnTo>
                    <a:lnTo>
                      <a:pt x="1495" y="183"/>
                    </a:lnTo>
                    <a:lnTo>
                      <a:pt x="1495" y="183"/>
                    </a:lnTo>
                    <a:lnTo>
                      <a:pt x="1495" y="183"/>
                    </a:lnTo>
                    <a:lnTo>
                      <a:pt x="1496" y="181"/>
                    </a:lnTo>
                    <a:lnTo>
                      <a:pt x="1498" y="180"/>
                    </a:lnTo>
                    <a:lnTo>
                      <a:pt x="1501" y="181"/>
                    </a:lnTo>
                    <a:lnTo>
                      <a:pt x="1501" y="181"/>
                    </a:lnTo>
                    <a:lnTo>
                      <a:pt x="1503" y="180"/>
                    </a:lnTo>
                    <a:lnTo>
                      <a:pt x="1501" y="180"/>
                    </a:lnTo>
                    <a:lnTo>
                      <a:pt x="1499" y="180"/>
                    </a:lnTo>
                    <a:lnTo>
                      <a:pt x="1499" y="180"/>
                    </a:lnTo>
                    <a:lnTo>
                      <a:pt x="1503" y="179"/>
                    </a:lnTo>
                    <a:lnTo>
                      <a:pt x="1503" y="179"/>
                    </a:lnTo>
                    <a:lnTo>
                      <a:pt x="1505" y="180"/>
                    </a:lnTo>
                    <a:lnTo>
                      <a:pt x="1506" y="181"/>
                    </a:lnTo>
                    <a:lnTo>
                      <a:pt x="1506" y="181"/>
                    </a:lnTo>
                    <a:lnTo>
                      <a:pt x="1506" y="181"/>
                    </a:lnTo>
                    <a:lnTo>
                      <a:pt x="1509" y="181"/>
                    </a:lnTo>
                    <a:lnTo>
                      <a:pt x="1510" y="181"/>
                    </a:lnTo>
                    <a:lnTo>
                      <a:pt x="1510" y="183"/>
                    </a:lnTo>
                    <a:lnTo>
                      <a:pt x="1510" y="183"/>
                    </a:lnTo>
                    <a:lnTo>
                      <a:pt x="1513" y="183"/>
                    </a:lnTo>
                    <a:lnTo>
                      <a:pt x="1514" y="181"/>
                    </a:lnTo>
                    <a:lnTo>
                      <a:pt x="1515" y="180"/>
                    </a:lnTo>
                    <a:lnTo>
                      <a:pt x="1518" y="180"/>
                    </a:lnTo>
                    <a:lnTo>
                      <a:pt x="1518" y="180"/>
                    </a:lnTo>
                    <a:lnTo>
                      <a:pt x="1516" y="181"/>
                    </a:lnTo>
                    <a:lnTo>
                      <a:pt x="1515" y="181"/>
                    </a:lnTo>
                    <a:lnTo>
                      <a:pt x="1515" y="181"/>
                    </a:lnTo>
                    <a:lnTo>
                      <a:pt x="1521" y="184"/>
                    </a:lnTo>
                    <a:lnTo>
                      <a:pt x="1524" y="184"/>
                    </a:lnTo>
                    <a:lnTo>
                      <a:pt x="1526" y="183"/>
                    </a:lnTo>
                    <a:lnTo>
                      <a:pt x="1526" y="183"/>
                    </a:lnTo>
                    <a:lnTo>
                      <a:pt x="1529" y="183"/>
                    </a:lnTo>
                    <a:lnTo>
                      <a:pt x="1530" y="184"/>
                    </a:lnTo>
                    <a:lnTo>
                      <a:pt x="1529" y="184"/>
                    </a:lnTo>
                    <a:lnTo>
                      <a:pt x="1529" y="184"/>
                    </a:lnTo>
                    <a:lnTo>
                      <a:pt x="1533" y="184"/>
                    </a:lnTo>
                    <a:lnTo>
                      <a:pt x="1538" y="183"/>
                    </a:lnTo>
                    <a:lnTo>
                      <a:pt x="1541" y="180"/>
                    </a:lnTo>
                    <a:lnTo>
                      <a:pt x="1545" y="176"/>
                    </a:lnTo>
                    <a:lnTo>
                      <a:pt x="1545" y="176"/>
                    </a:lnTo>
                    <a:lnTo>
                      <a:pt x="1546" y="176"/>
                    </a:lnTo>
                    <a:lnTo>
                      <a:pt x="1549" y="176"/>
                    </a:lnTo>
                    <a:lnTo>
                      <a:pt x="1549" y="176"/>
                    </a:lnTo>
                    <a:lnTo>
                      <a:pt x="1550" y="178"/>
                    </a:lnTo>
                    <a:lnTo>
                      <a:pt x="1549" y="179"/>
                    </a:lnTo>
                    <a:lnTo>
                      <a:pt x="1549" y="180"/>
                    </a:lnTo>
                    <a:lnTo>
                      <a:pt x="1550" y="181"/>
                    </a:lnTo>
                    <a:lnTo>
                      <a:pt x="1550" y="181"/>
                    </a:lnTo>
                    <a:lnTo>
                      <a:pt x="1548" y="181"/>
                    </a:lnTo>
                    <a:lnTo>
                      <a:pt x="1545" y="180"/>
                    </a:lnTo>
                    <a:lnTo>
                      <a:pt x="1545" y="180"/>
                    </a:lnTo>
                    <a:lnTo>
                      <a:pt x="1543" y="183"/>
                    </a:lnTo>
                    <a:lnTo>
                      <a:pt x="1543" y="184"/>
                    </a:lnTo>
                    <a:lnTo>
                      <a:pt x="1543" y="185"/>
                    </a:lnTo>
                    <a:lnTo>
                      <a:pt x="1543" y="185"/>
                    </a:lnTo>
                    <a:lnTo>
                      <a:pt x="1544" y="184"/>
                    </a:lnTo>
                    <a:lnTo>
                      <a:pt x="1543" y="184"/>
                    </a:lnTo>
                    <a:lnTo>
                      <a:pt x="1543" y="184"/>
                    </a:lnTo>
                    <a:lnTo>
                      <a:pt x="1546" y="183"/>
                    </a:lnTo>
                    <a:lnTo>
                      <a:pt x="1549" y="184"/>
                    </a:lnTo>
                    <a:lnTo>
                      <a:pt x="1549" y="184"/>
                    </a:lnTo>
                    <a:lnTo>
                      <a:pt x="1549" y="184"/>
                    </a:lnTo>
                    <a:lnTo>
                      <a:pt x="1548" y="184"/>
                    </a:lnTo>
                    <a:lnTo>
                      <a:pt x="1546" y="184"/>
                    </a:lnTo>
                    <a:lnTo>
                      <a:pt x="1546" y="185"/>
                    </a:lnTo>
                    <a:lnTo>
                      <a:pt x="1546" y="185"/>
                    </a:lnTo>
                    <a:lnTo>
                      <a:pt x="1548" y="185"/>
                    </a:lnTo>
                    <a:lnTo>
                      <a:pt x="1549" y="185"/>
                    </a:lnTo>
                    <a:lnTo>
                      <a:pt x="1550" y="185"/>
                    </a:lnTo>
                    <a:lnTo>
                      <a:pt x="1551" y="186"/>
                    </a:lnTo>
                    <a:lnTo>
                      <a:pt x="1551" y="186"/>
                    </a:lnTo>
                    <a:lnTo>
                      <a:pt x="1551" y="185"/>
                    </a:lnTo>
                    <a:lnTo>
                      <a:pt x="1553" y="184"/>
                    </a:lnTo>
                    <a:lnTo>
                      <a:pt x="1556" y="184"/>
                    </a:lnTo>
                    <a:lnTo>
                      <a:pt x="1564" y="188"/>
                    </a:lnTo>
                    <a:lnTo>
                      <a:pt x="1564" y="188"/>
                    </a:lnTo>
                    <a:lnTo>
                      <a:pt x="1566" y="185"/>
                    </a:lnTo>
                    <a:lnTo>
                      <a:pt x="1566" y="184"/>
                    </a:lnTo>
                    <a:lnTo>
                      <a:pt x="1564" y="183"/>
                    </a:lnTo>
                    <a:lnTo>
                      <a:pt x="1564" y="183"/>
                    </a:lnTo>
                    <a:lnTo>
                      <a:pt x="1564" y="184"/>
                    </a:lnTo>
                    <a:lnTo>
                      <a:pt x="1564" y="184"/>
                    </a:lnTo>
                    <a:lnTo>
                      <a:pt x="1560" y="184"/>
                    </a:lnTo>
                    <a:lnTo>
                      <a:pt x="1560" y="184"/>
                    </a:lnTo>
                    <a:lnTo>
                      <a:pt x="1560" y="183"/>
                    </a:lnTo>
                    <a:lnTo>
                      <a:pt x="1563" y="184"/>
                    </a:lnTo>
                    <a:lnTo>
                      <a:pt x="1563" y="184"/>
                    </a:lnTo>
                    <a:lnTo>
                      <a:pt x="1560" y="183"/>
                    </a:lnTo>
                    <a:lnTo>
                      <a:pt x="1558" y="181"/>
                    </a:lnTo>
                    <a:lnTo>
                      <a:pt x="1551" y="181"/>
                    </a:lnTo>
                    <a:lnTo>
                      <a:pt x="1551" y="181"/>
                    </a:lnTo>
                    <a:lnTo>
                      <a:pt x="1560" y="180"/>
                    </a:lnTo>
                    <a:lnTo>
                      <a:pt x="1570" y="180"/>
                    </a:lnTo>
                    <a:lnTo>
                      <a:pt x="1581" y="181"/>
                    </a:lnTo>
                    <a:lnTo>
                      <a:pt x="1591" y="181"/>
                    </a:lnTo>
                    <a:lnTo>
                      <a:pt x="1591" y="181"/>
                    </a:lnTo>
                    <a:lnTo>
                      <a:pt x="1591" y="183"/>
                    </a:lnTo>
                    <a:lnTo>
                      <a:pt x="1590" y="183"/>
                    </a:lnTo>
                    <a:lnTo>
                      <a:pt x="1590" y="183"/>
                    </a:lnTo>
                    <a:lnTo>
                      <a:pt x="1593" y="184"/>
                    </a:lnTo>
                    <a:lnTo>
                      <a:pt x="1595" y="183"/>
                    </a:lnTo>
                    <a:lnTo>
                      <a:pt x="1595" y="183"/>
                    </a:lnTo>
                    <a:lnTo>
                      <a:pt x="1596" y="184"/>
                    </a:lnTo>
                    <a:lnTo>
                      <a:pt x="1598" y="184"/>
                    </a:lnTo>
                    <a:lnTo>
                      <a:pt x="1599" y="184"/>
                    </a:lnTo>
                    <a:lnTo>
                      <a:pt x="1600" y="185"/>
                    </a:lnTo>
                    <a:lnTo>
                      <a:pt x="1600" y="185"/>
                    </a:lnTo>
                    <a:lnTo>
                      <a:pt x="1600" y="185"/>
                    </a:lnTo>
                    <a:lnTo>
                      <a:pt x="1599" y="186"/>
                    </a:lnTo>
                    <a:lnTo>
                      <a:pt x="1598" y="186"/>
                    </a:lnTo>
                    <a:lnTo>
                      <a:pt x="1599" y="188"/>
                    </a:lnTo>
                    <a:lnTo>
                      <a:pt x="1599" y="188"/>
                    </a:lnTo>
                    <a:lnTo>
                      <a:pt x="1601" y="186"/>
                    </a:lnTo>
                    <a:lnTo>
                      <a:pt x="1603" y="186"/>
                    </a:lnTo>
                    <a:lnTo>
                      <a:pt x="1608" y="188"/>
                    </a:lnTo>
                    <a:lnTo>
                      <a:pt x="1608" y="188"/>
                    </a:lnTo>
                    <a:lnTo>
                      <a:pt x="1611" y="186"/>
                    </a:lnTo>
                    <a:lnTo>
                      <a:pt x="1614" y="186"/>
                    </a:lnTo>
                    <a:lnTo>
                      <a:pt x="1616" y="188"/>
                    </a:lnTo>
                    <a:lnTo>
                      <a:pt x="1616" y="188"/>
                    </a:lnTo>
                    <a:lnTo>
                      <a:pt x="1618" y="186"/>
                    </a:lnTo>
                    <a:lnTo>
                      <a:pt x="1619" y="186"/>
                    </a:lnTo>
                    <a:lnTo>
                      <a:pt x="1621" y="186"/>
                    </a:lnTo>
                    <a:lnTo>
                      <a:pt x="1623" y="185"/>
                    </a:lnTo>
                    <a:lnTo>
                      <a:pt x="1623" y="185"/>
                    </a:lnTo>
                    <a:lnTo>
                      <a:pt x="1625" y="188"/>
                    </a:lnTo>
                    <a:lnTo>
                      <a:pt x="1629" y="189"/>
                    </a:lnTo>
                    <a:lnTo>
                      <a:pt x="1636" y="190"/>
                    </a:lnTo>
                    <a:lnTo>
                      <a:pt x="1645" y="191"/>
                    </a:lnTo>
                    <a:lnTo>
                      <a:pt x="1654" y="193"/>
                    </a:lnTo>
                    <a:lnTo>
                      <a:pt x="1654" y="193"/>
                    </a:lnTo>
                    <a:lnTo>
                      <a:pt x="1654" y="191"/>
                    </a:lnTo>
                    <a:lnTo>
                      <a:pt x="1655" y="191"/>
                    </a:lnTo>
                    <a:lnTo>
                      <a:pt x="1656" y="191"/>
                    </a:lnTo>
                    <a:lnTo>
                      <a:pt x="1658" y="193"/>
                    </a:lnTo>
                    <a:lnTo>
                      <a:pt x="1658" y="193"/>
                    </a:lnTo>
                    <a:lnTo>
                      <a:pt x="1660" y="191"/>
                    </a:lnTo>
                    <a:lnTo>
                      <a:pt x="1660" y="190"/>
                    </a:lnTo>
                    <a:lnTo>
                      <a:pt x="1660" y="190"/>
                    </a:lnTo>
                    <a:lnTo>
                      <a:pt x="1663" y="190"/>
                    </a:lnTo>
                    <a:lnTo>
                      <a:pt x="1663" y="190"/>
                    </a:lnTo>
                    <a:lnTo>
                      <a:pt x="1663" y="193"/>
                    </a:lnTo>
                    <a:lnTo>
                      <a:pt x="1660" y="194"/>
                    </a:lnTo>
                    <a:lnTo>
                      <a:pt x="1660" y="194"/>
                    </a:lnTo>
                    <a:lnTo>
                      <a:pt x="1663" y="194"/>
                    </a:lnTo>
                    <a:lnTo>
                      <a:pt x="1663" y="194"/>
                    </a:lnTo>
                    <a:lnTo>
                      <a:pt x="1664" y="193"/>
                    </a:lnTo>
                    <a:lnTo>
                      <a:pt x="1665" y="194"/>
                    </a:lnTo>
                    <a:lnTo>
                      <a:pt x="1665" y="194"/>
                    </a:lnTo>
                    <a:lnTo>
                      <a:pt x="1666" y="193"/>
                    </a:lnTo>
                    <a:lnTo>
                      <a:pt x="1668" y="191"/>
                    </a:lnTo>
                    <a:lnTo>
                      <a:pt x="1671" y="193"/>
                    </a:lnTo>
                    <a:lnTo>
                      <a:pt x="1671" y="193"/>
                    </a:lnTo>
                    <a:lnTo>
                      <a:pt x="1673" y="193"/>
                    </a:lnTo>
                    <a:lnTo>
                      <a:pt x="1671" y="194"/>
                    </a:lnTo>
                    <a:lnTo>
                      <a:pt x="1669" y="195"/>
                    </a:lnTo>
                    <a:lnTo>
                      <a:pt x="1669" y="195"/>
                    </a:lnTo>
                    <a:lnTo>
                      <a:pt x="1675" y="195"/>
                    </a:lnTo>
                    <a:lnTo>
                      <a:pt x="1680" y="195"/>
                    </a:lnTo>
                    <a:lnTo>
                      <a:pt x="1686" y="194"/>
                    </a:lnTo>
                    <a:lnTo>
                      <a:pt x="1690" y="193"/>
                    </a:lnTo>
                    <a:lnTo>
                      <a:pt x="1690" y="193"/>
                    </a:lnTo>
                    <a:lnTo>
                      <a:pt x="1694" y="193"/>
                    </a:lnTo>
                    <a:lnTo>
                      <a:pt x="1695" y="194"/>
                    </a:lnTo>
                    <a:lnTo>
                      <a:pt x="1695" y="194"/>
                    </a:lnTo>
                    <a:lnTo>
                      <a:pt x="1696" y="195"/>
                    </a:lnTo>
                    <a:lnTo>
                      <a:pt x="1695" y="195"/>
                    </a:lnTo>
                    <a:lnTo>
                      <a:pt x="1695" y="196"/>
                    </a:lnTo>
                    <a:lnTo>
                      <a:pt x="1695" y="198"/>
                    </a:lnTo>
                    <a:lnTo>
                      <a:pt x="1695" y="198"/>
                    </a:lnTo>
                    <a:lnTo>
                      <a:pt x="1698" y="196"/>
                    </a:lnTo>
                    <a:lnTo>
                      <a:pt x="1698" y="194"/>
                    </a:lnTo>
                    <a:lnTo>
                      <a:pt x="1698" y="194"/>
                    </a:lnTo>
                    <a:lnTo>
                      <a:pt x="1700" y="194"/>
                    </a:lnTo>
                    <a:lnTo>
                      <a:pt x="1703" y="194"/>
                    </a:lnTo>
                    <a:lnTo>
                      <a:pt x="1703" y="194"/>
                    </a:lnTo>
                    <a:lnTo>
                      <a:pt x="1703" y="195"/>
                    </a:lnTo>
                    <a:lnTo>
                      <a:pt x="1701" y="196"/>
                    </a:lnTo>
                    <a:lnTo>
                      <a:pt x="1699" y="198"/>
                    </a:lnTo>
                    <a:lnTo>
                      <a:pt x="1696" y="198"/>
                    </a:lnTo>
                    <a:lnTo>
                      <a:pt x="1696" y="198"/>
                    </a:lnTo>
                    <a:lnTo>
                      <a:pt x="1698" y="199"/>
                    </a:lnTo>
                    <a:lnTo>
                      <a:pt x="1696" y="199"/>
                    </a:lnTo>
                    <a:lnTo>
                      <a:pt x="1696" y="199"/>
                    </a:lnTo>
                    <a:lnTo>
                      <a:pt x="1700" y="201"/>
                    </a:lnTo>
                    <a:lnTo>
                      <a:pt x="1704" y="203"/>
                    </a:lnTo>
                    <a:lnTo>
                      <a:pt x="1709" y="203"/>
                    </a:lnTo>
                    <a:lnTo>
                      <a:pt x="1714" y="201"/>
                    </a:lnTo>
                    <a:lnTo>
                      <a:pt x="1714" y="201"/>
                    </a:lnTo>
                    <a:lnTo>
                      <a:pt x="1714" y="203"/>
                    </a:lnTo>
                    <a:lnTo>
                      <a:pt x="1714" y="204"/>
                    </a:lnTo>
                    <a:lnTo>
                      <a:pt x="1713" y="204"/>
                    </a:lnTo>
                    <a:lnTo>
                      <a:pt x="1714" y="205"/>
                    </a:lnTo>
                    <a:lnTo>
                      <a:pt x="1714" y="205"/>
                    </a:lnTo>
                    <a:lnTo>
                      <a:pt x="1716" y="204"/>
                    </a:lnTo>
                    <a:lnTo>
                      <a:pt x="1719" y="205"/>
                    </a:lnTo>
                    <a:lnTo>
                      <a:pt x="1726" y="208"/>
                    </a:lnTo>
                    <a:lnTo>
                      <a:pt x="1726" y="208"/>
                    </a:lnTo>
                    <a:lnTo>
                      <a:pt x="1728" y="206"/>
                    </a:lnTo>
                    <a:lnTo>
                      <a:pt x="1729" y="205"/>
                    </a:lnTo>
                    <a:lnTo>
                      <a:pt x="1729" y="205"/>
                    </a:lnTo>
                    <a:lnTo>
                      <a:pt x="1728" y="206"/>
                    </a:lnTo>
                    <a:lnTo>
                      <a:pt x="1729" y="208"/>
                    </a:lnTo>
                    <a:lnTo>
                      <a:pt x="1729" y="208"/>
                    </a:lnTo>
                    <a:lnTo>
                      <a:pt x="1730" y="208"/>
                    </a:lnTo>
                    <a:lnTo>
                      <a:pt x="1731" y="206"/>
                    </a:lnTo>
                    <a:lnTo>
                      <a:pt x="1731" y="206"/>
                    </a:lnTo>
                    <a:lnTo>
                      <a:pt x="1731" y="208"/>
                    </a:lnTo>
                    <a:lnTo>
                      <a:pt x="1731" y="208"/>
                    </a:lnTo>
                    <a:lnTo>
                      <a:pt x="1731" y="208"/>
                    </a:lnTo>
                    <a:lnTo>
                      <a:pt x="1733" y="209"/>
                    </a:lnTo>
                    <a:lnTo>
                      <a:pt x="1735" y="209"/>
                    </a:lnTo>
                    <a:lnTo>
                      <a:pt x="1736" y="209"/>
                    </a:lnTo>
                    <a:lnTo>
                      <a:pt x="1736" y="208"/>
                    </a:lnTo>
                    <a:lnTo>
                      <a:pt x="1736" y="208"/>
                    </a:lnTo>
                    <a:lnTo>
                      <a:pt x="1739" y="208"/>
                    </a:lnTo>
                    <a:lnTo>
                      <a:pt x="1739" y="208"/>
                    </a:lnTo>
                    <a:lnTo>
                      <a:pt x="1738" y="209"/>
                    </a:lnTo>
                    <a:lnTo>
                      <a:pt x="1736" y="209"/>
                    </a:lnTo>
                    <a:lnTo>
                      <a:pt x="1736" y="209"/>
                    </a:lnTo>
                    <a:lnTo>
                      <a:pt x="1746" y="213"/>
                    </a:lnTo>
                    <a:lnTo>
                      <a:pt x="1751" y="214"/>
                    </a:lnTo>
                    <a:lnTo>
                      <a:pt x="1755" y="213"/>
                    </a:lnTo>
                    <a:lnTo>
                      <a:pt x="1755" y="213"/>
                    </a:lnTo>
                    <a:lnTo>
                      <a:pt x="1759" y="215"/>
                    </a:lnTo>
                    <a:lnTo>
                      <a:pt x="1760" y="215"/>
                    </a:lnTo>
                    <a:lnTo>
                      <a:pt x="1761" y="215"/>
                    </a:lnTo>
                    <a:lnTo>
                      <a:pt x="1763" y="215"/>
                    </a:lnTo>
                    <a:lnTo>
                      <a:pt x="1763" y="215"/>
                    </a:lnTo>
                    <a:lnTo>
                      <a:pt x="1768" y="214"/>
                    </a:lnTo>
                    <a:lnTo>
                      <a:pt x="1774" y="213"/>
                    </a:lnTo>
                    <a:lnTo>
                      <a:pt x="1774" y="213"/>
                    </a:lnTo>
                    <a:lnTo>
                      <a:pt x="1771" y="212"/>
                    </a:lnTo>
                    <a:lnTo>
                      <a:pt x="1769" y="210"/>
                    </a:lnTo>
                    <a:lnTo>
                      <a:pt x="1769" y="210"/>
                    </a:lnTo>
                    <a:lnTo>
                      <a:pt x="1771" y="210"/>
                    </a:lnTo>
                    <a:lnTo>
                      <a:pt x="1773" y="212"/>
                    </a:lnTo>
                    <a:lnTo>
                      <a:pt x="1774" y="212"/>
                    </a:lnTo>
                    <a:lnTo>
                      <a:pt x="1775" y="212"/>
                    </a:lnTo>
                    <a:lnTo>
                      <a:pt x="1775" y="212"/>
                    </a:lnTo>
                    <a:lnTo>
                      <a:pt x="1775" y="213"/>
                    </a:lnTo>
                    <a:lnTo>
                      <a:pt x="1774" y="213"/>
                    </a:lnTo>
                    <a:lnTo>
                      <a:pt x="1774" y="213"/>
                    </a:lnTo>
                    <a:lnTo>
                      <a:pt x="1779" y="215"/>
                    </a:lnTo>
                    <a:lnTo>
                      <a:pt x="1785" y="218"/>
                    </a:lnTo>
                    <a:lnTo>
                      <a:pt x="1785" y="218"/>
                    </a:lnTo>
                    <a:lnTo>
                      <a:pt x="1784" y="219"/>
                    </a:lnTo>
                    <a:lnTo>
                      <a:pt x="1783" y="219"/>
                    </a:lnTo>
                    <a:lnTo>
                      <a:pt x="1783" y="219"/>
                    </a:lnTo>
                    <a:lnTo>
                      <a:pt x="1785" y="220"/>
                    </a:lnTo>
                    <a:lnTo>
                      <a:pt x="1789" y="220"/>
                    </a:lnTo>
                    <a:lnTo>
                      <a:pt x="1789" y="220"/>
                    </a:lnTo>
                    <a:lnTo>
                      <a:pt x="1790" y="219"/>
                    </a:lnTo>
                    <a:lnTo>
                      <a:pt x="1793" y="219"/>
                    </a:lnTo>
                    <a:lnTo>
                      <a:pt x="1798" y="220"/>
                    </a:lnTo>
                    <a:lnTo>
                      <a:pt x="1804" y="223"/>
                    </a:lnTo>
                    <a:lnTo>
                      <a:pt x="1806" y="224"/>
                    </a:lnTo>
                    <a:lnTo>
                      <a:pt x="1809" y="224"/>
                    </a:lnTo>
                    <a:lnTo>
                      <a:pt x="1809" y="224"/>
                    </a:lnTo>
                    <a:lnTo>
                      <a:pt x="1789" y="217"/>
                    </a:lnTo>
                    <a:lnTo>
                      <a:pt x="1789" y="217"/>
                    </a:lnTo>
                    <a:lnTo>
                      <a:pt x="1793" y="217"/>
                    </a:lnTo>
                    <a:lnTo>
                      <a:pt x="1796" y="218"/>
                    </a:lnTo>
                    <a:lnTo>
                      <a:pt x="1796" y="218"/>
                    </a:lnTo>
                    <a:lnTo>
                      <a:pt x="1796" y="218"/>
                    </a:lnTo>
                    <a:lnTo>
                      <a:pt x="1795" y="217"/>
                    </a:lnTo>
                    <a:lnTo>
                      <a:pt x="1791" y="215"/>
                    </a:lnTo>
                    <a:lnTo>
                      <a:pt x="1791" y="215"/>
                    </a:lnTo>
                    <a:lnTo>
                      <a:pt x="1796" y="214"/>
                    </a:lnTo>
                    <a:lnTo>
                      <a:pt x="1796" y="214"/>
                    </a:lnTo>
                    <a:lnTo>
                      <a:pt x="1796" y="215"/>
                    </a:lnTo>
                    <a:lnTo>
                      <a:pt x="1798" y="217"/>
                    </a:lnTo>
                    <a:lnTo>
                      <a:pt x="1798" y="217"/>
                    </a:lnTo>
                    <a:lnTo>
                      <a:pt x="1801" y="217"/>
                    </a:lnTo>
                    <a:lnTo>
                      <a:pt x="1804" y="215"/>
                    </a:lnTo>
                    <a:lnTo>
                      <a:pt x="1806" y="215"/>
                    </a:lnTo>
                    <a:lnTo>
                      <a:pt x="1809" y="217"/>
                    </a:lnTo>
                    <a:lnTo>
                      <a:pt x="1809" y="217"/>
                    </a:lnTo>
                    <a:lnTo>
                      <a:pt x="1809" y="217"/>
                    </a:lnTo>
                    <a:lnTo>
                      <a:pt x="1808" y="218"/>
                    </a:lnTo>
                    <a:lnTo>
                      <a:pt x="1803" y="218"/>
                    </a:lnTo>
                    <a:lnTo>
                      <a:pt x="1803" y="218"/>
                    </a:lnTo>
                    <a:lnTo>
                      <a:pt x="1804" y="219"/>
                    </a:lnTo>
                    <a:lnTo>
                      <a:pt x="1803" y="220"/>
                    </a:lnTo>
                    <a:lnTo>
                      <a:pt x="1803" y="220"/>
                    </a:lnTo>
                    <a:lnTo>
                      <a:pt x="1806" y="219"/>
                    </a:lnTo>
                    <a:lnTo>
                      <a:pt x="1810" y="218"/>
                    </a:lnTo>
                    <a:lnTo>
                      <a:pt x="1813" y="219"/>
                    </a:lnTo>
                    <a:lnTo>
                      <a:pt x="1813" y="219"/>
                    </a:lnTo>
                    <a:lnTo>
                      <a:pt x="1813" y="220"/>
                    </a:lnTo>
                    <a:lnTo>
                      <a:pt x="1811" y="222"/>
                    </a:lnTo>
                    <a:lnTo>
                      <a:pt x="1811" y="222"/>
                    </a:lnTo>
                    <a:lnTo>
                      <a:pt x="1813" y="223"/>
                    </a:lnTo>
                    <a:lnTo>
                      <a:pt x="1815" y="222"/>
                    </a:lnTo>
                    <a:lnTo>
                      <a:pt x="1818" y="220"/>
                    </a:lnTo>
                    <a:lnTo>
                      <a:pt x="1820" y="222"/>
                    </a:lnTo>
                    <a:lnTo>
                      <a:pt x="1820" y="222"/>
                    </a:lnTo>
                    <a:lnTo>
                      <a:pt x="1821" y="223"/>
                    </a:lnTo>
                    <a:lnTo>
                      <a:pt x="1820" y="223"/>
                    </a:lnTo>
                    <a:lnTo>
                      <a:pt x="1820" y="224"/>
                    </a:lnTo>
                    <a:lnTo>
                      <a:pt x="1820" y="225"/>
                    </a:lnTo>
                    <a:lnTo>
                      <a:pt x="1820" y="225"/>
                    </a:lnTo>
                    <a:lnTo>
                      <a:pt x="1821" y="225"/>
                    </a:lnTo>
                    <a:lnTo>
                      <a:pt x="1821" y="224"/>
                    </a:lnTo>
                    <a:lnTo>
                      <a:pt x="1821" y="224"/>
                    </a:lnTo>
                    <a:lnTo>
                      <a:pt x="1821" y="224"/>
                    </a:lnTo>
                    <a:lnTo>
                      <a:pt x="1823" y="224"/>
                    </a:lnTo>
                    <a:lnTo>
                      <a:pt x="1824" y="224"/>
                    </a:lnTo>
                    <a:lnTo>
                      <a:pt x="1824" y="223"/>
                    </a:lnTo>
                    <a:lnTo>
                      <a:pt x="1824" y="223"/>
                    </a:lnTo>
                    <a:lnTo>
                      <a:pt x="1826" y="224"/>
                    </a:lnTo>
                    <a:lnTo>
                      <a:pt x="1828" y="224"/>
                    </a:lnTo>
                    <a:lnTo>
                      <a:pt x="1829" y="223"/>
                    </a:lnTo>
                    <a:lnTo>
                      <a:pt x="1829" y="223"/>
                    </a:lnTo>
                    <a:lnTo>
                      <a:pt x="1831" y="223"/>
                    </a:lnTo>
                    <a:lnTo>
                      <a:pt x="1833" y="224"/>
                    </a:lnTo>
                    <a:lnTo>
                      <a:pt x="1833" y="224"/>
                    </a:lnTo>
                    <a:lnTo>
                      <a:pt x="1831" y="225"/>
                    </a:lnTo>
                    <a:lnTo>
                      <a:pt x="1830" y="225"/>
                    </a:lnTo>
                    <a:lnTo>
                      <a:pt x="1829" y="227"/>
                    </a:lnTo>
                    <a:lnTo>
                      <a:pt x="1829" y="228"/>
                    </a:lnTo>
                    <a:lnTo>
                      <a:pt x="1829" y="228"/>
                    </a:lnTo>
                    <a:lnTo>
                      <a:pt x="1834" y="227"/>
                    </a:lnTo>
                    <a:lnTo>
                      <a:pt x="1834" y="227"/>
                    </a:lnTo>
                    <a:lnTo>
                      <a:pt x="1835" y="229"/>
                    </a:lnTo>
                    <a:lnTo>
                      <a:pt x="1836" y="230"/>
                    </a:lnTo>
                    <a:lnTo>
                      <a:pt x="1836" y="230"/>
                    </a:lnTo>
                    <a:lnTo>
                      <a:pt x="1841" y="232"/>
                    </a:lnTo>
                    <a:lnTo>
                      <a:pt x="1846" y="234"/>
                    </a:lnTo>
                    <a:lnTo>
                      <a:pt x="1846" y="234"/>
                    </a:lnTo>
                    <a:lnTo>
                      <a:pt x="1846" y="234"/>
                    </a:lnTo>
                    <a:lnTo>
                      <a:pt x="1845" y="234"/>
                    </a:lnTo>
                    <a:lnTo>
                      <a:pt x="1844" y="234"/>
                    </a:lnTo>
                    <a:lnTo>
                      <a:pt x="1843" y="234"/>
                    </a:lnTo>
                    <a:lnTo>
                      <a:pt x="1843" y="234"/>
                    </a:lnTo>
                    <a:lnTo>
                      <a:pt x="1846" y="235"/>
                    </a:lnTo>
                    <a:lnTo>
                      <a:pt x="1849" y="235"/>
                    </a:lnTo>
                    <a:lnTo>
                      <a:pt x="1851" y="235"/>
                    </a:lnTo>
                    <a:lnTo>
                      <a:pt x="1854" y="237"/>
                    </a:lnTo>
                    <a:lnTo>
                      <a:pt x="1854" y="237"/>
                    </a:lnTo>
                    <a:lnTo>
                      <a:pt x="1855" y="235"/>
                    </a:lnTo>
                    <a:lnTo>
                      <a:pt x="1856" y="235"/>
                    </a:lnTo>
                    <a:lnTo>
                      <a:pt x="1858" y="237"/>
                    </a:lnTo>
                    <a:lnTo>
                      <a:pt x="1858" y="237"/>
                    </a:lnTo>
                    <a:lnTo>
                      <a:pt x="1858" y="235"/>
                    </a:lnTo>
                    <a:lnTo>
                      <a:pt x="1858" y="235"/>
                    </a:lnTo>
                    <a:lnTo>
                      <a:pt x="1856" y="235"/>
                    </a:lnTo>
                    <a:lnTo>
                      <a:pt x="1855" y="234"/>
                    </a:lnTo>
                    <a:lnTo>
                      <a:pt x="1858" y="233"/>
                    </a:lnTo>
                    <a:lnTo>
                      <a:pt x="1858" y="233"/>
                    </a:lnTo>
                    <a:lnTo>
                      <a:pt x="1863" y="235"/>
                    </a:lnTo>
                    <a:lnTo>
                      <a:pt x="1865" y="237"/>
                    </a:lnTo>
                    <a:lnTo>
                      <a:pt x="1868" y="238"/>
                    </a:lnTo>
                    <a:lnTo>
                      <a:pt x="1868" y="238"/>
                    </a:lnTo>
                    <a:lnTo>
                      <a:pt x="1866" y="239"/>
                    </a:lnTo>
                    <a:lnTo>
                      <a:pt x="1865" y="239"/>
                    </a:lnTo>
                    <a:lnTo>
                      <a:pt x="1863" y="238"/>
                    </a:lnTo>
                    <a:lnTo>
                      <a:pt x="1861" y="237"/>
                    </a:lnTo>
                    <a:lnTo>
                      <a:pt x="1861" y="237"/>
                    </a:lnTo>
                    <a:lnTo>
                      <a:pt x="1859" y="237"/>
                    </a:lnTo>
                    <a:lnTo>
                      <a:pt x="1856" y="237"/>
                    </a:lnTo>
                    <a:lnTo>
                      <a:pt x="1856" y="237"/>
                    </a:lnTo>
                    <a:lnTo>
                      <a:pt x="1860" y="239"/>
                    </a:lnTo>
                    <a:lnTo>
                      <a:pt x="1863" y="240"/>
                    </a:lnTo>
                    <a:lnTo>
                      <a:pt x="1865" y="240"/>
                    </a:lnTo>
                    <a:lnTo>
                      <a:pt x="1865" y="240"/>
                    </a:lnTo>
                    <a:lnTo>
                      <a:pt x="1866" y="240"/>
                    </a:lnTo>
                    <a:lnTo>
                      <a:pt x="1865" y="242"/>
                    </a:lnTo>
                    <a:lnTo>
                      <a:pt x="1865" y="243"/>
                    </a:lnTo>
                    <a:lnTo>
                      <a:pt x="1865" y="244"/>
                    </a:lnTo>
                    <a:lnTo>
                      <a:pt x="1865" y="244"/>
                    </a:lnTo>
                    <a:lnTo>
                      <a:pt x="1869" y="243"/>
                    </a:lnTo>
                    <a:lnTo>
                      <a:pt x="1873" y="244"/>
                    </a:lnTo>
                    <a:lnTo>
                      <a:pt x="1881" y="247"/>
                    </a:lnTo>
                    <a:lnTo>
                      <a:pt x="1881" y="247"/>
                    </a:lnTo>
                    <a:lnTo>
                      <a:pt x="1881" y="247"/>
                    </a:lnTo>
                    <a:lnTo>
                      <a:pt x="1880" y="247"/>
                    </a:lnTo>
                    <a:lnTo>
                      <a:pt x="1878" y="247"/>
                    </a:lnTo>
                    <a:lnTo>
                      <a:pt x="1878" y="247"/>
                    </a:lnTo>
                    <a:lnTo>
                      <a:pt x="1879" y="248"/>
                    </a:lnTo>
                    <a:lnTo>
                      <a:pt x="1879" y="248"/>
                    </a:lnTo>
                    <a:lnTo>
                      <a:pt x="1880" y="250"/>
                    </a:lnTo>
                    <a:lnTo>
                      <a:pt x="1880" y="250"/>
                    </a:lnTo>
                    <a:lnTo>
                      <a:pt x="1885" y="252"/>
                    </a:lnTo>
                    <a:lnTo>
                      <a:pt x="1890" y="253"/>
                    </a:lnTo>
                    <a:lnTo>
                      <a:pt x="1890" y="253"/>
                    </a:lnTo>
                    <a:lnTo>
                      <a:pt x="1891" y="254"/>
                    </a:lnTo>
                    <a:lnTo>
                      <a:pt x="1894" y="254"/>
                    </a:lnTo>
                    <a:lnTo>
                      <a:pt x="1901" y="254"/>
                    </a:lnTo>
                    <a:lnTo>
                      <a:pt x="1901" y="254"/>
                    </a:lnTo>
                    <a:lnTo>
                      <a:pt x="1898" y="253"/>
                    </a:lnTo>
                    <a:lnTo>
                      <a:pt x="1894" y="250"/>
                    </a:lnTo>
                    <a:lnTo>
                      <a:pt x="1894" y="250"/>
                    </a:lnTo>
                    <a:lnTo>
                      <a:pt x="1893" y="252"/>
                    </a:lnTo>
                    <a:lnTo>
                      <a:pt x="1893" y="253"/>
                    </a:lnTo>
                    <a:lnTo>
                      <a:pt x="1893" y="253"/>
                    </a:lnTo>
                    <a:lnTo>
                      <a:pt x="1890" y="252"/>
                    </a:lnTo>
                    <a:lnTo>
                      <a:pt x="1889" y="250"/>
                    </a:lnTo>
                    <a:lnTo>
                      <a:pt x="1889" y="250"/>
                    </a:lnTo>
                    <a:lnTo>
                      <a:pt x="1889" y="250"/>
                    </a:lnTo>
                    <a:lnTo>
                      <a:pt x="1889" y="250"/>
                    </a:lnTo>
                    <a:lnTo>
                      <a:pt x="1891" y="250"/>
                    </a:lnTo>
                    <a:lnTo>
                      <a:pt x="1891" y="250"/>
                    </a:lnTo>
                    <a:lnTo>
                      <a:pt x="1889" y="247"/>
                    </a:lnTo>
                    <a:lnTo>
                      <a:pt x="1886" y="245"/>
                    </a:lnTo>
                    <a:lnTo>
                      <a:pt x="1884" y="245"/>
                    </a:lnTo>
                    <a:lnTo>
                      <a:pt x="1884" y="245"/>
                    </a:lnTo>
                    <a:lnTo>
                      <a:pt x="1881" y="243"/>
                    </a:lnTo>
                    <a:lnTo>
                      <a:pt x="1879" y="242"/>
                    </a:lnTo>
                    <a:lnTo>
                      <a:pt x="1871" y="239"/>
                    </a:lnTo>
                    <a:lnTo>
                      <a:pt x="1871" y="239"/>
                    </a:lnTo>
                    <a:lnTo>
                      <a:pt x="1871" y="238"/>
                    </a:lnTo>
                    <a:lnTo>
                      <a:pt x="1869" y="238"/>
                    </a:lnTo>
                    <a:lnTo>
                      <a:pt x="1869" y="238"/>
                    </a:lnTo>
                    <a:lnTo>
                      <a:pt x="1865" y="235"/>
                    </a:lnTo>
                    <a:lnTo>
                      <a:pt x="1861" y="233"/>
                    </a:lnTo>
                    <a:lnTo>
                      <a:pt x="1856" y="230"/>
                    </a:lnTo>
                    <a:lnTo>
                      <a:pt x="1851" y="230"/>
                    </a:lnTo>
                    <a:lnTo>
                      <a:pt x="1851" y="230"/>
                    </a:lnTo>
                    <a:lnTo>
                      <a:pt x="1851" y="228"/>
                    </a:lnTo>
                    <a:lnTo>
                      <a:pt x="1849" y="228"/>
                    </a:lnTo>
                    <a:lnTo>
                      <a:pt x="1848" y="227"/>
                    </a:lnTo>
                    <a:lnTo>
                      <a:pt x="1848" y="225"/>
                    </a:lnTo>
                    <a:lnTo>
                      <a:pt x="1848" y="225"/>
                    </a:lnTo>
                    <a:lnTo>
                      <a:pt x="1846" y="225"/>
                    </a:lnTo>
                    <a:lnTo>
                      <a:pt x="1843" y="225"/>
                    </a:lnTo>
                    <a:lnTo>
                      <a:pt x="1843" y="225"/>
                    </a:lnTo>
                    <a:lnTo>
                      <a:pt x="1845" y="227"/>
                    </a:lnTo>
                    <a:lnTo>
                      <a:pt x="1845" y="227"/>
                    </a:lnTo>
                    <a:lnTo>
                      <a:pt x="1841" y="227"/>
                    </a:lnTo>
                    <a:lnTo>
                      <a:pt x="1841" y="227"/>
                    </a:lnTo>
                    <a:lnTo>
                      <a:pt x="1841" y="225"/>
                    </a:lnTo>
                    <a:lnTo>
                      <a:pt x="1843" y="225"/>
                    </a:lnTo>
                    <a:lnTo>
                      <a:pt x="1843" y="225"/>
                    </a:lnTo>
                    <a:lnTo>
                      <a:pt x="1840" y="223"/>
                    </a:lnTo>
                    <a:lnTo>
                      <a:pt x="1838" y="222"/>
                    </a:lnTo>
                    <a:lnTo>
                      <a:pt x="1838" y="222"/>
                    </a:lnTo>
                    <a:lnTo>
                      <a:pt x="1838" y="223"/>
                    </a:lnTo>
                    <a:lnTo>
                      <a:pt x="1836" y="223"/>
                    </a:lnTo>
                    <a:lnTo>
                      <a:pt x="1836" y="223"/>
                    </a:lnTo>
                    <a:lnTo>
                      <a:pt x="1835" y="222"/>
                    </a:lnTo>
                    <a:lnTo>
                      <a:pt x="1834" y="220"/>
                    </a:lnTo>
                    <a:lnTo>
                      <a:pt x="1833" y="222"/>
                    </a:lnTo>
                    <a:lnTo>
                      <a:pt x="1833" y="222"/>
                    </a:lnTo>
                    <a:lnTo>
                      <a:pt x="1831" y="220"/>
                    </a:lnTo>
                    <a:lnTo>
                      <a:pt x="1830" y="219"/>
                    </a:lnTo>
                    <a:lnTo>
                      <a:pt x="1830" y="219"/>
                    </a:lnTo>
                    <a:lnTo>
                      <a:pt x="1830" y="219"/>
                    </a:lnTo>
                    <a:lnTo>
                      <a:pt x="1830" y="218"/>
                    </a:lnTo>
                    <a:lnTo>
                      <a:pt x="1831" y="218"/>
                    </a:lnTo>
                    <a:lnTo>
                      <a:pt x="1830" y="217"/>
                    </a:lnTo>
                    <a:lnTo>
                      <a:pt x="1830" y="217"/>
                    </a:lnTo>
                    <a:lnTo>
                      <a:pt x="1828" y="218"/>
                    </a:lnTo>
                    <a:lnTo>
                      <a:pt x="1823" y="217"/>
                    </a:lnTo>
                    <a:lnTo>
                      <a:pt x="1818" y="214"/>
                    </a:lnTo>
                    <a:lnTo>
                      <a:pt x="1815" y="212"/>
                    </a:lnTo>
                    <a:lnTo>
                      <a:pt x="1815" y="212"/>
                    </a:lnTo>
                    <a:lnTo>
                      <a:pt x="1814" y="212"/>
                    </a:lnTo>
                    <a:lnTo>
                      <a:pt x="1814" y="212"/>
                    </a:lnTo>
                    <a:lnTo>
                      <a:pt x="1814" y="213"/>
                    </a:lnTo>
                    <a:lnTo>
                      <a:pt x="1813" y="213"/>
                    </a:lnTo>
                    <a:lnTo>
                      <a:pt x="1813" y="213"/>
                    </a:lnTo>
                    <a:lnTo>
                      <a:pt x="1810" y="213"/>
                    </a:lnTo>
                    <a:lnTo>
                      <a:pt x="1810" y="213"/>
                    </a:lnTo>
                    <a:lnTo>
                      <a:pt x="1809" y="212"/>
                    </a:lnTo>
                    <a:lnTo>
                      <a:pt x="1808" y="209"/>
                    </a:lnTo>
                    <a:lnTo>
                      <a:pt x="1808" y="209"/>
                    </a:lnTo>
                    <a:lnTo>
                      <a:pt x="1804" y="209"/>
                    </a:lnTo>
                    <a:lnTo>
                      <a:pt x="1800" y="209"/>
                    </a:lnTo>
                    <a:lnTo>
                      <a:pt x="1790" y="204"/>
                    </a:lnTo>
                    <a:lnTo>
                      <a:pt x="1790" y="204"/>
                    </a:lnTo>
                    <a:lnTo>
                      <a:pt x="1788" y="205"/>
                    </a:lnTo>
                    <a:lnTo>
                      <a:pt x="1785" y="205"/>
                    </a:lnTo>
                    <a:lnTo>
                      <a:pt x="1785" y="205"/>
                    </a:lnTo>
                    <a:lnTo>
                      <a:pt x="1786" y="206"/>
                    </a:lnTo>
                    <a:lnTo>
                      <a:pt x="1788" y="206"/>
                    </a:lnTo>
                    <a:lnTo>
                      <a:pt x="1789" y="206"/>
                    </a:lnTo>
                    <a:lnTo>
                      <a:pt x="1791" y="206"/>
                    </a:lnTo>
                    <a:lnTo>
                      <a:pt x="1791" y="206"/>
                    </a:lnTo>
                    <a:lnTo>
                      <a:pt x="1790" y="208"/>
                    </a:lnTo>
                    <a:lnTo>
                      <a:pt x="1791" y="209"/>
                    </a:lnTo>
                    <a:lnTo>
                      <a:pt x="1791" y="209"/>
                    </a:lnTo>
                    <a:lnTo>
                      <a:pt x="1788" y="210"/>
                    </a:lnTo>
                    <a:lnTo>
                      <a:pt x="1785" y="209"/>
                    </a:lnTo>
                    <a:lnTo>
                      <a:pt x="1784" y="208"/>
                    </a:lnTo>
                    <a:lnTo>
                      <a:pt x="1783" y="206"/>
                    </a:lnTo>
                    <a:lnTo>
                      <a:pt x="1783" y="206"/>
                    </a:lnTo>
                    <a:lnTo>
                      <a:pt x="1784" y="206"/>
                    </a:lnTo>
                    <a:lnTo>
                      <a:pt x="1785" y="208"/>
                    </a:lnTo>
                    <a:lnTo>
                      <a:pt x="1786" y="208"/>
                    </a:lnTo>
                    <a:lnTo>
                      <a:pt x="1788" y="208"/>
                    </a:lnTo>
                    <a:lnTo>
                      <a:pt x="1788" y="208"/>
                    </a:lnTo>
                    <a:lnTo>
                      <a:pt x="1785" y="206"/>
                    </a:lnTo>
                    <a:lnTo>
                      <a:pt x="1785" y="205"/>
                    </a:lnTo>
                    <a:lnTo>
                      <a:pt x="1785" y="204"/>
                    </a:lnTo>
                    <a:lnTo>
                      <a:pt x="1786" y="204"/>
                    </a:lnTo>
                    <a:lnTo>
                      <a:pt x="1786" y="204"/>
                    </a:lnTo>
                    <a:lnTo>
                      <a:pt x="1775" y="200"/>
                    </a:lnTo>
                    <a:lnTo>
                      <a:pt x="1775" y="200"/>
                    </a:lnTo>
                    <a:lnTo>
                      <a:pt x="1775" y="198"/>
                    </a:lnTo>
                    <a:lnTo>
                      <a:pt x="1773" y="196"/>
                    </a:lnTo>
                    <a:lnTo>
                      <a:pt x="1773" y="196"/>
                    </a:lnTo>
                    <a:lnTo>
                      <a:pt x="1776" y="198"/>
                    </a:lnTo>
                    <a:lnTo>
                      <a:pt x="1779" y="200"/>
                    </a:lnTo>
                    <a:lnTo>
                      <a:pt x="1779" y="200"/>
                    </a:lnTo>
                    <a:lnTo>
                      <a:pt x="1779" y="199"/>
                    </a:lnTo>
                    <a:lnTo>
                      <a:pt x="1779" y="199"/>
                    </a:lnTo>
                    <a:lnTo>
                      <a:pt x="1779" y="198"/>
                    </a:lnTo>
                    <a:lnTo>
                      <a:pt x="1780" y="198"/>
                    </a:lnTo>
                    <a:lnTo>
                      <a:pt x="1780" y="198"/>
                    </a:lnTo>
                    <a:lnTo>
                      <a:pt x="1776" y="196"/>
                    </a:lnTo>
                    <a:lnTo>
                      <a:pt x="1773" y="195"/>
                    </a:lnTo>
                    <a:lnTo>
                      <a:pt x="1773" y="195"/>
                    </a:lnTo>
                    <a:lnTo>
                      <a:pt x="1771" y="196"/>
                    </a:lnTo>
                    <a:lnTo>
                      <a:pt x="1773" y="196"/>
                    </a:lnTo>
                    <a:lnTo>
                      <a:pt x="1774" y="199"/>
                    </a:lnTo>
                    <a:lnTo>
                      <a:pt x="1774" y="199"/>
                    </a:lnTo>
                    <a:lnTo>
                      <a:pt x="1769" y="198"/>
                    </a:lnTo>
                    <a:lnTo>
                      <a:pt x="1766" y="198"/>
                    </a:lnTo>
                    <a:lnTo>
                      <a:pt x="1764" y="198"/>
                    </a:lnTo>
                    <a:lnTo>
                      <a:pt x="1764" y="198"/>
                    </a:lnTo>
                    <a:lnTo>
                      <a:pt x="1763" y="200"/>
                    </a:lnTo>
                    <a:lnTo>
                      <a:pt x="1763" y="201"/>
                    </a:lnTo>
                    <a:lnTo>
                      <a:pt x="1763" y="201"/>
                    </a:lnTo>
                    <a:lnTo>
                      <a:pt x="1761" y="201"/>
                    </a:lnTo>
                    <a:lnTo>
                      <a:pt x="1761" y="200"/>
                    </a:lnTo>
                    <a:lnTo>
                      <a:pt x="1761" y="199"/>
                    </a:lnTo>
                    <a:lnTo>
                      <a:pt x="1760" y="198"/>
                    </a:lnTo>
                    <a:lnTo>
                      <a:pt x="1760" y="198"/>
                    </a:lnTo>
                    <a:lnTo>
                      <a:pt x="1760" y="198"/>
                    </a:lnTo>
                    <a:lnTo>
                      <a:pt x="1763" y="198"/>
                    </a:lnTo>
                    <a:lnTo>
                      <a:pt x="1763" y="198"/>
                    </a:lnTo>
                    <a:lnTo>
                      <a:pt x="1759" y="195"/>
                    </a:lnTo>
                    <a:lnTo>
                      <a:pt x="1755" y="194"/>
                    </a:lnTo>
                    <a:lnTo>
                      <a:pt x="1750" y="191"/>
                    </a:lnTo>
                    <a:lnTo>
                      <a:pt x="1746" y="190"/>
                    </a:lnTo>
                    <a:lnTo>
                      <a:pt x="1746" y="190"/>
                    </a:lnTo>
                    <a:lnTo>
                      <a:pt x="1743" y="190"/>
                    </a:lnTo>
                    <a:lnTo>
                      <a:pt x="1739" y="190"/>
                    </a:lnTo>
                    <a:lnTo>
                      <a:pt x="1731" y="188"/>
                    </a:lnTo>
                    <a:lnTo>
                      <a:pt x="1731" y="188"/>
                    </a:lnTo>
                    <a:lnTo>
                      <a:pt x="1731" y="186"/>
                    </a:lnTo>
                    <a:lnTo>
                      <a:pt x="1733" y="186"/>
                    </a:lnTo>
                    <a:lnTo>
                      <a:pt x="1734" y="185"/>
                    </a:lnTo>
                    <a:lnTo>
                      <a:pt x="1735" y="184"/>
                    </a:lnTo>
                    <a:lnTo>
                      <a:pt x="1735" y="184"/>
                    </a:lnTo>
                    <a:lnTo>
                      <a:pt x="1734" y="184"/>
                    </a:lnTo>
                    <a:lnTo>
                      <a:pt x="1731" y="184"/>
                    </a:lnTo>
                    <a:lnTo>
                      <a:pt x="1730" y="184"/>
                    </a:lnTo>
                    <a:lnTo>
                      <a:pt x="1730" y="181"/>
                    </a:lnTo>
                    <a:lnTo>
                      <a:pt x="1730" y="181"/>
                    </a:lnTo>
                    <a:lnTo>
                      <a:pt x="1729" y="184"/>
                    </a:lnTo>
                    <a:lnTo>
                      <a:pt x="1729" y="186"/>
                    </a:lnTo>
                    <a:lnTo>
                      <a:pt x="1729" y="186"/>
                    </a:lnTo>
                    <a:lnTo>
                      <a:pt x="1723" y="185"/>
                    </a:lnTo>
                    <a:lnTo>
                      <a:pt x="1715" y="184"/>
                    </a:lnTo>
                    <a:lnTo>
                      <a:pt x="1715" y="184"/>
                    </a:lnTo>
                    <a:lnTo>
                      <a:pt x="1714" y="185"/>
                    </a:lnTo>
                    <a:lnTo>
                      <a:pt x="1711" y="185"/>
                    </a:lnTo>
                    <a:lnTo>
                      <a:pt x="1706" y="184"/>
                    </a:lnTo>
                    <a:lnTo>
                      <a:pt x="1706" y="184"/>
                    </a:lnTo>
                    <a:lnTo>
                      <a:pt x="1706" y="183"/>
                    </a:lnTo>
                    <a:lnTo>
                      <a:pt x="1708" y="183"/>
                    </a:lnTo>
                    <a:lnTo>
                      <a:pt x="1708" y="183"/>
                    </a:lnTo>
                    <a:lnTo>
                      <a:pt x="1709" y="183"/>
                    </a:lnTo>
                    <a:lnTo>
                      <a:pt x="1711" y="184"/>
                    </a:lnTo>
                    <a:lnTo>
                      <a:pt x="1711" y="184"/>
                    </a:lnTo>
                    <a:lnTo>
                      <a:pt x="1711" y="184"/>
                    </a:lnTo>
                    <a:lnTo>
                      <a:pt x="1711" y="183"/>
                    </a:lnTo>
                    <a:lnTo>
                      <a:pt x="1713" y="183"/>
                    </a:lnTo>
                    <a:lnTo>
                      <a:pt x="1713" y="183"/>
                    </a:lnTo>
                    <a:lnTo>
                      <a:pt x="1711" y="181"/>
                    </a:lnTo>
                    <a:lnTo>
                      <a:pt x="1710" y="181"/>
                    </a:lnTo>
                    <a:lnTo>
                      <a:pt x="1708" y="181"/>
                    </a:lnTo>
                    <a:lnTo>
                      <a:pt x="1706" y="180"/>
                    </a:lnTo>
                    <a:lnTo>
                      <a:pt x="1706" y="180"/>
                    </a:lnTo>
                    <a:lnTo>
                      <a:pt x="1709" y="180"/>
                    </a:lnTo>
                    <a:lnTo>
                      <a:pt x="1711" y="180"/>
                    </a:lnTo>
                    <a:lnTo>
                      <a:pt x="1711" y="180"/>
                    </a:lnTo>
                    <a:lnTo>
                      <a:pt x="1711" y="179"/>
                    </a:lnTo>
                    <a:lnTo>
                      <a:pt x="1709" y="179"/>
                    </a:lnTo>
                    <a:lnTo>
                      <a:pt x="1706" y="178"/>
                    </a:lnTo>
                    <a:lnTo>
                      <a:pt x="1706" y="178"/>
                    </a:lnTo>
                    <a:lnTo>
                      <a:pt x="1708" y="176"/>
                    </a:lnTo>
                    <a:lnTo>
                      <a:pt x="1705" y="175"/>
                    </a:lnTo>
                    <a:lnTo>
                      <a:pt x="1701" y="175"/>
                    </a:lnTo>
                    <a:lnTo>
                      <a:pt x="1698" y="174"/>
                    </a:lnTo>
                    <a:lnTo>
                      <a:pt x="1698" y="174"/>
                    </a:lnTo>
                    <a:lnTo>
                      <a:pt x="1696" y="176"/>
                    </a:lnTo>
                    <a:lnTo>
                      <a:pt x="1695" y="178"/>
                    </a:lnTo>
                    <a:lnTo>
                      <a:pt x="1694" y="178"/>
                    </a:lnTo>
                    <a:lnTo>
                      <a:pt x="1694" y="178"/>
                    </a:lnTo>
                    <a:lnTo>
                      <a:pt x="1695" y="176"/>
                    </a:lnTo>
                    <a:lnTo>
                      <a:pt x="1694" y="175"/>
                    </a:lnTo>
                    <a:lnTo>
                      <a:pt x="1693" y="174"/>
                    </a:lnTo>
                    <a:lnTo>
                      <a:pt x="1693" y="173"/>
                    </a:lnTo>
                    <a:lnTo>
                      <a:pt x="1693" y="173"/>
                    </a:lnTo>
                    <a:lnTo>
                      <a:pt x="1690" y="173"/>
                    </a:lnTo>
                    <a:lnTo>
                      <a:pt x="1690" y="173"/>
                    </a:lnTo>
                    <a:lnTo>
                      <a:pt x="1690" y="174"/>
                    </a:lnTo>
                    <a:lnTo>
                      <a:pt x="1689" y="175"/>
                    </a:lnTo>
                    <a:lnTo>
                      <a:pt x="1688" y="175"/>
                    </a:lnTo>
                    <a:lnTo>
                      <a:pt x="1686" y="176"/>
                    </a:lnTo>
                    <a:lnTo>
                      <a:pt x="1686" y="176"/>
                    </a:lnTo>
                    <a:lnTo>
                      <a:pt x="1681" y="175"/>
                    </a:lnTo>
                    <a:lnTo>
                      <a:pt x="1678" y="174"/>
                    </a:lnTo>
                    <a:lnTo>
                      <a:pt x="1675" y="175"/>
                    </a:lnTo>
                    <a:lnTo>
                      <a:pt x="1675" y="175"/>
                    </a:lnTo>
                    <a:lnTo>
                      <a:pt x="1674" y="174"/>
                    </a:lnTo>
                    <a:lnTo>
                      <a:pt x="1674" y="173"/>
                    </a:lnTo>
                    <a:lnTo>
                      <a:pt x="1675" y="171"/>
                    </a:lnTo>
                    <a:lnTo>
                      <a:pt x="1675" y="171"/>
                    </a:lnTo>
                    <a:lnTo>
                      <a:pt x="1670" y="169"/>
                    </a:lnTo>
                    <a:lnTo>
                      <a:pt x="1666" y="168"/>
                    </a:lnTo>
                    <a:lnTo>
                      <a:pt x="1666" y="168"/>
                    </a:lnTo>
                    <a:lnTo>
                      <a:pt x="1664" y="169"/>
                    </a:lnTo>
                    <a:lnTo>
                      <a:pt x="1666" y="171"/>
                    </a:lnTo>
                    <a:lnTo>
                      <a:pt x="1666" y="171"/>
                    </a:lnTo>
                    <a:lnTo>
                      <a:pt x="1668" y="170"/>
                    </a:lnTo>
                    <a:lnTo>
                      <a:pt x="1670" y="170"/>
                    </a:lnTo>
                    <a:lnTo>
                      <a:pt x="1674" y="173"/>
                    </a:lnTo>
                    <a:lnTo>
                      <a:pt x="1674" y="173"/>
                    </a:lnTo>
                    <a:lnTo>
                      <a:pt x="1671" y="173"/>
                    </a:lnTo>
                    <a:lnTo>
                      <a:pt x="1669" y="173"/>
                    </a:lnTo>
                    <a:lnTo>
                      <a:pt x="1666" y="171"/>
                    </a:lnTo>
                    <a:lnTo>
                      <a:pt x="1664" y="173"/>
                    </a:lnTo>
                    <a:lnTo>
                      <a:pt x="1664" y="173"/>
                    </a:lnTo>
                    <a:lnTo>
                      <a:pt x="1664" y="170"/>
                    </a:lnTo>
                    <a:lnTo>
                      <a:pt x="1663" y="169"/>
                    </a:lnTo>
                    <a:lnTo>
                      <a:pt x="1660" y="168"/>
                    </a:lnTo>
                    <a:lnTo>
                      <a:pt x="1656" y="168"/>
                    </a:lnTo>
                    <a:lnTo>
                      <a:pt x="1651" y="166"/>
                    </a:lnTo>
                    <a:lnTo>
                      <a:pt x="1651" y="166"/>
                    </a:lnTo>
                    <a:lnTo>
                      <a:pt x="1655" y="166"/>
                    </a:lnTo>
                    <a:lnTo>
                      <a:pt x="1658" y="168"/>
                    </a:lnTo>
                    <a:lnTo>
                      <a:pt x="1658" y="168"/>
                    </a:lnTo>
                    <a:lnTo>
                      <a:pt x="1658" y="166"/>
                    </a:lnTo>
                    <a:lnTo>
                      <a:pt x="1655" y="165"/>
                    </a:lnTo>
                    <a:lnTo>
                      <a:pt x="1651" y="165"/>
                    </a:lnTo>
                    <a:lnTo>
                      <a:pt x="1651" y="165"/>
                    </a:lnTo>
                    <a:lnTo>
                      <a:pt x="1650" y="166"/>
                    </a:lnTo>
                    <a:lnTo>
                      <a:pt x="1649" y="168"/>
                    </a:lnTo>
                    <a:lnTo>
                      <a:pt x="1649" y="168"/>
                    </a:lnTo>
                    <a:lnTo>
                      <a:pt x="1648" y="168"/>
                    </a:lnTo>
                    <a:lnTo>
                      <a:pt x="1646" y="166"/>
                    </a:lnTo>
                    <a:lnTo>
                      <a:pt x="1646" y="166"/>
                    </a:lnTo>
                    <a:lnTo>
                      <a:pt x="1646" y="165"/>
                    </a:lnTo>
                    <a:lnTo>
                      <a:pt x="1646" y="165"/>
                    </a:lnTo>
                    <a:lnTo>
                      <a:pt x="1645" y="165"/>
                    </a:lnTo>
                    <a:lnTo>
                      <a:pt x="1644" y="165"/>
                    </a:lnTo>
                    <a:lnTo>
                      <a:pt x="1644" y="165"/>
                    </a:lnTo>
                    <a:lnTo>
                      <a:pt x="1643" y="166"/>
                    </a:lnTo>
                    <a:lnTo>
                      <a:pt x="1641" y="166"/>
                    </a:lnTo>
                    <a:lnTo>
                      <a:pt x="1639" y="165"/>
                    </a:lnTo>
                    <a:lnTo>
                      <a:pt x="1636" y="164"/>
                    </a:lnTo>
                    <a:lnTo>
                      <a:pt x="1636" y="164"/>
                    </a:lnTo>
                    <a:lnTo>
                      <a:pt x="1638" y="165"/>
                    </a:lnTo>
                    <a:lnTo>
                      <a:pt x="1636" y="166"/>
                    </a:lnTo>
                    <a:lnTo>
                      <a:pt x="1635" y="166"/>
                    </a:lnTo>
                    <a:lnTo>
                      <a:pt x="1633" y="166"/>
                    </a:lnTo>
                    <a:lnTo>
                      <a:pt x="1633" y="166"/>
                    </a:lnTo>
                    <a:lnTo>
                      <a:pt x="1631" y="165"/>
                    </a:lnTo>
                    <a:lnTo>
                      <a:pt x="1633" y="165"/>
                    </a:lnTo>
                    <a:lnTo>
                      <a:pt x="1634" y="164"/>
                    </a:lnTo>
                    <a:lnTo>
                      <a:pt x="1633" y="163"/>
                    </a:lnTo>
                    <a:lnTo>
                      <a:pt x="1633" y="163"/>
                    </a:lnTo>
                    <a:lnTo>
                      <a:pt x="1631" y="164"/>
                    </a:lnTo>
                    <a:lnTo>
                      <a:pt x="1630" y="165"/>
                    </a:lnTo>
                    <a:lnTo>
                      <a:pt x="1626" y="166"/>
                    </a:lnTo>
                    <a:lnTo>
                      <a:pt x="1626" y="166"/>
                    </a:lnTo>
                    <a:lnTo>
                      <a:pt x="1626" y="165"/>
                    </a:lnTo>
                    <a:lnTo>
                      <a:pt x="1628" y="165"/>
                    </a:lnTo>
                    <a:lnTo>
                      <a:pt x="1629" y="164"/>
                    </a:lnTo>
                    <a:lnTo>
                      <a:pt x="1630" y="164"/>
                    </a:lnTo>
                    <a:lnTo>
                      <a:pt x="1630" y="164"/>
                    </a:lnTo>
                    <a:lnTo>
                      <a:pt x="1626" y="163"/>
                    </a:lnTo>
                    <a:lnTo>
                      <a:pt x="1624" y="165"/>
                    </a:lnTo>
                    <a:lnTo>
                      <a:pt x="1624" y="165"/>
                    </a:lnTo>
                    <a:lnTo>
                      <a:pt x="1623" y="164"/>
                    </a:lnTo>
                    <a:lnTo>
                      <a:pt x="1624" y="164"/>
                    </a:lnTo>
                    <a:lnTo>
                      <a:pt x="1625" y="163"/>
                    </a:lnTo>
                    <a:lnTo>
                      <a:pt x="1625" y="163"/>
                    </a:lnTo>
                    <a:lnTo>
                      <a:pt x="1625" y="163"/>
                    </a:lnTo>
                    <a:lnTo>
                      <a:pt x="1621" y="161"/>
                    </a:lnTo>
                    <a:lnTo>
                      <a:pt x="1619" y="161"/>
                    </a:lnTo>
                    <a:lnTo>
                      <a:pt x="1611" y="163"/>
                    </a:lnTo>
                    <a:lnTo>
                      <a:pt x="1611" y="163"/>
                    </a:lnTo>
                    <a:lnTo>
                      <a:pt x="1610" y="161"/>
                    </a:lnTo>
                    <a:lnTo>
                      <a:pt x="1609" y="160"/>
                    </a:lnTo>
                    <a:lnTo>
                      <a:pt x="1609" y="160"/>
                    </a:lnTo>
                    <a:lnTo>
                      <a:pt x="1606" y="160"/>
                    </a:lnTo>
                    <a:lnTo>
                      <a:pt x="1604" y="160"/>
                    </a:lnTo>
                    <a:lnTo>
                      <a:pt x="1600" y="160"/>
                    </a:lnTo>
                    <a:lnTo>
                      <a:pt x="1600" y="160"/>
                    </a:lnTo>
                    <a:lnTo>
                      <a:pt x="1600" y="159"/>
                    </a:lnTo>
                    <a:lnTo>
                      <a:pt x="1600" y="156"/>
                    </a:lnTo>
                    <a:lnTo>
                      <a:pt x="1600" y="156"/>
                    </a:lnTo>
                    <a:lnTo>
                      <a:pt x="1603" y="156"/>
                    </a:lnTo>
                    <a:lnTo>
                      <a:pt x="1603" y="156"/>
                    </a:lnTo>
                    <a:lnTo>
                      <a:pt x="1604" y="156"/>
                    </a:lnTo>
                    <a:lnTo>
                      <a:pt x="1604" y="158"/>
                    </a:lnTo>
                    <a:lnTo>
                      <a:pt x="1603" y="159"/>
                    </a:lnTo>
                    <a:lnTo>
                      <a:pt x="1603" y="159"/>
                    </a:lnTo>
                    <a:lnTo>
                      <a:pt x="1608" y="158"/>
                    </a:lnTo>
                    <a:lnTo>
                      <a:pt x="1613" y="159"/>
                    </a:lnTo>
                    <a:lnTo>
                      <a:pt x="1613" y="159"/>
                    </a:lnTo>
                    <a:lnTo>
                      <a:pt x="1609" y="156"/>
                    </a:lnTo>
                    <a:lnTo>
                      <a:pt x="1604" y="156"/>
                    </a:lnTo>
                    <a:lnTo>
                      <a:pt x="1604" y="156"/>
                    </a:lnTo>
                    <a:lnTo>
                      <a:pt x="1604" y="156"/>
                    </a:lnTo>
                    <a:lnTo>
                      <a:pt x="1605" y="155"/>
                    </a:lnTo>
                    <a:lnTo>
                      <a:pt x="1606" y="155"/>
                    </a:lnTo>
                    <a:lnTo>
                      <a:pt x="1606" y="155"/>
                    </a:lnTo>
                    <a:lnTo>
                      <a:pt x="1606" y="155"/>
                    </a:lnTo>
                    <a:lnTo>
                      <a:pt x="1610" y="155"/>
                    </a:lnTo>
                    <a:lnTo>
                      <a:pt x="1615" y="156"/>
                    </a:lnTo>
                    <a:lnTo>
                      <a:pt x="1615" y="156"/>
                    </a:lnTo>
                    <a:lnTo>
                      <a:pt x="1615" y="155"/>
                    </a:lnTo>
                    <a:lnTo>
                      <a:pt x="1615" y="155"/>
                    </a:lnTo>
                    <a:lnTo>
                      <a:pt x="1615" y="155"/>
                    </a:lnTo>
                    <a:lnTo>
                      <a:pt x="1616" y="155"/>
                    </a:lnTo>
                    <a:lnTo>
                      <a:pt x="1618" y="155"/>
                    </a:lnTo>
                    <a:lnTo>
                      <a:pt x="1618" y="156"/>
                    </a:lnTo>
                    <a:lnTo>
                      <a:pt x="1619" y="158"/>
                    </a:lnTo>
                    <a:lnTo>
                      <a:pt x="1619" y="158"/>
                    </a:lnTo>
                    <a:lnTo>
                      <a:pt x="1620" y="156"/>
                    </a:lnTo>
                    <a:lnTo>
                      <a:pt x="1623" y="158"/>
                    </a:lnTo>
                    <a:lnTo>
                      <a:pt x="1623" y="158"/>
                    </a:lnTo>
                    <a:lnTo>
                      <a:pt x="1623" y="155"/>
                    </a:lnTo>
                    <a:lnTo>
                      <a:pt x="1624" y="155"/>
                    </a:lnTo>
                    <a:lnTo>
                      <a:pt x="1626" y="155"/>
                    </a:lnTo>
                    <a:lnTo>
                      <a:pt x="1629" y="156"/>
                    </a:lnTo>
                    <a:lnTo>
                      <a:pt x="1631" y="156"/>
                    </a:lnTo>
                    <a:lnTo>
                      <a:pt x="1633" y="156"/>
                    </a:lnTo>
                    <a:lnTo>
                      <a:pt x="1633" y="156"/>
                    </a:lnTo>
                    <a:lnTo>
                      <a:pt x="1634" y="156"/>
                    </a:lnTo>
                    <a:lnTo>
                      <a:pt x="1633" y="158"/>
                    </a:lnTo>
                    <a:lnTo>
                      <a:pt x="1634" y="159"/>
                    </a:lnTo>
                    <a:lnTo>
                      <a:pt x="1635" y="159"/>
                    </a:lnTo>
                    <a:lnTo>
                      <a:pt x="1635" y="159"/>
                    </a:lnTo>
                    <a:lnTo>
                      <a:pt x="1635" y="158"/>
                    </a:lnTo>
                    <a:lnTo>
                      <a:pt x="1635" y="156"/>
                    </a:lnTo>
                    <a:lnTo>
                      <a:pt x="1636" y="155"/>
                    </a:lnTo>
                    <a:lnTo>
                      <a:pt x="1636" y="154"/>
                    </a:lnTo>
                    <a:lnTo>
                      <a:pt x="1636" y="154"/>
                    </a:lnTo>
                    <a:lnTo>
                      <a:pt x="1634" y="153"/>
                    </a:lnTo>
                    <a:lnTo>
                      <a:pt x="1631" y="153"/>
                    </a:lnTo>
                    <a:lnTo>
                      <a:pt x="1631" y="153"/>
                    </a:lnTo>
                    <a:lnTo>
                      <a:pt x="1631" y="153"/>
                    </a:lnTo>
                    <a:lnTo>
                      <a:pt x="1633" y="154"/>
                    </a:lnTo>
                    <a:lnTo>
                      <a:pt x="1633" y="154"/>
                    </a:lnTo>
                    <a:lnTo>
                      <a:pt x="1631" y="155"/>
                    </a:lnTo>
                    <a:lnTo>
                      <a:pt x="1629" y="155"/>
                    </a:lnTo>
                    <a:lnTo>
                      <a:pt x="1626" y="154"/>
                    </a:lnTo>
                    <a:lnTo>
                      <a:pt x="1626" y="154"/>
                    </a:lnTo>
                    <a:lnTo>
                      <a:pt x="1626" y="153"/>
                    </a:lnTo>
                    <a:lnTo>
                      <a:pt x="1628" y="153"/>
                    </a:lnTo>
                    <a:lnTo>
                      <a:pt x="1628" y="153"/>
                    </a:lnTo>
                    <a:lnTo>
                      <a:pt x="1629" y="151"/>
                    </a:lnTo>
                    <a:lnTo>
                      <a:pt x="1629" y="151"/>
                    </a:lnTo>
                    <a:lnTo>
                      <a:pt x="1633" y="151"/>
                    </a:lnTo>
                    <a:lnTo>
                      <a:pt x="1638" y="151"/>
                    </a:lnTo>
                    <a:lnTo>
                      <a:pt x="1638" y="151"/>
                    </a:lnTo>
                    <a:lnTo>
                      <a:pt x="1638" y="153"/>
                    </a:lnTo>
                    <a:lnTo>
                      <a:pt x="1638" y="153"/>
                    </a:lnTo>
                    <a:lnTo>
                      <a:pt x="1638" y="154"/>
                    </a:lnTo>
                    <a:lnTo>
                      <a:pt x="1639" y="154"/>
                    </a:lnTo>
                    <a:lnTo>
                      <a:pt x="1639" y="154"/>
                    </a:lnTo>
                    <a:lnTo>
                      <a:pt x="1641" y="153"/>
                    </a:lnTo>
                    <a:lnTo>
                      <a:pt x="1645" y="151"/>
                    </a:lnTo>
                    <a:lnTo>
                      <a:pt x="1653" y="153"/>
                    </a:lnTo>
                    <a:lnTo>
                      <a:pt x="1668" y="155"/>
                    </a:lnTo>
                    <a:lnTo>
                      <a:pt x="1668" y="155"/>
                    </a:lnTo>
                    <a:lnTo>
                      <a:pt x="1666" y="156"/>
                    </a:lnTo>
                    <a:lnTo>
                      <a:pt x="1665" y="158"/>
                    </a:lnTo>
                    <a:lnTo>
                      <a:pt x="1665" y="158"/>
                    </a:lnTo>
                    <a:lnTo>
                      <a:pt x="1665" y="158"/>
                    </a:lnTo>
                    <a:lnTo>
                      <a:pt x="1654" y="155"/>
                    </a:lnTo>
                    <a:lnTo>
                      <a:pt x="1641" y="154"/>
                    </a:lnTo>
                    <a:lnTo>
                      <a:pt x="1641" y="154"/>
                    </a:lnTo>
                    <a:lnTo>
                      <a:pt x="1641" y="155"/>
                    </a:lnTo>
                    <a:lnTo>
                      <a:pt x="1643" y="155"/>
                    </a:lnTo>
                    <a:lnTo>
                      <a:pt x="1644" y="155"/>
                    </a:lnTo>
                    <a:lnTo>
                      <a:pt x="1645" y="154"/>
                    </a:lnTo>
                    <a:lnTo>
                      <a:pt x="1645" y="154"/>
                    </a:lnTo>
                    <a:lnTo>
                      <a:pt x="1649" y="156"/>
                    </a:lnTo>
                    <a:lnTo>
                      <a:pt x="1649" y="156"/>
                    </a:lnTo>
                    <a:lnTo>
                      <a:pt x="1648" y="158"/>
                    </a:lnTo>
                    <a:lnTo>
                      <a:pt x="1648" y="158"/>
                    </a:lnTo>
                    <a:lnTo>
                      <a:pt x="1654" y="158"/>
                    </a:lnTo>
                    <a:lnTo>
                      <a:pt x="1654" y="158"/>
                    </a:lnTo>
                    <a:lnTo>
                      <a:pt x="1654" y="159"/>
                    </a:lnTo>
                    <a:lnTo>
                      <a:pt x="1654" y="160"/>
                    </a:lnTo>
                    <a:lnTo>
                      <a:pt x="1655" y="160"/>
                    </a:lnTo>
                    <a:lnTo>
                      <a:pt x="1655" y="160"/>
                    </a:lnTo>
                    <a:lnTo>
                      <a:pt x="1658" y="159"/>
                    </a:lnTo>
                    <a:lnTo>
                      <a:pt x="1661" y="160"/>
                    </a:lnTo>
                    <a:lnTo>
                      <a:pt x="1661" y="160"/>
                    </a:lnTo>
                    <a:lnTo>
                      <a:pt x="1661" y="161"/>
                    </a:lnTo>
                    <a:lnTo>
                      <a:pt x="1661" y="161"/>
                    </a:lnTo>
                    <a:lnTo>
                      <a:pt x="1661" y="163"/>
                    </a:lnTo>
                    <a:lnTo>
                      <a:pt x="1663" y="164"/>
                    </a:lnTo>
                    <a:lnTo>
                      <a:pt x="1663" y="164"/>
                    </a:lnTo>
                    <a:lnTo>
                      <a:pt x="1670" y="164"/>
                    </a:lnTo>
                    <a:lnTo>
                      <a:pt x="1676" y="163"/>
                    </a:lnTo>
                    <a:lnTo>
                      <a:pt x="1676" y="163"/>
                    </a:lnTo>
                    <a:lnTo>
                      <a:pt x="1676" y="164"/>
                    </a:lnTo>
                    <a:lnTo>
                      <a:pt x="1676" y="165"/>
                    </a:lnTo>
                    <a:lnTo>
                      <a:pt x="1676" y="165"/>
                    </a:lnTo>
                    <a:lnTo>
                      <a:pt x="1675" y="165"/>
                    </a:lnTo>
                    <a:lnTo>
                      <a:pt x="1675" y="164"/>
                    </a:lnTo>
                    <a:lnTo>
                      <a:pt x="1675" y="164"/>
                    </a:lnTo>
                    <a:lnTo>
                      <a:pt x="1674" y="164"/>
                    </a:lnTo>
                    <a:lnTo>
                      <a:pt x="1674" y="164"/>
                    </a:lnTo>
                    <a:lnTo>
                      <a:pt x="1676" y="165"/>
                    </a:lnTo>
                    <a:lnTo>
                      <a:pt x="1680" y="166"/>
                    </a:lnTo>
                    <a:lnTo>
                      <a:pt x="1685" y="168"/>
                    </a:lnTo>
                    <a:lnTo>
                      <a:pt x="1691" y="165"/>
                    </a:lnTo>
                    <a:lnTo>
                      <a:pt x="1691" y="165"/>
                    </a:lnTo>
                    <a:lnTo>
                      <a:pt x="1693" y="168"/>
                    </a:lnTo>
                    <a:lnTo>
                      <a:pt x="1694" y="169"/>
                    </a:lnTo>
                    <a:lnTo>
                      <a:pt x="1694" y="169"/>
                    </a:lnTo>
                    <a:lnTo>
                      <a:pt x="1695" y="168"/>
                    </a:lnTo>
                    <a:lnTo>
                      <a:pt x="1695" y="166"/>
                    </a:lnTo>
                    <a:lnTo>
                      <a:pt x="1693" y="165"/>
                    </a:lnTo>
                    <a:lnTo>
                      <a:pt x="1693" y="165"/>
                    </a:lnTo>
                    <a:lnTo>
                      <a:pt x="1694" y="165"/>
                    </a:lnTo>
                    <a:lnTo>
                      <a:pt x="1696" y="165"/>
                    </a:lnTo>
                    <a:lnTo>
                      <a:pt x="1698" y="166"/>
                    </a:lnTo>
                    <a:lnTo>
                      <a:pt x="1699" y="166"/>
                    </a:lnTo>
                    <a:lnTo>
                      <a:pt x="1699" y="166"/>
                    </a:lnTo>
                    <a:lnTo>
                      <a:pt x="1700" y="168"/>
                    </a:lnTo>
                    <a:lnTo>
                      <a:pt x="1699" y="169"/>
                    </a:lnTo>
                    <a:lnTo>
                      <a:pt x="1699" y="170"/>
                    </a:lnTo>
                    <a:lnTo>
                      <a:pt x="1700" y="171"/>
                    </a:lnTo>
                    <a:lnTo>
                      <a:pt x="1700" y="171"/>
                    </a:lnTo>
                    <a:lnTo>
                      <a:pt x="1700" y="170"/>
                    </a:lnTo>
                    <a:lnTo>
                      <a:pt x="1699" y="170"/>
                    </a:lnTo>
                    <a:lnTo>
                      <a:pt x="1699" y="170"/>
                    </a:lnTo>
                    <a:lnTo>
                      <a:pt x="1704" y="170"/>
                    </a:lnTo>
                    <a:lnTo>
                      <a:pt x="1708" y="170"/>
                    </a:lnTo>
                    <a:lnTo>
                      <a:pt x="1715" y="173"/>
                    </a:lnTo>
                    <a:lnTo>
                      <a:pt x="1715" y="173"/>
                    </a:lnTo>
                    <a:lnTo>
                      <a:pt x="1715" y="171"/>
                    </a:lnTo>
                    <a:lnTo>
                      <a:pt x="1715" y="170"/>
                    </a:lnTo>
                    <a:lnTo>
                      <a:pt x="1711" y="169"/>
                    </a:lnTo>
                    <a:lnTo>
                      <a:pt x="1711" y="169"/>
                    </a:lnTo>
                    <a:lnTo>
                      <a:pt x="1715" y="166"/>
                    </a:lnTo>
                    <a:lnTo>
                      <a:pt x="1718" y="166"/>
                    </a:lnTo>
                    <a:lnTo>
                      <a:pt x="1719" y="166"/>
                    </a:lnTo>
                    <a:lnTo>
                      <a:pt x="1719" y="166"/>
                    </a:lnTo>
                    <a:lnTo>
                      <a:pt x="1719" y="168"/>
                    </a:lnTo>
                    <a:lnTo>
                      <a:pt x="1718" y="168"/>
                    </a:lnTo>
                    <a:lnTo>
                      <a:pt x="1716" y="168"/>
                    </a:lnTo>
                    <a:lnTo>
                      <a:pt x="1716" y="169"/>
                    </a:lnTo>
                    <a:lnTo>
                      <a:pt x="1716" y="169"/>
                    </a:lnTo>
                    <a:lnTo>
                      <a:pt x="1718" y="169"/>
                    </a:lnTo>
                    <a:lnTo>
                      <a:pt x="1719" y="169"/>
                    </a:lnTo>
                    <a:lnTo>
                      <a:pt x="1720" y="169"/>
                    </a:lnTo>
                    <a:lnTo>
                      <a:pt x="1720" y="170"/>
                    </a:lnTo>
                    <a:lnTo>
                      <a:pt x="1720" y="170"/>
                    </a:lnTo>
                    <a:lnTo>
                      <a:pt x="1721" y="169"/>
                    </a:lnTo>
                    <a:lnTo>
                      <a:pt x="1724" y="168"/>
                    </a:lnTo>
                    <a:lnTo>
                      <a:pt x="1724" y="168"/>
                    </a:lnTo>
                    <a:lnTo>
                      <a:pt x="1725" y="169"/>
                    </a:lnTo>
                    <a:lnTo>
                      <a:pt x="1724" y="170"/>
                    </a:lnTo>
                    <a:lnTo>
                      <a:pt x="1724" y="170"/>
                    </a:lnTo>
                    <a:lnTo>
                      <a:pt x="1726" y="170"/>
                    </a:lnTo>
                    <a:lnTo>
                      <a:pt x="1728" y="170"/>
                    </a:lnTo>
                    <a:lnTo>
                      <a:pt x="1729" y="169"/>
                    </a:lnTo>
                    <a:lnTo>
                      <a:pt x="1731" y="170"/>
                    </a:lnTo>
                    <a:lnTo>
                      <a:pt x="1731" y="170"/>
                    </a:lnTo>
                    <a:lnTo>
                      <a:pt x="1730" y="170"/>
                    </a:lnTo>
                    <a:lnTo>
                      <a:pt x="1729" y="171"/>
                    </a:lnTo>
                    <a:lnTo>
                      <a:pt x="1729" y="173"/>
                    </a:lnTo>
                    <a:lnTo>
                      <a:pt x="1729" y="173"/>
                    </a:lnTo>
                    <a:lnTo>
                      <a:pt x="1729" y="173"/>
                    </a:lnTo>
                    <a:lnTo>
                      <a:pt x="1731" y="173"/>
                    </a:lnTo>
                    <a:lnTo>
                      <a:pt x="1733" y="171"/>
                    </a:lnTo>
                    <a:lnTo>
                      <a:pt x="1733" y="171"/>
                    </a:lnTo>
                    <a:lnTo>
                      <a:pt x="1736" y="171"/>
                    </a:lnTo>
                    <a:lnTo>
                      <a:pt x="1736" y="171"/>
                    </a:lnTo>
                    <a:lnTo>
                      <a:pt x="1735" y="173"/>
                    </a:lnTo>
                    <a:lnTo>
                      <a:pt x="1734" y="173"/>
                    </a:lnTo>
                    <a:lnTo>
                      <a:pt x="1733" y="173"/>
                    </a:lnTo>
                    <a:lnTo>
                      <a:pt x="1733" y="174"/>
                    </a:lnTo>
                    <a:lnTo>
                      <a:pt x="1733" y="174"/>
                    </a:lnTo>
                    <a:lnTo>
                      <a:pt x="1734" y="175"/>
                    </a:lnTo>
                    <a:lnTo>
                      <a:pt x="1735" y="175"/>
                    </a:lnTo>
                    <a:lnTo>
                      <a:pt x="1738" y="178"/>
                    </a:lnTo>
                    <a:lnTo>
                      <a:pt x="1738" y="178"/>
                    </a:lnTo>
                    <a:lnTo>
                      <a:pt x="1743" y="180"/>
                    </a:lnTo>
                    <a:lnTo>
                      <a:pt x="1746" y="180"/>
                    </a:lnTo>
                    <a:lnTo>
                      <a:pt x="1755" y="180"/>
                    </a:lnTo>
                    <a:lnTo>
                      <a:pt x="1755" y="180"/>
                    </a:lnTo>
                    <a:lnTo>
                      <a:pt x="1754" y="181"/>
                    </a:lnTo>
                    <a:lnTo>
                      <a:pt x="1755" y="181"/>
                    </a:lnTo>
                    <a:lnTo>
                      <a:pt x="1759" y="184"/>
                    </a:lnTo>
                    <a:lnTo>
                      <a:pt x="1769" y="186"/>
                    </a:lnTo>
                    <a:lnTo>
                      <a:pt x="1769" y="186"/>
                    </a:lnTo>
                    <a:lnTo>
                      <a:pt x="1768" y="186"/>
                    </a:lnTo>
                    <a:lnTo>
                      <a:pt x="1765" y="186"/>
                    </a:lnTo>
                    <a:lnTo>
                      <a:pt x="1763" y="186"/>
                    </a:lnTo>
                    <a:lnTo>
                      <a:pt x="1760" y="186"/>
                    </a:lnTo>
                    <a:lnTo>
                      <a:pt x="1760" y="186"/>
                    </a:lnTo>
                    <a:lnTo>
                      <a:pt x="1764" y="188"/>
                    </a:lnTo>
                    <a:lnTo>
                      <a:pt x="1768" y="188"/>
                    </a:lnTo>
                    <a:lnTo>
                      <a:pt x="1770" y="189"/>
                    </a:lnTo>
                    <a:lnTo>
                      <a:pt x="1774" y="190"/>
                    </a:lnTo>
                    <a:lnTo>
                      <a:pt x="1774" y="190"/>
                    </a:lnTo>
                    <a:lnTo>
                      <a:pt x="1774" y="189"/>
                    </a:lnTo>
                    <a:lnTo>
                      <a:pt x="1773" y="188"/>
                    </a:lnTo>
                    <a:lnTo>
                      <a:pt x="1773" y="188"/>
                    </a:lnTo>
                    <a:lnTo>
                      <a:pt x="1774" y="188"/>
                    </a:lnTo>
                    <a:lnTo>
                      <a:pt x="1775" y="188"/>
                    </a:lnTo>
                    <a:lnTo>
                      <a:pt x="1776" y="188"/>
                    </a:lnTo>
                    <a:lnTo>
                      <a:pt x="1778" y="188"/>
                    </a:lnTo>
                    <a:lnTo>
                      <a:pt x="1778" y="188"/>
                    </a:lnTo>
                    <a:lnTo>
                      <a:pt x="1781" y="190"/>
                    </a:lnTo>
                    <a:lnTo>
                      <a:pt x="1785" y="191"/>
                    </a:lnTo>
                    <a:lnTo>
                      <a:pt x="1789" y="191"/>
                    </a:lnTo>
                    <a:lnTo>
                      <a:pt x="1791" y="194"/>
                    </a:lnTo>
                    <a:lnTo>
                      <a:pt x="1791" y="194"/>
                    </a:lnTo>
                    <a:lnTo>
                      <a:pt x="1795" y="194"/>
                    </a:lnTo>
                    <a:lnTo>
                      <a:pt x="1799" y="195"/>
                    </a:lnTo>
                    <a:lnTo>
                      <a:pt x="1803" y="195"/>
                    </a:lnTo>
                    <a:lnTo>
                      <a:pt x="1806" y="195"/>
                    </a:lnTo>
                    <a:lnTo>
                      <a:pt x="1806" y="195"/>
                    </a:lnTo>
                    <a:lnTo>
                      <a:pt x="1805" y="194"/>
                    </a:lnTo>
                    <a:lnTo>
                      <a:pt x="1804" y="193"/>
                    </a:lnTo>
                    <a:lnTo>
                      <a:pt x="1804" y="193"/>
                    </a:lnTo>
                    <a:lnTo>
                      <a:pt x="1809" y="193"/>
                    </a:lnTo>
                    <a:lnTo>
                      <a:pt x="1811" y="195"/>
                    </a:lnTo>
                    <a:lnTo>
                      <a:pt x="1811" y="198"/>
                    </a:lnTo>
                    <a:lnTo>
                      <a:pt x="1811" y="200"/>
                    </a:lnTo>
                    <a:lnTo>
                      <a:pt x="1811" y="200"/>
                    </a:lnTo>
                    <a:lnTo>
                      <a:pt x="1813" y="198"/>
                    </a:lnTo>
                    <a:lnTo>
                      <a:pt x="1814" y="195"/>
                    </a:lnTo>
                    <a:lnTo>
                      <a:pt x="1814" y="195"/>
                    </a:lnTo>
                    <a:lnTo>
                      <a:pt x="1819" y="196"/>
                    </a:lnTo>
                    <a:lnTo>
                      <a:pt x="1823" y="199"/>
                    </a:lnTo>
                    <a:lnTo>
                      <a:pt x="1823" y="199"/>
                    </a:lnTo>
                    <a:lnTo>
                      <a:pt x="1821" y="199"/>
                    </a:lnTo>
                    <a:lnTo>
                      <a:pt x="1820" y="200"/>
                    </a:lnTo>
                    <a:lnTo>
                      <a:pt x="1818" y="200"/>
                    </a:lnTo>
                    <a:lnTo>
                      <a:pt x="1818" y="200"/>
                    </a:lnTo>
                    <a:lnTo>
                      <a:pt x="1821" y="201"/>
                    </a:lnTo>
                    <a:lnTo>
                      <a:pt x="1828" y="204"/>
                    </a:lnTo>
                    <a:lnTo>
                      <a:pt x="1828" y="204"/>
                    </a:lnTo>
                    <a:lnTo>
                      <a:pt x="1829" y="205"/>
                    </a:lnTo>
                    <a:lnTo>
                      <a:pt x="1829" y="205"/>
                    </a:lnTo>
                    <a:lnTo>
                      <a:pt x="1828" y="205"/>
                    </a:lnTo>
                    <a:lnTo>
                      <a:pt x="1828" y="205"/>
                    </a:lnTo>
                    <a:lnTo>
                      <a:pt x="1828" y="206"/>
                    </a:lnTo>
                    <a:lnTo>
                      <a:pt x="1829" y="206"/>
                    </a:lnTo>
                    <a:lnTo>
                      <a:pt x="1831" y="206"/>
                    </a:lnTo>
                    <a:lnTo>
                      <a:pt x="1831" y="206"/>
                    </a:lnTo>
                    <a:lnTo>
                      <a:pt x="1831" y="205"/>
                    </a:lnTo>
                    <a:lnTo>
                      <a:pt x="1830" y="204"/>
                    </a:lnTo>
                    <a:lnTo>
                      <a:pt x="1830" y="204"/>
                    </a:lnTo>
                    <a:lnTo>
                      <a:pt x="1835" y="206"/>
                    </a:lnTo>
                    <a:lnTo>
                      <a:pt x="1839" y="209"/>
                    </a:lnTo>
                    <a:lnTo>
                      <a:pt x="1844" y="212"/>
                    </a:lnTo>
                    <a:lnTo>
                      <a:pt x="1849" y="213"/>
                    </a:lnTo>
                    <a:lnTo>
                      <a:pt x="1851" y="215"/>
                    </a:lnTo>
                    <a:lnTo>
                      <a:pt x="1851" y="215"/>
                    </a:lnTo>
                    <a:lnTo>
                      <a:pt x="1854" y="217"/>
                    </a:lnTo>
                    <a:lnTo>
                      <a:pt x="1855" y="215"/>
                    </a:lnTo>
                    <a:lnTo>
                      <a:pt x="1855" y="215"/>
                    </a:lnTo>
                    <a:lnTo>
                      <a:pt x="1859" y="219"/>
                    </a:lnTo>
                    <a:lnTo>
                      <a:pt x="1863" y="220"/>
                    </a:lnTo>
                    <a:lnTo>
                      <a:pt x="1866" y="222"/>
                    </a:lnTo>
                    <a:lnTo>
                      <a:pt x="1870" y="225"/>
                    </a:lnTo>
                    <a:lnTo>
                      <a:pt x="1870" y="225"/>
                    </a:lnTo>
                    <a:lnTo>
                      <a:pt x="1874" y="225"/>
                    </a:lnTo>
                    <a:lnTo>
                      <a:pt x="1878" y="227"/>
                    </a:lnTo>
                    <a:lnTo>
                      <a:pt x="1881" y="229"/>
                    </a:lnTo>
                    <a:lnTo>
                      <a:pt x="1884" y="233"/>
                    </a:lnTo>
                    <a:lnTo>
                      <a:pt x="1884" y="233"/>
                    </a:lnTo>
                    <a:lnTo>
                      <a:pt x="1878" y="234"/>
                    </a:lnTo>
                    <a:lnTo>
                      <a:pt x="1878" y="234"/>
                    </a:lnTo>
                    <a:lnTo>
                      <a:pt x="1886" y="235"/>
                    </a:lnTo>
                    <a:lnTo>
                      <a:pt x="1890" y="237"/>
                    </a:lnTo>
                    <a:lnTo>
                      <a:pt x="1891" y="239"/>
                    </a:lnTo>
                    <a:lnTo>
                      <a:pt x="1891" y="239"/>
                    </a:lnTo>
                    <a:lnTo>
                      <a:pt x="1894" y="237"/>
                    </a:lnTo>
                    <a:lnTo>
                      <a:pt x="1895" y="235"/>
                    </a:lnTo>
                    <a:lnTo>
                      <a:pt x="1898" y="234"/>
                    </a:lnTo>
                    <a:lnTo>
                      <a:pt x="1898" y="232"/>
                    </a:lnTo>
                    <a:lnTo>
                      <a:pt x="1898" y="232"/>
                    </a:lnTo>
                    <a:lnTo>
                      <a:pt x="1905" y="237"/>
                    </a:lnTo>
                    <a:lnTo>
                      <a:pt x="1905" y="237"/>
                    </a:lnTo>
                    <a:lnTo>
                      <a:pt x="1905" y="235"/>
                    </a:lnTo>
                    <a:lnTo>
                      <a:pt x="1905" y="234"/>
                    </a:lnTo>
                    <a:lnTo>
                      <a:pt x="1901" y="232"/>
                    </a:lnTo>
                    <a:lnTo>
                      <a:pt x="1899" y="229"/>
                    </a:lnTo>
                    <a:lnTo>
                      <a:pt x="1898" y="228"/>
                    </a:lnTo>
                    <a:lnTo>
                      <a:pt x="1898" y="227"/>
                    </a:lnTo>
                    <a:lnTo>
                      <a:pt x="1898" y="227"/>
                    </a:lnTo>
                    <a:lnTo>
                      <a:pt x="1899" y="227"/>
                    </a:lnTo>
                    <a:lnTo>
                      <a:pt x="1899" y="228"/>
                    </a:lnTo>
                    <a:lnTo>
                      <a:pt x="1900" y="230"/>
                    </a:lnTo>
                    <a:lnTo>
                      <a:pt x="1900" y="230"/>
                    </a:lnTo>
                    <a:lnTo>
                      <a:pt x="1901" y="229"/>
                    </a:lnTo>
                    <a:lnTo>
                      <a:pt x="1904" y="229"/>
                    </a:lnTo>
                    <a:lnTo>
                      <a:pt x="1906" y="230"/>
                    </a:lnTo>
                    <a:lnTo>
                      <a:pt x="1909" y="230"/>
                    </a:lnTo>
                    <a:lnTo>
                      <a:pt x="1909" y="230"/>
                    </a:lnTo>
                    <a:lnTo>
                      <a:pt x="1908" y="232"/>
                    </a:lnTo>
                    <a:lnTo>
                      <a:pt x="1909" y="235"/>
                    </a:lnTo>
                    <a:lnTo>
                      <a:pt x="1909" y="235"/>
                    </a:lnTo>
                    <a:lnTo>
                      <a:pt x="1910" y="234"/>
                    </a:lnTo>
                    <a:lnTo>
                      <a:pt x="1911" y="234"/>
                    </a:lnTo>
                    <a:lnTo>
                      <a:pt x="1915" y="233"/>
                    </a:lnTo>
                    <a:lnTo>
                      <a:pt x="1915" y="233"/>
                    </a:lnTo>
                    <a:lnTo>
                      <a:pt x="1916" y="237"/>
                    </a:lnTo>
                    <a:lnTo>
                      <a:pt x="1918" y="238"/>
                    </a:lnTo>
                    <a:lnTo>
                      <a:pt x="1919" y="237"/>
                    </a:lnTo>
                    <a:lnTo>
                      <a:pt x="1919" y="237"/>
                    </a:lnTo>
                    <a:lnTo>
                      <a:pt x="1920" y="239"/>
                    </a:lnTo>
                    <a:lnTo>
                      <a:pt x="1920" y="240"/>
                    </a:lnTo>
                    <a:lnTo>
                      <a:pt x="1921" y="240"/>
                    </a:lnTo>
                    <a:lnTo>
                      <a:pt x="1921" y="240"/>
                    </a:lnTo>
                    <a:lnTo>
                      <a:pt x="1921" y="242"/>
                    </a:lnTo>
                    <a:lnTo>
                      <a:pt x="1921" y="242"/>
                    </a:lnTo>
                    <a:lnTo>
                      <a:pt x="1919" y="242"/>
                    </a:lnTo>
                    <a:lnTo>
                      <a:pt x="1919" y="242"/>
                    </a:lnTo>
                    <a:lnTo>
                      <a:pt x="1923" y="244"/>
                    </a:lnTo>
                    <a:lnTo>
                      <a:pt x="1926" y="244"/>
                    </a:lnTo>
                    <a:lnTo>
                      <a:pt x="1926" y="244"/>
                    </a:lnTo>
                    <a:lnTo>
                      <a:pt x="1926" y="245"/>
                    </a:lnTo>
                    <a:lnTo>
                      <a:pt x="1925" y="247"/>
                    </a:lnTo>
                    <a:lnTo>
                      <a:pt x="1924" y="247"/>
                    </a:lnTo>
                    <a:lnTo>
                      <a:pt x="1924" y="248"/>
                    </a:lnTo>
                    <a:lnTo>
                      <a:pt x="1924" y="248"/>
                    </a:lnTo>
                    <a:lnTo>
                      <a:pt x="1926" y="247"/>
                    </a:lnTo>
                    <a:lnTo>
                      <a:pt x="1928" y="247"/>
                    </a:lnTo>
                    <a:lnTo>
                      <a:pt x="1929" y="248"/>
                    </a:lnTo>
                    <a:lnTo>
                      <a:pt x="1929" y="248"/>
                    </a:lnTo>
                    <a:lnTo>
                      <a:pt x="1930" y="247"/>
                    </a:lnTo>
                    <a:lnTo>
                      <a:pt x="1930" y="247"/>
                    </a:lnTo>
                    <a:lnTo>
                      <a:pt x="1930" y="245"/>
                    </a:lnTo>
                    <a:lnTo>
                      <a:pt x="1930" y="245"/>
                    </a:lnTo>
                    <a:lnTo>
                      <a:pt x="1933" y="245"/>
                    </a:lnTo>
                    <a:lnTo>
                      <a:pt x="1935" y="244"/>
                    </a:lnTo>
                    <a:lnTo>
                      <a:pt x="1935" y="244"/>
                    </a:lnTo>
                    <a:lnTo>
                      <a:pt x="1936" y="244"/>
                    </a:lnTo>
                    <a:lnTo>
                      <a:pt x="1936" y="245"/>
                    </a:lnTo>
                    <a:lnTo>
                      <a:pt x="1936" y="247"/>
                    </a:lnTo>
                    <a:lnTo>
                      <a:pt x="1938" y="247"/>
                    </a:lnTo>
                    <a:lnTo>
                      <a:pt x="1938" y="247"/>
                    </a:lnTo>
                    <a:lnTo>
                      <a:pt x="1939" y="247"/>
                    </a:lnTo>
                    <a:lnTo>
                      <a:pt x="1939" y="245"/>
                    </a:lnTo>
                    <a:lnTo>
                      <a:pt x="1936" y="244"/>
                    </a:lnTo>
                    <a:lnTo>
                      <a:pt x="1936" y="244"/>
                    </a:lnTo>
                    <a:lnTo>
                      <a:pt x="1939" y="245"/>
                    </a:lnTo>
                    <a:lnTo>
                      <a:pt x="1941" y="245"/>
                    </a:lnTo>
                    <a:lnTo>
                      <a:pt x="1941" y="245"/>
                    </a:lnTo>
                    <a:lnTo>
                      <a:pt x="1941" y="247"/>
                    </a:lnTo>
                    <a:lnTo>
                      <a:pt x="1940" y="247"/>
                    </a:lnTo>
                    <a:lnTo>
                      <a:pt x="1939" y="248"/>
                    </a:lnTo>
                    <a:lnTo>
                      <a:pt x="1939" y="249"/>
                    </a:lnTo>
                    <a:lnTo>
                      <a:pt x="1939" y="249"/>
                    </a:lnTo>
                    <a:lnTo>
                      <a:pt x="1940" y="248"/>
                    </a:lnTo>
                    <a:lnTo>
                      <a:pt x="1941" y="249"/>
                    </a:lnTo>
                    <a:lnTo>
                      <a:pt x="1943" y="249"/>
                    </a:lnTo>
                    <a:lnTo>
                      <a:pt x="1941" y="250"/>
                    </a:lnTo>
                    <a:lnTo>
                      <a:pt x="1941" y="250"/>
                    </a:lnTo>
                    <a:lnTo>
                      <a:pt x="1945" y="250"/>
                    </a:lnTo>
                    <a:lnTo>
                      <a:pt x="1949" y="252"/>
                    </a:lnTo>
                    <a:lnTo>
                      <a:pt x="1952" y="255"/>
                    </a:lnTo>
                    <a:lnTo>
                      <a:pt x="1954" y="258"/>
                    </a:lnTo>
                    <a:lnTo>
                      <a:pt x="1954" y="258"/>
                    </a:lnTo>
                    <a:lnTo>
                      <a:pt x="1958" y="257"/>
                    </a:lnTo>
                    <a:lnTo>
                      <a:pt x="1958" y="257"/>
                    </a:lnTo>
                    <a:lnTo>
                      <a:pt x="1957" y="255"/>
                    </a:lnTo>
                    <a:lnTo>
                      <a:pt x="1955" y="253"/>
                    </a:lnTo>
                    <a:lnTo>
                      <a:pt x="1955" y="253"/>
                    </a:lnTo>
                    <a:lnTo>
                      <a:pt x="1955" y="253"/>
                    </a:lnTo>
                    <a:lnTo>
                      <a:pt x="1955" y="255"/>
                    </a:lnTo>
                    <a:lnTo>
                      <a:pt x="1955" y="255"/>
                    </a:lnTo>
                    <a:lnTo>
                      <a:pt x="1952" y="253"/>
                    </a:lnTo>
                    <a:lnTo>
                      <a:pt x="1949" y="250"/>
                    </a:lnTo>
                    <a:lnTo>
                      <a:pt x="1944" y="245"/>
                    </a:lnTo>
                    <a:lnTo>
                      <a:pt x="1944" y="245"/>
                    </a:lnTo>
                    <a:lnTo>
                      <a:pt x="1947" y="247"/>
                    </a:lnTo>
                    <a:lnTo>
                      <a:pt x="1949" y="248"/>
                    </a:lnTo>
                    <a:lnTo>
                      <a:pt x="1952" y="250"/>
                    </a:lnTo>
                    <a:lnTo>
                      <a:pt x="1954" y="252"/>
                    </a:lnTo>
                    <a:lnTo>
                      <a:pt x="1954" y="252"/>
                    </a:lnTo>
                    <a:lnTo>
                      <a:pt x="1950" y="247"/>
                    </a:lnTo>
                    <a:lnTo>
                      <a:pt x="1950" y="247"/>
                    </a:lnTo>
                    <a:lnTo>
                      <a:pt x="1953" y="248"/>
                    </a:lnTo>
                    <a:lnTo>
                      <a:pt x="1954" y="249"/>
                    </a:lnTo>
                    <a:lnTo>
                      <a:pt x="1957" y="249"/>
                    </a:lnTo>
                    <a:lnTo>
                      <a:pt x="1957" y="249"/>
                    </a:lnTo>
                    <a:lnTo>
                      <a:pt x="1957" y="249"/>
                    </a:lnTo>
                    <a:lnTo>
                      <a:pt x="1957" y="250"/>
                    </a:lnTo>
                    <a:lnTo>
                      <a:pt x="1955" y="250"/>
                    </a:lnTo>
                    <a:lnTo>
                      <a:pt x="1957" y="252"/>
                    </a:lnTo>
                    <a:lnTo>
                      <a:pt x="1957" y="252"/>
                    </a:lnTo>
                    <a:lnTo>
                      <a:pt x="1959" y="253"/>
                    </a:lnTo>
                    <a:lnTo>
                      <a:pt x="1959" y="253"/>
                    </a:lnTo>
                    <a:lnTo>
                      <a:pt x="1960" y="253"/>
                    </a:lnTo>
                    <a:lnTo>
                      <a:pt x="1959" y="254"/>
                    </a:lnTo>
                    <a:lnTo>
                      <a:pt x="1958" y="254"/>
                    </a:lnTo>
                    <a:lnTo>
                      <a:pt x="1958" y="254"/>
                    </a:lnTo>
                    <a:lnTo>
                      <a:pt x="1959" y="255"/>
                    </a:lnTo>
                    <a:lnTo>
                      <a:pt x="1960" y="257"/>
                    </a:lnTo>
                    <a:lnTo>
                      <a:pt x="1960" y="257"/>
                    </a:lnTo>
                    <a:lnTo>
                      <a:pt x="1962" y="255"/>
                    </a:lnTo>
                    <a:lnTo>
                      <a:pt x="1964" y="257"/>
                    </a:lnTo>
                    <a:lnTo>
                      <a:pt x="1965" y="257"/>
                    </a:lnTo>
                    <a:lnTo>
                      <a:pt x="1967" y="255"/>
                    </a:lnTo>
                    <a:lnTo>
                      <a:pt x="1967" y="255"/>
                    </a:lnTo>
                    <a:lnTo>
                      <a:pt x="1967" y="258"/>
                    </a:lnTo>
                    <a:lnTo>
                      <a:pt x="1967" y="259"/>
                    </a:lnTo>
                    <a:lnTo>
                      <a:pt x="1967" y="259"/>
                    </a:lnTo>
                    <a:lnTo>
                      <a:pt x="1967" y="260"/>
                    </a:lnTo>
                    <a:lnTo>
                      <a:pt x="1967" y="260"/>
                    </a:lnTo>
                    <a:lnTo>
                      <a:pt x="1968" y="262"/>
                    </a:lnTo>
                    <a:lnTo>
                      <a:pt x="1970" y="263"/>
                    </a:lnTo>
                    <a:lnTo>
                      <a:pt x="1972" y="265"/>
                    </a:lnTo>
                    <a:lnTo>
                      <a:pt x="1973" y="267"/>
                    </a:lnTo>
                    <a:lnTo>
                      <a:pt x="1973" y="267"/>
                    </a:lnTo>
                    <a:lnTo>
                      <a:pt x="1974" y="267"/>
                    </a:lnTo>
                    <a:lnTo>
                      <a:pt x="1975" y="268"/>
                    </a:lnTo>
                    <a:lnTo>
                      <a:pt x="1977" y="269"/>
                    </a:lnTo>
                    <a:lnTo>
                      <a:pt x="1978" y="270"/>
                    </a:lnTo>
                    <a:lnTo>
                      <a:pt x="1978" y="270"/>
                    </a:lnTo>
                    <a:lnTo>
                      <a:pt x="1978" y="270"/>
                    </a:lnTo>
                    <a:lnTo>
                      <a:pt x="1978" y="270"/>
                    </a:lnTo>
                    <a:lnTo>
                      <a:pt x="1975" y="270"/>
                    </a:lnTo>
                    <a:lnTo>
                      <a:pt x="1975" y="270"/>
                    </a:lnTo>
                    <a:lnTo>
                      <a:pt x="1977" y="272"/>
                    </a:lnTo>
                    <a:lnTo>
                      <a:pt x="1979" y="274"/>
                    </a:lnTo>
                    <a:lnTo>
                      <a:pt x="1982" y="275"/>
                    </a:lnTo>
                    <a:lnTo>
                      <a:pt x="1983" y="277"/>
                    </a:lnTo>
                    <a:lnTo>
                      <a:pt x="1983" y="277"/>
                    </a:lnTo>
                    <a:lnTo>
                      <a:pt x="1985" y="275"/>
                    </a:lnTo>
                    <a:lnTo>
                      <a:pt x="1987" y="274"/>
                    </a:lnTo>
                    <a:lnTo>
                      <a:pt x="1987" y="274"/>
                    </a:lnTo>
                    <a:lnTo>
                      <a:pt x="1989" y="277"/>
                    </a:lnTo>
                    <a:lnTo>
                      <a:pt x="1992" y="277"/>
                    </a:lnTo>
                    <a:lnTo>
                      <a:pt x="1993" y="275"/>
                    </a:lnTo>
                    <a:lnTo>
                      <a:pt x="1993" y="275"/>
                    </a:lnTo>
                    <a:lnTo>
                      <a:pt x="1993" y="277"/>
                    </a:lnTo>
                    <a:lnTo>
                      <a:pt x="1993" y="277"/>
                    </a:lnTo>
                    <a:lnTo>
                      <a:pt x="1992" y="278"/>
                    </a:lnTo>
                    <a:lnTo>
                      <a:pt x="1992" y="278"/>
                    </a:lnTo>
                    <a:lnTo>
                      <a:pt x="1992" y="278"/>
                    </a:lnTo>
                    <a:lnTo>
                      <a:pt x="1994" y="279"/>
                    </a:lnTo>
                    <a:lnTo>
                      <a:pt x="1995" y="280"/>
                    </a:lnTo>
                    <a:lnTo>
                      <a:pt x="1995" y="282"/>
                    </a:lnTo>
                    <a:lnTo>
                      <a:pt x="1995" y="282"/>
                    </a:lnTo>
                    <a:lnTo>
                      <a:pt x="1998" y="282"/>
                    </a:lnTo>
                    <a:lnTo>
                      <a:pt x="1999" y="282"/>
                    </a:lnTo>
                    <a:lnTo>
                      <a:pt x="1999" y="282"/>
                    </a:lnTo>
                    <a:lnTo>
                      <a:pt x="1999" y="283"/>
                    </a:lnTo>
                    <a:lnTo>
                      <a:pt x="1998" y="283"/>
                    </a:lnTo>
                    <a:lnTo>
                      <a:pt x="1997" y="283"/>
                    </a:lnTo>
                    <a:lnTo>
                      <a:pt x="1995" y="284"/>
                    </a:lnTo>
                    <a:lnTo>
                      <a:pt x="1995" y="284"/>
                    </a:lnTo>
                    <a:lnTo>
                      <a:pt x="1994" y="283"/>
                    </a:lnTo>
                    <a:lnTo>
                      <a:pt x="1994" y="282"/>
                    </a:lnTo>
                    <a:lnTo>
                      <a:pt x="1993" y="282"/>
                    </a:lnTo>
                    <a:lnTo>
                      <a:pt x="1992" y="282"/>
                    </a:lnTo>
                    <a:lnTo>
                      <a:pt x="1992" y="282"/>
                    </a:lnTo>
                    <a:lnTo>
                      <a:pt x="1993" y="283"/>
                    </a:lnTo>
                    <a:lnTo>
                      <a:pt x="1994" y="284"/>
                    </a:lnTo>
                    <a:lnTo>
                      <a:pt x="1998" y="285"/>
                    </a:lnTo>
                    <a:lnTo>
                      <a:pt x="1998" y="285"/>
                    </a:lnTo>
                    <a:lnTo>
                      <a:pt x="1998" y="288"/>
                    </a:lnTo>
                    <a:lnTo>
                      <a:pt x="1998" y="289"/>
                    </a:lnTo>
                    <a:lnTo>
                      <a:pt x="1998" y="289"/>
                    </a:lnTo>
                    <a:lnTo>
                      <a:pt x="2003" y="290"/>
                    </a:lnTo>
                    <a:lnTo>
                      <a:pt x="2005" y="292"/>
                    </a:lnTo>
                    <a:lnTo>
                      <a:pt x="2007" y="294"/>
                    </a:lnTo>
                    <a:lnTo>
                      <a:pt x="2007" y="294"/>
                    </a:lnTo>
                    <a:lnTo>
                      <a:pt x="2007" y="294"/>
                    </a:lnTo>
                    <a:lnTo>
                      <a:pt x="2008" y="293"/>
                    </a:lnTo>
                    <a:lnTo>
                      <a:pt x="2008" y="293"/>
                    </a:lnTo>
                    <a:lnTo>
                      <a:pt x="2010" y="295"/>
                    </a:lnTo>
                    <a:lnTo>
                      <a:pt x="2012" y="298"/>
                    </a:lnTo>
                    <a:lnTo>
                      <a:pt x="2012" y="298"/>
                    </a:lnTo>
                    <a:lnTo>
                      <a:pt x="2013" y="298"/>
                    </a:lnTo>
                    <a:lnTo>
                      <a:pt x="2015" y="299"/>
                    </a:lnTo>
                    <a:lnTo>
                      <a:pt x="2015" y="299"/>
                    </a:lnTo>
                    <a:lnTo>
                      <a:pt x="2014" y="298"/>
                    </a:lnTo>
                    <a:lnTo>
                      <a:pt x="2013" y="297"/>
                    </a:lnTo>
                    <a:lnTo>
                      <a:pt x="2013" y="294"/>
                    </a:lnTo>
                    <a:lnTo>
                      <a:pt x="2010" y="294"/>
                    </a:lnTo>
                    <a:lnTo>
                      <a:pt x="2010" y="294"/>
                    </a:lnTo>
                    <a:lnTo>
                      <a:pt x="2012" y="292"/>
                    </a:lnTo>
                    <a:lnTo>
                      <a:pt x="2012" y="290"/>
                    </a:lnTo>
                    <a:lnTo>
                      <a:pt x="2010" y="289"/>
                    </a:lnTo>
                    <a:lnTo>
                      <a:pt x="2010" y="289"/>
                    </a:lnTo>
                    <a:lnTo>
                      <a:pt x="2013" y="289"/>
                    </a:lnTo>
                    <a:lnTo>
                      <a:pt x="2014" y="290"/>
                    </a:lnTo>
                    <a:lnTo>
                      <a:pt x="2014" y="292"/>
                    </a:lnTo>
                    <a:lnTo>
                      <a:pt x="2014" y="292"/>
                    </a:lnTo>
                    <a:lnTo>
                      <a:pt x="2015" y="292"/>
                    </a:lnTo>
                    <a:lnTo>
                      <a:pt x="2015" y="290"/>
                    </a:lnTo>
                    <a:lnTo>
                      <a:pt x="2014" y="289"/>
                    </a:lnTo>
                    <a:lnTo>
                      <a:pt x="2014" y="288"/>
                    </a:lnTo>
                    <a:lnTo>
                      <a:pt x="2014" y="288"/>
                    </a:lnTo>
                    <a:lnTo>
                      <a:pt x="2013" y="288"/>
                    </a:lnTo>
                    <a:lnTo>
                      <a:pt x="2012" y="285"/>
                    </a:lnTo>
                    <a:lnTo>
                      <a:pt x="2012" y="285"/>
                    </a:lnTo>
                    <a:lnTo>
                      <a:pt x="2010" y="285"/>
                    </a:lnTo>
                    <a:lnTo>
                      <a:pt x="2008" y="285"/>
                    </a:lnTo>
                    <a:lnTo>
                      <a:pt x="2008" y="285"/>
                    </a:lnTo>
                    <a:lnTo>
                      <a:pt x="2010" y="288"/>
                    </a:lnTo>
                    <a:lnTo>
                      <a:pt x="2010" y="288"/>
                    </a:lnTo>
                    <a:lnTo>
                      <a:pt x="2009" y="289"/>
                    </a:lnTo>
                    <a:lnTo>
                      <a:pt x="2009" y="289"/>
                    </a:lnTo>
                    <a:lnTo>
                      <a:pt x="2009" y="289"/>
                    </a:lnTo>
                    <a:lnTo>
                      <a:pt x="2008" y="288"/>
                    </a:lnTo>
                    <a:lnTo>
                      <a:pt x="2008" y="287"/>
                    </a:lnTo>
                    <a:lnTo>
                      <a:pt x="2007" y="287"/>
                    </a:lnTo>
                    <a:lnTo>
                      <a:pt x="2007" y="287"/>
                    </a:lnTo>
                    <a:lnTo>
                      <a:pt x="2008" y="285"/>
                    </a:lnTo>
                    <a:lnTo>
                      <a:pt x="2008" y="284"/>
                    </a:lnTo>
                    <a:lnTo>
                      <a:pt x="2007" y="283"/>
                    </a:lnTo>
                    <a:lnTo>
                      <a:pt x="2007" y="283"/>
                    </a:lnTo>
                    <a:lnTo>
                      <a:pt x="2007" y="284"/>
                    </a:lnTo>
                    <a:lnTo>
                      <a:pt x="2005" y="283"/>
                    </a:lnTo>
                    <a:lnTo>
                      <a:pt x="2003" y="280"/>
                    </a:lnTo>
                    <a:lnTo>
                      <a:pt x="2003" y="280"/>
                    </a:lnTo>
                    <a:lnTo>
                      <a:pt x="2004" y="279"/>
                    </a:lnTo>
                    <a:lnTo>
                      <a:pt x="2005" y="279"/>
                    </a:lnTo>
                    <a:lnTo>
                      <a:pt x="2007" y="280"/>
                    </a:lnTo>
                    <a:lnTo>
                      <a:pt x="2007" y="280"/>
                    </a:lnTo>
                    <a:lnTo>
                      <a:pt x="2004" y="277"/>
                    </a:lnTo>
                    <a:lnTo>
                      <a:pt x="2003" y="274"/>
                    </a:lnTo>
                    <a:lnTo>
                      <a:pt x="2000" y="274"/>
                    </a:lnTo>
                    <a:lnTo>
                      <a:pt x="2000" y="274"/>
                    </a:lnTo>
                    <a:lnTo>
                      <a:pt x="2000" y="272"/>
                    </a:lnTo>
                    <a:lnTo>
                      <a:pt x="1999" y="269"/>
                    </a:lnTo>
                    <a:lnTo>
                      <a:pt x="1998" y="268"/>
                    </a:lnTo>
                    <a:lnTo>
                      <a:pt x="1998" y="265"/>
                    </a:lnTo>
                    <a:lnTo>
                      <a:pt x="1998" y="265"/>
                    </a:lnTo>
                    <a:lnTo>
                      <a:pt x="1994" y="265"/>
                    </a:lnTo>
                    <a:lnTo>
                      <a:pt x="1990" y="264"/>
                    </a:lnTo>
                    <a:lnTo>
                      <a:pt x="1990" y="264"/>
                    </a:lnTo>
                    <a:lnTo>
                      <a:pt x="1992" y="264"/>
                    </a:lnTo>
                    <a:lnTo>
                      <a:pt x="1994" y="263"/>
                    </a:lnTo>
                    <a:lnTo>
                      <a:pt x="1994" y="263"/>
                    </a:lnTo>
                    <a:lnTo>
                      <a:pt x="1993" y="262"/>
                    </a:lnTo>
                    <a:lnTo>
                      <a:pt x="1992" y="260"/>
                    </a:lnTo>
                    <a:lnTo>
                      <a:pt x="1988" y="258"/>
                    </a:lnTo>
                    <a:lnTo>
                      <a:pt x="1988" y="258"/>
                    </a:lnTo>
                    <a:lnTo>
                      <a:pt x="1988" y="258"/>
                    </a:lnTo>
                    <a:lnTo>
                      <a:pt x="1988" y="259"/>
                    </a:lnTo>
                    <a:lnTo>
                      <a:pt x="1988" y="259"/>
                    </a:lnTo>
                    <a:lnTo>
                      <a:pt x="1987" y="259"/>
                    </a:lnTo>
                    <a:lnTo>
                      <a:pt x="1985" y="259"/>
                    </a:lnTo>
                    <a:lnTo>
                      <a:pt x="1984" y="258"/>
                    </a:lnTo>
                    <a:lnTo>
                      <a:pt x="1984" y="259"/>
                    </a:lnTo>
                    <a:lnTo>
                      <a:pt x="1984" y="259"/>
                    </a:lnTo>
                    <a:lnTo>
                      <a:pt x="1984" y="258"/>
                    </a:lnTo>
                    <a:lnTo>
                      <a:pt x="1984" y="257"/>
                    </a:lnTo>
                    <a:lnTo>
                      <a:pt x="1983" y="257"/>
                    </a:lnTo>
                    <a:lnTo>
                      <a:pt x="1983" y="257"/>
                    </a:lnTo>
                    <a:lnTo>
                      <a:pt x="1983" y="255"/>
                    </a:lnTo>
                    <a:lnTo>
                      <a:pt x="1983" y="255"/>
                    </a:lnTo>
                    <a:lnTo>
                      <a:pt x="1985" y="255"/>
                    </a:lnTo>
                    <a:lnTo>
                      <a:pt x="1985" y="255"/>
                    </a:lnTo>
                    <a:lnTo>
                      <a:pt x="1984" y="254"/>
                    </a:lnTo>
                    <a:lnTo>
                      <a:pt x="1982" y="253"/>
                    </a:lnTo>
                    <a:lnTo>
                      <a:pt x="1980" y="250"/>
                    </a:lnTo>
                    <a:lnTo>
                      <a:pt x="1979" y="248"/>
                    </a:lnTo>
                    <a:lnTo>
                      <a:pt x="1979" y="248"/>
                    </a:lnTo>
                    <a:lnTo>
                      <a:pt x="1977" y="249"/>
                    </a:lnTo>
                    <a:lnTo>
                      <a:pt x="1975" y="248"/>
                    </a:lnTo>
                    <a:lnTo>
                      <a:pt x="1974" y="247"/>
                    </a:lnTo>
                    <a:lnTo>
                      <a:pt x="1972" y="245"/>
                    </a:lnTo>
                    <a:lnTo>
                      <a:pt x="1972" y="245"/>
                    </a:lnTo>
                    <a:lnTo>
                      <a:pt x="1972" y="245"/>
                    </a:lnTo>
                    <a:lnTo>
                      <a:pt x="1972" y="244"/>
                    </a:lnTo>
                    <a:lnTo>
                      <a:pt x="1970" y="243"/>
                    </a:lnTo>
                    <a:lnTo>
                      <a:pt x="1970" y="242"/>
                    </a:lnTo>
                    <a:lnTo>
                      <a:pt x="1970" y="242"/>
                    </a:lnTo>
                    <a:lnTo>
                      <a:pt x="1973" y="243"/>
                    </a:lnTo>
                    <a:lnTo>
                      <a:pt x="1974" y="244"/>
                    </a:lnTo>
                    <a:lnTo>
                      <a:pt x="1975" y="247"/>
                    </a:lnTo>
                    <a:lnTo>
                      <a:pt x="1975" y="247"/>
                    </a:lnTo>
                    <a:lnTo>
                      <a:pt x="1978" y="247"/>
                    </a:lnTo>
                    <a:lnTo>
                      <a:pt x="1980" y="248"/>
                    </a:lnTo>
                    <a:lnTo>
                      <a:pt x="1984" y="253"/>
                    </a:lnTo>
                    <a:lnTo>
                      <a:pt x="1984" y="253"/>
                    </a:lnTo>
                    <a:lnTo>
                      <a:pt x="1987" y="252"/>
                    </a:lnTo>
                    <a:lnTo>
                      <a:pt x="1989" y="252"/>
                    </a:lnTo>
                    <a:lnTo>
                      <a:pt x="1989" y="252"/>
                    </a:lnTo>
                    <a:lnTo>
                      <a:pt x="1987" y="252"/>
                    </a:lnTo>
                    <a:lnTo>
                      <a:pt x="1984" y="250"/>
                    </a:lnTo>
                    <a:lnTo>
                      <a:pt x="1979" y="245"/>
                    </a:lnTo>
                    <a:lnTo>
                      <a:pt x="1974" y="242"/>
                    </a:lnTo>
                    <a:lnTo>
                      <a:pt x="1972" y="240"/>
                    </a:lnTo>
                    <a:lnTo>
                      <a:pt x="1968" y="242"/>
                    </a:lnTo>
                    <a:lnTo>
                      <a:pt x="1968" y="242"/>
                    </a:lnTo>
                    <a:lnTo>
                      <a:pt x="1963" y="238"/>
                    </a:lnTo>
                    <a:lnTo>
                      <a:pt x="1959" y="234"/>
                    </a:lnTo>
                    <a:lnTo>
                      <a:pt x="1959" y="234"/>
                    </a:lnTo>
                    <a:lnTo>
                      <a:pt x="1958" y="235"/>
                    </a:lnTo>
                    <a:lnTo>
                      <a:pt x="1959" y="237"/>
                    </a:lnTo>
                    <a:lnTo>
                      <a:pt x="1959" y="237"/>
                    </a:lnTo>
                    <a:lnTo>
                      <a:pt x="1954" y="237"/>
                    </a:lnTo>
                    <a:lnTo>
                      <a:pt x="1954" y="237"/>
                    </a:lnTo>
                    <a:lnTo>
                      <a:pt x="1953" y="237"/>
                    </a:lnTo>
                    <a:lnTo>
                      <a:pt x="1952" y="234"/>
                    </a:lnTo>
                    <a:lnTo>
                      <a:pt x="1952" y="234"/>
                    </a:lnTo>
                    <a:lnTo>
                      <a:pt x="1954" y="235"/>
                    </a:lnTo>
                    <a:lnTo>
                      <a:pt x="1955" y="235"/>
                    </a:lnTo>
                    <a:lnTo>
                      <a:pt x="1958" y="235"/>
                    </a:lnTo>
                    <a:lnTo>
                      <a:pt x="1958" y="235"/>
                    </a:lnTo>
                    <a:lnTo>
                      <a:pt x="1954" y="232"/>
                    </a:lnTo>
                    <a:lnTo>
                      <a:pt x="1950" y="232"/>
                    </a:lnTo>
                    <a:lnTo>
                      <a:pt x="1950" y="232"/>
                    </a:lnTo>
                    <a:lnTo>
                      <a:pt x="1948" y="229"/>
                    </a:lnTo>
                    <a:lnTo>
                      <a:pt x="1948" y="229"/>
                    </a:lnTo>
                    <a:lnTo>
                      <a:pt x="1948" y="229"/>
                    </a:lnTo>
                    <a:lnTo>
                      <a:pt x="1949" y="228"/>
                    </a:lnTo>
                    <a:lnTo>
                      <a:pt x="1952" y="228"/>
                    </a:lnTo>
                    <a:lnTo>
                      <a:pt x="1952" y="228"/>
                    </a:lnTo>
                    <a:lnTo>
                      <a:pt x="1949" y="227"/>
                    </a:lnTo>
                    <a:lnTo>
                      <a:pt x="1947" y="228"/>
                    </a:lnTo>
                    <a:lnTo>
                      <a:pt x="1945" y="228"/>
                    </a:lnTo>
                    <a:lnTo>
                      <a:pt x="1943" y="227"/>
                    </a:lnTo>
                    <a:lnTo>
                      <a:pt x="1943" y="227"/>
                    </a:lnTo>
                    <a:lnTo>
                      <a:pt x="1943" y="228"/>
                    </a:lnTo>
                    <a:lnTo>
                      <a:pt x="1943" y="229"/>
                    </a:lnTo>
                    <a:lnTo>
                      <a:pt x="1943" y="229"/>
                    </a:lnTo>
                    <a:lnTo>
                      <a:pt x="1940" y="229"/>
                    </a:lnTo>
                    <a:lnTo>
                      <a:pt x="1939" y="228"/>
                    </a:lnTo>
                    <a:lnTo>
                      <a:pt x="1939" y="228"/>
                    </a:lnTo>
                    <a:lnTo>
                      <a:pt x="1940" y="227"/>
                    </a:lnTo>
                    <a:lnTo>
                      <a:pt x="1940" y="225"/>
                    </a:lnTo>
                    <a:lnTo>
                      <a:pt x="1938" y="223"/>
                    </a:lnTo>
                    <a:lnTo>
                      <a:pt x="1931" y="218"/>
                    </a:lnTo>
                    <a:lnTo>
                      <a:pt x="1931" y="218"/>
                    </a:lnTo>
                    <a:lnTo>
                      <a:pt x="1935" y="219"/>
                    </a:lnTo>
                    <a:lnTo>
                      <a:pt x="1939" y="222"/>
                    </a:lnTo>
                    <a:lnTo>
                      <a:pt x="1943" y="223"/>
                    </a:lnTo>
                    <a:lnTo>
                      <a:pt x="1944" y="223"/>
                    </a:lnTo>
                    <a:lnTo>
                      <a:pt x="1944" y="222"/>
                    </a:lnTo>
                    <a:lnTo>
                      <a:pt x="1944" y="222"/>
                    </a:lnTo>
                    <a:lnTo>
                      <a:pt x="1949" y="225"/>
                    </a:lnTo>
                    <a:lnTo>
                      <a:pt x="1954" y="228"/>
                    </a:lnTo>
                    <a:lnTo>
                      <a:pt x="1954" y="228"/>
                    </a:lnTo>
                    <a:lnTo>
                      <a:pt x="1954" y="227"/>
                    </a:lnTo>
                    <a:lnTo>
                      <a:pt x="1953" y="225"/>
                    </a:lnTo>
                    <a:lnTo>
                      <a:pt x="1949" y="223"/>
                    </a:lnTo>
                    <a:lnTo>
                      <a:pt x="1949" y="223"/>
                    </a:lnTo>
                    <a:lnTo>
                      <a:pt x="1953" y="224"/>
                    </a:lnTo>
                    <a:lnTo>
                      <a:pt x="1955" y="223"/>
                    </a:lnTo>
                    <a:lnTo>
                      <a:pt x="1955" y="223"/>
                    </a:lnTo>
                    <a:lnTo>
                      <a:pt x="1955" y="225"/>
                    </a:lnTo>
                    <a:lnTo>
                      <a:pt x="1957" y="227"/>
                    </a:lnTo>
                    <a:lnTo>
                      <a:pt x="1958" y="227"/>
                    </a:lnTo>
                    <a:lnTo>
                      <a:pt x="1958" y="229"/>
                    </a:lnTo>
                    <a:lnTo>
                      <a:pt x="1958" y="229"/>
                    </a:lnTo>
                    <a:lnTo>
                      <a:pt x="1959" y="229"/>
                    </a:lnTo>
                    <a:lnTo>
                      <a:pt x="1960" y="228"/>
                    </a:lnTo>
                    <a:lnTo>
                      <a:pt x="1960" y="225"/>
                    </a:lnTo>
                    <a:lnTo>
                      <a:pt x="1960" y="225"/>
                    </a:lnTo>
                    <a:lnTo>
                      <a:pt x="1962" y="227"/>
                    </a:lnTo>
                    <a:lnTo>
                      <a:pt x="1962" y="227"/>
                    </a:lnTo>
                    <a:lnTo>
                      <a:pt x="1963" y="229"/>
                    </a:lnTo>
                    <a:lnTo>
                      <a:pt x="1963" y="229"/>
                    </a:lnTo>
                    <a:lnTo>
                      <a:pt x="1965" y="230"/>
                    </a:lnTo>
                    <a:lnTo>
                      <a:pt x="1968" y="229"/>
                    </a:lnTo>
                    <a:lnTo>
                      <a:pt x="1968" y="229"/>
                    </a:lnTo>
                    <a:lnTo>
                      <a:pt x="1968" y="232"/>
                    </a:lnTo>
                    <a:lnTo>
                      <a:pt x="1968" y="233"/>
                    </a:lnTo>
                    <a:lnTo>
                      <a:pt x="1968" y="233"/>
                    </a:lnTo>
                    <a:lnTo>
                      <a:pt x="1970" y="233"/>
                    </a:lnTo>
                    <a:lnTo>
                      <a:pt x="1970" y="233"/>
                    </a:lnTo>
                    <a:lnTo>
                      <a:pt x="1972" y="235"/>
                    </a:lnTo>
                    <a:lnTo>
                      <a:pt x="1972" y="235"/>
                    </a:lnTo>
                    <a:lnTo>
                      <a:pt x="1977" y="237"/>
                    </a:lnTo>
                    <a:lnTo>
                      <a:pt x="1980" y="239"/>
                    </a:lnTo>
                    <a:lnTo>
                      <a:pt x="1980" y="239"/>
                    </a:lnTo>
                    <a:lnTo>
                      <a:pt x="1980" y="239"/>
                    </a:lnTo>
                    <a:lnTo>
                      <a:pt x="1980" y="240"/>
                    </a:lnTo>
                    <a:lnTo>
                      <a:pt x="1979" y="240"/>
                    </a:lnTo>
                    <a:lnTo>
                      <a:pt x="1979" y="242"/>
                    </a:lnTo>
                    <a:lnTo>
                      <a:pt x="1979" y="242"/>
                    </a:lnTo>
                    <a:lnTo>
                      <a:pt x="1974" y="239"/>
                    </a:lnTo>
                    <a:lnTo>
                      <a:pt x="1973" y="238"/>
                    </a:lnTo>
                    <a:lnTo>
                      <a:pt x="1972" y="239"/>
                    </a:lnTo>
                    <a:lnTo>
                      <a:pt x="1972" y="239"/>
                    </a:lnTo>
                    <a:lnTo>
                      <a:pt x="1974" y="240"/>
                    </a:lnTo>
                    <a:lnTo>
                      <a:pt x="1977" y="240"/>
                    </a:lnTo>
                    <a:lnTo>
                      <a:pt x="1977" y="240"/>
                    </a:lnTo>
                    <a:lnTo>
                      <a:pt x="1977" y="242"/>
                    </a:lnTo>
                    <a:lnTo>
                      <a:pt x="1977" y="242"/>
                    </a:lnTo>
                    <a:lnTo>
                      <a:pt x="1980" y="243"/>
                    </a:lnTo>
                    <a:lnTo>
                      <a:pt x="1982" y="244"/>
                    </a:lnTo>
                    <a:lnTo>
                      <a:pt x="1982" y="244"/>
                    </a:lnTo>
                    <a:lnTo>
                      <a:pt x="1984" y="244"/>
                    </a:lnTo>
                    <a:lnTo>
                      <a:pt x="1984" y="244"/>
                    </a:lnTo>
                    <a:lnTo>
                      <a:pt x="1985" y="243"/>
                    </a:lnTo>
                    <a:lnTo>
                      <a:pt x="1987" y="243"/>
                    </a:lnTo>
                    <a:lnTo>
                      <a:pt x="1987" y="243"/>
                    </a:lnTo>
                    <a:lnTo>
                      <a:pt x="1989" y="243"/>
                    </a:lnTo>
                    <a:lnTo>
                      <a:pt x="1989" y="243"/>
                    </a:lnTo>
                    <a:lnTo>
                      <a:pt x="1989" y="244"/>
                    </a:lnTo>
                    <a:lnTo>
                      <a:pt x="1989" y="245"/>
                    </a:lnTo>
                    <a:lnTo>
                      <a:pt x="1987" y="245"/>
                    </a:lnTo>
                    <a:lnTo>
                      <a:pt x="1987" y="245"/>
                    </a:lnTo>
                    <a:lnTo>
                      <a:pt x="1988" y="247"/>
                    </a:lnTo>
                    <a:lnTo>
                      <a:pt x="1988" y="248"/>
                    </a:lnTo>
                    <a:lnTo>
                      <a:pt x="1989" y="249"/>
                    </a:lnTo>
                    <a:lnTo>
                      <a:pt x="1990" y="250"/>
                    </a:lnTo>
                    <a:lnTo>
                      <a:pt x="1990" y="250"/>
                    </a:lnTo>
                    <a:lnTo>
                      <a:pt x="1992" y="249"/>
                    </a:lnTo>
                    <a:lnTo>
                      <a:pt x="1990" y="248"/>
                    </a:lnTo>
                    <a:lnTo>
                      <a:pt x="1990" y="248"/>
                    </a:lnTo>
                    <a:lnTo>
                      <a:pt x="1993" y="250"/>
                    </a:lnTo>
                    <a:lnTo>
                      <a:pt x="1995" y="252"/>
                    </a:lnTo>
                    <a:lnTo>
                      <a:pt x="1998" y="254"/>
                    </a:lnTo>
                    <a:lnTo>
                      <a:pt x="2000" y="254"/>
                    </a:lnTo>
                    <a:lnTo>
                      <a:pt x="2000" y="254"/>
                    </a:lnTo>
                    <a:lnTo>
                      <a:pt x="2008" y="259"/>
                    </a:lnTo>
                    <a:lnTo>
                      <a:pt x="2010" y="262"/>
                    </a:lnTo>
                    <a:lnTo>
                      <a:pt x="2013" y="265"/>
                    </a:lnTo>
                    <a:lnTo>
                      <a:pt x="2013" y="265"/>
                    </a:lnTo>
                    <a:lnTo>
                      <a:pt x="2015" y="265"/>
                    </a:lnTo>
                    <a:lnTo>
                      <a:pt x="2017" y="267"/>
                    </a:lnTo>
                    <a:lnTo>
                      <a:pt x="2018" y="269"/>
                    </a:lnTo>
                    <a:lnTo>
                      <a:pt x="2018" y="269"/>
                    </a:lnTo>
                    <a:lnTo>
                      <a:pt x="2020" y="268"/>
                    </a:lnTo>
                    <a:lnTo>
                      <a:pt x="2022" y="267"/>
                    </a:lnTo>
                    <a:lnTo>
                      <a:pt x="2022" y="267"/>
                    </a:lnTo>
                    <a:lnTo>
                      <a:pt x="2022" y="264"/>
                    </a:lnTo>
                    <a:lnTo>
                      <a:pt x="2020" y="262"/>
                    </a:lnTo>
                    <a:lnTo>
                      <a:pt x="2020" y="262"/>
                    </a:lnTo>
                    <a:lnTo>
                      <a:pt x="2019" y="262"/>
                    </a:lnTo>
                    <a:lnTo>
                      <a:pt x="2017" y="263"/>
                    </a:lnTo>
                    <a:lnTo>
                      <a:pt x="2017" y="263"/>
                    </a:lnTo>
                    <a:lnTo>
                      <a:pt x="2013" y="260"/>
                    </a:lnTo>
                    <a:lnTo>
                      <a:pt x="2012" y="259"/>
                    </a:lnTo>
                    <a:lnTo>
                      <a:pt x="2009" y="259"/>
                    </a:lnTo>
                    <a:lnTo>
                      <a:pt x="2009" y="259"/>
                    </a:lnTo>
                    <a:lnTo>
                      <a:pt x="2009" y="258"/>
                    </a:lnTo>
                    <a:lnTo>
                      <a:pt x="2012" y="258"/>
                    </a:lnTo>
                    <a:lnTo>
                      <a:pt x="2014" y="257"/>
                    </a:lnTo>
                    <a:lnTo>
                      <a:pt x="2014" y="257"/>
                    </a:lnTo>
                    <a:lnTo>
                      <a:pt x="2012" y="254"/>
                    </a:lnTo>
                    <a:lnTo>
                      <a:pt x="2010" y="253"/>
                    </a:lnTo>
                    <a:lnTo>
                      <a:pt x="2012" y="252"/>
                    </a:lnTo>
                    <a:lnTo>
                      <a:pt x="2012" y="252"/>
                    </a:lnTo>
                    <a:lnTo>
                      <a:pt x="2005" y="249"/>
                    </a:lnTo>
                    <a:lnTo>
                      <a:pt x="2003" y="247"/>
                    </a:lnTo>
                    <a:lnTo>
                      <a:pt x="2002" y="244"/>
                    </a:lnTo>
                    <a:lnTo>
                      <a:pt x="2002" y="244"/>
                    </a:lnTo>
                    <a:lnTo>
                      <a:pt x="2005" y="245"/>
                    </a:lnTo>
                    <a:lnTo>
                      <a:pt x="2009" y="247"/>
                    </a:lnTo>
                    <a:lnTo>
                      <a:pt x="2009" y="247"/>
                    </a:lnTo>
                    <a:lnTo>
                      <a:pt x="2007" y="245"/>
                    </a:lnTo>
                    <a:lnTo>
                      <a:pt x="2005" y="243"/>
                    </a:lnTo>
                    <a:lnTo>
                      <a:pt x="2005" y="243"/>
                    </a:lnTo>
                    <a:lnTo>
                      <a:pt x="2004" y="243"/>
                    </a:lnTo>
                    <a:lnTo>
                      <a:pt x="2004" y="242"/>
                    </a:lnTo>
                    <a:lnTo>
                      <a:pt x="2004" y="242"/>
                    </a:lnTo>
                    <a:lnTo>
                      <a:pt x="2000" y="240"/>
                    </a:lnTo>
                    <a:lnTo>
                      <a:pt x="1997" y="238"/>
                    </a:lnTo>
                    <a:lnTo>
                      <a:pt x="1994" y="235"/>
                    </a:lnTo>
                    <a:lnTo>
                      <a:pt x="1992" y="233"/>
                    </a:lnTo>
                    <a:lnTo>
                      <a:pt x="1992" y="233"/>
                    </a:lnTo>
                    <a:lnTo>
                      <a:pt x="1990" y="232"/>
                    </a:lnTo>
                    <a:lnTo>
                      <a:pt x="1992" y="232"/>
                    </a:lnTo>
                    <a:lnTo>
                      <a:pt x="1994" y="232"/>
                    </a:lnTo>
                    <a:lnTo>
                      <a:pt x="1994" y="232"/>
                    </a:lnTo>
                    <a:lnTo>
                      <a:pt x="1993" y="230"/>
                    </a:lnTo>
                    <a:lnTo>
                      <a:pt x="1992" y="230"/>
                    </a:lnTo>
                    <a:lnTo>
                      <a:pt x="1990" y="228"/>
                    </a:lnTo>
                    <a:lnTo>
                      <a:pt x="1990" y="228"/>
                    </a:lnTo>
                    <a:lnTo>
                      <a:pt x="1990" y="232"/>
                    </a:lnTo>
                    <a:lnTo>
                      <a:pt x="1992" y="234"/>
                    </a:lnTo>
                    <a:lnTo>
                      <a:pt x="1992" y="234"/>
                    </a:lnTo>
                    <a:lnTo>
                      <a:pt x="1989" y="237"/>
                    </a:lnTo>
                    <a:lnTo>
                      <a:pt x="1989" y="237"/>
                    </a:lnTo>
                    <a:lnTo>
                      <a:pt x="1987" y="233"/>
                    </a:lnTo>
                    <a:lnTo>
                      <a:pt x="1987" y="233"/>
                    </a:lnTo>
                    <a:lnTo>
                      <a:pt x="1987" y="233"/>
                    </a:lnTo>
                    <a:lnTo>
                      <a:pt x="1987" y="232"/>
                    </a:lnTo>
                    <a:lnTo>
                      <a:pt x="1987" y="230"/>
                    </a:lnTo>
                    <a:lnTo>
                      <a:pt x="1987" y="230"/>
                    </a:lnTo>
                    <a:lnTo>
                      <a:pt x="1984" y="230"/>
                    </a:lnTo>
                    <a:lnTo>
                      <a:pt x="1984" y="232"/>
                    </a:lnTo>
                    <a:lnTo>
                      <a:pt x="1984" y="232"/>
                    </a:lnTo>
                    <a:lnTo>
                      <a:pt x="1983" y="230"/>
                    </a:lnTo>
                    <a:lnTo>
                      <a:pt x="1982" y="230"/>
                    </a:lnTo>
                    <a:lnTo>
                      <a:pt x="1982" y="230"/>
                    </a:lnTo>
                    <a:lnTo>
                      <a:pt x="1982" y="229"/>
                    </a:lnTo>
                    <a:lnTo>
                      <a:pt x="1982" y="229"/>
                    </a:lnTo>
                    <a:lnTo>
                      <a:pt x="1983" y="229"/>
                    </a:lnTo>
                    <a:lnTo>
                      <a:pt x="1984" y="229"/>
                    </a:lnTo>
                    <a:lnTo>
                      <a:pt x="1984" y="229"/>
                    </a:lnTo>
                    <a:lnTo>
                      <a:pt x="1985" y="229"/>
                    </a:lnTo>
                    <a:lnTo>
                      <a:pt x="1987" y="230"/>
                    </a:lnTo>
                    <a:lnTo>
                      <a:pt x="1988" y="232"/>
                    </a:lnTo>
                    <a:lnTo>
                      <a:pt x="1989" y="232"/>
                    </a:lnTo>
                    <a:lnTo>
                      <a:pt x="1989" y="232"/>
                    </a:lnTo>
                    <a:lnTo>
                      <a:pt x="1977" y="223"/>
                    </a:lnTo>
                    <a:lnTo>
                      <a:pt x="1964" y="215"/>
                    </a:lnTo>
                    <a:lnTo>
                      <a:pt x="1938" y="199"/>
                    </a:lnTo>
                    <a:lnTo>
                      <a:pt x="1938" y="199"/>
                    </a:lnTo>
                    <a:lnTo>
                      <a:pt x="1935" y="200"/>
                    </a:lnTo>
                    <a:lnTo>
                      <a:pt x="1933" y="199"/>
                    </a:lnTo>
                    <a:lnTo>
                      <a:pt x="1930" y="196"/>
                    </a:lnTo>
                    <a:lnTo>
                      <a:pt x="1929" y="195"/>
                    </a:lnTo>
                    <a:lnTo>
                      <a:pt x="1929" y="195"/>
                    </a:lnTo>
                    <a:lnTo>
                      <a:pt x="1929" y="195"/>
                    </a:lnTo>
                    <a:lnTo>
                      <a:pt x="1928" y="198"/>
                    </a:lnTo>
                    <a:lnTo>
                      <a:pt x="1928" y="199"/>
                    </a:lnTo>
                    <a:lnTo>
                      <a:pt x="1926" y="199"/>
                    </a:lnTo>
                    <a:lnTo>
                      <a:pt x="1926" y="199"/>
                    </a:lnTo>
                    <a:lnTo>
                      <a:pt x="1924" y="199"/>
                    </a:lnTo>
                    <a:lnTo>
                      <a:pt x="1924" y="198"/>
                    </a:lnTo>
                    <a:lnTo>
                      <a:pt x="1923" y="196"/>
                    </a:lnTo>
                    <a:lnTo>
                      <a:pt x="1920" y="195"/>
                    </a:lnTo>
                    <a:lnTo>
                      <a:pt x="1920" y="195"/>
                    </a:lnTo>
                    <a:lnTo>
                      <a:pt x="1920" y="195"/>
                    </a:lnTo>
                    <a:lnTo>
                      <a:pt x="1923" y="194"/>
                    </a:lnTo>
                    <a:lnTo>
                      <a:pt x="1923" y="194"/>
                    </a:lnTo>
                    <a:lnTo>
                      <a:pt x="1918" y="193"/>
                    </a:lnTo>
                    <a:lnTo>
                      <a:pt x="1915" y="193"/>
                    </a:lnTo>
                    <a:lnTo>
                      <a:pt x="1913" y="191"/>
                    </a:lnTo>
                    <a:lnTo>
                      <a:pt x="1913" y="191"/>
                    </a:lnTo>
                    <a:lnTo>
                      <a:pt x="1914" y="190"/>
                    </a:lnTo>
                    <a:lnTo>
                      <a:pt x="1914" y="189"/>
                    </a:lnTo>
                    <a:lnTo>
                      <a:pt x="1911" y="186"/>
                    </a:lnTo>
                    <a:lnTo>
                      <a:pt x="1906" y="184"/>
                    </a:lnTo>
                    <a:lnTo>
                      <a:pt x="1903" y="181"/>
                    </a:lnTo>
                    <a:lnTo>
                      <a:pt x="1903" y="181"/>
                    </a:lnTo>
                    <a:lnTo>
                      <a:pt x="1901" y="181"/>
                    </a:lnTo>
                    <a:lnTo>
                      <a:pt x="1901" y="181"/>
                    </a:lnTo>
                    <a:lnTo>
                      <a:pt x="1903" y="184"/>
                    </a:lnTo>
                    <a:lnTo>
                      <a:pt x="1903" y="184"/>
                    </a:lnTo>
                    <a:lnTo>
                      <a:pt x="1899" y="181"/>
                    </a:lnTo>
                    <a:lnTo>
                      <a:pt x="1896" y="179"/>
                    </a:lnTo>
                    <a:lnTo>
                      <a:pt x="1896" y="179"/>
                    </a:lnTo>
                    <a:lnTo>
                      <a:pt x="1896" y="180"/>
                    </a:lnTo>
                    <a:lnTo>
                      <a:pt x="1896" y="180"/>
                    </a:lnTo>
                    <a:lnTo>
                      <a:pt x="1896" y="181"/>
                    </a:lnTo>
                    <a:lnTo>
                      <a:pt x="1896" y="181"/>
                    </a:lnTo>
                    <a:lnTo>
                      <a:pt x="1896" y="181"/>
                    </a:lnTo>
                    <a:lnTo>
                      <a:pt x="1894" y="181"/>
                    </a:lnTo>
                    <a:lnTo>
                      <a:pt x="1893" y="179"/>
                    </a:lnTo>
                    <a:lnTo>
                      <a:pt x="1893" y="179"/>
                    </a:lnTo>
                    <a:lnTo>
                      <a:pt x="1891" y="180"/>
                    </a:lnTo>
                    <a:lnTo>
                      <a:pt x="1889" y="181"/>
                    </a:lnTo>
                    <a:lnTo>
                      <a:pt x="1889" y="181"/>
                    </a:lnTo>
                    <a:lnTo>
                      <a:pt x="1888" y="180"/>
                    </a:lnTo>
                    <a:lnTo>
                      <a:pt x="1886" y="180"/>
                    </a:lnTo>
                    <a:lnTo>
                      <a:pt x="1886" y="179"/>
                    </a:lnTo>
                    <a:lnTo>
                      <a:pt x="1884" y="179"/>
                    </a:lnTo>
                    <a:lnTo>
                      <a:pt x="1884" y="179"/>
                    </a:lnTo>
                    <a:lnTo>
                      <a:pt x="1884" y="178"/>
                    </a:lnTo>
                    <a:lnTo>
                      <a:pt x="1886" y="178"/>
                    </a:lnTo>
                    <a:lnTo>
                      <a:pt x="1886" y="178"/>
                    </a:lnTo>
                    <a:lnTo>
                      <a:pt x="1880" y="173"/>
                    </a:lnTo>
                    <a:lnTo>
                      <a:pt x="1871" y="170"/>
                    </a:lnTo>
                    <a:lnTo>
                      <a:pt x="1871" y="170"/>
                    </a:lnTo>
                    <a:lnTo>
                      <a:pt x="1871" y="170"/>
                    </a:lnTo>
                    <a:lnTo>
                      <a:pt x="1873" y="169"/>
                    </a:lnTo>
                    <a:lnTo>
                      <a:pt x="1873" y="169"/>
                    </a:lnTo>
                    <a:lnTo>
                      <a:pt x="1868" y="169"/>
                    </a:lnTo>
                    <a:lnTo>
                      <a:pt x="1863" y="168"/>
                    </a:lnTo>
                    <a:lnTo>
                      <a:pt x="1859" y="165"/>
                    </a:lnTo>
                    <a:lnTo>
                      <a:pt x="1854" y="165"/>
                    </a:lnTo>
                    <a:lnTo>
                      <a:pt x="1854" y="165"/>
                    </a:lnTo>
                    <a:lnTo>
                      <a:pt x="1854" y="164"/>
                    </a:lnTo>
                    <a:lnTo>
                      <a:pt x="1854" y="164"/>
                    </a:lnTo>
                    <a:lnTo>
                      <a:pt x="1854" y="164"/>
                    </a:lnTo>
                    <a:lnTo>
                      <a:pt x="1850" y="163"/>
                    </a:lnTo>
                    <a:lnTo>
                      <a:pt x="1846" y="164"/>
                    </a:lnTo>
                    <a:lnTo>
                      <a:pt x="1846" y="164"/>
                    </a:lnTo>
                    <a:lnTo>
                      <a:pt x="1845" y="163"/>
                    </a:lnTo>
                    <a:lnTo>
                      <a:pt x="1846" y="161"/>
                    </a:lnTo>
                    <a:lnTo>
                      <a:pt x="1846" y="161"/>
                    </a:lnTo>
                    <a:lnTo>
                      <a:pt x="1841" y="160"/>
                    </a:lnTo>
                    <a:lnTo>
                      <a:pt x="1835" y="158"/>
                    </a:lnTo>
                    <a:lnTo>
                      <a:pt x="1829" y="156"/>
                    </a:lnTo>
                    <a:lnTo>
                      <a:pt x="1823" y="156"/>
                    </a:lnTo>
                    <a:lnTo>
                      <a:pt x="1823" y="156"/>
                    </a:lnTo>
                    <a:lnTo>
                      <a:pt x="1823" y="155"/>
                    </a:lnTo>
                    <a:lnTo>
                      <a:pt x="1823" y="154"/>
                    </a:lnTo>
                    <a:lnTo>
                      <a:pt x="1823" y="154"/>
                    </a:lnTo>
                    <a:lnTo>
                      <a:pt x="1821" y="153"/>
                    </a:lnTo>
                    <a:lnTo>
                      <a:pt x="1821" y="153"/>
                    </a:lnTo>
                    <a:lnTo>
                      <a:pt x="1824" y="153"/>
                    </a:lnTo>
                    <a:lnTo>
                      <a:pt x="1826" y="153"/>
                    </a:lnTo>
                    <a:lnTo>
                      <a:pt x="1826" y="153"/>
                    </a:lnTo>
                    <a:lnTo>
                      <a:pt x="1815" y="151"/>
                    </a:lnTo>
                    <a:lnTo>
                      <a:pt x="1810" y="151"/>
                    </a:lnTo>
                    <a:lnTo>
                      <a:pt x="1804" y="149"/>
                    </a:lnTo>
                    <a:lnTo>
                      <a:pt x="1804" y="149"/>
                    </a:lnTo>
                    <a:lnTo>
                      <a:pt x="1804" y="150"/>
                    </a:lnTo>
                    <a:lnTo>
                      <a:pt x="1805" y="150"/>
                    </a:lnTo>
                    <a:lnTo>
                      <a:pt x="1806" y="151"/>
                    </a:lnTo>
                    <a:lnTo>
                      <a:pt x="1804" y="153"/>
                    </a:lnTo>
                    <a:lnTo>
                      <a:pt x="1804" y="153"/>
                    </a:lnTo>
                    <a:lnTo>
                      <a:pt x="1800" y="149"/>
                    </a:lnTo>
                    <a:lnTo>
                      <a:pt x="1795" y="148"/>
                    </a:lnTo>
                    <a:lnTo>
                      <a:pt x="1795" y="148"/>
                    </a:lnTo>
                    <a:lnTo>
                      <a:pt x="1795" y="149"/>
                    </a:lnTo>
                    <a:lnTo>
                      <a:pt x="1796" y="149"/>
                    </a:lnTo>
                    <a:lnTo>
                      <a:pt x="1799" y="149"/>
                    </a:lnTo>
                    <a:lnTo>
                      <a:pt x="1800" y="150"/>
                    </a:lnTo>
                    <a:lnTo>
                      <a:pt x="1800" y="150"/>
                    </a:lnTo>
                    <a:lnTo>
                      <a:pt x="1798" y="150"/>
                    </a:lnTo>
                    <a:lnTo>
                      <a:pt x="1796" y="150"/>
                    </a:lnTo>
                    <a:lnTo>
                      <a:pt x="1793" y="150"/>
                    </a:lnTo>
                    <a:lnTo>
                      <a:pt x="1793" y="150"/>
                    </a:lnTo>
                    <a:lnTo>
                      <a:pt x="1793" y="148"/>
                    </a:lnTo>
                    <a:lnTo>
                      <a:pt x="1795" y="146"/>
                    </a:lnTo>
                    <a:lnTo>
                      <a:pt x="1795" y="146"/>
                    </a:lnTo>
                    <a:lnTo>
                      <a:pt x="1785" y="145"/>
                    </a:lnTo>
                    <a:lnTo>
                      <a:pt x="1780" y="145"/>
                    </a:lnTo>
                    <a:lnTo>
                      <a:pt x="1775" y="144"/>
                    </a:lnTo>
                    <a:lnTo>
                      <a:pt x="1775" y="144"/>
                    </a:lnTo>
                    <a:lnTo>
                      <a:pt x="1775" y="143"/>
                    </a:lnTo>
                    <a:lnTo>
                      <a:pt x="1775" y="143"/>
                    </a:lnTo>
                    <a:lnTo>
                      <a:pt x="1775" y="143"/>
                    </a:lnTo>
                    <a:lnTo>
                      <a:pt x="1773" y="140"/>
                    </a:lnTo>
                    <a:lnTo>
                      <a:pt x="1773" y="140"/>
                    </a:lnTo>
                    <a:lnTo>
                      <a:pt x="1770" y="141"/>
                    </a:lnTo>
                    <a:lnTo>
                      <a:pt x="1768" y="141"/>
                    </a:lnTo>
                    <a:lnTo>
                      <a:pt x="1768" y="141"/>
                    </a:lnTo>
                    <a:lnTo>
                      <a:pt x="1768" y="140"/>
                    </a:lnTo>
                    <a:lnTo>
                      <a:pt x="1765" y="139"/>
                    </a:lnTo>
                    <a:lnTo>
                      <a:pt x="1765" y="139"/>
                    </a:lnTo>
                    <a:lnTo>
                      <a:pt x="1760" y="139"/>
                    </a:lnTo>
                    <a:lnTo>
                      <a:pt x="1755" y="138"/>
                    </a:lnTo>
                    <a:lnTo>
                      <a:pt x="1755" y="138"/>
                    </a:lnTo>
                    <a:lnTo>
                      <a:pt x="1755" y="136"/>
                    </a:lnTo>
                    <a:lnTo>
                      <a:pt x="1756" y="136"/>
                    </a:lnTo>
                    <a:lnTo>
                      <a:pt x="1759" y="136"/>
                    </a:lnTo>
                    <a:lnTo>
                      <a:pt x="1759" y="136"/>
                    </a:lnTo>
                    <a:lnTo>
                      <a:pt x="1756" y="135"/>
                    </a:lnTo>
                    <a:lnTo>
                      <a:pt x="1753" y="135"/>
                    </a:lnTo>
                    <a:lnTo>
                      <a:pt x="1750" y="136"/>
                    </a:lnTo>
                    <a:lnTo>
                      <a:pt x="1748" y="138"/>
                    </a:lnTo>
                    <a:lnTo>
                      <a:pt x="1748" y="138"/>
                    </a:lnTo>
                    <a:lnTo>
                      <a:pt x="1746" y="136"/>
                    </a:lnTo>
                    <a:lnTo>
                      <a:pt x="1746" y="136"/>
                    </a:lnTo>
                    <a:lnTo>
                      <a:pt x="1750" y="135"/>
                    </a:lnTo>
                    <a:lnTo>
                      <a:pt x="1750" y="135"/>
                    </a:lnTo>
                    <a:lnTo>
                      <a:pt x="1746" y="135"/>
                    </a:lnTo>
                    <a:lnTo>
                      <a:pt x="1743" y="135"/>
                    </a:lnTo>
                    <a:lnTo>
                      <a:pt x="1739" y="135"/>
                    </a:lnTo>
                    <a:lnTo>
                      <a:pt x="1735" y="135"/>
                    </a:lnTo>
                    <a:lnTo>
                      <a:pt x="1735" y="135"/>
                    </a:lnTo>
                    <a:lnTo>
                      <a:pt x="1735" y="134"/>
                    </a:lnTo>
                    <a:lnTo>
                      <a:pt x="1735" y="134"/>
                    </a:lnTo>
                    <a:lnTo>
                      <a:pt x="1738" y="134"/>
                    </a:lnTo>
                    <a:lnTo>
                      <a:pt x="1738" y="134"/>
                    </a:lnTo>
                    <a:lnTo>
                      <a:pt x="1738" y="134"/>
                    </a:lnTo>
                    <a:lnTo>
                      <a:pt x="1736" y="131"/>
                    </a:lnTo>
                    <a:lnTo>
                      <a:pt x="1731" y="130"/>
                    </a:lnTo>
                    <a:lnTo>
                      <a:pt x="1731" y="130"/>
                    </a:lnTo>
                    <a:lnTo>
                      <a:pt x="1734" y="130"/>
                    </a:lnTo>
                    <a:lnTo>
                      <a:pt x="1734" y="130"/>
                    </a:lnTo>
                    <a:lnTo>
                      <a:pt x="1734" y="129"/>
                    </a:lnTo>
                    <a:lnTo>
                      <a:pt x="1734" y="129"/>
                    </a:lnTo>
                    <a:lnTo>
                      <a:pt x="1735" y="130"/>
                    </a:lnTo>
                    <a:lnTo>
                      <a:pt x="1736" y="130"/>
                    </a:lnTo>
                    <a:lnTo>
                      <a:pt x="1738" y="129"/>
                    </a:lnTo>
                    <a:lnTo>
                      <a:pt x="1738" y="129"/>
                    </a:lnTo>
                    <a:lnTo>
                      <a:pt x="1736" y="128"/>
                    </a:lnTo>
                    <a:lnTo>
                      <a:pt x="1734" y="128"/>
                    </a:lnTo>
                    <a:lnTo>
                      <a:pt x="1731" y="128"/>
                    </a:lnTo>
                    <a:lnTo>
                      <a:pt x="1731" y="128"/>
                    </a:lnTo>
                    <a:lnTo>
                      <a:pt x="1731" y="128"/>
                    </a:lnTo>
                    <a:lnTo>
                      <a:pt x="1730" y="129"/>
                    </a:lnTo>
                    <a:lnTo>
                      <a:pt x="1729" y="129"/>
                    </a:lnTo>
                    <a:lnTo>
                      <a:pt x="1728" y="129"/>
                    </a:lnTo>
                    <a:lnTo>
                      <a:pt x="1728" y="129"/>
                    </a:lnTo>
                    <a:lnTo>
                      <a:pt x="1726" y="129"/>
                    </a:lnTo>
                    <a:lnTo>
                      <a:pt x="1728" y="129"/>
                    </a:lnTo>
                    <a:lnTo>
                      <a:pt x="1729" y="130"/>
                    </a:lnTo>
                    <a:lnTo>
                      <a:pt x="1729" y="130"/>
                    </a:lnTo>
                    <a:lnTo>
                      <a:pt x="1725" y="130"/>
                    </a:lnTo>
                    <a:lnTo>
                      <a:pt x="1720" y="133"/>
                    </a:lnTo>
                    <a:lnTo>
                      <a:pt x="1720" y="133"/>
                    </a:lnTo>
                    <a:lnTo>
                      <a:pt x="1719" y="131"/>
                    </a:lnTo>
                    <a:lnTo>
                      <a:pt x="1720" y="130"/>
                    </a:lnTo>
                    <a:lnTo>
                      <a:pt x="1720" y="130"/>
                    </a:lnTo>
                    <a:lnTo>
                      <a:pt x="1719" y="129"/>
                    </a:lnTo>
                    <a:lnTo>
                      <a:pt x="1719" y="129"/>
                    </a:lnTo>
                    <a:lnTo>
                      <a:pt x="1715" y="130"/>
                    </a:lnTo>
                    <a:lnTo>
                      <a:pt x="1714" y="130"/>
                    </a:lnTo>
                    <a:lnTo>
                      <a:pt x="1713" y="131"/>
                    </a:lnTo>
                    <a:lnTo>
                      <a:pt x="1713" y="131"/>
                    </a:lnTo>
                    <a:lnTo>
                      <a:pt x="1705" y="129"/>
                    </a:lnTo>
                    <a:lnTo>
                      <a:pt x="1698" y="128"/>
                    </a:lnTo>
                    <a:lnTo>
                      <a:pt x="1698" y="128"/>
                    </a:lnTo>
                    <a:lnTo>
                      <a:pt x="1696" y="129"/>
                    </a:lnTo>
                    <a:lnTo>
                      <a:pt x="1694" y="130"/>
                    </a:lnTo>
                    <a:lnTo>
                      <a:pt x="1694" y="130"/>
                    </a:lnTo>
                    <a:lnTo>
                      <a:pt x="1694" y="129"/>
                    </a:lnTo>
                    <a:lnTo>
                      <a:pt x="1694" y="128"/>
                    </a:lnTo>
                    <a:lnTo>
                      <a:pt x="1694" y="126"/>
                    </a:lnTo>
                    <a:lnTo>
                      <a:pt x="1691" y="126"/>
                    </a:lnTo>
                    <a:lnTo>
                      <a:pt x="1691" y="126"/>
                    </a:lnTo>
                    <a:lnTo>
                      <a:pt x="1693" y="125"/>
                    </a:lnTo>
                    <a:lnTo>
                      <a:pt x="1694" y="125"/>
                    </a:lnTo>
                    <a:lnTo>
                      <a:pt x="1696" y="125"/>
                    </a:lnTo>
                    <a:lnTo>
                      <a:pt x="1696" y="125"/>
                    </a:lnTo>
                    <a:lnTo>
                      <a:pt x="1696" y="125"/>
                    </a:lnTo>
                    <a:lnTo>
                      <a:pt x="1694" y="125"/>
                    </a:lnTo>
                    <a:lnTo>
                      <a:pt x="1688" y="124"/>
                    </a:lnTo>
                    <a:lnTo>
                      <a:pt x="1688" y="124"/>
                    </a:lnTo>
                    <a:lnTo>
                      <a:pt x="1688" y="125"/>
                    </a:lnTo>
                    <a:lnTo>
                      <a:pt x="1686" y="126"/>
                    </a:lnTo>
                    <a:lnTo>
                      <a:pt x="1686" y="126"/>
                    </a:lnTo>
                    <a:lnTo>
                      <a:pt x="1684" y="125"/>
                    </a:lnTo>
                    <a:lnTo>
                      <a:pt x="1681" y="123"/>
                    </a:lnTo>
                    <a:lnTo>
                      <a:pt x="1681" y="123"/>
                    </a:lnTo>
                    <a:lnTo>
                      <a:pt x="1680" y="124"/>
                    </a:lnTo>
                    <a:lnTo>
                      <a:pt x="1678" y="125"/>
                    </a:lnTo>
                    <a:lnTo>
                      <a:pt x="1678" y="125"/>
                    </a:lnTo>
                    <a:lnTo>
                      <a:pt x="1676" y="125"/>
                    </a:lnTo>
                    <a:lnTo>
                      <a:pt x="1675" y="124"/>
                    </a:lnTo>
                    <a:lnTo>
                      <a:pt x="1673" y="123"/>
                    </a:lnTo>
                    <a:lnTo>
                      <a:pt x="1670" y="124"/>
                    </a:lnTo>
                    <a:lnTo>
                      <a:pt x="1670" y="124"/>
                    </a:lnTo>
                    <a:lnTo>
                      <a:pt x="1670" y="123"/>
                    </a:lnTo>
                    <a:lnTo>
                      <a:pt x="1668" y="121"/>
                    </a:lnTo>
                    <a:lnTo>
                      <a:pt x="1668" y="121"/>
                    </a:lnTo>
                    <a:lnTo>
                      <a:pt x="1670" y="121"/>
                    </a:lnTo>
                    <a:lnTo>
                      <a:pt x="1673" y="121"/>
                    </a:lnTo>
                    <a:lnTo>
                      <a:pt x="1673" y="121"/>
                    </a:lnTo>
                    <a:lnTo>
                      <a:pt x="1669" y="120"/>
                    </a:lnTo>
                    <a:lnTo>
                      <a:pt x="1665" y="119"/>
                    </a:lnTo>
                    <a:lnTo>
                      <a:pt x="1655" y="118"/>
                    </a:lnTo>
                    <a:lnTo>
                      <a:pt x="1644" y="116"/>
                    </a:lnTo>
                    <a:lnTo>
                      <a:pt x="1634" y="116"/>
                    </a:lnTo>
                    <a:lnTo>
                      <a:pt x="1634" y="116"/>
                    </a:lnTo>
                    <a:lnTo>
                      <a:pt x="1635" y="114"/>
                    </a:lnTo>
                    <a:lnTo>
                      <a:pt x="1638" y="113"/>
                    </a:lnTo>
                    <a:lnTo>
                      <a:pt x="1638" y="113"/>
                    </a:lnTo>
                    <a:lnTo>
                      <a:pt x="1634" y="113"/>
                    </a:lnTo>
                    <a:lnTo>
                      <a:pt x="1630" y="111"/>
                    </a:lnTo>
                    <a:lnTo>
                      <a:pt x="1630" y="111"/>
                    </a:lnTo>
                    <a:lnTo>
                      <a:pt x="1629" y="113"/>
                    </a:lnTo>
                    <a:lnTo>
                      <a:pt x="1629" y="115"/>
                    </a:lnTo>
                    <a:lnTo>
                      <a:pt x="1629" y="115"/>
                    </a:lnTo>
                    <a:lnTo>
                      <a:pt x="1618" y="113"/>
                    </a:lnTo>
                    <a:lnTo>
                      <a:pt x="1610" y="113"/>
                    </a:lnTo>
                    <a:lnTo>
                      <a:pt x="1608" y="113"/>
                    </a:lnTo>
                    <a:lnTo>
                      <a:pt x="1605" y="114"/>
                    </a:lnTo>
                    <a:lnTo>
                      <a:pt x="1605" y="114"/>
                    </a:lnTo>
                    <a:lnTo>
                      <a:pt x="1605" y="113"/>
                    </a:lnTo>
                    <a:lnTo>
                      <a:pt x="1605" y="113"/>
                    </a:lnTo>
                    <a:lnTo>
                      <a:pt x="1606" y="113"/>
                    </a:lnTo>
                    <a:lnTo>
                      <a:pt x="1608" y="111"/>
                    </a:lnTo>
                    <a:lnTo>
                      <a:pt x="1608" y="111"/>
                    </a:lnTo>
                    <a:lnTo>
                      <a:pt x="1599" y="110"/>
                    </a:lnTo>
                    <a:lnTo>
                      <a:pt x="1599" y="110"/>
                    </a:lnTo>
                    <a:lnTo>
                      <a:pt x="1598" y="111"/>
                    </a:lnTo>
                    <a:lnTo>
                      <a:pt x="1598" y="113"/>
                    </a:lnTo>
                    <a:lnTo>
                      <a:pt x="1598" y="113"/>
                    </a:lnTo>
                    <a:lnTo>
                      <a:pt x="1594" y="111"/>
                    </a:lnTo>
                    <a:lnTo>
                      <a:pt x="1590" y="110"/>
                    </a:lnTo>
                    <a:lnTo>
                      <a:pt x="1586" y="110"/>
                    </a:lnTo>
                    <a:lnTo>
                      <a:pt x="1584" y="110"/>
                    </a:lnTo>
                    <a:lnTo>
                      <a:pt x="1583" y="111"/>
                    </a:lnTo>
                    <a:lnTo>
                      <a:pt x="1583" y="111"/>
                    </a:lnTo>
                    <a:lnTo>
                      <a:pt x="1581" y="109"/>
                    </a:lnTo>
                    <a:lnTo>
                      <a:pt x="1580" y="108"/>
                    </a:lnTo>
                    <a:lnTo>
                      <a:pt x="1580" y="108"/>
                    </a:lnTo>
                    <a:lnTo>
                      <a:pt x="1576" y="109"/>
                    </a:lnTo>
                    <a:lnTo>
                      <a:pt x="1575" y="109"/>
                    </a:lnTo>
                    <a:lnTo>
                      <a:pt x="1574" y="108"/>
                    </a:lnTo>
                    <a:lnTo>
                      <a:pt x="1574" y="108"/>
                    </a:lnTo>
                    <a:lnTo>
                      <a:pt x="1573" y="109"/>
                    </a:lnTo>
                    <a:lnTo>
                      <a:pt x="1570" y="109"/>
                    </a:lnTo>
                    <a:lnTo>
                      <a:pt x="1565" y="109"/>
                    </a:lnTo>
                    <a:lnTo>
                      <a:pt x="1561" y="108"/>
                    </a:lnTo>
                    <a:lnTo>
                      <a:pt x="1556" y="109"/>
                    </a:lnTo>
                    <a:lnTo>
                      <a:pt x="1556" y="109"/>
                    </a:lnTo>
                    <a:lnTo>
                      <a:pt x="1555" y="108"/>
                    </a:lnTo>
                    <a:lnTo>
                      <a:pt x="1555" y="106"/>
                    </a:lnTo>
                    <a:lnTo>
                      <a:pt x="1555" y="106"/>
                    </a:lnTo>
                    <a:lnTo>
                      <a:pt x="1555" y="106"/>
                    </a:lnTo>
                    <a:lnTo>
                      <a:pt x="1550" y="108"/>
                    </a:lnTo>
                    <a:lnTo>
                      <a:pt x="1548" y="106"/>
                    </a:lnTo>
                    <a:lnTo>
                      <a:pt x="1545" y="105"/>
                    </a:lnTo>
                    <a:lnTo>
                      <a:pt x="1545" y="105"/>
                    </a:lnTo>
                    <a:lnTo>
                      <a:pt x="1543" y="106"/>
                    </a:lnTo>
                    <a:lnTo>
                      <a:pt x="1540" y="106"/>
                    </a:lnTo>
                    <a:lnTo>
                      <a:pt x="1540" y="106"/>
                    </a:lnTo>
                    <a:lnTo>
                      <a:pt x="1539" y="105"/>
                    </a:lnTo>
                    <a:lnTo>
                      <a:pt x="1539" y="105"/>
                    </a:lnTo>
                    <a:lnTo>
                      <a:pt x="1536" y="106"/>
                    </a:lnTo>
                    <a:lnTo>
                      <a:pt x="1536" y="106"/>
                    </a:lnTo>
                    <a:lnTo>
                      <a:pt x="1536" y="105"/>
                    </a:lnTo>
                    <a:lnTo>
                      <a:pt x="1536" y="105"/>
                    </a:lnTo>
                    <a:lnTo>
                      <a:pt x="1531" y="105"/>
                    </a:lnTo>
                    <a:lnTo>
                      <a:pt x="1526" y="105"/>
                    </a:lnTo>
                    <a:lnTo>
                      <a:pt x="1526" y="105"/>
                    </a:lnTo>
                    <a:lnTo>
                      <a:pt x="1526" y="105"/>
                    </a:lnTo>
                    <a:lnTo>
                      <a:pt x="1526" y="106"/>
                    </a:lnTo>
                    <a:lnTo>
                      <a:pt x="1523" y="106"/>
                    </a:lnTo>
                    <a:lnTo>
                      <a:pt x="1523" y="106"/>
                    </a:lnTo>
                    <a:lnTo>
                      <a:pt x="1523" y="106"/>
                    </a:lnTo>
                    <a:lnTo>
                      <a:pt x="1524" y="105"/>
                    </a:lnTo>
                    <a:lnTo>
                      <a:pt x="1524" y="105"/>
                    </a:lnTo>
                    <a:lnTo>
                      <a:pt x="1519" y="105"/>
                    </a:lnTo>
                    <a:lnTo>
                      <a:pt x="1514" y="104"/>
                    </a:lnTo>
                    <a:lnTo>
                      <a:pt x="1514" y="104"/>
                    </a:lnTo>
                    <a:lnTo>
                      <a:pt x="1516" y="104"/>
                    </a:lnTo>
                    <a:lnTo>
                      <a:pt x="1518" y="104"/>
                    </a:lnTo>
                    <a:lnTo>
                      <a:pt x="1518" y="104"/>
                    </a:lnTo>
                    <a:lnTo>
                      <a:pt x="1519" y="103"/>
                    </a:lnTo>
                    <a:lnTo>
                      <a:pt x="1519" y="103"/>
                    </a:lnTo>
                    <a:lnTo>
                      <a:pt x="1516" y="101"/>
                    </a:lnTo>
                    <a:lnTo>
                      <a:pt x="1513" y="101"/>
                    </a:lnTo>
                    <a:lnTo>
                      <a:pt x="1513" y="101"/>
                    </a:lnTo>
                    <a:lnTo>
                      <a:pt x="1514" y="100"/>
                    </a:lnTo>
                    <a:lnTo>
                      <a:pt x="1515" y="100"/>
                    </a:lnTo>
                    <a:lnTo>
                      <a:pt x="1515" y="100"/>
                    </a:lnTo>
                    <a:lnTo>
                      <a:pt x="1519" y="101"/>
                    </a:lnTo>
                    <a:lnTo>
                      <a:pt x="1520" y="101"/>
                    </a:lnTo>
                    <a:lnTo>
                      <a:pt x="1523" y="100"/>
                    </a:lnTo>
                    <a:lnTo>
                      <a:pt x="1523" y="100"/>
                    </a:lnTo>
                    <a:lnTo>
                      <a:pt x="1521" y="100"/>
                    </a:lnTo>
                    <a:lnTo>
                      <a:pt x="1520" y="99"/>
                    </a:lnTo>
                    <a:lnTo>
                      <a:pt x="1520" y="98"/>
                    </a:lnTo>
                    <a:lnTo>
                      <a:pt x="1518" y="98"/>
                    </a:lnTo>
                    <a:lnTo>
                      <a:pt x="1518" y="98"/>
                    </a:lnTo>
                    <a:lnTo>
                      <a:pt x="1518" y="96"/>
                    </a:lnTo>
                    <a:lnTo>
                      <a:pt x="1519" y="96"/>
                    </a:lnTo>
                    <a:lnTo>
                      <a:pt x="1523" y="95"/>
                    </a:lnTo>
                    <a:lnTo>
                      <a:pt x="1523" y="95"/>
                    </a:lnTo>
                    <a:lnTo>
                      <a:pt x="1523" y="96"/>
                    </a:lnTo>
                    <a:lnTo>
                      <a:pt x="1523" y="98"/>
                    </a:lnTo>
                    <a:lnTo>
                      <a:pt x="1521" y="99"/>
                    </a:lnTo>
                    <a:lnTo>
                      <a:pt x="1521" y="99"/>
                    </a:lnTo>
                    <a:lnTo>
                      <a:pt x="1523" y="99"/>
                    </a:lnTo>
                    <a:lnTo>
                      <a:pt x="1524" y="99"/>
                    </a:lnTo>
                    <a:lnTo>
                      <a:pt x="1526" y="96"/>
                    </a:lnTo>
                    <a:lnTo>
                      <a:pt x="1526" y="96"/>
                    </a:lnTo>
                    <a:lnTo>
                      <a:pt x="1530" y="96"/>
                    </a:lnTo>
                    <a:lnTo>
                      <a:pt x="1534" y="98"/>
                    </a:lnTo>
                    <a:lnTo>
                      <a:pt x="1534" y="98"/>
                    </a:lnTo>
                    <a:lnTo>
                      <a:pt x="1530" y="98"/>
                    </a:lnTo>
                    <a:lnTo>
                      <a:pt x="1529" y="99"/>
                    </a:lnTo>
                    <a:lnTo>
                      <a:pt x="1528" y="99"/>
                    </a:lnTo>
                    <a:lnTo>
                      <a:pt x="1525" y="100"/>
                    </a:lnTo>
                    <a:lnTo>
                      <a:pt x="1525" y="100"/>
                    </a:lnTo>
                    <a:lnTo>
                      <a:pt x="1525" y="100"/>
                    </a:lnTo>
                    <a:lnTo>
                      <a:pt x="1526" y="100"/>
                    </a:lnTo>
                    <a:lnTo>
                      <a:pt x="1528" y="101"/>
                    </a:lnTo>
                    <a:lnTo>
                      <a:pt x="1525" y="103"/>
                    </a:lnTo>
                    <a:lnTo>
                      <a:pt x="1525" y="103"/>
                    </a:lnTo>
                    <a:lnTo>
                      <a:pt x="1524" y="103"/>
                    </a:lnTo>
                    <a:lnTo>
                      <a:pt x="1524" y="101"/>
                    </a:lnTo>
                    <a:lnTo>
                      <a:pt x="1524" y="100"/>
                    </a:lnTo>
                    <a:lnTo>
                      <a:pt x="1524" y="100"/>
                    </a:lnTo>
                    <a:lnTo>
                      <a:pt x="1524" y="100"/>
                    </a:lnTo>
                    <a:lnTo>
                      <a:pt x="1521" y="101"/>
                    </a:lnTo>
                    <a:lnTo>
                      <a:pt x="1521" y="103"/>
                    </a:lnTo>
                    <a:lnTo>
                      <a:pt x="1525" y="104"/>
                    </a:lnTo>
                    <a:lnTo>
                      <a:pt x="1525" y="104"/>
                    </a:lnTo>
                    <a:lnTo>
                      <a:pt x="1521" y="103"/>
                    </a:lnTo>
                    <a:lnTo>
                      <a:pt x="1521" y="103"/>
                    </a:lnTo>
                    <a:lnTo>
                      <a:pt x="1525" y="104"/>
                    </a:lnTo>
                    <a:lnTo>
                      <a:pt x="1530" y="104"/>
                    </a:lnTo>
                    <a:lnTo>
                      <a:pt x="1535" y="104"/>
                    </a:lnTo>
                    <a:lnTo>
                      <a:pt x="1539" y="104"/>
                    </a:lnTo>
                    <a:lnTo>
                      <a:pt x="1539" y="104"/>
                    </a:lnTo>
                    <a:lnTo>
                      <a:pt x="1539" y="103"/>
                    </a:lnTo>
                    <a:lnTo>
                      <a:pt x="1540" y="103"/>
                    </a:lnTo>
                    <a:lnTo>
                      <a:pt x="1541" y="103"/>
                    </a:lnTo>
                    <a:lnTo>
                      <a:pt x="1543" y="101"/>
                    </a:lnTo>
                    <a:lnTo>
                      <a:pt x="1543" y="101"/>
                    </a:lnTo>
                    <a:lnTo>
                      <a:pt x="1538" y="103"/>
                    </a:lnTo>
                    <a:lnTo>
                      <a:pt x="1533" y="103"/>
                    </a:lnTo>
                    <a:lnTo>
                      <a:pt x="1533" y="103"/>
                    </a:lnTo>
                    <a:lnTo>
                      <a:pt x="1533" y="101"/>
                    </a:lnTo>
                    <a:lnTo>
                      <a:pt x="1534" y="100"/>
                    </a:lnTo>
                    <a:lnTo>
                      <a:pt x="1538" y="99"/>
                    </a:lnTo>
                    <a:lnTo>
                      <a:pt x="1543" y="99"/>
                    </a:lnTo>
                    <a:lnTo>
                      <a:pt x="1546" y="98"/>
                    </a:lnTo>
                    <a:lnTo>
                      <a:pt x="1546" y="98"/>
                    </a:lnTo>
                    <a:lnTo>
                      <a:pt x="1548" y="100"/>
                    </a:lnTo>
                    <a:lnTo>
                      <a:pt x="1548" y="101"/>
                    </a:lnTo>
                    <a:lnTo>
                      <a:pt x="1548" y="103"/>
                    </a:lnTo>
                    <a:lnTo>
                      <a:pt x="1549" y="105"/>
                    </a:lnTo>
                    <a:lnTo>
                      <a:pt x="1549" y="105"/>
                    </a:lnTo>
                    <a:lnTo>
                      <a:pt x="1550" y="104"/>
                    </a:lnTo>
                    <a:lnTo>
                      <a:pt x="1551" y="104"/>
                    </a:lnTo>
                    <a:lnTo>
                      <a:pt x="1554" y="104"/>
                    </a:lnTo>
                    <a:lnTo>
                      <a:pt x="1556" y="104"/>
                    </a:lnTo>
                    <a:lnTo>
                      <a:pt x="1556" y="104"/>
                    </a:lnTo>
                    <a:lnTo>
                      <a:pt x="1551" y="103"/>
                    </a:lnTo>
                    <a:lnTo>
                      <a:pt x="1550" y="101"/>
                    </a:lnTo>
                    <a:lnTo>
                      <a:pt x="1550" y="100"/>
                    </a:lnTo>
                    <a:lnTo>
                      <a:pt x="1550" y="100"/>
                    </a:lnTo>
                    <a:lnTo>
                      <a:pt x="1553" y="101"/>
                    </a:lnTo>
                    <a:lnTo>
                      <a:pt x="1554" y="101"/>
                    </a:lnTo>
                    <a:lnTo>
                      <a:pt x="1556" y="100"/>
                    </a:lnTo>
                    <a:lnTo>
                      <a:pt x="1559" y="101"/>
                    </a:lnTo>
                    <a:lnTo>
                      <a:pt x="1559" y="101"/>
                    </a:lnTo>
                    <a:lnTo>
                      <a:pt x="1560" y="103"/>
                    </a:lnTo>
                    <a:lnTo>
                      <a:pt x="1560" y="103"/>
                    </a:lnTo>
                    <a:lnTo>
                      <a:pt x="1560" y="104"/>
                    </a:lnTo>
                    <a:lnTo>
                      <a:pt x="1560" y="105"/>
                    </a:lnTo>
                    <a:lnTo>
                      <a:pt x="1564" y="103"/>
                    </a:lnTo>
                    <a:lnTo>
                      <a:pt x="1564" y="103"/>
                    </a:lnTo>
                    <a:lnTo>
                      <a:pt x="1563" y="103"/>
                    </a:lnTo>
                    <a:lnTo>
                      <a:pt x="1563" y="101"/>
                    </a:lnTo>
                    <a:lnTo>
                      <a:pt x="1563" y="101"/>
                    </a:lnTo>
                    <a:lnTo>
                      <a:pt x="1568" y="100"/>
                    </a:lnTo>
                    <a:lnTo>
                      <a:pt x="1573" y="100"/>
                    </a:lnTo>
                    <a:lnTo>
                      <a:pt x="1583" y="100"/>
                    </a:lnTo>
                    <a:lnTo>
                      <a:pt x="1583" y="100"/>
                    </a:lnTo>
                    <a:lnTo>
                      <a:pt x="1581" y="99"/>
                    </a:lnTo>
                    <a:lnTo>
                      <a:pt x="1580" y="99"/>
                    </a:lnTo>
                    <a:lnTo>
                      <a:pt x="1576" y="98"/>
                    </a:lnTo>
                    <a:lnTo>
                      <a:pt x="1576" y="98"/>
                    </a:lnTo>
                    <a:lnTo>
                      <a:pt x="1584" y="98"/>
                    </a:lnTo>
                    <a:lnTo>
                      <a:pt x="1588" y="98"/>
                    </a:lnTo>
                    <a:lnTo>
                      <a:pt x="1589" y="100"/>
                    </a:lnTo>
                    <a:lnTo>
                      <a:pt x="1589" y="100"/>
                    </a:lnTo>
                    <a:lnTo>
                      <a:pt x="1586" y="100"/>
                    </a:lnTo>
                    <a:lnTo>
                      <a:pt x="1584" y="101"/>
                    </a:lnTo>
                    <a:lnTo>
                      <a:pt x="1584" y="101"/>
                    </a:lnTo>
                    <a:lnTo>
                      <a:pt x="1584" y="101"/>
                    </a:lnTo>
                    <a:lnTo>
                      <a:pt x="1585" y="103"/>
                    </a:lnTo>
                    <a:lnTo>
                      <a:pt x="1585" y="103"/>
                    </a:lnTo>
                    <a:lnTo>
                      <a:pt x="1585" y="104"/>
                    </a:lnTo>
                    <a:lnTo>
                      <a:pt x="1585" y="104"/>
                    </a:lnTo>
                    <a:lnTo>
                      <a:pt x="1591" y="103"/>
                    </a:lnTo>
                    <a:lnTo>
                      <a:pt x="1594" y="103"/>
                    </a:lnTo>
                    <a:lnTo>
                      <a:pt x="1596" y="104"/>
                    </a:lnTo>
                    <a:lnTo>
                      <a:pt x="1596" y="104"/>
                    </a:lnTo>
                    <a:lnTo>
                      <a:pt x="1598" y="104"/>
                    </a:lnTo>
                    <a:lnTo>
                      <a:pt x="1599" y="104"/>
                    </a:lnTo>
                    <a:lnTo>
                      <a:pt x="1601" y="104"/>
                    </a:lnTo>
                    <a:lnTo>
                      <a:pt x="1601" y="104"/>
                    </a:lnTo>
                    <a:lnTo>
                      <a:pt x="1603" y="103"/>
                    </a:lnTo>
                    <a:lnTo>
                      <a:pt x="1603" y="103"/>
                    </a:lnTo>
                    <a:lnTo>
                      <a:pt x="1603" y="103"/>
                    </a:lnTo>
                    <a:lnTo>
                      <a:pt x="1606" y="103"/>
                    </a:lnTo>
                    <a:lnTo>
                      <a:pt x="1611" y="103"/>
                    </a:lnTo>
                    <a:lnTo>
                      <a:pt x="1616" y="104"/>
                    </a:lnTo>
                    <a:lnTo>
                      <a:pt x="1619" y="105"/>
                    </a:lnTo>
                    <a:lnTo>
                      <a:pt x="1619" y="105"/>
                    </a:lnTo>
                    <a:lnTo>
                      <a:pt x="1628" y="105"/>
                    </a:lnTo>
                    <a:lnTo>
                      <a:pt x="1628" y="105"/>
                    </a:lnTo>
                    <a:lnTo>
                      <a:pt x="1626" y="106"/>
                    </a:lnTo>
                    <a:lnTo>
                      <a:pt x="1626" y="106"/>
                    </a:lnTo>
                    <a:lnTo>
                      <a:pt x="1629" y="106"/>
                    </a:lnTo>
                    <a:lnTo>
                      <a:pt x="1629" y="106"/>
                    </a:lnTo>
                    <a:lnTo>
                      <a:pt x="1630" y="105"/>
                    </a:lnTo>
                    <a:lnTo>
                      <a:pt x="1630" y="105"/>
                    </a:lnTo>
                    <a:lnTo>
                      <a:pt x="1631" y="106"/>
                    </a:lnTo>
                    <a:lnTo>
                      <a:pt x="1631" y="108"/>
                    </a:lnTo>
                    <a:lnTo>
                      <a:pt x="1630" y="109"/>
                    </a:lnTo>
                    <a:lnTo>
                      <a:pt x="1630" y="109"/>
                    </a:lnTo>
                    <a:lnTo>
                      <a:pt x="1635" y="110"/>
                    </a:lnTo>
                    <a:lnTo>
                      <a:pt x="1636" y="111"/>
                    </a:lnTo>
                    <a:lnTo>
                      <a:pt x="1638" y="113"/>
                    </a:lnTo>
                    <a:lnTo>
                      <a:pt x="1638" y="113"/>
                    </a:lnTo>
                    <a:lnTo>
                      <a:pt x="1639" y="111"/>
                    </a:lnTo>
                    <a:lnTo>
                      <a:pt x="1639" y="110"/>
                    </a:lnTo>
                    <a:lnTo>
                      <a:pt x="1639" y="109"/>
                    </a:lnTo>
                    <a:lnTo>
                      <a:pt x="1640" y="108"/>
                    </a:lnTo>
                    <a:lnTo>
                      <a:pt x="1640" y="108"/>
                    </a:lnTo>
                    <a:lnTo>
                      <a:pt x="1638" y="108"/>
                    </a:lnTo>
                    <a:lnTo>
                      <a:pt x="1636" y="109"/>
                    </a:lnTo>
                    <a:lnTo>
                      <a:pt x="1635" y="109"/>
                    </a:lnTo>
                    <a:lnTo>
                      <a:pt x="1633" y="109"/>
                    </a:lnTo>
                    <a:lnTo>
                      <a:pt x="1633" y="109"/>
                    </a:lnTo>
                    <a:lnTo>
                      <a:pt x="1634" y="106"/>
                    </a:lnTo>
                    <a:lnTo>
                      <a:pt x="1636" y="105"/>
                    </a:lnTo>
                    <a:lnTo>
                      <a:pt x="1636" y="105"/>
                    </a:lnTo>
                    <a:lnTo>
                      <a:pt x="1640" y="106"/>
                    </a:lnTo>
                    <a:lnTo>
                      <a:pt x="1644" y="108"/>
                    </a:lnTo>
                    <a:lnTo>
                      <a:pt x="1648" y="109"/>
                    </a:lnTo>
                    <a:lnTo>
                      <a:pt x="1651" y="109"/>
                    </a:lnTo>
                    <a:lnTo>
                      <a:pt x="1651" y="109"/>
                    </a:lnTo>
                    <a:lnTo>
                      <a:pt x="1653" y="110"/>
                    </a:lnTo>
                    <a:lnTo>
                      <a:pt x="1651" y="111"/>
                    </a:lnTo>
                    <a:lnTo>
                      <a:pt x="1648" y="111"/>
                    </a:lnTo>
                    <a:lnTo>
                      <a:pt x="1648" y="111"/>
                    </a:lnTo>
                    <a:lnTo>
                      <a:pt x="1649" y="111"/>
                    </a:lnTo>
                    <a:lnTo>
                      <a:pt x="1651" y="111"/>
                    </a:lnTo>
                    <a:lnTo>
                      <a:pt x="1654" y="111"/>
                    </a:lnTo>
                    <a:lnTo>
                      <a:pt x="1654" y="111"/>
                    </a:lnTo>
                    <a:lnTo>
                      <a:pt x="1654" y="109"/>
                    </a:lnTo>
                    <a:lnTo>
                      <a:pt x="1654" y="109"/>
                    </a:lnTo>
                    <a:lnTo>
                      <a:pt x="1655" y="110"/>
                    </a:lnTo>
                    <a:lnTo>
                      <a:pt x="1656" y="109"/>
                    </a:lnTo>
                    <a:lnTo>
                      <a:pt x="1656" y="109"/>
                    </a:lnTo>
                    <a:lnTo>
                      <a:pt x="1659" y="109"/>
                    </a:lnTo>
                    <a:lnTo>
                      <a:pt x="1663" y="109"/>
                    </a:lnTo>
                    <a:lnTo>
                      <a:pt x="1665" y="109"/>
                    </a:lnTo>
                    <a:lnTo>
                      <a:pt x="1668" y="111"/>
                    </a:lnTo>
                    <a:lnTo>
                      <a:pt x="1668" y="111"/>
                    </a:lnTo>
                    <a:lnTo>
                      <a:pt x="1669" y="110"/>
                    </a:lnTo>
                    <a:lnTo>
                      <a:pt x="1671" y="110"/>
                    </a:lnTo>
                    <a:lnTo>
                      <a:pt x="1674" y="111"/>
                    </a:lnTo>
                    <a:lnTo>
                      <a:pt x="1675" y="113"/>
                    </a:lnTo>
                    <a:lnTo>
                      <a:pt x="1675" y="113"/>
                    </a:lnTo>
                    <a:lnTo>
                      <a:pt x="1678" y="110"/>
                    </a:lnTo>
                    <a:lnTo>
                      <a:pt x="1681" y="110"/>
                    </a:lnTo>
                    <a:lnTo>
                      <a:pt x="1685" y="110"/>
                    </a:lnTo>
                    <a:lnTo>
                      <a:pt x="1688" y="111"/>
                    </a:lnTo>
                    <a:lnTo>
                      <a:pt x="1688" y="111"/>
                    </a:lnTo>
                    <a:lnTo>
                      <a:pt x="1689" y="111"/>
                    </a:lnTo>
                    <a:lnTo>
                      <a:pt x="1690" y="110"/>
                    </a:lnTo>
                    <a:lnTo>
                      <a:pt x="1690" y="110"/>
                    </a:lnTo>
                    <a:lnTo>
                      <a:pt x="1695" y="111"/>
                    </a:lnTo>
                    <a:lnTo>
                      <a:pt x="1696" y="113"/>
                    </a:lnTo>
                    <a:lnTo>
                      <a:pt x="1696" y="114"/>
                    </a:lnTo>
                    <a:lnTo>
                      <a:pt x="1696" y="114"/>
                    </a:lnTo>
                    <a:lnTo>
                      <a:pt x="1703" y="111"/>
                    </a:lnTo>
                    <a:lnTo>
                      <a:pt x="1703" y="111"/>
                    </a:lnTo>
                    <a:lnTo>
                      <a:pt x="1704" y="113"/>
                    </a:lnTo>
                    <a:lnTo>
                      <a:pt x="1703" y="114"/>
                    </a:lnTo>
                    <a:lnTo>
                      <a:pt x="1703" y="115"/>
                    </a:lnTo>
                    <a:lnTo>
                      <a:pt x="1703" y="116"/>
                    </a:lnTo>
                    <a:lnTo>
                      <a:pt x="1703" y="116"/>
                    </a:lnTo>
                    <a:lnTo>
                      <a:pt x="1708" y="115"/>
                    </a:lnTo>
                    <a:lnTo>
                      <a:pt x="1711" y="118"/>
                    </a:lnTo>
                    <a:lnTo>
                      <a:pt x="1711" y="118"/>
                    </a:lnTo>
                    <a:lnTo>
                      <a:pt x="1714" y="115"/>
                    </a:lnTo>
                    <a:lnTo>
                      <a:pt x="1716" y="114"/>
                    </a:lnTo>
                    <a:lnTo>
                      <a:pt x="1716" y="114"/>
                    </a:lnTo>
                    <a:lnTo>
                      <a:pt x="1716" y="115"/>
                    </a:lnTo>
                    <a:lnTo>
                      <a:pt x="1715" y="116"/>
                    </a:lnTo>
                    <a:lnTo>
                      <a:pt x="1715" y="118"/>
                    </a:lnTo>
                    <a:lnTo>
                      <a:pt x="1715" y="119"/>
                    </a:lnTo>
                    <a:lnTo>
                      <a:pt x="1715" y="119"/>
                    </a:lnTo>
                    <a:lnTo>
                      <a:pt x="1716" y="118"/>
                    </a:lnTo>
                    <a:lnTo>
                      <a:pt x="1718" y="116"/>
                    </a:lnTo>
                    <a:lnTo>
                      <a:pt x="1721" y="116"/>
                    </a:lnTo>
                    <a:lnTo>
                      <a:pt x="1725" y="116"/>
                    </a:lnTo>
                    <a:lnTo>
                      <a:pt x="1729" y="119"/>
                    </a:lnTo>
                    <a:lnTo>
                      <a:pt x="1729" y="119"/>
                    </a:lnTo>
                    <a:lnTo>
                      <a:pt x="1731" y="118"/>
                    </a:lnTo>
                    <a:lnTo>
                      <a:pt x="1733" y="118"/>
                    </a:lnTo>
                    <a:lnTo>
                      <a:pt x="1734" y="116"/>
                    </a:lnTo>
                    <a:lnTo>
                      <a:pt x="1736" y="118"/>
                    </a:lnTo>
                    <a:lnTo>
                      <a:pt x="1736" y="118"/>
                    </a:lnTo>
                    <a:lnTo>
                      <a:pt x="1735" y="119"/>
                    </a:lnTo>
                    <a:lnTo>
                      <a:pt x="1735" y="120"/>
                    </a:lnTo>
                    <a:lnTo>
                      <a:pt x="1738" y="120"/>
                    </a:lnTo>
                    <a:lnTo>
                      <a:pt x="1738" y="120"/>
                    </a:lnTo>
                    <a:lnTo>
                      <a:pt x="1738" y="121"/>
                    </a:lnTo>
                    <a:lnTo>
                      <a:pt x="1736" y="121"/>
                    </a:lnTo>
                    <a:lnTo>
                      <a:pt x="1733" y="123"/>
                    </a:lnTo>
                    <a:lnTo>
                      <a:pt x="1733" y="123"/>
                    </a:lnTo>
                    <a:lnTo>
                      <a:pt x="1735" y="124"/>
                    </a:lnTo>
                    <a:lnTo>
                      <a:pt x="1735" y="124"/>
                    </a:lnTo>
                    <a:lnTo>
                      <a:pt x="1735" y="124"/>
                    </a:lnTo>
                    <a:lnTo>
                      <a:pt x="1738" y="123"/>
                    </a:lnTo>
                    <a:lnTo>
                      <a:pt x="1739" y="121"/>
                    </a:lnTo>
                    <a:lnTo>
                      <a:pt x="1739" y="121"/>
                    </a:lnTo>
                    <a:lnTo>
                      <a:pt x="1741" y="121"/>
                    </a:lnTo>
                    <a:lnTo>
                      <a:pt x="1743" y="123"/>
                    </a:lnTo>
                    <a:lnTo>
                      <a:pt x="1744" y="124"/>
                    </a:lnTo>
                    <a:lnTo>
                      <a:pt x="1745" y="126"/>
                    </a:lnTo>
                    <a:lnTo>
                      <a:pt x="1745" y="126"/>
                    </a:lnTo>
                    <a:lnTo>
                      <a:pt x="1748" y="126"/>
                    </a:lnTo>
                    <a:lnTo>
                      <a:pt x="1749" y="126"/>
                    </a:lnTo>
                    <a:lnTo>
                      <a:pt x="1751" y="126"/>
                    </a:lnTo>
                    <a:lnTo>
                      <a:pt x="1753" y="126"/>
                    </a:lnTo>
                    <a:lnTo>
                      <a:pt x="1753" y="126"/>
                    </a:lnTo>
                    <a:lnTo>
                      <a:pt x="1751" y="125"/>
                    </a:lnTo>
                    <a:lnTo>
                      <a:pt x="1749" y="125"/>
                    </a:lnTo>
                    <a:lnTo>
                      <a:pt x="1745" y="125"/>
                    </a:lnTo>
                    <a:lnTo>
                      <a:pt x="1745" y="125"/>
                    </a:lnTo>
                    <a:lnTo>
                      <a:pt x="1744" y="123"/>
                    </a:lnTo>
                    <a:lnTo>
                      <a:pt x="1743" y="121"/>
                    </a:lnTo>
                    <a:lnTo>
                      <a:pt x="1743" y="121"/>
                    </a:lnTo>
                    <a:lnTo>
                      <a:pt x="1745" y="121"/>
                    </a:lnTo>
                    <a:lnTo>
                      <a:pt x="1746" y="121"/>
                    </a:lnTo>
                    <a:lnTo>
                      <a:pt x="1748" y="123"/>
                    </a:lnTo>
                    <a:lnTo>
                      <a:pt x="1748" y="123"/>
                    </a:lnTo>
                    <a:lnTo>
                      <a:pt x="1749" y="123"/>
                    </a:lnTo>
                    <a:lnTo>
                      <a:pt x="1749" y="121"/>
                    </a:lnTo>
                    <a:lnTo>
                      <a:pt x="1749" y="121"/>
                    </a:lnTo>
                    <a:lnTo>
                      <a:pt x="1750" y="120"/>
                    </a:lnTo>
                    <a:lnTo>
                      <a:pt x="1750" y="120"/>
                    </a:lnTo>
                    <a:lnTo>
                      <a:pt x="1753" y="123"/>
                    </a:lnTo>
                    <a:lnTo>
                      <a:pt x="1756" y="123"/>
                    </a:lnTo>
                    <a:lnTo>
                      <a:pt x="1764" y="125"/>
                    </a:lnTo>
                    <a:lnTo>
                      <a:pt x="1764" y="125"/>
                    </a:lnTo>
                    <a:lnTo>
                      <a:pt x="1764" y="124"/>
                    </a:lnTo>
                    <a:lnTo>
                      <a:pt x="1763" y="124"/>
                    </a:lnTo>
                    <a:lnTo>
                      <a:pt x="1759" y="124"/>
                    </a:lnTo>
                    <a:lnTo>
                      <a:pt x="1759" y="124"/>
                    </a:lnTo>
                    <a:lnTo>
                      <a:pt x="1760" y="121"/>
                    </a:lnTo>
                    <a:lnTo>
                      <a:pt x="1763" y="121"/>
                    </a:lnTo>
                    <a:lnTo>
                      <a:pt x="1768" y="123"/>
                    </a:lnTo>
                    <a:lnTo>
                      <a:pt x="1768" y="123"/>
                    </a:lnTo>
                    <a:lnTo>
                      <a:pt x="1768" y="124"/>
                    </a:lnTo>
                    <a:lnTo>
                      <a:pt x="1766" y="124"/>
                    </a:lnTo>
                    <a:lnTo>
                      <a:pt x="1765" y="124"/>
                    </a:lnTo>
                    <a:lnTo>
                      <a:pt x="1765" y="124"/>
                    </a:lnTo>
                    <a:lnTo>
                      <a:pt x="1765" y="124"/>
                    </a:lnTo>
                    <a:lnTo>
                      <a:pt x="1766" y="125"/>
                    </a:lnTo>
                    <a:lnTo>
                      <a:pt x="1768" y="125"/>
                    </a:lnTo>
                    <a:lnTo>
                      <a:pt x="1769" y="124"/>
                    </a:lnTo>
                    <a:lnTo>
                      <a:pt x="1771" y="125"/>
                    </a:lnTo>
                    <a:lnTo>
                      <a:pt x="1771" y="125"/>
                    </a:lnTo>
                    <a:lnTo>
                      <a:pt x="1770" y="126"/>
                    </a:lnTo>
                    <a:lnTo>
                      <a:pt x="1771" y="126"/>
                    </a:lnTo>
                    <a:lnTo>
                      <a:pt x="1775" y="128"/>
                    </a:lnTo>
                    <a:lnTo>
                      <a:pt x="1781" y="129"/>
                    </a:lnTo>
                    <a:lnTo>
                      <a:pt x="1784" y="130"/>
                    </a:lnTo>
                    <a:lnTo>
                      <a:pt x="1785" y="131"/>
                    </a:lnTo>
                    <a:lnTo>
                      <a:pt x="1785" y="131"/>
                    </a:lnTo>
                    <a:lnTo>
                      <a:pt x="1790" y="130"/>
                    </a:lnTo>
                    <a:lnTo>
                      <a:pt x="1796" y="129"/>
                    </a:lnTo>
                    <a:lnTo>
                      <a:pt x="1796" y="129"/>
                    </a:lnTo>
                    <a:lnTo>
                      <a:pt x="1796" y="130"/>
                    </a:lnTo>
                    <a:lnTo>
                      <a:pt x="1798" y="131"/>
                    </a:lnTo>
                    <a:lnTo>
                      <a:pt x="1801" y="131"/>
                    </a:lnTo>
                    <a:lnTo>
                      <a:pt x="1809" y="131"/>
                    </a:lnTo>
                    <a:lnTo>
                      <a:pt x="1809" y="131"/>
                    </a:lnTo>
                    <a:lnTo>
                      <a:pt x="1810" y="131"/>
                    </a:lnTo>
                    <a:lnTo>
                      <a:pt x="1810" y="133"/>
                    </a:lnTo>
                    <a:lnTo>
                      <a:pt x="1810" y="133"/>
                    </a:lnTo>
                    <a:lnTo>
                      <a:pt x="1811" y="133"/>
                    </a:lnTo>
                    <a:lnTo>
                      <a:pt x="1813" y="133"/>
                    </a:lnTo>
                    <a:lnTo>
                      <a:pt x="1815" y="133"/>
                    </a:lnTo>
                    <a:lnTo>
                      <a:pt x="1818" y="133"/>
                    </a:lnTo>
                    <a:lnTo>
                      <a:pt x="1818" y="133"/>
                    </a:lnTo>
                    <a:lnTo>
                      <a:pt x="1819" y="134"/>
                    </a:lnTo>
                    <a:lnTo>
                      <a:pt x="1820" y="135"/>
                    </a:lnTo>
                    <a:lnTo>
                      <a:pt x="1826" y="134"/>
                    </a:lnTo>
                    <a:lnTo>
                      <a:pt x="1826" y="134"/>
                    </a:lnTo>
                    <a:lnTo>
                      <a:pt x="1826" y="135"/>
                    </a:lnTo>
                    <a:lnTo>
                      <a:pt x="1826" y="136"/>
                    </a:lnTo>
                    <a:lnTo>
                      <a:pt x="1828" y="138"/>
                    </a:lnTo>
                    <a:lnTo>
                      <a:pt x="1828" y="138"/>
                    </a:lnTo>
                    <a:lnTo>
                      <a:pt x="1834" y="138"/>
                    </a:lnTo>
                    <a:lnTo>
                      <a:pt x="1839" y="139"/>
                    </a:lnTo>
                    <a:lnTo>
                      <a:pt x="1850" y="141"/>
                    </a:lnTo>
                    <a:lnTo>
                      <a:pt x="1850" y="141"/>
                    </a:lnTo>
                    <a:lnTo>
                      <a:pt x="1850" y="144"/>
                    </a:lnTo>
                    <a:lnTo>
                      <a:pt x="1850" y="144"/>
                    </a:lnTo>
                    <a:lnTo>
                      <a:pt x="1851" y="144"/>
                    </a:lnTo>
                    <a:lnTo>
                      <a:pt x="1851" y="144"/>
                    </a:lnTo>
                    <a:lnTo>
                      <a:pt x="1853" y="143"/>
                    </a:lnTo>
                    <a:lnTo>
                      <a:pt x="1854" y="144"/>
                    </a:lnTo>
                    <a:lnTo>
                      <a:pt x="1858" y="148"/>
                    </a:lnTo>
                    <a:lnTo>
                      <a:pt x="1858" y="148"/>
                    </a:lnTo>
                    <a:lnTo>
                      <a:pt x="1858" y="145"/>
                    </a:lnTo>
                    <a:lnTo>
                      <a:pt x="1860" y="145"/>
                    </a:lnTo>
                    <a:lnTo>
                      <a:pt x="1863" y="145"/>
                    </a:lnTo>
                    <a:lnTo>
                      <a:pt x="1865" y="146"/>
                    </a:lnTo>
                    <a:lnTo>
                      <a:pt x="1865" y="146"/>
                    </a:lnTo>
                    <a:lnTo>
                      <a:pt x="1865" y="146"/>
                    </a:lnTo>
                    <a:lnTo>
                      <a:pt x="1864" y="146"/>
                    </a:lnTo>
                    <a:lnTo>
                      <a:pt x="1861" y="146"/>
                    </a:lnTo>
                    <a:lnTo>
                      <a:pt x="1861" y="146"/>
                    </a:lnTo>
                    <a:lnTo>
                      <a:pt x="1861" y="146"/>
                    </a:lnTo>
                    <a:lnTo>
                      <a:pt x="1864" y="149"/>
                    </a:lnTo>
                    <a:lnTo>
                      <a:pt x="1864" y="149"/>
                    </a:lnTo>
                    <a:lnTo>
                      <a:pt x="1865" y="148"/>
                    </a:lnTo>
                    <a:lnTo>
                      <a:pt x="1866" y="148"/>
                    </a:lnTo>
                    <a:lnTo>
                      <a:pt x="1866" y="148"/>
                    </a:lnTo>
                    <a:lnTo>
                      <a:pt x="1866" y="148"/>
                    </a:lnTo>
                    <a:lnTo>
                      <a:pt x="1866" y="149"/>
                    </a:lnTo>
                    <a:lnTo>
                      <a:pt x="1865" y="149"/>
                    </a:lnTo>
                    <a:lnTo>
                      <a:pt x="1865" y="149"/>
                    </a:lnTo>
                    <a:lnTo>
                      <a:pt x="1865" y="149"/>
                    </a:lnTo>
                    <a:lnTo>
                      <a:pt x="1870" y="151"/>
                    </a:lnTo>
                    <a:lnTo>
                      <a:pt x="1871" y="150"/>
                    </a:lnTo>
                    <a:lnTo>
                      <a:pt x="1871" y="149"/>
                    </a:lnTo>
                    <a:lnTo>
                      <a:pt x="1871" y="149"/>
                    </a:lnTo>
                    <a:lnTo>
                      <a:pt x="1873" y="150"/>
                    </a:lnTo>
                    <a:lnTo>
                      <a:pt x="1873" y="151"/>
                    </a:lnTo>
                    <a:lnTo>
                      <a:pt x="1873" y="151"/>
                    </a:lnTo>
                    <a:lnTo>
                      <a:pt x="1874" y="153"/>
                    </a:lnTo>
                    <a:lnTo>
                      <a:pt x="1874" y="153"/>
                    </a:lnTo>
                    <a:lnTo>
                      <a:pt x="1875" y="151"/>
                    </a:lnTo>
                    <a:lnTo>
                      <a:pt x="1876" y="151"/>
                    </a:lnTo>
                    <a:lnTo>
                      <a:pt x="1880" y="151"/>
                    </a:lnTo>
                    <a:lnTo>
                      <a:pt x="1880" y="151"/>
                    </a:lnTo>
                    <a:lnTo>
                      <a:pt x="1881" y="153"/>
                    </a:lnTo>
                    <a:lnTo>
                      <a:pt x="1881" y="153"/>
                    </a:lnTo>
                    <a:lnTo>
                      <a:pt x="1883" y="153"/>
                    </a:lnTo>
                    <a:lnTo>
                      <a:pt x="1884" y="154"/>
                    </a:lnTo>
                    <a:lnTo>
                      <a:pt x="1884" y="154"/>
                    </a:lnTo>
                    <a:lnTo>
                      <a:pt x="1885" y="154"/>
                    </a:lnTo>
                    <a:lnTo>
                      <a:pt x="1886" y="154"/>
                    </a:lnTo>
                    <a:lnTo>
                      <a:pt x="1890" y="155"/>
                    </a:lnTo>
                    <a:lnTo>
                      <a:pt x="1890" y="155"/>
                    </a:lnTo>
                    <a:lnTo>
                      <a:pt x="1889" y="156"/>
                    </a:lnTo>
                    <a:lnTo>
                      <a:pt x="1889" y="158"/>
                    </a:lnTo>
                    <a:lnTo>
                      <a:pt x="1889" y="158"/>
                    </a:lnTo>
                    <a:lnTo>
                      <a:pt x="1891" y="156"/>
                    </a:lnTo>
                    <a:lnTo>
                      <a:pt x="1895" y="158"/>
                    </a:lnTo>
                    <a:lnTo>
                      <a:pt x="1898" y="159"/>
                    </a:lnTo>
                    <a:lnTo>
                      <a:pt x="1899" y="158"/>
                    </a:lnTo>
                    <a:lnTo>
                      <a:pt x="1899" y="158"/>
                    </a:lnTo>
                    <a:lnTo>
                      <a:pt x="1899" y="158"/>
                    </a:lnTo>
                    <a:lnTo>
                      <a:pt x="1901" y="158"/>
                    </a:lnTo>
                    <a:lnTo>
                      <a:pt x="1904" y="158"/>
                    </a:lnTo>
                    <a:lnTo>
                      <a:pt x="1905" y="158"/>
                    </a:lnTo>
                    <a:lnTo>
                      <a:pt x="1908" y="159"/>
                    </a:lnTo>
                    <a:lnTo>
                      <a:pt x="1908" y="159"/>
                    </a:lnTo>
                    <a:lnTo>
                      <a:pt x="1908" y="160"/>
                    </a:lnTo>
                    <a:lnTo>
                      <a:pt x="1906" y="160"/>
                    </a:lnTo>
                    <a:lnTo>
                      <a:pt x="1904" y="160"/>
                    </a:lnTo>
                    <a:lnTo>
                      <a:pt x="1901" y="160"/>
                    </a:lnTo>
                    <a:lnTo>
                      <a:pt x="1901" y="160"/>
                    </a:lnTo>
                    <a:lnTo>
                      <a:pt x="1905" y="161"/>
                    </a:lnTo>
                    <a:lnTo>
                      <a:pt x="1909" y="163"/>
                    </a:lnTo>
                    <a:lnTo>
                      <a:pt x="1909" y="163"/>
                    </a:lnTo>
                    <a:lnTo>
                      <a:pt x="1910" y="161"/>
                    </a:lnTo>
                    <a:lnTo>
                      <a:pt x="1911" y="161"/>
                    </a:lnTo>
                    <a:lnTo>
                      <a:pt x="1916" y="163"/>
                    </a:lnTo>
                    <a:lnTo>
                      <a:pt x="1923" y="164"/>
                    </a:lnTo>
                    <a:lnTo>
                      <a:pt x="1923" y="164"/>
                    </a:lnTo>
                    <a:lnTo>
                      <a:pt x="1921" y="165"/>
                    </a:lnTo>
                    <a:lnTo>
                      <a:pt x="1920" y="165"/>
                    </a:lnTo>
                    <a:lnTo>
                      <a:pt x="1916" y="165"/>
                    </a:lnTo>
                    <a:lnTo>
                      <a:pt x="1916" y="165"/>
                    </a:lnTo>
                    <a:lnTo>
                      <a:pt x="1916" y="164"/>
                    </a:lnTo>
                    <a:lnTo>
                      <a:pt x="1918" y="164"/>
                    </a:lnTo>
                    <a:lnTo>
                      <a:pt x="1918" y="164"/>
                    </a:lnTo>
                    <a:lnTo>
                      <a:pt x="1916" y="163"/>
                    </a:lnTo>
                    <a:lnTo>
                      <a:pt x="1915" y="163"/>
                    </a:lnTo>
                    <a:lnTo>
                      <a:pt x="1914" y="164"/>
                    </a:lnTo>
                    <a:lnTo>
                      <a:pt x="1911" y="164"/>
                    </a:lnTo>
                    <a:lnTo>
                      <a:pt x="1911" y="164"/>
                    </a:lnTo>
                    <a:lnTo>
                      <a:pt x="1916" y="165"/>
                    </a:lnTo>
                    <a:lnTo>
                      <a:pt x="1919" y="170"/>
                    </a:lnTo>
                    <a:lnTo>
                      <a:pt x="1919" y="170"/>
                    </a:lnTo>
                    <a:lnTo>
                      <a:pt x="1921" y="170"/>
                    </a:lnTo>
                    <a:lnTo>
                      <a:pt x="1921" y="169"/>
                    </a:lnTo>
                    <a:lnTo>
                      <a:pt x="1921" y="168"/>
                    </a:lnTo>
                    <a:lnTo>
                      <a:pt x="1921" y="168"/>
                    </a:lnTo>
                    <a:lnTo>
                      <a:pt x="1921" y="168"/>
                    </a:lnTo>
                    <a:lnTo>
                      <a:pt x="1925" y="170"/>
                    </a:lnTo>
                    <a:lnTo>
                      <a:pt x="1933" y="173"/>
                    </a:lnTo>
                    <a:lnTo>
                      <a:pt x="1939" y="175"/>
                    </a:lnTo>
                    <a:lnTo>
                      <a:pt x="1945" y="179"/>
                    </a:lnTo>
                    <a:lnTo>
                      <a:pt x="1945" y="179"/>
                    </a:lnTo>
                    <a:lnTo>
                      <a:pt x="1948" y="179"/>
                    </a:lnTo>
                    <a:lnTo>
                      <a:pt x="1949" y="178"/>
                    </a:lnTo>
                    <a:lnTo>
                      <a:pt x="1949" y="178"/>
                    </a:lnTo>
                    <a:lnTo>
                      <a:pt x="1949" y="178"/>
                    </a:lnTo>
                    <a:lnTo>
                      <a:pt x="1952" y="178"/>
                    </a:lnTo>
                    <a:lnTo>
                      <a:pt x="1954" y="179"/>
                    </a:lnTo>
                    <a:lnTo>
                      <a:pt x="1955" y="179"/>
                    </a:lnTo>
                    <a:lnTo>
                      <a:pt x="1957" y="179"/>
                    </a:lnTo>
                    <a:lnTo>
                      <a:pt x="1957" y="179"/>
                    </a:lnTo>
                    <a:lnTo>
                      <a:pt x="1957" y="179"/>
                    </a:lnTo>
                    <a:lnTo>
                      <a:pt x="1957" y="180"/>
                    </a:lnTo>
                    <a:lnTo>
                      <a:pt x="1955" y="181"/>
                    </a:lnTo>
                    <a:lnTo>
                      <a:pt x="1955" y="181"/>
                    </a:lnTo>
                    <a:lnTo>
                      <a:pt x="1954" y="180"/>
                    </a:lnTo>
                    <a:lnTo>
                      <a:pt x="1953" y="179"/>
                    </a:lnTo>
                    <a:lnTo>
                      <a:pt x="1953" y="179"/>
                    </a:lnTo>
                    <a:lnTo>
                      <a:pt x="1952" y="180"/>
                    </a:lnTo>
                    <a:lnTo>
                      <a:pt x="1952" y="180"/>
                    </a:lnTo>
                    <a:lnTo>
                      <a:pt x="1950" y="181"/>
                    </a:lnTo>
                    <a:lnTo>
                      <a:pt x="1949" y="181"/>
                    </a:lnTo>
                    <a:lnTo>
                      <a:pt x="1949" y="181"/>
                    </a:lnTo>
                    <a:lnTo>
                      <a:pt x="1953" y="181"/>
                    </a:lnTo>
                    <a:lnTo>
                      <a:pt x="1957" y="181"/>
                    </a:lnTo>
                    <a:lnTo>
                      <a:pt x="1957" y="181"/>
                    </a:lnTo>
                    <a:lnTo>
                      <a:pt x="1958" y="184"/>
                    </a:lnTo>
                    <a:lnTo>
                      <a:pt x="1958" y="184"/>
                    </a:lnTo>
                    <a:lnTo>
                      <a:pt x="1959" y="184"/>
                    </a:lnTo>
                    <a:lnTo>
                      <a:pt x="1958" y="183"/>
                    </a:lnTo>
                    <a:lnTo>
                      <a:pt x="1958" y="183"/>
                    </a:lnTo>
                    <a:lnTo>
                      <a:pt x="1958" y="181"/>
                    </a:lnTo>
                    <a:lnTo>
                      <a:pt x="1958" y="181"/>
                    </a:lnTo>
                    <a:lnTo>
                      <a:pt x="1962" y="183"/>
                    </a:lnTo>
                    <a:lnTo>
                      <a:pt x="1963" y="183"/>
                    </a:lnTo>
                    <a:lnTo>
                      <a:pt x="1964" y="183"/>
                    </a:lnTo>
                    <a:lnTo>
                      <a:pt x="1964" y="183"/>
                    </a:lnTo>
                    <a:lnTo>
                      <a:pt x="1958" y="178"/>
                    </a:lnTo>
                    <a:lnTo>
                      <a:pt x="1952" y="174"/>
                    </a:lnTo>
                    <a:lnTo>
                      <a:pt x="1952" y="174"/>
                    </a:lnTo>
                    <a:lnTo>
                      <a:pt x="1936" y="168"/>
                    </a:lnTo>
                    <a:lnTo>
                      <a:pt x="1936" y="168"/>
                    </a:lnTo>
                    <a:lnTo>
                      <a:pt x="1936" y="166"/>
                    </a:lnTo>
                    <a:lnTo>
                      <a:pt x="1936" y="166"/>
                    </a:lnTo>
                    <a:lnTo>
                      <a:pt x="1938" y="165"/>
                    </a:lnTo>
                    <a:lnTo>
                      <a:pt x="1936" y="164"/>
                    </a:lnTo>
                    <a:lnTo>
                      <a:pt x="1936" y="164"/>
                    </a:lnTo>
                    <a:lnTo>
                      <a:pt x="1934" y="164"/>
                    </a:lnTo>
                    <a:lnTo>
                      <a:pt x="1933" y="165"/>
                    </a:lnTo>
                    <a:lnTo>
                      <a:pt x="1933" y="165"/>
                    </a:lnTo>
                    <a:lnTo>
                      <a:pt x="1931" y="164"/>
                    </a:lnTo>
                    <a:lnTo>
                      <a:pt x="1934" y="163"/>
                    </a:lnTo>
                    <a:lnTo>
                      <a:pt x="1939" y="163"/>
                    </a:lnTo>
                    <a:lnTo>
                      <a:pt x="1939" y="163"/>
                    </a:lnTo>
                    <a:lnTo>
                      <a:pt x="1943" y="164"/>
                    </a:lnTo>
                    <a:lnTo>
                      <a:pt x="1947" y="168"/>
                    </a:lnTo>
                    <a:lnTo>
                      <a:pt x="1952" y="170"/>
                    </a:lnTo>
                    <a:lnTo>
                      <a:pt x="1957" y="171"/>
                    </a:lnTo>
                    <a:lnTo>
                      <a:pt x="1957" y="171"/>
                    </a:lnTo>
                    <a:lnTo>
                      <a:pt x="1959" y="174"/>
                    </a:lnTo>
                    <a:lnTo>
                      <a:pt x="1962" y="175"/>
                    </a:lnTo>
                    <a:lnTo>
                      <a:pt x="1962" y="175"/>
                    </a:lnTo>
                    <a:lnTo>
                      <a:pt x="1962" y="174"/>
                    </a:lnTo>
                    <a:lnTo>
                      <a:pt x="1964" y="175"/>
                    </a:lnTo>
                    <a:lnTo>
                      <a:pt x="1964" y="175"/>
                    </a:lnTo>
                    <a:lnTo>
                      <a:pt x="1965" y="175"/>
                    </a:lnTo>
                    <a:lnTo>
                      <a:pt x="1967" y="175"/>
                    </a:lnTo>
                    <a:lnTo>
                      <a:pt x="1967" y="174"/>
                    </a:lnTo>
                    <a:lnTo>
                      <a:pt x="1967" y="174"/>
                    </a:lnTo>
                    <a:lnTo>
                      <a:pt x="1967" y="174"/>
                    </a:lnTo>
                    <a:lnTo>
                      <a:pt x="1969" y="176"/>
                    </a:lnTo>
                    <a:lnTo>
                      <a:pt x="1972" y="178"/>
                    </a:lnTo>
                    <a:lnTo>
                      <a:pt x="1977" y="180"/>
                    </a:lnTo>
                    <a:lnTo>
                      <a:pt x="1977" y="180"/>
                    </a:lnTo>
                    <a:lnTo>
                      <a:pt x="1977" y="181"/>
                    </a:lnTo>
                    <a:lnTo>
                      <a:pt x="1978" y="183"/>
                    </a:lnTo>
                    <a:lnTo>
                      <a:pt x="1978" y="183"/>
                    </a:lnTo>
                    <a:lnTo>
                      <a:pt x="1979" y="183"/>
                    </a:lnTo>
                    <a:lnTo>
                      <a:pt x="1980" y="181"/>
                    </a:lnTo>
                    <a:lnTo>
                      <a:pt x="1983" y="184"/>
                    </a:lnTo>
                    <a:lnTo>
                      <a:pt x="1983" y="184"/>
                    </a:lnTo>
                    <a:lnTo>
                      <a:pt x="1983" y="184"/>
                    </a:lnTo>
                    <a:lnTo>
                      <a:pt x="1982" y="184"/>
                    </a:lnTo>
                    <a:lnTo>
                      <a:pt x="1982" y="185"/>
                    </a:lnTo>
                    <a:lnTo>
                      <a:pt x="1982" y="185"/>
                    </a:lnTo>
                    <a:lnTo>
                      <a:pt x="1982" y="185"/>
                    </a:lnTo>
                    <a:lnTo>
                      <a:pt x="1983" y="186"/>
                    </a:lnTo>
                    <a:lnTo>
                      <a:pt x="1984" y="186"/>
                    </a:lnTo>
                    <a:lnTo>
                      <a:pt x="1984" y="186"/>
                    </a:lnTo>
                    <a:lnTo>
                      <a:pt x="1988" y="186"/>
                    </a:lnTo>
                    <a:lnTo>
                      <a:pt x="1988" y="186"/>
                    </a:lnTo>
                    <a:lnTo>
                      <a:pt x="1993" y="190"/>
                    </a:lnTo>
                    <a:lnTo>
                      <a:pt x="1998" y="195"/>
                    </a:lnTo>
                    <a:lnTo>
                      <a:pt x="1998" y="195"/>
                    </a:lnTo>
                    <a:lnTo>
                      <a:pt x="1999" y="195"/>
                    </a:lnTo>
                    <a:lnTo>
                      <a:pt x="2000" y="196"/>
                    </a:lnTo>
                    <a:lnTo>
                      <a:pt x="2003" y="198"/>
                    </a:lnTo>
                    <a:lnTo>
                      <a:pt x="2005" y="199"/>
                    </a:lnTo>
                    <a:lnTo>
                      <a:pt x="2005" y="199"/>
                    </a:lnTo>
                    <a:lnTo>
                      <a:pt x="2004" y="199"/>
                    </a:lnTo>
                    <a:lnTo>
                      <a:pt x="2004" y="199"/>
                    </a:lnTo>
                    <a:lnTo>
                      <a:pt x="2002" y="199"/>
                    </a:lnTo>
                    <a:lnTo>
                      <a:pt x="2000" y="199"/>
                    </a:lnTo>
                    <a:lnTo>
                      <a:pt x="2000" y="199"/>
                    </a:lnTo>
                    <a:lnTo>
                      <a:pt x="2004" y="200"/>
                    </a:lnTo>
                    <a:lnTo>
                      <a:pt x="2007" y="203"/>
                    </a:lnTo>
                    <a:lnTo>
                      <a:pt x="2007" y="203"/>
                    </a:lnTo>
                    <a:lnTo>
                      <a:pt x="2009" y="203"/>
                    </a:lnTo>
                    <a:lnTo>
                      <a:pt x="2010" y="203"/>
                    </a:lnTo>
                    <a:lnTo>
                      <a:pt x="2012" y="204"/>
                    </a:lnTo>
                    <a:lnTo>
                      <a:pt x="2012" y="204"/>
                    </a:lnTo>
                    <a:lnTo>
                      <a:pt x="2012" y="203"/>
                    </a:lnTo>
                    <a:lnTo>
                      <a:pt x="2013" y="201"/>
                    </a:lnTo>
                    <a:lnTo>
                      <a:pt x="2017" y="203"/>
                    </a:lnTo>
                    <a:lnTo>
                      <a:pt x="2017" y="203"/>
                    </a:lnTo>
                    <a:lnTo>
                      <a:pt x="2012" y="198"/>
                    </a:lnTo>
                    <a:lnTo>
                      <a:pt x="2009" y="196"/>
                    </a:lnTo>
                    <a:lnTo>
                      <a:pt x="2007" y="195"/>
                    </a:lnTo>
                    <a:lnTo>
                      <a:pt x="2007" y="195"/>
                    </a:lnTo>
                    <a:lnTo>
                      <a:pt x="2007" y="194"/>
                    </a:lnTo>
                    <a:lnTo>
                      <a:pt x="2008" y="194"/>
                    </a:lnTo>
                    <a:lnTo>
                      <a:pt x="2008" y="194"/>
                    </a:lnTo>
                    <a:lnTo>
                      <a:pt x="2008" y="193"/>
                    </a:lnTo>
                    <a:lnTo>
                      <a:pt x="2008" y="193"/>
                    </a:lnTo>
                    <a:lnTo>
                      <a:pt x="2004" y="193"/>
                    </a:lnTo>
                    <a:lnTo>
                      <a:pt x="2004" y="195"/>
                    </a:lnTo>
                    <a:lnTo>
                      <a:pt x="2004" y="195"/>
                    </a:lnTo>
                    <a:lnTo>
                      <a:pt x="2002" y="194"/>
                    </a:lnTo>
                    <a:lnTo>
                      <a:pt x="1999" y="194"/>
                    </a:lnTo>
                    <a:lnTo>
                      <a:pt x="1999" y="194"/>
                    </a:lnTo>
                    <a:lnTo>
                      <a:pt x="1999" y="191"/>
                    </a:lnTo>
                    <a:lnTo>
                      <a:pt x="1998" y="191"/>
                    </a:lnTo>
                    <a:lnTo>
                      <a:pt x="1993" y="189"/>
                    </a:lnTo>
                    <a:lnTo>
                      <a:pt x="1993" y="189"/>
                    </a:lnTo>
                    <a:lnTo>
                      <a:pt x="1994" y="189"/>
                    </a:lnTo>
                    <a:lnTo>
                      <a:pt x="1995" y="189"/>
                    </a:lnTo>
                    <a:lnTo>
                      <a:pt x="1997" y="189"/>
                    </a:lnTo>
                    <a:lnTo>
                      <a:pt x="1999" y="188"/>
                    </a:lnTo>
                    <a:lnTo>
                      <a:pt x="1999" y="188"/>
                    </a:lnTo>
                    <a:lnTo>
                      <a:pt x="1997" y="186"/>
                    </a:lnTo>
                    <a:lnTo>
                      <a:pt x="1994" y="188"/>
                    </a:lnTo>
                    <a:lnTo>
                      <a:pt x="1994" y="188"/>
                    </a:lnTo>
                    <a:lnTo>
                      <a:pt x="1993" y="185"/>
                    </a:lnTo>
                    <a:lnTo>
                      <a:pt x="1989" y="181"/>
                    </a:lnTo>
                    <a:lnTo>
                      <a:pt x="1989" y="181"/>
                    </a:lnTo>
                    <a:lnTo>
                      <a:pt x="1987" y="183"/>
                    </a:lnTo>
                    <a:lnTo>
                      <a:pt x="1984" y="183"/>
                    </a:lnTo>
                    <a:lnTo>
                      <a:pt x="1984" y="183"/>
                    </a:lnTo>
                    <a:lnTo>
                      <a:pt x="1984" y="180"/>
                    </a:lnTo>
                    <a:lnTo>
                      <a:pt x="1984" y="179"/>
                    </a:lnTo>
                    <a:lnTo>
                      <a:pt x="1983" y="178"/>
                    </a:lnTo>
                    <a:lnTo>
                      <a:pt x="1983" y="178"/>
                    </a:lnTo>
                    <a:lnTo>
                      <a:pt x="1980" y="176"/>
                    </a:lnTo>
                    <a:lnTo>
                      <a:pt x="1978" y="175"/>
                    </a:lnTo>
                    <a:lnTo>
                      <a:pt x="1978" y="175"/>
                    </a:lnTo>
                    <a:lnTo>
                      <a:pt x="1979" y="174"/>
                    </a:lnTo>
                    <a:lnTo>
                      <a:pt x="1979" y="173"/>
                    </a:lnTo>
                    <a:lnTo>
                      <a:pt x="1979" y="173"/>
                    </a:lnTo>
                    <a:lnTo>
                      <a:pt x="1969" y="168"/>
                    </a:lnTo>
                    <a:lnTo>
                      <a:pt x="1959" y="161"/>
                    </a:lnTo>
                    <a:lnTo>
                      <a:pt x="1959" y="161"/>
                    </a:lnTo>
                    <a:lnTo>
                      <a:pt x="1955" y="161"/>
                    </a:lnTo>
                    <a:lnTo>
                      <a:pt x="1953" y="160"/>
                    </a:lnTo>
                    <a:lnTo>
                      <a:pt x="1950" y="158"/>
                    </a:lnTo>
                    <a:lnTo>
                      <a:pt x="1947" y="158"/>
                    </a:lnTo>
                    <a:lnTo>
                      <a:pt x="1947" y="158"/>
                    </a:lnTo>
                    <a:lnTo>
                      <a:pt x="1945" y="155"/>
                    </a:lnTo>
                    <a:lnTo>
                      <a:pt x="1941" y="154"/>
                    </a:lnTo>
                    <a:lnTo>
                      <a:pt x="1935" y="151"/>
                    </a:lnTo>
                    <a:lnTo>
                      <a:pt x="1930" y="150"/>
                    </a:lnTo>
                    <a:lnTo>
                      <a:pt x="1928" y="148"/>
                    </a:lnTo>
                    <a:lnTo>
                      <a:pt x="1926" y="146"/>
                    </a:lnTo>
                    <a:lnTo>
                      <a:pt x="1926" y="146"/>
                    </a:lnTo>
                    <a:lnTo>
                      <a:pt x="1924" y="146"/>
                    </a:lnTo>
                    <a:lnTo>
                      <a:pt x="1921" y="146"/>
                    </a:lnTo>
                    <a:lnTo>
                      <a:pt x="1921" y="146"/>
                    </a:lnTo>
                    <a:lnTo>
                      <a:pt x="1920" y="144"/>
                    </a:lnTo>
                    <a:lnTo>
                      <a:pt x="1918" y="141"/>
                    </a:lnTo>
                    <a:lnTo>
                      <a:pt x="1918" y="141"/>
                    </a:lnTo>
                    <a:lnTo>
                      <a:pt x="1921" y="143"/>
                    </a:lnTo>
                    <a:lnTo>
                      <a:pt x="1923" y="143"/>
                    </a:lnTo>
                    <a:lnTo>
                      <a:pt x="1924" y="141"/>
                    </a:lnTo>
                    <a:lnTo>
                      <a:pt x="1924" y="141"/>
                    </a:lnTo>
                    <a:lnTo>
                      <a:pt x="1924" y="143"/>
                    </a:lnTo>
                    <a:lnTo>
                      <a:pt x="1924" y="144"/>
                    </a:lnTo>
                    <a:lnTo>
                      <a:pt x="1928" y="145"/>
                    </a:lnTo>
                    <a:lnTo>
                      <a:pt x="1928" y="145"/>
                    </a:lnTo>
                    <a:lnTo>
                      <a:pt x="1929" y="144"/>
                    </a:lnTo>
                    <a:lnTo>
                      <a:pt x="1928" y="144"/>
                    </a:lnTo>
                    <a:lnTo>
                      <a:pt x="1925" y="143"/>
                    </a:lnTo>
                    <a:lnTo>
                      <a:pt x="1925" y="143"/>
                    </a:lnTo>
                    <a:lnTo>
                      <a:pt x="1929" y="143"/>
                    </a:lnTo>
                    <a:lnTo>
                      <a:pt x="1931" y="143"/>
                    </a:lnTo>
                    <a:lnTo>
                      <a:pt x="1935" y="145"/>
                    </a:lnTo>
                    <a:lnTo>
                      <a:pt x="1935" y="145"/>
                    </a:lnTo>
                    <a:lnTo>
                      <a:pt x="1935" y="145"/>
                    </a:lnTo>
                    <a:lnTo>
                      <a:pt x="1934" y="145"/>
                    </a:lnTo>
                    <a:lnTo>
                      <a:pt x="1931" y="144"/>
                    </a:lnTo>
                    <a:lnTo>
                      <a:pt x="1931" y="144"/>
                    </a:lnTo>
                    <a:lnTo>
                      <a:pt x="1933" y="146"/>
                    </a:lnTo>
                    <a:lnTo>
                      <a:pt x="1935" y="148"/>
                    </a:lnTo>
                    <a:lnTo>
                      <a:pt x="1943" y="149"/>
                    </a:lnTo>
                    <a:lnTo>
                      <a:pt x="1943" y="149"/>
                    </a:lnTo>
                    <a:lnTo>
                      <a:pt x="1941" y="149"/>
                    </a:lnTo>
                    <a:lnTo>
                      <a:pt x="1940" y="148"/>
                    </a:lnTo>
                    <a:lnTo>
                      <a:pt x="1939" y="148"/>
                    </a:lnTo>
                    <a:lnTo>
                      <a:pt x="1938" y="146"/>
                    </a:lnTo>
                    <a:lnTo>
                      <a:pt x="1938" y="146"/>
                    </a:lnTo>
                    <a:lnTo>
                      <a:pt x="1941" y="148"/>
                    </a:lnTo>
                    <a:lnTo>
                      <a:pt x="1945" y="149"/>
                    </a:lnTo>
                    <a:lnTo>
                      <a:pt x="1953" y="150"/>
                    </a:lnTo>
                    <a:lnTo>
                      <a:pt x="1953" y="150"/>
                    </a:lnTo>
                    <a:lnTo>
                      <a:pt x="1953" y="151"/>
                    </a:lnTo>
                    <a:lnTo>
                      <a:pt x="1952" y="151"/>
                    </a:lnTo>
                    <a:lnTo>
                      <a:pt x="1950" y="151"/>
                    </a:lnTo>
                    <a:lnTo>
                      <a:pt x="1952" y="153"/>
                    </a:lnTo>
                    <a:lnTo>
                      <a:pt x="1952" y="153"/>
                    </a:lnTo>
                    <a:lnTo>
                      <a:pt x="1954" y="153"/>
                    </a:lnTo>
                    <a:lnTo>
                      <a:pt x="1954" y="153"/>
                    </a:lnTo>
                    <a:lnTo>
                      <a:pt x="1958" y="155"/>
                    </a:lnTo>
                    <a:lnTo>
                      <a:pt x="1963" y="156"/>
                    </a:lnTo>
                    <a:lnTo>
                      <a:pt x="1972" y="159"/>
                    </a:lnTo>
                    <a:lnTo>
                      <a:pt x="1972" y="159"/>
                    </a:lnTo>
                    <a:lnTo>
                      <a:pt x="1969" y="159"/>
                    </a:lnTo>
                    <a:lnTo>
                      <a:pt x="1970" y="160"/>
                    </a:lnTo>
                    <a:lnTo>
                      <a:pt x="1977" y="163"/>
                    </a:lnTo>
                    <a:lnTo>
                      <a:pt x="1977" y="163"/>
                    </a:lnTo>
                    <a:lnTo>
                      <a:pt x="1978" y="163"/>
                    </a:lnTo>
                    <a:lnTo>
                      <a:pt x="1978" y="161"/>
                    </a:lnTo>
                    <a:lnTo>
                      <a:pt x="1977" y="161"/>
                    </a:lnTo>
                    <a:lnTo>
                      <a:pt x="1977" y="161"/>
                    </a:lnTo>
                    <a:lnTo>
                      <a:pt x="1980" y="161"/>
                    </a:lnTo>
                    <a:lnTo>
                      <a:pt x="1982" y="163"/>
                    </a:lnTo>
                    <a:lnTo>
                      <a:pt x="1983" y="164"/>
                    </a:lnTo>
                    <a:lnTo>
                      <a:pt x="1985" y="165"/>
                    </a:lnTo>
                    <a:lnTo>
                      <a:pt x="1985" y="165"/>
                    </a:lnTo>
                    <a:lnTo>
                      <a:pt x="1987" y="166"/>
                    </a:lnTo>
                    <a:lnTo>
                      <a:pt x="1987" y="166"/>
                    </a:lnTo>
                    <a:lnTo>
                      <a:pt x="1984" y="169"/>
                    </a:lnTo>
                    <a:lnTo>
                      <a:pt x="1984" y="169"/>
                    </a:lnTo>
                    <a:lnTo>
                      <a:pt x="1987" y="169"/>
                    </a:lnTo>
                    <a:lnTo>
                      <a:pt x="1988" y="169"/>
                    </a:lnTo>
                    <a:lnTo>
                      <a:pt x="1990" y="168"/>
                    </a:lnTo>
                    <a:lnTo>
                      <a:pt x="1990" y="168"/>
                    </a:lnTo>
                    <a:lnTo>
                      <a:pt x="1993" y="169"/>
                    </a:lnTo>
                    <a:lnTo>
                      <a:pt x="1995" y="171"/>
                    </a:lnTo>
                    <a:lnTo>
                      <a:pt x="1997" y="173"/>
                    </a:lnTo>
                    <a:lnTo>
                      <a:pt x="1999" y="173"/>
                    </a:lnTo>
                    <a:lnTo>
                      <a:pt x="1999" y="173"/>
                    </a:lnTo>
                    <a:lnTo>
                      <a:pt x="2002" y="174"/>
                    </a:lnTo>
                    <a:lnTo>
                      <a:pt x="2003" y="175"/>
                    </a:lnTo>
                    <a:lnTo>
                      <a:pt x="2003" y="176"/>
                    </a:lnTo>
                    <a:lnTo>
                      <a:pt x="2003" y="176"/>
                    </a:lnTo>
                    <a:lnTo>
                      <a:pt x="2005" y="176"/>
                    </a:lnTo>
                    <a:lnTo>
                      <a:pt x="2009" y="179"/>
                    </a:lnTo>
                    <a:lnTo>
                      <a:pt x="2014" y="181"/>
                    </a:lnTo>
                    <a:lnTo>
                      <a:pt x="2018" y="184"/>
                    </a:lnTo>
                    <a:lnTo>
                      <a:pt x="2018" y="184"/>
                    </a:lnTo>
                    <a:lnTo>
                      <a:pt x="2014" y="184"/>
                    </a:lnTo>
                    <a:lnTo>
                      <a:pt x="2010" y="184"/>
                    </a:lnTo>
                    <a:lnTo>
                      <a:pt x="2010" y="184"/>
                    </a:lnTo>
                    <a:lnTo>
                      <a:pt x="2015" y="189"/>
                    </a:lnTo>
                    <a:lnTo>
                      <a:pt x="2015" y="189"/>
                    </a:lnTo>
                    <a:lnTo>
                      <a:pt x="2017" y="189"/>
                    </a:lnTo>
                    <a:lnTo>
                      <a:pt x="2017" y="188"/>
                    </a:lnTo>
                    <a:lnTo>
                      <a:pt x="2017" y="188"/>
                    </a:lnTo>
                    <a:lnTo>
                      <a:pt x="2017" y="188"/>
                    </a:lnTo>
                    <a:lnTo>
                      <a:pt x="2017" y="188"/>
                    </a:lnTo>
                    <a:lnTo>
                      <a:pt x="2018" y="188"/>
                    </a:lnTo>
                    <a:lnTo>
                      <a:pt x="2017" y="186"/>
                    </a:lnTo>
                    <a:lnTo>
                      <a:pt x="2013" y="186"/>
                    </a:lnTo>
                    <a:lnTo>
                      <a:pt x="2013" y="186"/>
                    </a:lnTo>
                    <a:lnTo>
                      <a:pt x="2015" y="185"/>
                    </a:lnTo>
                    <a:lnTo>
                      <a:pt x="2019" y="185"/>
                    </a:lnTo>
                    <a:lnTo>
                      <a:pt x="2022" y="188"/>
                    </a:lnTo>
                    <a:lnTo>
                      <a:pt x="2024" y="190"/>
                    </a:lnTo>
                    <a:lnTo>
                      <a:pt x="2024" y="190"/>
                    </a:lnTo>
                    <a:lnTo>
                      <a:pt x="2028" y="191"/>
                    </a:lnTo>
                    <a:lnTo>
                      <a:pt x="2032" y="193"/>
                    </a:lnTo>
                    <a:lnTo>
                      <a:pt x="2035" y="194"/>
                    </a:lnTo>
                    <a:lnTo>
                      <a:pt x="2038" y="196"/>
                    </a:lnTo>
                    <a:lnTo>
                      <a:pt x="2042" y="196"/>
                    </a:lnTo>
                    <a:lnTo>
                      <a:pt x="2042" y="196"/>
                    </a:lnTo>
                    <a:lnTo>
                      <a:pt x="2042" y="198"/>
                    </a:lnTo>
                    <a:lnTo>
                      <a:pt x="2042" y="198"/>
                    </a:lnTo>
                    <a:lnTo>
                      <a:pt x="2039" y="199"/>
                    </a:lnTo>
                    <a:lnTo>
                      <a:pt x="2039" y="199"/>
                    </a:lnTo>
                    <a:lnTo>
                      <a:pt x="2042" y="200"/>
                    </a:lnTo>
                    <a:lnTo>
                      <a:pt x="2044" y="200"/>
                    </a:lnTo>
                    <a:lnTo>
                      <a:pt x="2045" y="201"/>
                    </a:lnTo>
                    <a:lnTo>
                      <a:pt x="2047" y="203"/>
                    </a:lnTo>
                    <a:lnTo>
                      <a:pt x="2047" y="203"/>
                    </a:lnTo>
                    <a:lnTo>
                      <a:pt x="2047" y="204"/>
                    </a:lnTo>
                    <a:lnTo>
                      <a:pt x="2045" y="203"/>
                    </a:lnTo>
                    <a:lnTo>
                      <a:pt x="2043" y="203"/>
                    </a:lnTo>
                    <a:lnTo>
                      <a:pt x="2043" y="203"/>
                    </a:lnTo>
                    <a:lnTo>
                      <a:pt x="2053" y="208"/>
                    </a:lnTo>
                    <a:lnTo>
                      <a:pt x="2057" y="212"/>
                    </a:lnTo>
                    <a:lnTo>
                      <a:pt x="2059" y="215"/>
                    </a:lnTo>
                    <a:lnTo>
                      <a:pt x="2059" y="215"/>
                    </a:lnTo>
                    <a:lnTo>
                      <a:pt x="2063" y="218"/>
                    </a:lnTo>
                    <a:lnTo>
                      <a:pt x="2067" y="218"/>
                    </a:lnTo>
                    <a:lnTo>
                      <a:pt x="2067" y="218"/>
                    </a:lnTo>
                    <a:lnTo>
                      <a:pt x="2065" y="217"/>
                    </a:lnTo>
                    <a:lnTo>
                      <a:pt x="2067" y="217"/>
                    </a:lnTo>
                    <a:lnTo>
                      <a:pt x="2067" y="217"/>
                    </a:lnTo>
                    <a:lnTo>
                      <a:pt x="2069" y="219"/>
                    </a:lnTo>
                    <a:lnTo>
                      <a:pt x="2072" y="222"/>
                    </a:lnTo>
                    <a:lnTo>
                      <a:pt x="2075" y="224"/>
                    </a:lnTo>
                    <a:lnTo>
                      <a:pt x="2078" y="228"/>
                    </a:lnTo>
                    <a:lnTo>
                      <a:pt x="2078" y="228"/>
                    </a:lnTo>
                    <a:lnTo>
                      <a:pt x="2075" y="227"/>
                    </a:lnTo>
                    <a:lnTo>
                      <a:pt x="2073" y="225"/>
                    </a:lnTo>
                    <a:lnTo>
                      <a:pt x="2073" y="225"/>
                    </a:lnTo>
                    <a:lnTo>
                      <a:pt x="2074" y="228"/>
                    </a:lnTo>
                    <a:lnTo>
                      <a:pt x="2077" y="230"/>
                    </a:lnTo>
                    <a:lnTo>
                      <a:pt x="2082" y="235"/>
                    </a:lnTo>
                    <a:lnTo>
                      <a:pt x="2082" y="235"/>
                    </a:lnTo>
                    <a:lnTo>
                      <a:pt x="2083" y="235"/>
                    </a:lnTo>
                    <a:lnTo>
                      <a:pt x="2083" y="234"/>
                    </a:lnTo>
                    <a:lnTo>
                      <a:pt x="2082" y="233"/>
                    </a:lnTo>
                    <a:lnTo>
                      <a:pt x="2080" y="232"/>
                    </a:lnTo>
                    <a:lnTo>
                      <a:pt x="2080" y="232"/>
                    </a:lnTo>
                    <a:lnTo>
                      <a:pt x="2084" y="233"/>
                    </a:lnTo>
                    <a:lnTo>
                      <a:pt x="2088" y="235"/>
                    </a:lnTo>
                    <a:lnTo>
                      <a:pt x="2088" y="235"/>
                    </a:lnTo>
                    <a:lnTo>
                      <a:pt x="2088" y="234"/>
                    </a:lnTo>
                    <a:lnTo>
                      <a:pt x="2089" y="234"/>
                    </a:lnTo>
                    <a:lnTo>
                      <a:pt x="2089" y="234"/>
                    </a:lnTo>
                    <a:lnTo>
                      <a:pt x="2088" y="232"/>
                    </a:lnTo>
                    <a:lnTo>
                      <a:pt x="2088" y="230"/>
                    </a:lnTo>
                    <a:lnTo>
                      <a:pt x="2088" y="230"/>
                    </a:lnTo>
                    <a:lnTo>
                      <a:pt x="2092" y="233"/>
                    </a:lnTo>
                    <a:lnTo>
                      <a:pt x="2092" y="233"/>
                    </a:lnTo>
                    <a:lnTo>
                      <a:pt x="2093" y="237"/>
                    </a:lnTo>
                    <a:lnTo>
                      <a:pt x="2095" y="242"/>
                    </a:lnTo>
                    <a:lnTo>
                      <a:pt x="2095" y="242"/>
                    </a:lnTo>
                    <a:lnTo>
                      <a:pt x="2094" y="240"/>
                    </a:lnTo>
                    <a:lnTo>
                      <a:pt x="2093" y="239"/>
                    </a:lnTo>
                    <a:lnTo>
                      <a:pt x="2092" y="238"/>
                    </a:lnTo>
                    <a:lnTo>
                      <a:pt x="2089" y="237"/>
                    </a:lnTo>
                    <a:lnTo>
                      <a:pt x="2089" y="237"/>
                    </a:lnTo>
                    <a:lnTo>
                      <a:pt x="2090" y="239"/>
                    </a:lnTo>
                    <a:lnTo>
                      <a:pt x="2092" y="242"/>
                    </a:lnTo>
                    <a:lnTo>
                      <a:pt x="2092" y="242"/>
                    </a:lnTo>
                    <a:lnTo>
                      <a:pt x="2093" y="242"/>
                    </a:lnTo>
                    <a:lnTo>
                      <a:pt x="2095" y="242"/>
                    </a:lnTo>
                    <a:lnTo>
                      <a:pt x="2099" y="245"/>
                    </a:lnTo>
                    <a:lnTo>
                      <a:pt x="2099" y="245"/>
                    </a:lnTo>
                    <a:lnTo>
                      <a:pt x="2099" y="247"/>
                    </a:lnTo>
                    <a:lnTo>
                      <a:pt x="2097" y="245"/>
                    </a:lnTo>
                    <a:lnTo>
                      <a:pt x="2097" y="245"/>
                    </a:lnTo>
                    <a:lnTo>
                      <a:pt x="2098" y="248"/>
                    </a:lnTo>
                    <a:lnTo>
                      <a:pt x="2098" y="248"/>
                    </a:lnTo>
                    <a:lnTo>
                      <a:pt x="2099" y="249"/>
                    </a:lnTo>
                    <a:lnTo>
                      <a:pt x="2100" y="250"/>
                    </a:lnTo>
                    <a:lnTo>
                      <a:pt x="2100" y="250"/>
                    </a:lnTo>
                    <a:lnTo>
                      <a:pt x="2100" y="250"/>
                    </a:lnTo>
                    <a:lnTo>
                      <a:pt x="2100" y="250"/>
                    </a:lnTo>
                    <a:lnTo>
                      <a:pt x="2100" y="248"/>
                    </a:lnTo>
                    <a:lnTo>
                      <a:pt x="2100" y="248"/>
                    </a:lnTo>
                    <a:lnTo>
                      <a:pt x="2104" y="250"/>
                    </a:lnTo>
                    <a:lnTo>
                      <a:pt x="2107" y="254"/>
                    </a:lnTo>
                    <a:lnTo>
                      <a:pt x="2112" y="259"/>
                    </a:lnTo>
                    <a:lnTo>
                      <a:pt x="2112" y="259"/>
                    </a:lnTo>
                    <a:lnTo>
                      <a:pt x="2112" y="258"/>
                    </a:lnTo>
                    <a:lnTo>
                      <a:pt x="2110" y="257"/>
                    </a:lnTo>
                    <a:lnTo>
                      <a:pt x="2109" y="255"/>
                    </a:lnTo>
                    <a:lnTo>
                      <a:pt x="2108" y="254"/>
                    </a:lnTo>
                    <a:lnTo>
                      <a:pt x="2108" y="254"/>
                    </a:lnTo>
                    <a:lnTo>
                      <a:pt x="2109" y="253"/>
                    </a:lnTo>
                    <a:lnTo>
                      <a:pt x="2109" y="253"/>
                    </a:lnTo>
                    <a:lnTo>
                      <a:pt x="2112" y="255"/>
                    </a:lnTo>
                    <a:lnTo>
                      <a:pt x="2115" y="258"/>
                    </a:lnTo>
                    <a:lnTo>
                      <a:pt x="2115" y="258"/>
                    </a:lnTo>
                    <a:lnTo>
                      <a:pt x="2117" y="257"/>
                    </a:lnTo>
                    <a:lnTo>
                      <a:pt x="2115" y="255"/>
                    </a:lnTo>
                    <a:lnTo>
                      <a:pt x="2114" y="255"/>
                    </a:lnTo>
                    <a:lnTo>
                      <a:pt x="2112" y="255"/>
                    </a:lnTo>
                    <a:lnTo>
                      <a:pt x="2112" y="255"/>
                    </a:lnTo>
                    <a:lnTo>
                      <a:pt x="2113" y="254"/>
                    </a:lnTo>
                    <a:lnTo>
                      <a:pt x="2113" y="254"/>
                    </a:lnTo>
                    <a:lnTo>
                      <a:pt x="2114" y="254"/>
                    </a:lnTo>
                    <a:lnTo>
                      <a:pt x="2113" y="252"/>
                    </a:lnTo>
                    <a:lnTo>
                      <a:pt x="2113" y="252"/>
                    </a:lnTo>
                    <a:lnTo>
                      <a:pt x="2117" y="254"/>
                    </a:lnTo>
                    <a:lnTo>
                      <a:pt x="2119" y="254"/>
                    </a:lnTo>
                    <a:lnTo>
                      <a:pt x="2119" y="253"/>
                    </a:lnTo>
                    <a:lnTo>
                      <a:pt x="2119" y="253"/>
                    </a:lnTo>
                    <a:close/>
                    <a:moveTo>
                      <a:pt x="1888" y="93"/>
                    </a:moveTo>
                    <a:lnTo>
                      <a:pt x="1888" y="93"/>
                    </a:lnTo>
                    <a:lnTo>
                      <a:pt x="1885" y="93"/>
                    </a:lnTo>
                    <a:lnTo>
                      <a:pt x="1883" y="91"/>
                    </a:lnTo>
                    <a:lnTo>
                      <a:pt x="1879" y="90"/>
                    </a:lnTo>
                    <a:lnTo>
                      <a:pt x="1879" y="90"/>
                    </a:lnTo>
                    <a:lnTo>
                      <a:pt x="1884" y="90"/>
                    </a:lnTo>
                    <a:lnTo>
                      <a:pt x="1888" y="93"/>
                    </a:lnTo>
                    <a:lnTo>
                      <a:pt x="1888" y="93"/>
                    </a:lnTo>
                    <a:close/>
                    <a:moveTo>
                      <a:pt x="1670" y="34"/>
                    </a:moveTo>
                    <a:lnTo>
                      <a:pt x="1670" y="34"/>
                    </a:lnTo>
                    <a:lnTo>
                      <a:pt x="1673" y="34"/>
                    </a:lnTo>
                    <a:lnTo>
                      <a:pt x="1675" y="32"/>
                    </a:lnTo>
                    <a:lnTo>
                      <a:pt x="1676" y="32"/>
                    </a:lnTo>
                    <a:lnTo>
                      <a:pt x="1675" y="31"/>
                    </a:lnTo>
                    <a:lnTo>
                      <a:pt x="1675" y="31"/>
                    </a:lnTo>
                    <a:lnTo>
                      <a:pt x="1681" y="31"/>
                    </a:lnTo>
                    <a:lnTo>
                      <a:pt x="1688" y="34"/>
                    </a:lnTo>
                    <a:lnTo>
                      <a:pt x="1688" y="34"/>
                    </a:lnTo>
                    <a:lnTo>
                      <a:pt x="1685" y="34"/>
                    </a:lnTo>
                    <a:lnTo>
                      <a:pt x="1683" y="36"/>
                    </a:lnTo>
                    <a:lnTo>
                      <a:pt x="1683" y="36"/>
                    </a:lnTo>
                    <a:lnTo>
                      <a:pt x="1680" y="35"/>
                    </a:lnTo>
                    <a:lnTo>
                      <a:pt x="1679" y="34"/>
                    </a:lnTo>
                    <a:lnTo>
                      <a:pt x="1679" y="34"/>
                    </a:lnTo>
                    <a:lnTo>
                      <a:pt x="1679" y="35"/>
                    </a:lnTo>
                    <a:lnTo>
                      <a:pt x="1679" y="36"/>
                    </a:lnTo>
                    <a:lnTo>
                      <a:pt x="1679" y="36"/>
                    </a:lnTo>
                    <a:lnTo>
                      <a:pt x="1674" y="36"/>
                    </a:lnTo>
                    <a:lnTo>
                      <a:pt x="1673" y="35"/>
                    </a:lnTo>
                    <a:lnTo>
                      <a:pt x="1670" y="34"/>
                    </a:lnTo>
                    <a:lnTo>
                      <a:pt x="1670" y="34"/>
                    </a:lnTo>
                    <a:close/>
                    <a:moveTo>
                      <a:pt x="135" y="434"/>
                    </a:moveTo>
                    <a:lnTo>
                      <a:pt x="135" y="434"/>
                    </a:lnTo>
                    <a:lnTo>
                      <a:pt x="134" y="437"/>
                    </a:lnTo>
                    <a:lnTo>
                      <a:pt x="134" y="438"/>
                    </a:lnTo>
                    <a:lnTo>
                      <a:pt x="131" y="438"/>
                    </a:lnTo>
                    <a:lnTo>
                      <a:pt x="131" y="438"/>
                    </a:lnTo>
                    <a:lnTo>
                      <a:pt x="133" y="436"/>
                    </a:lnTo>
                    <a:lnTo>
                      <a:pt x="134" y="436"/>
                    </a:lnTo>
                    <a:lnTo>
                      <a:pt x="135" y="434"/>
                    </a:lnTo>
                    <a:lnTo>
                      <a:pt x="135" y="434"/>
                    </a:lnTo>
                    <a:close/>
                    <a:moveTo>
                      <a:pt x="156" y="476"/>
                    </a:moveTo>
                    <a:lnTo>
                      <a:pt x="156" y="476"/>
                    </a:lnTo>
                    <a:lnTo>
                      <a:pt x="153" y="479"/>
                    </a:lnTo>
                    <a:lnTo>
                      <a:pt x="150" y="483"/>
                    </a:lnTo>
                    <a:lnTo>
                      <a:pt x="150" y="483"/>
                    </a:lnTo>
                    <a:lnTo>
                      <a:pt x="149" y="483"/>
                    </a:lnTo>
                    <a:lnTo>
                      <a:pt x="148" y="483"/>
                    </a:lnTo>
                    <a:lnTo>
                      <a:pt x="145" y="486"/>
                    </a:lnTo>
                    <a:lnTo>
                      <a:pt x="145" y="486"/>
                    </a:lnTo>
                    <a:lnTo>
                      <a:pt x="143" y="484"/>
                    </a:lnTo>
                    <a:lnTo>
                      <a:pt x="140" y="483"/>
                    </a:lnTo>
                    <a:lnTo>
                      <a:pt x="140" y="483"/>
                    </a:lnTo>
                    <a:lnTo>
                      <a:pt x="139" y="484"/>
                    </a:lnTo>
                    <a:lnTo>
                      <a:pt x="140" y="486"/>
                    </a:lnTo>
                    <a:lnTo>
                      <a:pt x="143" y="488"/>
                    </a:lnTo>
                    <a:lnTo>
                      <a:pt x="143" y="488"/>
                    </a:lnTo>
                    <a:lnTo>
                      <a:pt x="139" y="488"/>
                    </a:lnTo>
                    <a:lnTo>
                      <a:pt x="138" y="487"/>
                    </a:lnTo>
                    <a:lnTo>
                      <a:pt x="136" y="484"/>
                    </a:lnTo>
                    <a:lnTo>
                      <a:pt x="138" y="482"/>
                    </a:lnTo>
                    <a:lnTo>
                      <a:pt x="138" y="482"/>
                    </a:lnTo>
                    <a:lnTo>
                      <a:pt x="141" y="482"/>
                    </a:lnTo>
                    <a:lnTo>
                      <a:pt x="144" y="479"/>
                    </a:lnTo>
                    <a:lnTo>
                      <a:pt x="148" y="477"/>
                    </a:lnTo>
                    <a:lnTo>
                      <a:pt x="150" y="476"/>
                    </a:lnTo>
                    <a:lnTo>
                      <a:pt x="150" y="476"/>
                    </a:lnTo>
                    <a:lnTo>
                      <a:pt x="151" y="476"/>
                    </a:lnTo>
                    <a:lnTo>
                      <a:pt x="151" y="477"/>
                    </a:lnTo>
                    <a:lnTo>
                      <a:pt x="150" y="477"/>
                    </a:lnTo>
                    <a:lnTo>
                      <a:pt x="150" y="478"/>
                    </a:lnTo>
                    <a:lnTo>
                      <a:pt x="150" y="478"/>
                    </a:lnTo>
                    <a:lnTo>
                      <a:pt x="154" y="476"/>
                    </a:lnTo>
                    <a:lnTo>
                      <a:pt x="155" y="476"/>
                    </a:lnTo>
                    <a:lnTo>
                      <a:pt x="156" y="476"/>
                    </a:lnTo>
                    <a:lnTo>
                      <a:pt x="156" y="476"/>
                    </a:lnTo>
                    <a:close/>
                    <a:moveTo>
                      <a:pt x="548" y="314"/>
                    </a:moveTo>
                    <a:lnTo>
                      <a:pt x="548" y="314"/>
                    </a:lnTo>
                    <a:lnTo>
                      <a:pt x="549" y="313"/>
                    </a:lnTo>
                    <a:lnTo>
                      <a:pt x="551" y="313"/>
                    </a:lnTo>
                    <a:lnTo>
                      <a:pt x="555" y="312"/>
                    </a:lnTo>
                    <a:lnTo>
                      <a:pt x="555" y="312"/>
                    </a:lnTo>
                    <a:lnTo>
                      <a:pt x="551" y="314"/>
                    </a:lnTo>
                    <a:lnTo>
                      <a:pt x="548" y="314"/>
                    </a:lnTo>
                    <a:lnTo>
                      <a:pt x="548" y="314"/>
                    </a:lnTo>
                    <a:close/>
                    <a:moveTo>
                      <a:pt x="754" y="254"/>
                    </a:moveTo>
                    <a:lnTo>
                      <a:pt x="754" y="254"/>
                    </a:lnTo>
                    <a:lnTo>
                      <a:pt x="758" y="255"/>
                    </a:lnTo>
                    <a:lnTo>
                      <a:pt x="759" y="255"/>
                    </a:lnTo>
                    <a:lnTo>
                      <a:pt x="760" y="257"/>
                    </a:lnTo>
                    <a:lnTo>
                      <a:pt x="760" y="257"/>
                    </a:lnTo>
                    <a:lnTo>
                      <a:pt x="758" y="255"/>
                    </a:lnTo>
                    <a:lnTo>
                      <a:pt x="755" y="257"/>
                    </a:lnTo>
                    <a:lnTo>
                      <a:pt x="754" y="255"/>
                    </a:lnTo>
                    <a:lnTo>
                      <a:pt x="754" y="254"/>
                    </a:lnTo>
                    <a:lnTo>
                      <a:pt x="754" y="254"/>
                    </a:lnTo>
                    <a:close/>
                    <a:moveTo>
                      <a:pt x="914" y="225"/>
                    </a:moveTo>
                    <a:lnTo>
                      <a:pt x="914" y="225"/>
                    </a:lnTo>
                    <a:lnTo>
                      <a:pt x="911" y="225"/>
                    </a:lnTo>
                    <a:lnTo>
                      <a:pt x="910" y="225"/>
                    </a:lnTo>
                    <a:lnTo>
                      <a:pt x="909" y="225"/>
                    </a:lnTo>
                    <a:lnTo>
                      <a:pt x="909" y="225"/>
                    </a:lnTo>
                    <a:lnTo>
                      <a:pt x="913" y="224"/>
                    </a:lnTo>
                    <a:lnTo>
                      <a:pt x="914" y="224"/>
                    </a:lnTo>
                    <a:lnTo>
                      <a:pt x="914" y="225"/>
                    </a:lnTo>
                    <a:lnTo>
                      <a:pt x="914" y="225"/>
                    </a:lnTo>
                    <a:close/>
                    <a:moveTo>
                      <a:pt x="1844" y="230"/>
                    </a:moveTo>
                    <a:lnTo>
                      <a:pt x="1844" y="230"/>
                    </a:lnTo>
                    <a:lnTo>
                      <a:pt x="1848" y="232"/>
                    </a:lnTo>
                    <a:lnTo>
                      <a:pt x="1851" y="234"/>
                    </a:lnTo>
                    <a:lnTo>
                      <a:pt x="1851" y="234"/>
                    </a:lnTo>
                    <a:lnTo>
                      <a:pt x="1846" y="233"/>
                    </a:lnTo>
                    <a:lnTo>
                      <a:pt x="1845" y="232"/>
                    </a:lnTo>
                    <a:lnTo>
                      <a:pt x="1844" y="230"/>
                    </a:lnTo>
                    <a:lnTo>
                      <a:pt x="1844" y="230"/>
                    </a:lnTo>
                    <a:close/>
                    <a:moveTo>
                      <a:pt x="1800" y="189"/>
                    </a:moveTo>
                    <a:lnTo>
                      <a:pt x="1800" y="189"/>
                    </a:lnTo>
                    <a:lnTo>
                      <a:pt x="1803" y="189"/>
                    </a:lnTo>
                    <a:lnTo>
                      <a:pt x="1806" y="190"/>
                    </a:lnTo>
                    <a:lnTo>
                      <a:pt x="1809" y="191"/>
                    </a:lnTo>
                    <a:lnTo>
                      <a:pt x="1810" y="191"/>
                    </a:lnTo>
                    <a:lnTo>
                      <a:pt x="1809" y="193"/>
                    </a:lnTo>
                    <a:lnTo>
                      <a:pt x="1809" y="193"/>
                    </a:lnTo>
                    <a:lnTo>
                      <a:pt x="1806" y="191"/>
                    </a:lnTo>
                    <a:lnTo>
                      <a:pt x="1805" y="191"/>
                    </a:lnTo>
                    <a:lnTo>
                      <a:pt x="1803" y="190"/>
                    </a:lnTo>
                    <a:lnTo>
                      <a:pt x="1800" y="189"/>
                    </a:lnTo>
                    <a:lnTo>
                      <a:pt x="1800" y="189"/>
                    </a:lnTo>
                    <a:close/>
                    <a:moveTo>
                      <a:pt x="1998" y="279"/>
                    </a:moveTo>
                    <a:lnTo>
                      <a:pt x="1998" y="279"/>
                    </a:lnTo>
                    <a:lnTo>
                      <a:pt x="1997" y="279"/>
                    </a:lnTo>
                    <a:lnTo>
                      <a:pt x="1994" y="279"/>
                    </a:lnTo>
                    <a:lnTo>
                      <a:pt x="1994" y="279"/>
                    </a:lnTo>
                    <a:lnTo>
                      <a:pt x="1993" y="277"/>
                    </a:lnTo>
                    <a:lnTo>
                      <a:pt x="1993" y="277"/>
                    </a:lnTo>
                    <a:lnTo>
                      <a:pt x="1995" y="277"/>
                    </a:lnTo>
                    <a:lnTo>
                      <a:pt x="1997" y="278"/>
                    </a:lnTo>
                    <a:lnTo>
                      <a:pt x="1998" y="279"/>
                    </a:lnTo>
                    <a:lnTo>
                      <a:pt x="1998" y="279"/>
                    </a:lnTo>
                    <a:close/>
                    <a:moveTo>
                      <a:pt x="1738" y="116"/>
                    </a:moveTo>
                    <a:lnTo>
                      <a:pt x="1738" y="116"/>
                    </a:lnTo>
                    <a:lnTo>
                      <a:pt x="1753" y="120"/>
                    </a:lnTo>
                    <a:lnTo>
                      <a:pt x="1753" y="120"/>
                    </a:lnTo>
                    <a:lnTo>
                      <a:pt x="1745" y="119"/>
                    </a:lnTo>
                    <a:lnTo>
                      <a:pt x="1738" y="116"/>
                    </a:lnTo>
                    <a:lnTo>
                      <a:pt x="1738" y="116"/>
                    </a:lnTo>
                    <a:close/>
                    <a:moveTo>
                      <a:pt x="1869" y="146"/>
                    </a:moveTo>
                    <a:lnTo>
                      <a:pt x="1869" y="146"/>
                    </a:lnTo>
                    <a:lnTo>
                      <a:pt x="1873" y="148"/>
                    </a:lnTo>
                    <a:lnTo>
                      <a:pt x="1875" y="149"/>
                    </a:lnTo>
                    <a:lnTo>
                      <a:pt x="1875" y="150"/>
                    </a:lnTo>
                    <a:lnTo>
                      <a:pt x="1875" y="150"/>
                    </a:lnTo>
                    <a:lnTo>
                      <a:pt x="1871" y="149"/>
                    </a:lnTo>
                    <a:lnTo>
                      <a:pt x="1869" y="148"/>
                    </a:lnTo>
                    <a:lnTo>
                      <a:pt x="1869" y="146"/>
                    </a:lnTo>
                    <a:lnTo>
                      <a:pt x="1869" y="146"/>
                    </a:lnTo>
                    <a:close/>
                    <a:moveTo>
                      <a:pt x="1931" y="173"/>
                    </a:moveTo>
                    <a:lnTo>
                      <a:pt x="1931" y="173"/>
                    </a:lnTo>
                    <a:lnTo>
                      <a:pt x="1934" y="171"/>
                    </a:lnTo>
                    <a:lnTo>
                      <a:pt x="1935" y="171"/>
                    </a:lnTo>
                    <a:lnTo>
                      <a:pt x="1936" y="173"/>
                    </a:lnTo>
                    <a:lnTo>
                      <a:pt x="1936" y="173"/>
                    </a:lnTo>
                    <a:lnTo>
                      <a:pt x="1936" y="173"/>
                    </a:lnTo>
                    <a:lnTo>
                      <a:pt x="1935" y="174"/>
                    </a:lnTo>
                    <a:lnTo>
                      <a:pt x="1933" y="173"/>
                    </a:lnTo>
                    <a:lnTo>
                      <a:pt x="1931" y="173"/>
                    </a:lnTo>
                    <a:lnTo>
                      <a:pt x="1931" y="173"/>
                    </a:lnTo>
                    <a:close/>
                    <a:moveTo>
                      <a:pt x="2097" y="239"/>
                    </a:moveTo>
                    <a:lnTo>
                      <a:pt x="2097" y="239"/>
                    </a:lnTo>
                    <a:lnTo>
                      <a:pt x="2097" y="239"/>
                    </a:lnTo>
                    <a:lnTo>
                      <a:pt x="2099" y="239"/>
                    </a:lnTo>
                    <a:lnTo>
                      <a:pt x="2099" y="239"/>
                    </a:lnTo>
                    <a:lnTo>
                      <a:pt x="2099" y="242"/>
                    </a:lnTo>
                    <a:lnTo>
                      <a:pt x="2100" y="242"/>
                    </a:lnTo>
                    <a:lnTo>
                      <a:pt x="2102" y="243"/>
                    </a:lnTo>
                    <a:lnTo>
                      <a:pt x="2103" y="245"/>
                    </a:lnTo>
                    <a:lnTo>
                      <a:pt x="2103" y="245"/>
                    </a:lnTo>
                    <a:lnTo>
                      <a:pt x="2100" y="244"/>
                    </a:lnTo>
                    <a:lnTo>
                      <a:pt x="2098" y="242"/>
                    </a:lnTo>
                    <a:lnTo>
                      <a:pt x="2097" y="240"/>
                    </a:lnTo>
                    <a:lnTo>
                      <a:pt x="2097" y="239"/>
                    </a:lnTo>
                    <a:lnTo>
                      <a:pt x="2097" y="239"/>
                    </a:lnTo>
                    <a:close/>
                    <a:moveTo>
                      <a:pt x="2020" y="168"/>
                    </a:moveTo>
                    <a:lnTo>
                      <a:pt x="2020" y="168"/>
                    </a:lnTo>
                    <a:lnTo>
                      <a:pt x="2023" y="169"/>
                    </a:lnTo>
                    <a:lnTo>
                      <a:pt x="2024" y="170"/>
                    </a:lnTo>
                    <a:lnTo>
                      <a:pt x="2025" y="171"/>
                    </a:lnTo>
                    <a:lnTo>
                      <a:pt x="2025" y="171"/>
                    </a:lnTo>
                    <a:lnTo>
                      <a:pt x="2023" y="170"/>
                    </a:lnTo>
                    <a:lnTo>
                      <a:pt x="2022" y="170"/>
                    </a:lnTo>
                    <a:lnTo>
                      <a:pt x="2020" y="168"/>
                    </a:lnTo>
                    <a:lnTo>
                      <a:pt x="2020" y="168"/>
                    </a:lnTo>
                    <a:close/>
                    <a:moveTo>
                      <a:pt x="1934" y="113"/>
                    </a:moveTo>
                    <a:lnTo>
                      <a:pt x="1934" y="113"/>
                    </a:lnTo>
                    <a:lnTo>
                      <a:pt x="1935" y="111"/>
                    </a:lnTo>
                    <a:lnTo>
                      <a:pt x="1936" y="113"/>
                    </a:lnTo>
                    <a:lnTo>
                      <a:pt x="1940" y="115"/>
                    </a:lnTo>
                    <a:lnTo>
                      <a:pt x="1940" y="115"/>
                    </a:lnTo>
                    <a:lnTo>
                      <a:pt x="1939" y="115"/>
                    </a:lnTo>
                    <a:lnTo>
                      <a:pt x="1936" y="114"/>
                    </a:lnTo>
                    <a:lnTo>
                      <a:pt x="1934" y="113"/>
                    </a:lnTo>
                    <a:lnTo>
                      <a:pt x="1934" y="113"/>
                    </a:lnTo>
                    <a:close/>
                    <a:moveTo>
                      <a:pt x="1914" y="104"/>
                    </a:moveTo>
                    <a:lnTo>
                      <a:pt x="1914" y="104"/>
                    </a:lnTo>
                    <a:lnTo>
                      <a:pt x="1919" y="106"/>
                    </a:lnTo>
                    <a:lnTo>
                      <a:pt x="1920" y="108"/>
                    </a:lnTo>
                    <a:lnTo>
                      <a:pt x="1921" y="109"/>
                    </a:lnTo>
                    <a:lnTo>
                      <a:pt x="1921" y="109"/>
                    </a:lnTo>
                    <a:lnTo>
                      <a:pt x="1918" y="108"/>
                    </a:lnTo>
                    <a:lnTo>
                      <a:pt x="1915" y="106"/>
                    </a:lnTo>
                    <a:lnTo>
                      <a:pt x="1914" y="104"/>
                    </a:lnTo>
                    <a:lnTo>
                      <a:pt x="1914" y="104"/>
                    </a:lnTo>
                    <a:close/>
                    <a:moveTo>
                      <a:pt x="2002" y="244"/>
                    </a:moveTo>
                    <a:lnTo>
                      <a:pt x="2002" y="244"/>
                    </a:lnTo>
                    <a:lnTo>
                      <a:pt x="1995" y="240"/>
                    </a:lnTo>
                    <a:lnTo>
                      <a:pt x="1990" y="237"/>
                    </a:lnTo>
                    <a:lnTo>
                      <a:pt x="1990" y="237"/>
                    </a:lnTo>
                    <a:lnTo>
                      <a:pt x="1994" y="238"/>
                    </a:lnTo>
                    <a:lnTo>
                      <a:pt x="1998" y="239"/>
                    </a:lnTo>
                    <a:lnTo>
                      <a:pt x="2000" y="242"/>
                    </a:lnTo>
                    <a:lnTo>
                      <a:pt x="2002" y="244"/>
                    </a:lnTo>
                    <a:lnTo>
                      <a:pt x="2002" y="244"/>
                    </a:lnTo>
                    <a:close/>
                    <a:moveTo>
                      <a:pt x="1860" y="57"/>
                    </a:moveTo>
                    <a:lnTo>
                      <a:pt x="1860" y="57"/>
                    </a:lnTo>
                    <a:lnTo>
                      <a:pt x="1861" y="57"/>
                    </a:lnTo>
                    <a:lnTo>
                      <a:pt x="1864" y="57"/>
                    </a:lnTo>
                    <a:lnTo>
                      <a:pt x="1869" y="60"/>
                    </a:lnTo>
                    <a:lnTo>
                      <a:pt x="1869" y="60"/>
                    </a:lnTo>
                    <a:lnTo>
                      <a:pt x="1866" y="60"/>
                    </a:lnTo>
                    <a:lnTo>
                      <a:pt x="1864" y="60"/>
                    </a:lnTo>
                    <a:lnTo>
                      <a:pt x="1860" y="57"/>
                    </a:lnTo>
                    <a:lnTo>
                      <a:pt x="1860" y="57"/>
                    </a:lnTo>
                    <a:close/>
                    <a:moveTo>
                      <a:pt x="1934" y="143"/>
                    </a:moveTo>
                    <a:lnTo>
                      <a:pt x="1934" y="143"/>
                    </a:lnTo>
                    <a:lnTo>
                      <a:pt x="1938" y="144"/>
                    </a:lnTo>
                    <a:lnTo>
                      <a:pt x="1939" y="144"/>
                    </a:lnTo>
                    <a:lnTo>
                      <a:pt x="1941" y="145"/>
                    </a:lnTo>
                    <a:lnTo>
                      <a:pt x="1941" y="145"/>
                    </a:lnTo>
                    <a:lnTo>
                      <a:pt x="1936" y="145"/>
                    </a:lnTo>
                    <a:lnTo>
                      <a:pt x="1934" y="144"/>
                    </a:lnTo>
                    <a:lnTo>
                      <a:pt x="1934" y="143"/>
                    </a:lnTo>
                    <a:lnTo>
                      <a:pt x="1934" y="143"/>
                    </a:lnTo>
                    <a:close/>
                    <a:moveTo>
                      <a:pt x="1997" y="250"/>
                    </a:moveTo>
                    <a:lnTo>
                      <a:pt x="1997" y="250"/>
                    </a:lnTo>
                    <a:lnTo>
                      <a:pt x="1998" y="250"/>
                    </a:lnTo>
                    <a:lnTo>
                      <a:pt x="1999" y="252"/>
                    </a:lnTo>
                    <a:lnTo>
                      <a:pt x="1999" y="253"/>
                    </a:lnTo>
                    <a:lnTo>
                      <a:pt x="1999" y="253"/>
                    </a:lnTo>
                    <a:lnTo>
                      <a:pt x="1999" y="253"/>
                    </a:lnTo>
                    <a:lnTo>
                      <a:pt x="1997" y="252"/>
                    </a:lnTo>
                    <a:lnTo>
                      <a:pt x="1995" y="250"/>
                    </a:lnTo>
                    <a:lnTo>
                      <a:pt x="1997" y="250"/>
                    </a:lnTo>
                    <a:lnTo>
                      <a:pt x="1997" y="250"/>
                    </a:lnTo>
                    <a:close/>
                    <a:moveTo>
                      <a:pt x="1993" y="248"/>
                    </a:moveTo>
                    <a:lnTo>
                      <a:pt x="1993" y="248"/>
                    </a:lnTo>
                    <a:lnTo>
                      <a:pt x="1993" y="247"/>
                    </a:lnTo>
                    <a:lnTo>
                      <a:pt x="1992" y="247"/>
                    </a:lnTo>
                    <a:lnTo>
                      <a:pt x="1989" y="245"/>
                    </a:lnTo>
                    <a:lnTo>
                      <a:pt x="1989" y="245"/>
                    </a:lnTo>
                    <a:lnTo>
                      <a:pt x="1990" y="244"/>
                    </a:lnTo>
                    <a:lnTo>
                      <a:pt x="1990" y="244"/>
                    </a:lnTo>
                    <a:lnTo>
                      <a:pt x="1990" y="243"/>
                    </a:lnTo>
                    <a:lnTo>
                      <a:pt x="1990" y="243"/>
                    </a:lnTo>
                    <a:lnTo>
                      <a:pt x="1992" y="245"/>
                    </a:lnTo>
                    <a:lnTo>
                      <a:pt x="1994" y="245"/>
                    </a:lnTo>
                    <a:lnTo>
                      <a:pt x="1995" y="248"/>
                    </a:lnTo>
                    <a:lnTo>
                      <a:pt x="1995" y="248"/>
                    </a:lnTo>
                    <a:lnTo>
                      <a:pt x="1994" y="248"/>
                    </a:lnTo>
                    <a:lnTo>
                      <a:pt x="1993" y="248"/>
                    </a:lnTo>
                    <a:lnTo>
                      <a:pt x="1993" y="248"/>
                    </a:lnTo>
                    <a:close/>
                    <a:moveTo>
                      <a:pt x="1985" y="238"/>
                    </a:moveTo>
                    <a:lnTo>
                      <a:pt x="1985" y="238"/>
                    </a:lnTo>
                    <a:lnTo>
                      <a:pt x="1989" y="239"/>
                    </a:lnTo>
                    <a:lnTo>
                      <a:pt x="1990" y="239"/>
                    </a:lnTo>
                    <a:lnTo>
                      <a:pt x="1990" y="240"/>
                    </a:lnTo>
                    <a:lnTo>
                      <a:pt x="1990" y="240"/>
                    </a:lnTo>
                    <a:lnTo>
                      <a:pt x="1988" y="240"/>
                    </a:lnTo>
                    <a:lnTo>
                      <a:pt x="1985" y="238"/>
                    </a:lnTo>
                    <a:lnTo>
                      <a:pt x="1985" y="238"/>
                    </a:lnTo>
                    <a:close/>
                    <a:moveTo>
                      <a:pt x="1930" y="163"/>
                    </a:moveTo>
                    <a:lnTo>
                      <a:pt x="1930" y="163"/>
                    </a:lnTo>
                    <a:lnTo>
                      <a:pt x="1928" y="163"/>
                    </a:lnTo>
                    <a:lnTo>
                      <a:pt x="1925" y="161"/>
                    </a:lnTo>
                    <a:lnTo>
                      <a:pt x="1925" y="161"/>
                    </a:lnTo>
                    <a:lnTo>
                      <a:pt x="1928" y="161"/>
                    </a:lnTo>
                    <a:lnTo>
                      <a:pt x="1929" y="160"/>
                    </a:lnTo>
                    <a:lnTo>
                      <a:pt x="1930" y="159"/>
                    </a:lnTo>
                    <a:lnTo>
                      <a:pt x="1933" y="160"/>
                    </a:lnTo>
                    <a:lnTo>
                      <a:pt x="1933" y="160"/>
                    </a:lnTo>
                    <a:lnTo>
                      <a:pt x="1931" y="161"/>
                    </a:lnTo>
                    <a:lnTo>
                      <a:pt x="1930" y="161"/>
                    </a:lnTo>
                    <a:lnTo>
                      <a:pt x="1929" y="161"/>
                    </a:lnTo>
                    <a:lnTo>
                      <a:pt x="1930" y="163"/>
                    </a:lnTo>
                    <a:lnTo>
                      <a:pt x="1930" y="163"/>
                    </a:lnTo>
                    <a:close/>
                    <a:moveTo>
                      <a:pt x="1968" y="229"/>
                    </a:moveTo>
                    <a:lnTo>
                      <a:pt x="1972" y="229"/>
                    </a:lnTo>
                    <a:lnTo>
                      <a:pt x="1972" y="230"/>
                    </a:lnTo>
                    <a:lnTo>
                      <a:pt x="1972" y="230"/>
                    </a:lnTo>
                    <a:lnTo>
                      <a:pt x="1969" y="230"/>
                    </a:lnTo>
                    <a:lnTo>
                      <a:pt x="1968" y="229"/>
                    </a:lnTo>
                    <a:lnTo>
                      <a:pt x="1968" y="229"/>
                    </a:lnTo>
                    <a:close/>
                    <a:moveTo>
                      <a:pt x="1985" y="270"/>
                    </a:moveTo>
                    <a:lnTo>
                      <a:pt x="1985" y="270"/>
                    </a:lnTo>
                    <a:lnTo>
                      <a:pt x="1985" y="272"/>
                    </a:lnTo>
                    <a:lnTo>
                      <a:pt x="1987" y="272"/>
                    </a:lnTo>
                    <a:lnTo>
                      <a:pt x="1988" y="272"/>
                    </a:lnTo>
                    <a:lnTo>
                      <a:pt x="1989" y="273"/>
                    </a:lnTo>
                    <a:lnTo>
                      <a:pt x="1989" y="273"/>
                    </a:lnTo>
                    <a:lnTo>
                      <a:pt x="1987" y="273"/>
                    </a:lnTo>
                    <a:lnTo>
                      <a:pt x="1985" y="273"/>
                    </a:lnTo>
                    <a:lnTo>
                      <a:pt x="1984" y="270"/>
                    </a:lnTo>
                    <a:lnTo>
                      <a:pt x="1984" y="270"/>
                    </a:lnTo>
                    <a:lnTo>
                      <a:pt x="1985" y="270"/>
                    </a:lnTo>
                    <a:lnTo>
                      <a:pt x="1985" y="270"/>
                    </a:lnTo>
                    <a:close/>
                    <a:moveTo>
                      <a:pt x="1915" y="158"/>
                    </a:moveTo>
                    <a:lnTo>
                      <a:pt x="1915" y="158"/>
                    </a:lnTo>
                    <a:lnTo>
                      <a:pt x="1911" y="156"/>
                    </a:lnTo>
                    <a:lnTo>
                      <a:pt x="1909" y="155"/>
                    </a:lnTo>
                    <a:lnTo>
                      <a:pt x="1905" y="154"/>
                    </a:lnTo>
                    <a:lnTo>
                      <a:pt x="1904" y="151"/>
                    </a:lnTo>
                    <a:lnTo>
                      <a:pt x="1904" y="151"/>
                    </a:lnTo>
                    <a:lnTo>
                      <a:pt x="1903" y="153"/>
                    </a:lnTo>
                    <a:lnTo>
                      <a:pt x="1900" y="153"/>
                    </a:lnTo>
                    <a:lnTo>
                      <a:pt x="1896" y="150"/>
                    </a:lnTo>
                    <a:lnTo>
                      <a:pt x="1896" y="150"/>
                    </a:lnTo>
                    <a:lnTo>
                      <a:pt x="1900" y="151"/>
                    </a:lnTo>
                    <a:lnTo>
                      <a:pt x="1903" y="150"/>
                    </a:lnTo>
                    <a:lnTo>
                      <a:pt x="1905" y="150"/>
                    </a:lnTo>
                    <a:lnTo>
                      <a:pt x="1909" y="149"/>
                    </a:lnTo>
                    <a:lnTo>
                      <a:pt x="1909" y="149"/>
                    </a:lnTo>
                    <a:lnTo>
                      <a:pt x="1910" y="151"/>
                    </a:lnTo>
                    <a:lnTo>
                      <a:pt x="1911" y="151"/>
                    </a:lnTo>
                    <a:lnTo>
                      <a:pt x="1911" y="151"/>
                    </a:lnTo>
                    <a:lnTo>
                      <a:pt x="1913" y="153"/>
                    </a:lnTo>
                    <a:lnTo>
                      <a:pt x="1913" y="153"/>
                    </a:lnTo>
                    <a:lnTo>
                      <a:pt x="1919" y="154"/>
                    </a:lnTo>
                    <a:lnTo>
                      <a:pt x="1923" y="155"/>
                    </a:lnTo>
                    <a:lnTo>
                      <a:pt x="1924" y="158"/>
                    </a:lnTo>
                    <a:lnTo>
                      <a:pt x="1924" y="158"/>
                    </a:lnTo>
                    <a:lnTo>
                      <a:pt x="1921" y="156"/>
                    </a:lnTo>
                    <a:lnTo>
                      <a:pt x="1920" y="156"/>
                    </a:lnTo>
                    <a:lnTo>
                      <a:pt x="1920" y="156"/>
                    </a:lnTo>
                    <a:lnTo>
                      <a:pt x="1920" y="156"/>
                    </a:lnTo>
                    <a:lnTo>
                      <a:pt x="1924" y="158"/>
                    </a:lnTo>
                    <a:lnTo>
                      <a:pt x="1926" y="160"/>
                    </a:lnTo>
                    <a:lnTo>
                      <a:pt x="1926" y="160"/>
                    </a:lnTo>
                    <a:lnTo>
                      <a:pt x="1925" y="160"/>
                    </a:lnTo>
                    <a:lnTo>
                      <a:pt x="1924" y="160"/>
                    </a:lnTo>
                    <a:lnTo>
                      <a:pt x="1923" y="158"/>
                    </a:lnTo>
                    <a:lnTo>
                      <a:pt x="1923" y="158"/>
                    </a:lnTo>
                    <a:lnTo>
                      <a:pt x="1918" y="156"/>
                    </a:lnTo>
                    <a:lnTo>
                      <a:pt x="1916" y="156"/>
                    </a:lnTo>
                    <a:lnTo>
                      <a:pt x="1915" y="158"/>
                    </a:lnTo>
                    <a:lnTo>
                      <a:pt x="1915" y="158"/>
                    </a:lnTo>
                    <a:close/>
                    <a:moveTo>
                      <a:pt x="1858" y="86"/>
                    </a:moveTo>
                    <a:lnTo>
                      <a:pt x="1858" y="86"/>
                    </a:lnTo>
                    <a:lnTo>
                      <a:pt x="1859" y="85"/>
                    </a:lnTo>
                    <a:lnTo>
                      <a:pt x="1861" y="85"/>
                    </a:lnTo>
                    <a:lnTo>
                      <a:pt x="1865" y="86"/>
                    </a:lnTo>
                    <a:lnTo>
                      <a:pt x="1865" y="86"/>
                    </a:lnTo>
                    <a:lnTo>
                      <a:pt x="1864" y="88"/>
                    </a:lnTo>
                    <a:lnTo>
                      <a:pt x="1863" y="88"/>
                    </a:lnTo>
                    <a:lnTo>
                      <a:pt x="1858" y="86"/>
                    </a:lnTo>
                    <a:lnTo>
                      <a:pt x="1858" y="86"/>
                    </a:lnTo>
                    <a:close/>
                    <a:moveTo>
                      <a:pt x="1926" y="169"/>
                    </a:moveTo>
                    <a:lnTo>
                      <a:pt x="1925" y="166"/>
                    </a:lnTo>
                    <a:lnTo>
                      <a:pt x="1925" y="166"/>
                    </a:lnTo>
                    <a:lnTo>
                      <a:pt x="1928" y="166"/>
                    </a:lnTo>
                    <a:lnTo>
                      <a:pt x="1929" y="166"/>
                    </a:lnTo>
                    <a:lnTo>
                      <a:pt x="1929" y="166"/>
                    </a:lnTo>
                    <a:lnTo>
                      <a:pt x="1928" y="168"/>
                    </a:lnTo>
                    <a:lnTo>
                      <a:pt x="1928" y="168"/>
                    </a:lnTo>
                    <a:lnTo>
                      <a:pt x="1928" y="169"/>
                    </a:lnTo>
                    <a:lnTo>
                      <a:pt x="1926" y="169"/>
                    </a:lnTo>
                    <a:lnTo>
                      <a:pt x="1926" y="169"/>
                    </a:lnTo>
                    <a:close/>
                    <a:moveTo>
                      <a:pt x="1970" y="255"/>
                    </a:moveTo>
                    <a:lnTo>
                      <a:pt x="1970" y="255"/>
                    </a:lnTo>
                    <a:lnTo>
                      <a:pt x="1972" y="255"/>
                    </a:lnTo>
                    <a:lnTo>
                      <a:pt x="1973" y="257"/>
                    </a:lnTo>
                    <a:lnTo>
                      <a:pt x="1973" y="258"/>
                    </a:lnTo>
                    <a:lnTo>
                      <a:pt x="1975" y="258"/>
                    </a:lnTo>
                    <a:lnTo>
                      <a:pt x="1975" y="258"/>
                    </a:lnTo>
                    <a:lnTo>
                      <a:pt x="1975" y="259"/>
                    </a:lnTo>
                    <a:lnTo>
                      <a:pt x="1975" y="260"/>
                    </a:lnTo>
                    <a:lnTo>
                      <a:pt x="1975" y="262"/>
                    </a:lnTo>
                    <a:lnTo>
                      <a:pt x="1975" y="262"/>
                    </a:lnTo>
                    <a:lnTo>
                      <a:pt x="1975" y="262"/>
                    </a:lnTo>
                    <a:lnTo>
                      <a:pt x="1973" y="262"/>
                    </a:lnTo>
                    <a:lnTo>
                      <a:pt x="1972" y="260"/>
                    </a:lnTo>
                    <a:lnTo>
                      <a:pt x="1972" y="258"/>
                    </a:lnTo>
                    <a:lnTo>
                      <a:pt x="1970" y="255"/>
                    </a:lnTo>
                    <a:lnTo>
                      <a:pt x="1970" y="255"/>
                    </a:lnTo>
                    <a:close/>
                    <a:moveTo>
                      <a:pt x="1950" y="218"/>
                    </a:moveTo>
                    <a:lnTo>
                      <a:pt x="1950" y="218"/>
                    </a:lnTo>
                    <a:lnTo>
                      <a:pt x="1954" y="217"/>
                    </a:lnTo>
                    <a:lnTo>
                      <a:pt x="1955" y="218"/>
                    </a:lnTo>
                    <a:lnTo>
                      <a:pt x="1957" y="219"/>
                    </a:lnTo>
                    <a:lnTo>
                      <a:pt x="1957" y="219"/>
                    </a:lnTo>
                    <a:lnTo>
                      <a:pt x="1953" y="219"/>
                    </a:lnTo>
                    <a:lnTo>
                      <a:pt x="1952" y="219"/>
                    </a:lnTo>
                    <a:lnTo>
                      <a:pt x="1950" y="218"/>
                    </a:lnTo>
                    <a:lnTo>
                      <a:pt x="1950" y="218"/>
                    </a:lnTo>
                    <a:close/>
                    <a:moveTo>
                      <a:pt x="1964" y="243"/>
                    </a:moveTo>
                    <a:lnTo>
                      <a:pt x="1964" y="243"/>
                    </a:lnTo>
                    <a:lnTo>
                      <a:pt x="1964" y="245"/>
                    </a:lnTo>
                    <a:lnTo>
                      <a:pt x="1962" y="245"/>
                    </a:lnTo>
                    <a:lnTo>
                      <a:pt x="1959" y="244"/>
                    </a:lnTo>
                    <a:lnTo>
                      <a:pt x="1957" y="243"/>
                    </a:lnTo>
                    <a:lnTo>
                      <a:pt x="1957" y="243"/>
                    </a:lnTo>
                    <a:lnTo>
                      <a:pt x="1959" y="242"/>
                    </a:lnTo>
                    <a:lnTo>
                      <a:pt x="1960" y="242"/>
                    </a:lnTo>
                    <a:lnTo>
                      <a:pt x="1960" y="242"/>
                    </a:lnTo>
                    <a:lnTo>
                      <a:pt x="1960" y="243"/>
                    </a:lnTo>
                    <a:lnTo>
                      <a:pt x="1962" y="244"/>
                    </a:lnTo>
                    <a:lnTo>
                      <a:pt x="1964" y="243"/>
                    </a:lnTo>
                    <a:lnTo>
                      <a:pt x="1964" y="243"/>
                    </a:lnTo>
                    <a:close/>
                    <a:moveTo>
                      <a:pt x="1876" y="138"/>
                    </a:moveTo>
                    <a:lnTo>
                      <a:pt x="1876" y="138"/>
                    </a:lnTo>
                    <a:lnTo>
                      <a:pt x="1876" y="139"/>
                    </a:lnTo>
                    <a:lnTo>
                      <a:pt x="1878" y="139"/>
                    </a:lnTo>
                    <a:lnTo>
                      <a:pt x="1881" y="138"/>
                    </a:lnTo>
                    <a:lnTo>
                      <a:pt x="1881" y="138"/>
                    </a:lnTo>
                    <a:lnTo>
                      <a:pt x="1883" y="139"/>
                    </a:lnTo>
                    <a:lnTo>
                      <a:pt x="1883" y="140"/>
                    </a:lnTo>
                    <a:lnTo>
                      <a:pt x="1883" y="140"/>
                    </a:lnTo>
                    <a:lnTo>
                      <a:pt x="1886" y="140"/>
                    </a:lnTo>
                    <a:lnTo>
                      <a:pt x="1890" y="141"/>
                    </a:lnTo>
                    <a:lnTo>
                      <a:pt x="1894" y="144"/>
                    </a:lnTo>
                    <a:lnTo>
                      <a:pt x="1898" y="144"/>
                    </a:lnTo>
                    <a:lnTo>
                      <a:pt x="1898" y="144"/>
                    </a:lnTo>
                    <a:lnTo>
                      <a:pt x="1898" y="145"/>
                    </a:lnTo>
                    <a:lnTo>
                      <a:pt x="1898" y="146"/>
                    </a:lnTo>
                    <a:lnTo>
                      <a:pt x="1898" y="146"/>
                    </a:lnTo>
                    <a:lnTo>
                      <a:pt x="1900" y="146"/>
                    </a:lnTo>
                    <a:lnTo>
                      <a:pt x="1900" y="146"/>
                    </a:lnTo>
                    <a:lnTo>
                      <a:pt x="1901" y="148"/>
                    </a:lnTo>
                    <a:lnTo>
                      <a:pt x="1901" y="149"/>
                    </a:lnTo>
                    <a:lnTo>
                      <a:pt x="1900" y="150"/>
                    </a:lnTo>
                    <a:lnTo>
                      <a:pt x="1898" y="149"/>
                    </a:lnTo>
                    <a:lnTo>
                      <a:pt x="1898" y="149"/>
                    </a:lnTo>
                    <a:lnTo>
                      <a:pt x="1899" y="149"/>
                    </a:lnTo>
                    <a:lnTo>
                      <a:pt x="1899" y="148"/>
                    </a:lnTo>
                    <a:lnTo>
                      <a:pt x="1899" y="148"/>
                    </a:lnTo>
                    <a:lnTo>
                      <a:pt x="1898" y="149"/>
                    </a:lnTo>
                    <a:lnTo>
                      <a:pt x="1896" y="149"/>
                    </a:lnTo>
                    <a:lnTo>
                      <a:pt x="1893" y="149"/>
                    </a:lnTo>
                    <a:lnTo>
                      <a:pt x="1884" y="148"/>
                    </a:lnTo>
                    <a:lnTo>
                      <a:pt x="1881" y="144"/>
                    </a:lnTo>
                    <a:lnTo>
                      <a:pt x="1881" y="144"/>
                    </a:lnTo>
                    <a:lnTo>
                      <a:pt x="1878" y="144"/>
                    </a:lnTo>
                    <a:lnTo>
                      <a:pt x="1875" y="144"/>
                    </a:lnTo>
                    <a:lnTo>
                      <a:pt x="1873" y="143"/>
                    </a:lnTo>
                    <a:lnTo>
                      <a:pt x="1873" y="143"/>
                    </a:lnTo>
                    <a:lnTo>
                      <a:pt x="1875" y="141"/>
                    </a:lnTo>
                    <a:lnTo>
                      <a:pt x="1879" y="141"/>
                    </a:lnTo>
                    <a:lnTo>
                      <a:pt x="1885" y="144"/>
                    </a:lnTo>
                    <a:lnTo>
                      <a:pt x="1885" y="144"/>
                    </a:lnTo>
                    <a:lnTo>
                      <a:pt x="1885" y="143"/>
                    </a:lnTo>
                    <a:lnTo>
                      <a:pt x="1886" y="143"/>
                    </a:lnTo>
                    <a:lnTo>
                      <a:pt x="1886" y="143"/>
                    </a:lnTo>
                    <a:lnTo>
                      <a:pt x="1884" y="141"/>
                    </a:lnTo>
                    <a:lnTo>
                      <a:pt x="1880" y="139"/>
                    </a:lnTo>
                    <a:lnTo>
                      <a:pt x="1880" y="139"/>
                    </a:lnTo>
                    <a:lnTo>
                      <a:pt x="1874" y="140"/>
                    </a:lnTo>
                    <a:lnTo>
                      <a:pt x="1871" y="140"/>
                    </a:lnTo>
                    <a:lnTo>
                      <a:pt x="1870" y="138"/>
                    </a:lnTo>
                    <a:lnTo>
                      <a:pt x="1870" y="138"/>
                    </a:lnTo>
                    <a:lnTo>
                      <a:pt x="1873" y="139"/>
                    </a:lnTo>
                    <a:lnTo>
                      <a:pt x="1874" y="139"/>
                    </a:lnTo>
                    <a:lnTo>
                      <a:pt x="1876" y="138"/>
                    </a:lnTo>
                    <a:lnTo>
                      <a:pt x="1876" y="138"/>
                    </a:lnTo>
                    <a:close/>
                    <a:moveTo>
                      <a:pt x="1945" y="217"/>
                    </a:moveTo>
                    <a:lnTo>
                      <a:pt x="1945" y="217"/>
                    </a:lnTo>
                    <a:lnTo>
                      <a:pt x="1945" y="217"/>
                    </a:lnTo>
                    <a:lnTo>
                      <a:pt x="1945" y="218"/>
                    </a:lnTo>
                    <a:lnTo>
                      <a:pt x="1945" y="219"/>
                    </a:lnTo>
                    <a:lnTo>
                      <a:pt x="1944" y="219"/>
                    </a:lnTo>
                    <a:lnTo>
                      <a:pt x="1944" y="219"/>
                    </a:lnTo>
                    <a:lnTo>
                      <a:pt x="1944" y="218"/>
                    </a:lnTo>
                    <a:lnTo>
                      <a:pt x="1943" y="218"/>
                    </a:lnTo>
                    <a:lnTo>
                      <a:pt x="1941" y="218"/>
                    </a:lnTo>
                    <a:lnTo>
                      <a:pt x="1941" y="217"/>
                    </a:lnTo>
                    <a:lnTo>
                      <a:pt x="1941" y="217"/>
                    </a:lnTo>
                    <a:lnTo>
                      <a:pt x="1944" y="215"/>
                    </a:lnTo>
                    <a:lnTo>
                      <a:pt x="1947" y="214"/>
                    </a:lnTo>
                    <a:lnTo>
                      <a:pt x="1948" y="217"/>
                    </a:lnTo>
                    <a:lnTo>
                      <a:pt x="1945" y="217"/>
                    </a:lnTo>
                    <a:close/>
                    <a:moveTo>
                      <a:pt x="1788" y="37"/>
                    </a:moveTo>
                    <a:lnTo>
                      <a:pt x="1788" y="37"/>
                    </a:lnTo>
                    <a:lnTo>
                      <a:pt x="1788" y="37"/>
                    </a:lnTo>
                    <a:lnTo>
                      <a:pt x="1789" y="36"/>
                    </a:lnTo>
                    <a:lnTo>
                      <a:pt x="1791" y="36"/>
                    </a:lnTo>
                    <a:lnTo>
                      <a:pt x="1793" y="37"/>
                    </a:lnTo>
                    <a:lnTo>
                      <a:pt x="1793" y="37"/>
                    </a:lnTo>
                    <a:lnTo>
                      <a:pt x="1790" y="39"/>
                    </a:lnTo>
                    <a:lnTo>
                      <a:pt x="1789" y="39"/>
                    </a:lnTo>
                    <a:lnTo>
                      <a:pt x="1788" y="37"/>
                    </a:lnTo>
                    <a:lnTo>
                      <a:pt x="1788" y="37"/>
                    </a:lnTo>
                    <a:close/>
                    <a:moveTo>
                      <a:pt x="1815" y="73"/>
                    </a:moveTo>
                    <a:lnTo>
                      <a:pt x="1815" y="73"/>
                    </a:lnTo>
                    <a:lnTo>
                      <a:pt x="1818" y="71"/>
                    </a:lnTo>
                    <a:lnTo>
                      <a:pt x="1820" y="73"/>
                    </a:lnTo>
                    <a:lnTo>
                      <a:pt x="1821" y="74"/>
                    </a:lnTo>
                    <a:lnTo>
                      <a:pt x="1821" y="74"/>
                    </a:lnTo>
                    <a:lnTo>
                      <a:pt x="1821" y="74"/>
                    </a:lnTo>
                    <a:lnTo>
                      <a:pt x="1818" y="74"/>
                    </a:lnTo>
                    <a:lnTo>
                      <a:pt x="1816" y="74"/>
                    </a:lnTo>
                    <a:lnTo>
                      <a:pt x="1815" y="73"/>
                    </a:lnTo>
                    <a:lnTo>
                      <a:pt x="1815" y="73"/>
                    </a:lnTo>
                    <a:close/>
                    <a:moveTo>
                      <a:pt x="1944" y="234"/>
                    </a:moveTo>
                    <a:lnTo>
                      <a:pt x="1948" y="233"/>
                    </a:lnTo>
                    <a:lnTo>
                      <a:pt x="1948" y="233"/>
                    </a:lnTo>
                    <a:lnTo>
                      <a:pt x="1948" y="234"/>
                    </a:lnTo>
                    <a:lnTo>
                      <a:pt x="1948" y="235"/>
                    </a:lnTo>
                    <a:lnTo>
                      <a:pt x="1948" y="235"/>
                    </a:lnTo>
                    <a:lnTo>
                      <a:pt x="1947" y="235"/>
                    </a:lnTo>
                    <a:lnTo>
                      <a:pt x="1945" y="235"/>
                    </a:lnTo>
                    <a:lnTo>
                      <a:pt x="1944" y="234"/>
                    </a:lnTo>
                    <a:lnTo>
                      <a:pt x="1944" y="234"/>
                    </a:lnTo>
                    <a:close/>
                    <a:moveTo>
                      <a:pt x="1926" y="215"/>
                    </a:moveTo>
                    <a:lnTo>
                      <a:pt x="1926" y="215"/>
                    </a:lnTo>
                    <a:lnTo>
                      <a:pt x="1928" y="214"/>
                    </a:lnTo>
                    <a:lnTo>
                      <a:pt x="1928" y="213"/>
                    </a:lnTo>
                    <a:lnTo>
                      <a:pt x="1931" y="213"/>
                    </a:lnTo>
                    <a:lnTo>
                      <a:pt x="1931" y="213"/>
                    </a:lnTo>
                    <a:lnTo>
                      <a:pt x="1935" y="217"/>
                    </a:lnTo>
                    <a:lnTo>
                      <a:pt x="1935" y="217"/>
                    </a:lnTo>
                    <a:lnTo>
                      <a:pt x="1926" y="215"/>
                    </a:lnTo>
                    <a:lnTo>
                      <a:pt x="1926" y="215"/>
                    </a:lnTo>
                    <a:close/>
                    <a:moveTo>
                      <a:pt x="1943" y="234"/>
                    </a:moveTo>
                    <a:lnTo>
                      <a:pt x="1943" y="234"/>
                    </a:lnTo>
                    <a:lnTo>
                      <a:pt x="1941" y="235"/>
                    </a:lnTo>
                    <a:lnTo>
                      <a:pt x="1940" y="237"/>
                    </a:lnTo>
                    <a:lnTo>
                      <a:pt x="1940" y="237"/>
                    </a:lnTo>
                    <a:lnTo>
                      <a:pt x="1939" y="235"/>
                    </a:lnTo>
                    <a:lnTo>
                      <a:pt x="1938" y="234"/>
                    </a:lnTo>
                    <a:lnTo>
                      <a:pt x="1938" y="234"/>
                    </a:lnTo>
                    <a:lnTo>
                      <a:pt x="1939" y="234"/>
                    </a:lnTo>
                    <a:lnTo>
                      <a:pt x="1938" y="233"/>
                    </a:lnTo>
                    <a:lnTo>
                      <a:pt x="1936" y="230"/>
                    </a:lnTo>
                    <a:lnTo>
                      <a:pt x="1936" y="230"/>
                    </a:lnTo>
                    <a:lnTo>
                      <a:pt x="1936" y="229"/>
                    </a:lnTo>
                    <a:lnTo>
                      <a:pt x="1936" y="229"/>
                    </a:lnTo>
                    <a:lnTo>
                      <a:pt x="1939" y="232"/>
                    </a:lnTo>
                    <a:lnTo>
                      <a:pt x="1941" y="232"/>
                    </a:lnTo>
                    <a:lnTo>
                      <a:pt x="1943" y="233"/>
                    </a:lnTo>
                    <a:lnTo>
                      <a:pt x="1944" y="235"/>
                    </a:lnTo>
                    <a:lnTo>
                      <a:pt x="1943" y="234"/>
                    </a:lnTo>
                    <a:close/>
                    <a:moveTo>
                      <a:pt x="1919" y="205"/>
                    </a:moveTo>
                    <a:lnTo>
                      <a:pt x="1919" y="205"/>
                    </a:lnTo>
                    <a:lnTo>
                      <a:pt x="1919" y="206"/>
                    </a:lnTo>
                    <a:lnTo>
                      <a:pt x="1921" y="208"/>
                    </a:lnTo>
                    <a:lnTo>
                      <a:pt x="1923" y="208"/>
                    </a:lnTo>
                    <a:lnTo>
                      <a:pt x="1925" y="209"/>
                    </a:lnTo>
                    <a:lnTo>
                      <a:pt x="1925" y="209"/>
                    </a:lnTo>
                    <a:lnTo>
                      <a:pt x="1923" y="210"/>
                    </a:lnTo>
                    <a:lnTo>
                      <a:pt x="1919" y="209"/>
                    </a:lnTo>
                    <a:lnTo>
                      <a:pt x="1918" y="206"/>
                    </a:lnTo>
                    <a:lnTo>
                      <a:pt x="1919" y="205"/>
                    </a:lnTo>
                    <a:lnTo>
                      <a:pt x="1919" y="205"/>
                    </a:lnTo>
                    <a:close/>
                    <a:moveTo>
                      <a:pt x="1914" y="203"/>
                    </a:moveTo>
                    <a:lnTo>
                      <a:pt x="1914" y="203"/>
                    </a:lnTo>
                    <a:lnTo>
                      <a:pt x="1914" y="201"/>
                    </a:lnTo>
                    <a:lnTo>
                      <a:pt x="1914" y="200"/>
                    </a:lnTo>
                    <a:lnTo>
                      <a:pt x="1914" y="200"/>
                    </a:lnTo>
                    <a:lnTo>
                      <a:pt x="1913" y="200"/>
                    </a:lnTo>
                    <a:lnTo>
                      <a:pt x="1913" y="200"/>
                    </a:lnTo>
                    <a:lnTo>
                      <a:pt x="1911" y="201"/>
                    </a:lnTo>
                    <a:lnTo>
                      <a:pt x="1911" y="203"/>
                    </a:lnTo>
                    <a:lnTo>
                      <a:pt x="1909" y="200"/>
                    </a:lnTo>
                    <a:lnTo>
                      <a:pt x="1909" y="200"/>
                    </a:lnTo>
                    <a:lnTo>
                      <a:pt x="1910" y="199"/>
                    </a:lnTo>
                    <a:lnTo>
                      <a:pt x="1911" y="199"/>
                    </a:lnTo>
                    <a:lnTo>
                      <a:pt x="1910" y="198"/>
                    </a:lnTo>
                    <a:lnTo>
                      <a:pt x="1910" y="198"/>
                    </a:lnTo>
                    <a:lnTo>
                      <a:pt x="1913" y="198"/>
                    </a:lnTo>
                    <a:lnTo>
                      <a:pt x="1915" y="199"/>
                    </a:lnTo>
                    <a:lnTo>
                      <a:pt x="1915" y="199"/>
                    </a:lnTo>
                    <a:lnTo>
                      <a:pt x="1914" y="199"/>
                    </a:lnTo>
                    <a:lnTo>
                      <a:pt x="1915" y="200"/>
                    </a:lnTo>
                    <a:lnTo>
                      <a:pt x="1915" y="200"/>
                    </a:lnTo>
                    <a:lnTo>
                      <a:pt x="1916" y="199"/>
                    </a:lnTo>
                    <a:lnTo>
                      <a:pt x="1918" y="199"/>
                    </a:lnTo>
                    <a:lnTo>
                      <a:pt x="1918" y="199"/>
                    </a:lnTo>
                    <a:lnTo>
                      <a:pt x="1919" y="200"/>
                    </a:lnTo>
                    <a:lnTo>
                      <a:pt x="1918" y="201"/>
                    </a:lnTo>
                    <a:lnTo>
                      <a:pt x="1914" y="203"/>
                    </a:lnTo>
                    <a:lnTo>
                      <a:pt x="1914" y="203"/>
                    </a:lnTo>
                    <a:close/>
                    <a:moveTo>
                      <a:pt x="1901" y="185"/>
                    </a:moveTo>
                    <a:lnTo>
                      <a:pt x="1901" y="185"/>
                    </a:lnTo>
                    <a:lnTo>
                      <a:pt x="1906" y="186"/>
                    </a:lnTo>
                    <a:lnTo>
                      <a:pt x="1909" y="189"/>
                    </a:lnTo>
                    <a:lnTo>
                      <a:pt x="1909" y="189"/>
                    </a:lnTo>
                    <a:lnTo>
                      <a:pt x="1905" y="188"/>
                    </a:lnTo>
                    <a:lnTo>
                      <a:pt x="1901" y="185"/>
                    </a:lnTo>
                    <a:lnTo>
                      <a:pt x="1901" y="185"/>
                    </a:lnTo>
                    <a:close/>
                    <a:moveTo>
                      <a:pt x="1934" y="230"/>
                    </a:moveTo>
                    <a:lnTo>
                      <a:pt x="1934" y="230"/>
                    </a:lnTo>
                    <a:lnTo>
                      <a:pt x="1931" y="229"/>
                    </a:lnTo>
                    <a:lnTo>
                      <a:pt x="1930" y="228"/>
                    </a:lnTo>
                    <a:lnTo>
                      <a:pt x="1928" y="227"/>
                    </a:lnTo>
                    <a:lnTo>
                      <a:pt x="1926" y="225"/>
                    </a:lnTo>
                    <a:lnTo>
                      <a:pt x="1926" y="225"/>
                    </a:lnTo>
                    <a:lnTo>
                      <a:pt x="1930" y="227"/>
                    </a:lnTo>
                    <a:lnTo>
                      <a:pt x="1934" y="228"/>
                    </a:lnTo>
                    <a:lnTo>
                      <a:pt x="1934" y="228"/>
                    </a:lnTo>
                    <a:lnTo>
                      <a:pt x="1934" y="229"/>
                    </a:lnTo>
                    <a:lnTo>
                      <a:pt x="1934" y="230"/>
                    </a:lnTo>
                    <a:lnTo>
                      <a:pt x="1934" y="230"/>
                    </a:lnTo>
                    <a:close/>
                    <a:moveTo>
                      <a:pt x="1858" y="136"/>
                    </a:moveTo>
                    <a:lnTo>
                      <a:pt x="1861" y="136"/>
                    </a:lnTo>
                    <a:lnTo>
                      <a:pt x="1861" y="136"/>
                    </a:lnTo>
                    <a:lnTo>
                      <a:pt x="1864" y="138"/>
                    </a:lnTo>
                    <a:lnTo>
                      <a:pt x="1866" y="138"/>
                    </a:lnTo>
                    <a:lnTo>
                      <a:pt x="1869" y="139"/>
                    </a:lnTo>
                    <a:lnTo>
                      <a:pt x="1869" y="139"/>
                    </a:lnTo>
                    <a:lnTo>
                      <a:pt x="1863" y="139"/>
                    </a:lnTo>
                    <a:lnTo>
                      <a:pt x="1858" y="136"/>
                    </a:lnTo>
                    <a:lnTo>
                      <a:pt x="1858" y="136"/>
                    </a:lnTo>
                    <a:close/>
                    <a:moveTo>
                      <a:pt x="1923" y="222"/>
                    </a:moveTo>
                    <a:lnTo>
                      <a:pt x="1923" y="222"/>
                    </a:lnTo>
                    <a:lnTo>
                      <a:pt x="1925" y="223"/>
                    </a:lnTo>
                    <a:lnTo>
                      <a:pt x="1928" y="225"/>
                    </a:lnTo>
                    <a:lnTo>
                      <a:pt x="1928" y="225"/>
                    </a:lnTo>
                    <a:lnTo>
                      <a:pt x="1926" y="225"/>
                    </a:lnTo>
                    <a:lnTo>
                      <a:pt x="1924" y="224"/>
                    </a:lnTo>
                    <a:lnTo>
                      <a:pt x="1923" y="223"/>
                    </a:lnTo>
                    <a:lnTo>
                      <a:pt x="1923" y="222"/>
                    </a:lnTo>
                    <a:lnTo>
                      <a:pt x="1923" y="222"/>
                    </a:lnTo>
                    <a:close/>
                    <a:moveTo>
                      <a:pt x="1779" y="62"/>
                    </a:moveTo>
                    <a:lnTo>
                      <a:pt x="1779" y="62"/>
                    </a:lnTo>
                    <a:lnTo>
                      <a:pt x="1783" y="62"/>
                    </a:lnTo>
                    <a:lnTo>
                      <a:pt x="1785" y="64"/>
                    </a:lnTo>
                    <a:lnTo>
                      <a:pt x="1791" y="65"/>
                    </a:lnTo>
                    <a:lnTo>
                      <a:pt x="1791" y="65"/>
                    </a:lnTo>
                    <a:lnTo>
                      <a:pt x="1789" y="65"/>
                    </a:lnTo>
                    <a:lnTo>
                      <a:pt x="1785" y="65"/>
                    </a:lnTo>
                    <a:lnTo>
                      <a:pt x="1779" y="62"/>
                    </a:lnTo>
                    <a:lnTo>
                      <a:pt x="1779" y="62"/>
                    </a:lnTo>
                    <a:close/>
                    <a:moveTo>
                      <a:pt x="1930" y="238"/>
                    </a:moveTo>
                    <a:lnTo>
                      <a:pt x="1930" y="238"/>
                    </a:lnTo>
                    <a:lnTo>
                      <a:pt x="1929" y="239"/>
                    </a:lnTo>
                    <a:lnTo>
                      <a:pt x="1928" y="239"/>
                    </a:lnTo>
                    <a:lnTo>
                      <a:pt x="1928" y="239"/>
                    </a:lnTo>
                    <a:lnTo>
                      <a:pt x="1923" y="238"/>
                    </a:lnTo>
                    <a:lnTo>
                      <a:pt x="1923" y="238"/>
                    </a:lnTo>
                    <a:lnTo>
                      <a:pt x="1924" y="235"/>
                    </a:lnTo>
                    <a:lnTo>
                      <a:pt x="1925" y="234"/>
                    </a:lnTo>
                    <a:lnTo>
                      <a:pt x="1925" y="234"/>
                    </a:lnTo>
                    <a:lnTo>
                      <a:pt x="1923" y="235"/>
                    </a:lnTo>
                    <a:lnTo>
                      <a:pt x="1920" y="234"/>
                    </a:lnTo>
                    <a:lnTo>
                      <a:pt x="1916" y="233"/>
                    </a:lnTo>
                    <a:lnTo>
                      <a:pt x="1916" y="233"/>
                    </a:lnTo>
                    <a:lnTo>
                      <a:pt x="1915" y="230"/>
                    </a:lnTo>
                    <a:lnTo>
                      <a:pt x="1914" y="229"/>
                    </a:lnTo>
                    <a:lnTo>
                      <a:pt x="1909" y="227"/>
                    </a:lnTo>
                    <a:lnTo>
                      <a:pt x="1909" y="227"/>
                    </a:lnTo>
                    <a:lnTo>
                      <a:pt x="1911" y="225"/>
                    </a:lnTo>
                    <a:lnTo>
                      <a:pt x="1915" y="227"/>
                    </a:lnTo>
                    <a:lnTo>
                      <a:pt x="1920" y="230"/>
                    </a:lnTo>
                    <a:lnTo>
                      <a:pt x="1920" y="230"/>
                    </a:lnTo>
                    <a:lnTo>
                      <a:pt x="1920" y="229"/>
                    </a:lnTo>
                    <a:lnTo>
                      <a:pt x="1921" y="229"/>
                    </a:lnTo>
                    <a:lnTo>
                      <a:pt x="1921" y="229"/>
                    </a:lnTo>
                    <a:lnTo>
                      <a:pt x="1924" y="230"/>
                    </a:lnTo>
                    <a:lnTo>
                      <a:pt x="1924" y="232"/>
                    </a:lnTo>
                    <a:lnTo>
                      <a:pt x="1923" y="232"/>
                    </a:lnTo>
                    <a:lnTo>
                      <a:pt x="1923" y="232"/>
                    </a:lnTo>
                    <a:lnTo>
                      <a:pt x="1930" y="234"/>
                    </a:lnTo>
                    <a:lnTo>
                      <a:pt x="1933" y="237"/>
                    </a:lnTo>
                    <a:lnTo>
                      <a:pt x="1935" y="239"/>
                    </a:lnTo>
                    <a:lnTo>
                      <a:pt x="1935" y="239"/>
                    </a:lnTo>
                    <a:lnTo>
                      <a:pt x="1933" y="238"/>
                    </a:lnTo>
                    <a:lnTo>
                      <a:pt x="1930" y="238"/>
                    </a:lnTo>
                    <a:lnTo>
                      <a:pt x="1930" y="238"/>
                    </a:lnTo>
                    <a:close/>
                    <a:moveTo>
                      <a:pt x="1908" y="206"/>
                    </a:moveTo>
                    <a:lnTo>
                      <a:pt x="1908" y="206"/>
                    </a:lnTo>
                    <a:lnTo>
                      <a:pt x="1911" y="205"/>
                    </a:lnTo>
                    <a:lnTo>
                      <a:pt x="1913" y="205"/>
                    </a:lnTo>
                    <a:lnTo>
                      <a:pt x="1914" y="206"/>
                    </a:lnTo>
                    <a:lnTo>
                      <a:pt x="1914" y="206"/>
                    </a:lnTo>
                    <a:lnTo>
                      <a:pt x="1913" y="206"/>
                    </a:lnTo>
                    <a:lnTo>
                      <a:pt x="1911" y="206"/>
                    </a:lnTo>
                    <a:lnTo>
                      <a:pt x="1910" y="206"/>
                    </a:lnTo>
                    <a:lnTo>
                      <a:pt x="1908" y="206"/>
                    </a:lnTo>
                    <a:lnTo>
                      <a:pt x="1908" y="206"/>
                    </a:lnTo>
                    <a:close/>
                    <a:moveTo>
                      <a:pt x="1925" y="229"/>
                    </a:moveTo>
                    <a:lnTo>
                      <a:pt x="1925" y="229"/>
                    </a:lnTo>
                    <a:lnTo>
                      <a:pt x="1923" y="228"/>
                    </a:lnTo>
                    <a:lnTo>
                      <a:pt x="1921" y="227"/>
                    </a:lnTo>
                    <a:lnTo>
                      <a:pt x="1921" y="227"/>
                    </a:lnTo>
                    <a:lnTo>
                      <a:pt x="1923" y="227"/>
                    </a:lnTo>
                    <a:lnTo>
                      <a:pt x="1925" y="228"/>
                    </a:lnTo>
                    <a:lnTo>
                      <a:pt x="1925" y="229"/>
                    </a:lnTo>
                    <a:lnTo>
                      <a:pt x="1925" y="229"/>
                    </a:lnTo>
                    <a:lnTo>
                      <a:pt x="1925" y="229"/>
                    </a:lnTo>
                    <a:close/>
                    <a:moveTo>
                      <a:pt x="1849" y="134"/>
                    </a:moveTo>
                    <a:lnTo>
                      <a:pt x="1849" y="134"/>
                    </a:lnTo>
                    <a:lnTo>
                      <a:pt x="1848" y="134"/>
                    </a:lnTo>
                    <a:lnTo>
                      <a:pt x="1845" y="134"/>
                    </a:lnTo>
                    <a:lnTo>
                      <a:pt x="1843" y="130"/>
                    </a:lnTo>
                    <a:lnTo>
                      <a:pt x="1843" y="130"/>
                    </a:lnTo>
                    <a:lnTo>
                      <a:pt x="1839" y="130"/>
                    </a:lnTo>
                    <a:lnTo>
                      <a:pt x="1838" y="130"/>
                    </a:lnTo>
                    <a:lnTo>
                      <a:pt x="1831" y="129"/>
                    </a:lnTo>
                    <a:lnTo>
                      <a:pt x="1831" y="129"/>
                    </a:lnTo>
                    <a:lnTo>
                      <a:pt x="1831" y="129"/>
                    </a:lnTo>
                    <a:lnTo>
                      <a:pt x="1831" y="128"/>
                    </a:lnTo>
                    <a:lnTo>
                      <a:pt x="1833" y="128"/>
                    </a:lnTo>
                    <a:lnTo>
                      <a:pt x="1834" y="128"/>
                    </a:lnTo>
                    <a:lnTo>
                      <a:pt x="1834" y="128"/>
                    </a:lnTo>
                    <a:lnTo>
                      <a:pt x="1835" y="129"/>
                    </a:lnTo>
                    <a:lnTo>
                      <a:pt x="1838" y="129"/>
                    </a:lnTo>
                    <a:lnTo>
                      <a:pt x="1841" y="129"/>
                    </a:lnTo>
                    <a:lnTo>
                      <a:pt x="1841" y="129"/>
                    </a:lnTo>
                    <a:lnTo>
                      <a:pt x="1841" y="128"/>
                    </a:lnTo>
                    <a:lnTo>
                      <a:pt x="1844" y="125"/>
                    </a:lnTo>
                    <a:lnTo>
                      <a:pt x="1844" y="125"/>
                    </a:lnTo>
                    <a:lnTo>
                      <a:pt x="1848" y="128"/>
                    </a:lnTo>
                    <a:lnTo>
                      <a:pt x="1850" y="129"/>
                    </a:lnTo>
                    <a:lnTo>
                      <a:pt x="1850" y="129"/>
                    </a:lnTo>
                    <a:lnTo>
                      <a:pt x="1846" y="129"/>
                    </a:lnTo>
                    <a:lnTo>
                      <a:pt x="1843" y="130"/>
                    </a:lnTo>
                    <a:lnTo>
                      <a:pt x="1843" y="130"/>
                    </a:lnTo>
                    <a:lnTo>
                      <a:pt x="1844" y="131"/>
                    </a:lnTo>
                    <a:lnTo>
                      <a:pt x="1846" y="131"/>
                    </a:lnTo>
                    <a:lnTo>
                      <a:pt x="1848" y="133"/>
                    </a:lnTo>
                    <a:lnTo>
                      <a:pt x="1849" y="134"/>
                    </a:lnTo>
                    <a:lnTo>
                      <a:pt x="1849" y="134"/>
                    </a:lnTo>
                    <a:close/>
                    <a:moveTo>
                      <a:pt x="1848" y="131"/>
                    </a:moveTo>
                    <a:lnTo>
                      <a:pt x="1848" y="131"/>
                    </a:lnTo>
                    <a:lnTo>
                      <a:pt x="1851" y="131"/>
                    </a:lnTo>
                    <a:lnTo>
                      <a:pt x="1854" y="134"/>
                    </a:lnTo>
                    <a:lnTo>
                      <a:pt x="1854" y="134"/>
                    </a:lnTo>
                    <a:lnTo>
                      <a:pt x="1850" y="133"/>
                    </a:lnTo>
                    <a:lnTo>
                      <a:pt x="1848" y="131"/>
                    </a:lnTo>
                    <a:lnTo>
                      <a:pt x="1848" y="131"/>
                    </a:lnTo>
                    <a:close/>
                    <a:moveTo>
                      <a:pt x="1911" y="220"/>
                    </a:moveTo>
                    <a:lnTo>
                      <a:pt x="1911" y="220"/>
                    </a:lnTo>
                    <a:lnTo>
                      <a:pt x="1910" y="219"/>
                    </a:lnTo>
                    <a:lnTo>
                      <a:pt x="1911" y="219"/>
                    </a:lnTo>
                    <a:lnTo>
                      <a:pt x="1911" y="218"/>
                    </a:lnTo>
                    <a:lnTo>
                      <a:pt x="1911" y="217"/>
                    </a:lnTo>
                    <a:lnTo>
                      <a:pt x="1911" y="217"/>
                    </a:lnTo>
                    <a:lnTo>
                      <a:pt x="1914" y="218"/>
                    </a:lnTo>
                    <a:lnTo>
                      <a:pt x="1915" y="219"/>
                    </a:lnTo>
                    <a:lnTo>
                      <a:pt x="1915" y="219"/>
                    </a:lnTo>
                    <a:lnTo>
                      <a:pt x="1914" y="220"/>
                    </a:lnTo>
                    <a:lnTo>
                      <a:pt x="1911" y="220"/>
                    </a:lnTo>
                    <a:lnTo>
                      <a:pt x="1911" y="220"/>
                    </a:lnTo>
                    <a:close/>
                    <a:moveTo>
                      <a:pt x="1751" y="45"/>
                    </a:moveTo>
                    <a:lnTo>
                      <a:pt x="1751" y="45"/>
                    </a:lnTo>
                    <a:lnTo>
                      <a:pt x="1754" y="45"/>
                    </a:lnTo>
                    <a:lnTo>
                      <a:pt x="1758" y="46"/>
                    </a:lnTo>
                    <a:lnTo>
                      <a:pt x="1758" y="46"/>
                    </a:lnTo>
                    <a:lnTo>
                      <a:pt x="1754" y="46"/>
                    </a:lnTo>
                    <a:lnTo>
                      <a:pt x="1751" y="45"/>
                    </a:lnTo>
                    <a:lnTo>
                      <a:pt x="1751" y="45"/>
                    </a:lnTo>
                    <a:close/>
                    <a:moveTo>
                      <a:pt x="1913" y="224"/>
                    </a:moveTo>
                    <a:lnTo>
                      <a:pt x="1913" y="224"/>
                    </a:lnTo>
                    <a:lnTo>
                      <a:pt x="1913" y="223"/>
                    </a:lnTo>
                    <a:lnTo>
                      <a:pt x="1913" y="222"/>
                    </a:lnTo>
                    <a:lnTo>
                      <a:pt x="1913" y="222"/>
                    </a:lnTo>
                    <a:lnTo>
                      <a:pt x="1915" y="222"/>
                    </a:lnTo>
                    <a:lnTo>
                      <a:pt x="1916" y="224"/>
                    </a:lnTo>
                    <a:lnTo>
                      <a:pt x="1913" y="224"/>
                    </a:lnTo>
                    <a:close/>
                    <a:moveTo>
                      <a:pt x="1871" y="175"/>
                    </a:moveTo>
                    <a:lnTo>
                      <a:pt x="1871" y="175"/>
                    </a:lnTo>
                    <a:lnTo>
                      <a:pt x="1870" y="173"/>
                    </a:lnTo>
                    <a:lnTo>
                      <a:pt x="1870" y="173"/>
                    </a:lnTo>
                    <a:lnTo>
                      <a:pt x="1875" y="173"/>
                    </a:lnTo>
                    <a:lnTo>
                      <a:pt x="1876" y="174"/>
                    </a:lnTo>
                    <a:lnTo>
                      <a:pt x="1879" y="175"/>
                    </a:lnTo>
                    <a:lnTo>
                      <a:pt x="1879" y="175"/>
                    </a:lnTo>
                    <a:lnTo>
                      <a:pt x="1876" y="175"/>
                    </a:lnTo>
                    <a:lnTo>
                      <a:pt x="1875" y="175"/>
                    </a:lnTo>
                    <a:lnTo>
                      <a:pt x="1873" y="175"/>
                    </a:lnTo>
                    <a:lnTo>
                      <a:pt x="1871" y="175"/>
                    </a:lnTo>
                    <a:lnTo>
                      <a:pt x="1871" y="175"/>
                    </a:lnTo>
                    <a:close/>
                    <a:moveTo>
                      <a:pt x="1905" y="217"/>
                    </a:moveTo>
                    <a:lnTo>
                      <a:pt x="1905" y="217"/>
                    </a:lnTo>
                    <a:lnTo>
                      <a:pt x="1903" y="215"/>
                    </a:lnTo>
                    <a:lnTo>
                      <a:pt x="1900" y="214"/>
                    </a:lnTo>
                    <a:lnTo>
                      <a:pt x="1898" y="214"/>
                    </a:lnTo>
                    <a:lnTo>
                      <a:pt x="1896" y="213"/>
                    </a:lnTo>
                    <a:lnTo>
                      <a:pt x="1896" y="213"/>
                    </a:lnTo>
                    <a:lnTo>
                      <a:pt x="1898" y="213"/>
                    </a:lnTo>
                    <a:lnTo>
                      <a:pt x="1901" y="213"/>
                    </a:lnTo>
                    <a:lnTo>
                      <a:pt x="1904" y="214"/>
                    </a:lnTo>
                    <a:lnTo>
                      <a:pt x="1905" y="215"/>
                    </a:lnTo>
                    <a:lnTo>
                      <a:pt x="1905" y="215"/>
                    </a:lnTo>
                    <a:lnTo>
                      <a:pt x="1905" y="217"/>
                    </a:lnTo>
                    <a:lnTo>
                      <a:pt x="1905" y="217"/>
                    </a:lnTo>
                    <a:lnTo>
                      <a:pt x="1905" y="217"/>
                    </a:lnTo>
                    <a:close/>
                    <a:moveTo>
                      <a:pt x="1894" y="203"/>
                    </a:moveTo>
                    <a:lnTo>
                      <a:pt x="1891" y="203"/>
                    </a:lnTo>
                    <a:lnTo>
                      <a:pt x="1891" y="203"/>
                    </a:lnTo>
                    <a:lnTo>
                      <a:pt x="1890" y="201"/>
                    </a:lnTo>
                    <a:lnTo>
                      <a:pt x="1890" y="200"/>
                    </a:lnTo>
                    <a:lnTo>
                      <a:pt x="1890" y="200"/>
                    </a:lnTo>
                    <a:lnTo>
                      <a:pt x="1891" y="201"/>
                    </a:lnTo>
                    <a:lnTo>
                      <a:pt x="1893" y="201"/>
                    </a:lnTo>
                    <a:lnTo>
                      <a:pt x="1894" y="201"/>
                    </a:lnTo>
                    <a:lnTo>
                      <a:pt x="1894" y="203"/>
                    </a:lnTo>
                    <a:lnTo>
                      <a:pt x="1894" y="203"/>
                    </a:lnTo>
                    <a:close/>
                    <a:moveTo>
                      <a:pt x="1906" y="223"/>
                    </a:moveTo>
                    <a:lnTo>
                      <a:pt x="1906" y="223"/>
                    </a:lnTo>
                    <a:lnTo>
                      <a:pt x="1906" y="223"/>
                    </a:lnTo>
                    <a:lnTo>
                      <a:pt x="1906" y="224"/>
                    </a:lnTo>
                    <a:lnTo>
                      <a:pt x="1906" y="225"/>
                    </a:lnTo>
                    <a:lnTo>
                      <a:pt x="1905" y="225"/>
                    </a:lnTo>
                    <a:lnTo>
                      <a:pt x="1905" y="225"/>
                    </a:lnTo>
                    <a:lnTo>
                      <a:pt x="1905" y="225"/>
                    </a:lnTo>
                    <a:lnTo>
                      <a:pt x="1905" y="224"/>
                    </a:lnTo>
                    <a:lnTo>
                      <a:pt x="1905" y="223"/>
                    </a:lnTo>
                    <a:lnTo>
                      <a:pt x="1904" y="222"/>
                    </a:lnTo>
                    <a:lnTo>
                      <a:pt x="1908" y="222"/>
                    </a:lnTo>
                    <a:lnTo>
                      <a:pt x="1908" y="222"/>
                    </a:lnTo>
                    <a:lnTo>
                      <a:pt x="1910" y="223"/>
                    </a:lnTo>
                    <a:lnTo>
                      <a:pt x="1910" y="224"/>
                    </a:lnTo>
                    <a:lnTo>
                      <a:pt x="1910" y="224"/>
                    </a:lnTo>
                    <a:lnTo>
                      <a:pt x="1910" y="224"/>
                    </a:lnTo>
                    <a:lnTo>
                      <a:pt x="1908" y="224"/>
                    </a:lnTo>
                    <a:lnTo>
                      <a:pt x="1906" y="223"/>
                    </a:lnTo>
                    <a:lnTo>
                      <a:pt x="1906" y="223"/>
                    </a:lnTo>
                    <a:close/>
                    <a:moveTo>
                      <a:pt x="1824" y="125"/>
                    </a:moveTo>
                    <a:lnTo>
                      <a:pt x="1824" y="125"/>
                    </a:lnTo>
                    <a:lnTo>
                      <a:pt x="1826" y="126"/>
                    </a:lnTo>
                    <a:lnTo>
                      <a:pt x="1828" y="125"/>
                    </a:lnTo>
                    <a:lnTo>
                      <a:pt x="1829" y="125"/>
                    </a:lnTo>
                    <a:lnTo>
                      <a:pt x="1830" y="126"/>
                    </a:lnTo>
                    <a:lnTo>
                      <a:pt x="1830" y="126"/>
                    </a:lnTo>
                    <a:lnTo>
                      <a:pt x="1826" y="128"/>
                    </a:lnTo>
                    <a:lnTo>
                      <a:pt x="1825" y="126"/>
                    </a:lnTo>
                    <a:lnTo>
                      <a:pt x="1824" y="125"/>
                    </a:lnTo>
                    <a:lnTo>
                      <a:pt x="1824" y="125"/>
                    </a:lnTo>
                    <a:close/>
                    <a:moveTo>
                      <a:pt x="1879" y="195"/>
                    </a:moveTo>
                    <a:lnTo>
                      <a:pt x="1879" y="195"/>
                    </a:lnTo>
                    <a:lnTo>
                      <a:pt x="1881" y="196"/>
                    </a:lnTo>
                    <a:lnTo>
                      <a:pt x="1885" y="198"/>
                    </a:lnTo>
                    <a:lnTo>
                      <a:pt x="1885" y="198"/>
                    </a:lnTo>
                    <a:lnTo>
                      <a:pt x="1883" y="198"/>
                    </a:lnTo>
                    <a:lnTo>
                      <a:pt x="1881" y="198"/>
                    </a:lnTo>
                    <a:lnTo>
                      <a:pt x="1879" y="195"/>
                    </a:lnTo>
                    <a:lnTo>
                      <a:pt x="1879" y="195"/>
                    </a:lnTo>
                    <a:close/>
                    <a:moveTo>
                      <a:pt x="1720" y="39"/>
                    </a:moveTo>
                    <a:lnTo>
                      <a:pt x="1720" y="39"/>
                    </a:lnTo>
                    <a:lnTo>
                      <a:pt x="1723" y="37"/>
                    </a:lnTo>
                    <a:lnTo>
                      <a:pt x="1725" y="39"/>
                    </a:lnTo>
                    <a:lnTo>
                      <a:pt x="1725" y="39"/>
                    </a:lnTo>
                    <a:lnTo>
                      <a:pt x="1725" y="40"/>
                    </a:lnTo>
                    <a:lnTo>
                      <a:pt x="1724" y="40"/>
                    </a:lnTo>
                    <a:lnTo>
                      <a:pt x="1721" y="40"/>
                    </a:lnTo>
                    <a:lnTo>
                      <a:pt x="1720" y="39"/>
                    </a:lnTo>
                    <a:lnTo>
                      <a:pt x="1720" y="39"/>
                    </a:lnTo>
                    <a:close/>
                    <a:moveTo>
                      <a:pt x="1863" y="181"/>
                    </a:moveTo>
                    <a:lnTo>
                      <a:pt x="1863" y="181"/>
                    </a:lnTo>
                    <a:lnTo>
                      <a:pt x="1866" y="183"/>
                    </a:lnTo>
                    <a:lnTo>
                      <a:pt x="1869" y="185"/>
                    </a:lnTo>
                    <a:lnTo>
                      <a:pt x="1869" y="185"/>
                    </a:lnTo>
                    <a:lnTo>
                      <a:pt x="1866" y="185"/>
                    </a:lnTo>
                    <a:lnTo>
                      <a:pt x="1865" y="184"/>
                    </a:lnTo>
                    <a:lnTo>
                      <a:pt x="1863" y="183"/>
                    </a:lnTo>
                    <a:lnTo>
                      <a:pt x="1863" y="181"/>
                    </a:lnTo>
                    <a:lnTo>
                      <a:pt x="1863" y="181"/>
                    </a:lnTo>
                    <a:close/>
                    <a:moveTo>
                      <a:pt x="1809" y="121"/>
                    </a:moveTo>
                    <a:lnTo>
                      <a:pt x="1809" y="121"/>
                    </a:lnTo>
                    <a:lnTo>
                      <a:pt x="1805" y="120"/>
                    </a:lnTo>
                    <a:lnTo>
                      <a:pt x="1800" y="119"/>
                    </a:lnTo>
                    <a:lnTo>
                      <a:pt x="1800" y="119"/>
                    </a:lnTo>
                    <a:lnTo>
                      <a:pt x="1804" y="119"/>
                    </a:lnTo>
                    <a:lnTo>
                      <a:pt x="1806" y="119"/>
                    </a:lnTo>
                    <a:lnTo>
                      <a:pt x="1809" y="120"/>
                    </a:lnTo>
                    <a:lnTo>
                      <a:pt x="1810" y="120"/>
                    </a:lnTo>
                    <a:lnTo>
                      <a:pt x="1809" y="121"/>
                    </a:lnTo>
                    <a:lnTo>
                      <a:pt x="1809" y="121"/>
                    </a:lnTo>
                    <a:close/>
                    <a:moveTo>
                      <a:pt x="1879" y="223"/>
                    </a:moveTo>
                    <a:lnTo>
                      <a:pt x="1879" y="223"/>
                    </a:lnTo>
                    <a:lnTo>
                      <a:pt x="1880" y="223"/>
                    </a:lnTo>
                    <a:lnTo>
                      <a:pt x="1880" y="223"/>
                    </a:lnTo>
                    <a:lnTo>
                      <a:pt x="1879" y="222"/>
                    </a:lnTo>
                    <a:lnTo>
                      <a:pt x="1879" y="222"/>
                    </a:lnTo>
                    <a:lnTo>
                      <a:pt x="1880" y="222"/>
                    </a:lnTo>
                    <a:lnTo>
                      <a:pt x="1880" y="222"/>
                    </a:lnTo>
                    <a:lnTo>
                      <a:pt x="1881" y="223"/>
                    </a:lnTo>
                    <a:lnTo>
                      <a:pt x="1883" y="223"/>
                    </a:lnTo>
                    <a:lnTo>
                      <a:pt x="1883" y="223"/>
                    </a:lnTo>
                    <a:lnTo>
                      <a:pt x="1881" y="220"/>
                    </a:lnTo>
                    <a:lnTo>
                      <a:pt x="1880" y="220"/>
                    </a:lnTo>
                    <a:lnTo>
                      <a:pt x="1878" y="218"/>
                    </a:lnTo>
                    <a:lnTo>
                      <a:pt x="1878" y="218"/>
                    </a:lnTo>
                    <a:lnTo>
                      <a:pt x="1878" y="215"/>
                    </a:lnTo>
                    <a:lnTo>
                      <a:pt x="1878" y="215"/>
                    </a:lnTo>
                    <a:lnTo>
                      <a:pt x="1879" y="215"/>
                    </a:lnTo>
                    <a:lnTo>
                      <a:pt x="1879" y="215"/>
                    </a:lnTo>
                    <a:lnTo>
                      <a:pt x="1879" y="217"/>
                    </a:lnTo>
                    <a:lnTo>
                      <a:pt x="1880" y="217"/>
                    </a:lnTo>
                    <a:lnTo>
                      <a:pt x="1881" y="218"/>
                    </a:lnTo>
                    <a:lnTo>
                      <a:pt x="1881" y="219"/>
                    </a:lnTo>
                    <a:lnTo>
                      <a:pt x="1881" y="219"/>
                    </a:lnTo>
                    <a:lnTo>
                      <a:pt x="1884" y="218"/>
                    </a:lnTo>
                    <a:lnTo>
                      <a:pt x="1885" y="219"/>
                    </a:lnTo>
                    <a:lnTo>
                      <a:pt x="1888" y="220"/>
                    </a:lnTo>
                    <a:lnTo>
                      <a:pt x="1889" y="220"/>
                    </a:lnTo>
                    <a:lnTo>
                      <a:pt x="1889" y="220"/>
                    </a:lnTo>
                    <a:lnTo>
                      <a:pt x="1890" y="223"/>
                    </a:lnTo>
                    <a:lnTo>
                      <a:pt x="1894" y="225"/>
                    </a:lnTo>
                    <a:lnTo>
                      <a:pt x="1894" y="225"/>
                    </a:lnTo>
                    <a:lnTo>
                      <a:pt x="1894" y="224"/>
                    </a:lnTo>
                    <a:lnTo>
                      <a:pt x="1894" y="224"/>
                    </a:lnTo>
                    <a:lnTo>
                      <a:pt x="1894" y="223"/>
                    </a:lnTo>
                    <a:lnTo>
                      <a:pt x="1894" y="223"/>
                    </a:lnTo>
                    <a:lnTo>
                      <a:pt x="1896" y="225"/>
                    </a:lnTo>
                    <a:lnTo>
                      <a:pt x="1895" y="227"/>
                    </a:lnTo>
                    <a:lnTo>
                      <a:pt x="1891" y="230"/>
                    </a:lnTo>
                    <a:lnTo>
                      <a:pt x="1891" y="230"/>
                    </a:lnTo>
                    <a:lnTo>
                      <a:pt x="1891" y="229"/>
                    </a:lnTo>
                    <a:lnTo>
                      <a:pt x="1891" y="228"/>
                    </a:lnTo>
                    <a:lnTo>
                      <a:pt x="1891" y="228"/>
                    </a:lnTo>
                    <a:lnTo>
                      <a:pt x="1890" y="227"/>
                    </a:lnTo>
                    <a:lnTo>
                      <a:pt x="1889" y="227"/>
                    </a:lnTo>
                    <a:lnTo>
                      <a:pt x="1889" y="227"/>
                    </a:lnTo>
                    <a:lnTo>
                      <a:pt x="1890" y="229"/>
                    </a:lnTo>
                    <a:lnTo>
                      <a:pt x="1890" y="229"/>
                    </a:lnTo>
                    <a:lnTo>
                      <a:pt x="1886" y="228"/>
                    </a:lnTo>
                    <a:lnTo>
                      <a:pt x="1886" y="229"/>
                    </a:lnTo>
                    <a:lnTo>
                      <a:pt x="1886" y="229"/>
                    </a:lnTo>
                    <a:lnTo>
                      <a:pt x="1886" y="229"/>
                    </a:lnTo>
                    <a:lnTo>
                      <a:pt x="1884" y="229"/>
                    </a:lnTo>
                    <a:lnTo>
                      <a:pt x="1883" y="227"/>
                    </a:lnTo>
                    <a:lnTo>
                      <a:pt x="1883" y="227"/>
                    </a:lnTo>
                    <a:lnTo>
                      <a:pt x="1884" y="227"/>
                    </a:lnTo>
                    <a:lnTo>
                      <a:pt x="1884" y="227"/>
                    </a:lnTo>
                    <a:lnTo>
                      <a:pt x="1884" y="227"/>
                    </a:lnTo>
                    <a:lnTo>
                      <a:pt x="1879" y="223"/>
                    </a:lnTo>
                    <a:lnTo>
                      <a:pt x="1879" y="223"/>
                    </a:lnTo>
                    <a:close/>
                    <a:moveTo>
                      <a:pt x="1866" y="204"/>
                    </a:moveTo>
                    <a:lnTo>
                      <a:pt x="1866" y="204"/>
                    </a:lnTo>
                    <a:lnTo>
                      <a:pt x="1865" y="204"/>
                    </a:lnTo>
                    <a:lnTo>
                      <a:pt x="1865" y="204"/>
                    </a:lnTo>
                    <a:lnTo>
                      <a:pt x="1861" y="204"/>
                    </a:lnTo>
                    <a:lnTo>
                      <a:pt x="1861" y="204"/>
                    </a:lnTo>
                    <a:lnTo>
                      <a:pt x="1861" y="203"/>
                    </a:lnTo>
                    <a:lnTo>
                      <a:pt x="1859" y="201"/>
                    </a:lnTo>
                    <a:lnTo>
                      <a:pt x="1855" y="200"/>
                    </a:lnTo>
                    <a:lnTo>
                      <a:pt x="1855" y="200"/>
                    </a:lnTo>
                    <a:lnTo>
                      <a:pt x="1856" y="199"/>
                    </a:lnTo>
                    <a:lnTo>
                      <a:pt x="1855" y="199"/>
                    </a:lnTo>
                    <a:lnTo>
                      <a:pt x="1854" y="198"/>
                    </a:lnTo>
                    <a:lnTo>
                      <a:pt x="1853" y="196"/>
                    </a:lnTo>
                    <a:lnTo>
                      <a:pt x="1853" y="196"/>
                    </a:lnTo>
                    <a:lnTo>
                      <a:pt x="1856" y="198"/>
                    </a:lnTo>
                    <a:lnTo>
                      <a:pt x="1860" y="199"/>
                    </a:lnTo>
                    <a:lnTo>
                      <a:pt x="1860" y="199"/>
                    </a:lnTo>
                    <a:lnTo>
                      <a:pt x="1864" y="198"/>
                    </a:lnTo>
                    <a:lnTo>
                      <a:pt x="1866" y="196"/>
                    </a:lnTo>
                    <a:lnTo>
                      <a:pt x="1868" y="195"/>
                    </a:lnTo>
                    <a:lnTo>
                      <a:pt x="1871" y="196"/>
                    </a:lnTo>
                    <a:lnTo>
                      <a:pt x="1871" y="196"/>
                    </a:lnTo>
                    <a:lnTo>
                      <a:pt x="1868" y="198"/>
                    </a:lnTo>
                    <a:lnTo>
                      <a:pt x="1865" y="199"/>
                    </a:lnTo>
                    <a:lnTo>
                      <a:pt x="1864" y="201"/>
                    </a:lnTo>
                    <a:lnTo>
                      <a:pt x="1866" y="204"/>
                    </a:lnTo>
                    <a:lnTo>
                      <a:pt x="1866" y="204"/>
                    </a:lnTo>
                    <a:close/>
                    <a:moveTo>
                      <a:pt x="1695" y="37"/>
                    </a:moveTo>
                    <a:lnTo>
                      <a:pt x="1695" y="37"/>
                    </a:lnTo>
                    <a:lnTo>
                      <a:pt x="1695" y="37"/>
                    </a:lnTo>
                    <a:lnTo>
                      <a:pt x="1696" y="36"/>
                    </a:lnTo>
                    <a:lnTo>
                      <a:pt x="1698" y="36"/>
                    </a:lnTo>
                    <a:lnTo>
                      <a:pt x="1696" y="35"/>
                    </a:lnTo>
                    <a:lnTo>
                      <a:pt x="1696" y="35"/>
                    </a:lnTo>
                    <a:lnTo>
                      <a:pt x="1694" y="35"/>
                    </a:lnTo>
                    <a:lnTo>
                      <a:pt x="1694" y="36"/>
                    </a:lnTo>
                    <a:lnTo>
                      <a:pt x="1693" y="37"/>
                    </a:lnTo>
                    <a:lnTo>
                      <a:pt x="1693" y="37"/>
                    </a:lnTo>
                    <a:lnTo>
                      <a:pt x="1689" y="36"/>
                    </a:lnTo>
                    <a:lnTo>
                      <a:pt x="1689" y="36"/>
                    </a:lnTo>
                    <a:lnTo>
                      <a:pt x="1693" y="34"/>
                    </a:lnTo>
                    <a:lnTo>
                      <a:pt x="1698" y="30"/>
                    </a:lnTo>
                    <a:lnTo>
                      <a:pt x="1698" y="30"/>
                    </a:lnTo>
                    <a:lnTo>
                      <a:pt x="1703" y="34"/>
                    </a:lnTo>
                    <a:lnTo>
                      <a:pt x="1708" y="36"/>
                    </a:lnTo>
                    <a:lnTo>
                      <a:pt x="1708" y="36"/>
                    </a:lnTo>
                    <a:lnTo>
                      <a:pt x="1703" y="37"/>
                    </a:lnTo>
                    <a:lnTo>
                      <a:pt x="1695" y="37"/>
                    </a:lnTo>
                    <a:lnTo>
                      <a:pt x="1695" y="37"/>
                    </a:lnTo>
                    <a:close/>
                    <a:moveTo>
                      <a:pt x="1793" y="118"/>
                    </a:moveTo>
                    <a:lnTo>
                      <a:pt x="1793" y="118"/>
                    </a:lnTo>
                    <a:lnTo>
                      <a:pt x="1796" y="118"/>
                    </a:lnTo>
                    <a:lnTo>
                      <a:pt x="1800" y="118"/>
                    </a:lnTo>
                    <a:lnTo>
                      <a:pt x="1800" y="118"/>
                    </a:lnTo>
                    <a:lnTo>
                      <a:pt x="1793" y="118"/>
                    </a:lnTo>
                    <a:lnTo>
                      <a:pt x="1793" y="118"/>
                    </a:lnTo>
                    <a:close/>
                    <a:moveTo>
                      <a:pt x="1890" y="233"/>
                    </a:moveTo>
                    <a:lnTo>
                      <a:pt x="1890" y="233"/>
                    </a:lnTo>
                    <a:lnTo>
                      <a:pt x="1891" y="233"/>
                    </a:lnTo>
                    <a:lnTo>
                      <a:pt x="1891" y="232"/>
                    </a:lnTo>
                    <a:lnTo>
                      <a:pt x="1890" y="230"/>
                    </a:lnTo>
                    <a:lnTo>
                      <a:pt x="1891" y="230"/>
                    </a:lnTo>
                    <a:lnTo>
                      <a:pt x="1891" y="230"/>
                    </a:lnTo>
                    <a:lnTo>
                      <a:pt x="1893" y="232"/>
                    </a:lnTo>
                    <a:lnTo>
                      <a:pt x="1893" y="233"/>
                    </a:lnTo>
                    <a:lnTo>
                      <a:pt x="1893" y="233"/>
                    </a:lnTo>
                    <a:lnTo>
                      <a:pt x="1890" y="233"/>
                    </a:lnTo>
                    <a:lnTo>
                      <a:pt x="1890" y="233"/>
                    </a:lnTo>
                    <a:close/>
                    <a:moveTo>
                      <a:pt x="1856" y="195"/>
                    </a:moveTo>
                    <a:lnTo>
                      <a:pt x="1863" y="193"/>
                    </a:lnTo>
                    <a:lnTo>
                      <a:pt x="1863" y="193"/>
                    </a:lnTo>
                    <a:lnTo>
                      <a:pt x="1864" y="194"/>
                    </a:lnTo>
                    <a:lnTo>
                      <a:pt x="1865" y="195"/>
                    </a:lnTo>
                    <a:lnTo>
                      <a:pt x="1865" y="195"/>
                    </a:lnTo>
                    <a:lnTo>
                      <a:pt x="1864" y="195"/>
                    </a:lnTo>
                    <a:lnTo>
                      <a:pt x="1861" y="196"/>
                    </a:lnTo>
                    <a:lnTo>
                      <a:pt x="1859" y="195"/>
                    </a:lnTo>
                    <a:lnTo>
                      <a:pt x="1856" y="195"/>
                    </a:lnTo>
                    <a:lnTo>
                      <a:pt x="1856" y="195"/>
                    </a:lnTo>
                    <a:close/>
                    <a:moveTo>
                      <a:pt x="1788" y="116"/>
                    </a:moveTo>
                    <a:lnTo>
                      <a:pt x="1788" y="116"/>
                    </a:lnTo>
                    <a:lnTo>
                      <a:pt x="1786" y="115"/>
                    </a:lnTo>
                    <a:lnTo>
                      <a:pt x="1785" y="114"/>
                    </a:lnTo>
                    <a:lnTo>
                      <a:pt x="1786" y="114"/>
                    </a:lnTo>
                    <a:lnTo>
                      <a:pt x="1786" y="114"/>
                    </a:lnTo>
                    <a:lnTo>
                      <a:pt x="1789" y="114"/>
                    </a:lnTo>
                    <a:lnTo>
                      <a:pt x="1790" y="115"/>
                    </a:lnTo>
                    <a:lnTo>
                      <a:pt x="1790" y="115"/>
                    </a:lnTo>
                    <a:lnTo>
                      <a:pt x="1788" y="116"/>
                    </a:lnTo>
                    <a:lnTo>
                      <a:pt x="1788" y="116"/>
                    </a:lnTo>
                    <a:close/>
                    <a:moveTo>
                      <a:pt x="1825" y="160"/>
                    </a:moveTo>
                    <a:lnTo>
                      <a:pt x="1825" y="160"/>
                    </a:lnTo>
                    <a:lnTo>
                      <a:pt x="1824" y="159"/>
                    </a:lnTo>
                    <a:lnTo>
                      <a:pt x="1825" y="158"/>
                    </a:lnTo>
                    <a:lnTo>
                      <a:pt x="1828" y="158"/>
                    </a:lnTo>
                    <a:lnTo>
                      <a:pt x="1830" y="159"/>
                    </a:lnTo>
                    <a:lnTo>
                      <a:pt x="1830" y="159"/>
                    </a:lnTo>
                    <a:lnTo>
                      <a:pt x="1828" y="160"/>
                    </a:lnTo>
                    <a:lnTo>
                      <a:pt x="1825" y="160"/>
                    </a:lnTo>
                    <a:lnTo>
                      <a:pt x="1825" y="160"/>
                    </a:lnTo>
                    <a:close/>
                    <a:moveTo>
                      <a:pt x="1875" y="219"/>
                    </a:moveTo>
                    <a:lnTo>
                      <a:pt x="1875" y="219"/>
                    </a:lnTo>
                    <a:lnTo>
                      <a:pt x="1874" y="217"/>
                    </a:lnTo>
                    <a:lnTo>
                      <a:pt x="1874" y="215"/>
                    </a:lnTo>
                    <a:lnTo>
                      <a:pt x="1875" y="215"/>
                    </a:lnTo>
                    <a:lnTo>
                      <a:pt x="1875" y="215"/>
                    </a:lnTo>
                    <a:lnTo>
                      <a:pt x="1876" y="218"/>
                    </a:lnTo>
                    <a:lnTo>
                      <a:pt x="1876" y="218"/>
                    </a:lnTo>
                    <a:lnTo>
                      <a:pt x="1875" y="219"/>
                    </a:lnTo>
                    <a:lnTo>
                      <a:pt x="1875" y="219"/>
                    </a:lnTo>
                    <a:close/>
                    <a:moveTo>
                      <a:pt x="1783" y="118"/>
                    </a:moveTo>
                    <a:lnTo>
                      <a:pt x="1783" y="118"/>
                    </a:lnTo>
                    <a:lnTo>
                      <a:pt x="1784" y="118"/>
                    </a:lnTo>
                    <a:lnTo>
                      <a:pt x="1784" y="116"/>
                    </a:lnTo>
                    <a:lnTo>
                      <a:pt x="1784" y="116"/>
                    </a:lnTo>
                    <a:lnTo>
                      <a:pt x="1781" y="118"/>
                    </a:lnTo>
                    <a:lnTo>
                      <a:pt x="1780" y="116"/>
                    </a:lnTo>
                    <a:lnTo>
                      <a:pt x="1780" y="116"/>
                    </a:lnTo>
                    <a:lnTo>
                      <a:pt x="1784" y="116"/>
                    </a:lnTo>
                    <a:lnTo>
                      <a:pt x="1786" y="118"/>
                    </a:lnTo>
                    <a:lnTo>
                      <a:pt x="1786" y="118"/>
                    </a:lnTo>
                    <a:lnTo>
                      <a:pt x="1785" y="118"/>
                    </a:lnTo>
                    <a:lnTo>
                      <a:pt x="1783" y="118"/>
                    </a:lnTo>
                    <a:lnTo>
                      <a:pt x="1783" y="118"/>
                    </a:lnTo>
                    <a:close/>
                    <a:moveTo>
                      <a:pt x="1783" y="126"/>
                    </a:moveTo>
                    <a:lnTo>
                      <a:pt x="1783" y="126"/>
                    </a:lnTo>
                    <a:lnTo>
                      <a:pt x="1785" y="126"/>
                    </a:lnTo>
                    <a:lnTo>
                      <a:pt x="1786" y="126"/>
                    </a:lnTo>
                    <a:lnTo>
                      <a:pt x="1789" y="126"/>
                    </a:lnTo>
                    <a:lnTo>
                      <a:pt x="1790" y="128"/>
                    </a:lnTo>
                    <a:lnTo>
                      <a:pt x="1790" y="128"/>
                    </a:lnTo>
                    <a:lnTo>
                      <a:pt x="1785" y="128"/>
                    </a:lnTo>
                    <a:lnTo>
                      <a:pt x="1784" y="128"/>
                    </a:lnTo>
                    <a:lnTo>
                      <a:pt x="1783" y="126"/>
                    </a:lnTo>
                    <a:lnTo>
                      <a:pt x="1783" y="126"/>
                    </a:lnTo>
                    <a:close/>
                    <a:moveTo>
                      <a:pt x="1885" y="249"/>
                    </a:moveTo>
                    <a:lnTo>
                      <a:pt x="1885" y="249"/>
                    </a:lnTo>
                    <a:lnTo>
                      <a:pt x="1885" y="249"/>
                    </a:lnTo>
                    <a:lnTo>
                      <a:pt x="1884" y="248"/>
                    </a:lnTo>
                    <a:lnTo>
                      <a:pt x="1883" y="249"/>
                    </a:lnTo>
                    <a:lnTo>
                      <a:pt x="1883" y="249"/>
                    </a:lnTo>
                    <a:lnTo>
                      <a:pt x="1883" y="249"/>
                    </a:lnTo>
                    <a:lnTo>
                      <a:pt x="1883" y="248"/>
                    </a:lnTo>
                    <a:lnTo>
                      <a:pt x="1884" y="247"/>
                    </a:lnTo>
                    <a:lnTo>
                      <a:pt x="1884" y="247"/>
                    </a:lnTo>
                    <a:lnTo>
                      <a:pt x="1886" y="247"/>
                    </a:lnTo>
                    <a:lnTo>
                      <a:pt x="1889" y="249"/>
                    </a:lnTo>
                    <a:lnTo>
                      <a:pt x="1889" y="249"/>
                    </a:lnTo>
                    <a:lnTo>
                      <a:pt x="1886" y="249"/>
                    </a:lnTo>
                    <a:lnTo>
                      <a:pt x="1885" y="249"/>
                    </a:lnTo>
                    <a:lnTo>
                      <a:pt x="1885" y="249"/>
                    </a:lnTo>
                    <a:close/>
                    <a:moveTo>
                      <a:pt x="1646" y="30"/>
                    </a:moveTo>
                    <a:lnTo>
                      <a:pt x="1646" y="30"/>
                    </a:lnTo>
                    <a:lnTo>
                      <a:pt x="1648" y="29"/>
                    </a:lnTo>
                    <a:lnTo>
                      <a:pt x="1649" y="29"/>
                    </a:lnTo>
                    <a:lnTo>
                      <a:pt x="1653" y="30"/>
                    </a:lnTo>
                    <a:lnTo>
                      <a:pt x="1653" y="30"/>
                    </a:lnTo>
                    <a:lnTo>
                      <a:pt x="1649" y="31"/>
                    </a:lnTo>
                    <a:lnTo>
                      <a:pt x="1646" y="30"/>
                    </a:lnTo>
                    <a:lnTo>
                      <a:pt x="1646" y="30"/>
                    </a:lnTo>
                    <a:close/>
                    <a:moveTo>
                      <a:pt x="1784" y="150"/>
                    </a:moveTo>
                    <a:lnTo>
                      <a:pt x="1784" y="150"/>
                    </a:lnTo>
                    <a:lnTo>
                      <a:pt x="1786" y="149"/>
                    </a:lnTo>
                    <a:lnTo>
                      <a:pt x="1789" y="151"/>
                    </a:lnTo>
                    <a:lnTo>
                      <a:pt x="1789" y="151"/>
                    </a:lnTo>
                    <a:lnTo>
                      <a:pt x="1786" y="151"/>
                    </a:lnTo>
                    <a:lnTo>
                      <a:pt x="1784" y="150"/>
                    </a:lnTo>
                    <a:lnTo>
                      <a:pt x="1784" y="150"/>
                    </a:lnTo>
                    <a:close/>
                    <a:moveTo>
                      <a:pt x="1731" y="103"/>
                    </a:moveTo>
                    <a:lnTo>
                      <a:pt x="1731" y="103"/>
                    </a:lnTo>
                    <a:lnTo>
                      <a:pt x="1731" y="101"/>
                    </a:lnTo>
                    <a:lnTo>
                      <a:pt x="1731" y="100"/>
                    </a:lnTo>
                    <a:lnTo>
                      <a:pt x="1734" y="100"/>
                    </a:lnTo>
                    <a:lnTo>
                      <a:pt x="1735" y="101"/>
                    </a:lnTo>
                    <a:lnTo>
                      <a:pt x="1735" y="101"/>
                    </a:lnTo>
                    <a:lnTo>
                      <a:pt x="1734" y="103"/>
                    </a:lnTo>
                    <a:lnTo>
                      <a:pt x="1731" y="103"/>
                    </a:lnTo>
                    <a:lnTo>
                      <a:pt x="1731" y="103"/>
                    </a:lnTo>
                    <a:close/>
                    <a:moveTo>
                      <a:pt x="1773" y="145"/>
                    </a:moveTo>
                    <a:lnTo>
                      <a:pt x="1773" y="145"/>
                    </a:lnTo>
                    <a:lnTo>
                      <a:pt x="1770" y="145"/>
                    </a:lnTo>
                    <a:lnTo>
                      <a:pt x="1768" y="145"/>
                    </a:lnTo>
                    <a:lnTo>
                      <a:pt x="1765" y="144"/>
                    </a:lnTo>
                    <a:lnTo>
                      <a:pt x="1764" y="141"/>
                    </a:lnTo>
                    <a:lnTo>
                      <a:pt x="1764" y="141"/>
                    </a:lnTo>
                    <a:lnTo>
                      <a:pt x="1765" y="143"/>
                    </a:lnTo>
                    <a:lnTo>
                      <a:pt x="1768" y="144"/>
                    </a:lnTo>
                    <a:lnTo>
                      <a:pt x="1773" y="143"/>
                    </a:lnTo>
                    <a:lnTo>
                      <a:pt x="1773" y="143"/>
                    </a:lnTo>
                    <a:lnTo>
                      <a:pt x="1771" y="144"/>
                    </a:lnTo>
                    <a:lnTo>
                      <a:pt x="1773" y="144"/>
                    </a:lnTo>
                    <a:lnTo>
                      <a:pt x="1773" y="144"/>
                    </a:lnTo>
                    <a:lnTo>
                      <a:pt x="1773" y="145"/>
                    </a:lnTo>
                    <a:lnTo>
                      <a:pt x="1773" y="145"/>
                    </a:lnTo>
                    <a:close/>
                    <a:moveTo>
                      <a:pt x="1610" y="24"/>
                    </a:moveTo>
                    <a:lnTo>
                      <a:pt x="1610" y="24"/>
                    </a:lnTo>
                    <a:lnTo>
                      <a:pt x="1614" y="24"/>
                    </a:lnTo>
                    <a:lnTo>
                      <a:pt x="1619" y="25"/>
                    </a:lnTo>
                    <a:lnTo>
                      <a:pt x="1619" y="25"/>
                    </a:lnTo>
                    <a:lnTo>
                      <a:pt x="1613" y="26"/>
                    </a:lnTo>
                    <a:lnTo>
                      <a:pt x="1610" y="25"/>
                    </a:lnTo>
                    <a:lnTo>
                      <a:pt x="1610" y="24"/>
                    </a:lnTo>
                    <a:lnTo>
                      <a:pt x="1610" y="24"/>
                    </a:lnTo>
                    <a:close/>
                    <a:moveTo>
                      <a:pt x="1835" y="225"/>
                    </a:moveTo>
                    <a:lnTo>
                      <a:pt x="1835" y="225"/>
                    </a:lnTo>
                    <a:lnTo>
                      <a:pt x="1839" y="227"/>
                    </a:lnTo>
                    <a:lnTo>
                      <a:pt x="1840" y="228"/>
                    </a:lnTo>
                    <a:lnTo>
                      <a:pt x="1840" y="229"/>
                    </a:lnTo>
                    <a:lnTo>
                      <a:pt x="1840" y="229"/>
                    </a:lnTo>
                    <a:lnTo>
                      <a:pt x="1836" y="228"/>
                    </a:lnTo>
                    <a:lnTo>
                      <a:pt x="1835" y="227"/>
                    </a:lnTo>
                    <a:lnTo>
                      <a:pt x="1835" y="225"/>
                    </a:lnTo>
                    <a:lnTo>
                      <a:pt x="1835" y="225"/>
                    </a:lnTo>
                    <a:close/>
                    <a:moveTo>
                      <a:pt x="1790" y="189"/>
                    </a:moveTo>
                    <a:lnTo>
                      <a:pt x="1790" y="189"/>
                    </a:lnTo>
                    <a:lnTo>
                      <a:pt x="1789" y="188"/>
                    </a:lnTo>
                    <a:lnTo>
                      <a:pt x="1788" y="186"/>
                    </a:lnTo>
                    <a:lnTo>
                      <a:pt x="1785" y="185"/>
                    </a:lnTo>
                    <a:lnTo>
                      <a:pt x="1785" y="185"/>
                    </a:lnTo>
                    <a:lnTo>
                      <a:pt x="1786" y="185"/>
                    </a:lnTo>
                    <a:lnTo>
                      <a:pt x="1789" y="185"/>
                    </a:lnTo>
                    <a:lnTo>
                      <a:pt x="1790" y="185"/>
                    </a:lnTo>
                    <a:lnTo>
                      <a:pt x="1793" y="184"/>
                    </a:lnTo>
                    <a:lnTo>
                      <a:pt x="1793" y="184"/>
                    </a:lnTo>
                    <a:lnTo>
                      <a:pt x="1794" y="185"/>
                    </a:lnTo>
                    <a:lnTo>
                      <a:pt x="1796" y="186"/>
                    </a:lnTo>
                    <a:lnTo>
                      <a:pt x="1796" y="186"/>
                    </a:lnTo>
                    <a:lnTo>
                      <a:pt x="1790" y="189"/>
                    </a:lnTo>
                    <a:lnTo>
                      <a:pt x="1790" y="189"/>
                    </a:lnTo>
                    <a:close/>
                    <a:moveTo>
                      <a:pt x="1708" y="114"/>
                    </a:moveTo>
                    <a:lnTo>
                      <a:pt x="1708" y="114"/>
                    </a:lnTo>
                    <a:lnTo>
                      <a:pt x="1705" y="111"/>
                    </a:lnTo>
                    <a:lnTo>
                      <a:pt x="1706" y="110"/>
                    </a:lnTo>
                    <a:lnTo>
                      <a:pt x="1708" y="110"/>
                    </a:lnTo>
                    <a:lnTo>
                      <a:pt x="1708" y="110"/>
                    </a:lnTo>
                    <a:lnTo>
                      <a:pt x="1710" y="111"/>
                    </a:lnTo>
                    <a:lnTo>
                      <a:pt x="1711" y="113"/>
                    </a:lnTo>
                    <a:lnTo>
                      <a:pt x="1714" y="113"/>
                    </a:lnTo>
                    <a:lnTo>
                      <a:pt x="1714" y="113"/>
                    </a:lnTo>
                    <a:lnTo>
                      <a:pt x="1711" y="114"/>
                    </a:lnTo>
                    <a:lnTo>
                      <a:pt x="1710" y="114"/>
                    </a:lnTo>
                    <a:lnTo>
                      <a:pt x="1709" y="113"/>
                    </a:lnTo>
                    <a:lnTo>
                      <a:pt x="1708" y="114"/>
                    </a:lnTo>
                    <a:lnTo>
                      <a:pt x="1708" y="114"/>
                    </a:lnTo>
                    <a:close/>
                    <a:moveTo>
                      <a:pt x="1793" y="210"/>
                    </a:moveTo>
                    <a:lnTo>
                      <a:pt x="1793" y="210"/>
                    </a:lnTo>
                    <a:lnTo>
                      <a:pt x="1796" y="209"/>
                    </a:lnTo>
                    <a:lnTo>
                      <a:pt x="1800" y="210"/>
                    </a:lnTo>
                    <a:lnTo>
                      <a:pt x="1800" y="210"/>
                    </a:lnTo>
                    <a:lnTo>
                      <a:pt x="1796" y="212"/>
                    </a:lnTo>
                    <a:lnTo>
                      <a:pt x="1794" y="212"/>
                    </a:lnTo>
                    <a:lnTo>
                      <a:pt x="1793" y="210"/>
                    </a:lnTo>
                    <a:lnTo>
                      <a:pt x="1793" y="210"/>
                    </a:lnTo>
                    <a:close/>
                    <a:moveTo>
                      <a:pt x="1748" y="161"/>
                    </a:moveTo>
                    <a:lnTo>
                      <a:pt x="1748" y="161"/>
                    </a:lnTo>
                    <a:lnTo>
                      <a:pt x="1750" y="160"/>
                    </a:lnTo>
                    <a:lnTo>
                      <a:pt x="1751" y="163"/>
                    </a:lnTo>
                    <a:lnTo>
                      <a:pt x="1751" y="163"/>
                    </a:lnTo>
                    <a:lnTo>
                      <a:pt x="1749" y="163"/>
                    </a:lnTo>
                    <a:lnTo>
                      <a:pt x="1748" y="161"/>
                    </a:lnTo>
                    <a:lnTo>
                      <a:pt x="1748" y="161"/>
                    </a:lnTo>
                    <a:close/>
                    <a:moveTo>
                      <a:pt x="1763" y="180"/>
                    </a:moveTo>
                    <a:lnTo>
                      <a:pt x="1763" y="180"/>
                    </a:lnTo>
                    <a:lnTo>
                      <a:pt x="1766" y="180"/>
                    </a:lnTo>
                    <a:lnTo>
                      <a:pt x="1769" y="180"/>
                    </a:lnTo>
                    <a:lnTo>
                      <a:pt x="1770" y="181"/>
                    </a:lnTo>
                    <a:lnTo>
                      <a:pt x="1770" y="181"/>
                    </a:lnTo>
                    <a:lnTo>
                      <a:pt x="1766" y="181"/>
                    </a:lnTo>
                    <a:lnTo>
                      <a:pt x="1763" y="180"/>
                    </a:lnTo>
                    <a:lnTo>
                      <a:pt x="1763" y="180"/>
                    </a:lnTo>
                    <a:close/>
                    <a:moveTo>
                      <a:pt x="1748" y="170"/>
                    </a:moveTo>
                    <a:lnTo>
                      <a:pt x="1748" y="170"/>
                    </a:lnTo>
                    <a:lnTo>
                      <a:pt x="1745" y="169"/>
                    </a:lnTo>
                    <a:lnTo>
                      <a:pt x="1743" y="169"/>
                    </a:lnTo>
                    <a:lnTo>
                      <a:pt x="1738" y="168"/>
                    </a:lnTo>
                    <a:lnTo>
                      <a:pt x="1738" y="168"/>
                    </a:lnTo>
                    <a:lnTo>
                      <a:pt x="1740" y="166"/>
                    </a:lnTo>
                    <a:lnTo>
                      <a:pt x="1743" y="166"/>
                    </a:lnTo>
                    <a:lnTo>
                      <a:pt x="1749" y="168"/>
                    </a:lnTo>
                    <a:lnTo>
                      <a:pt x="1749" y="168"/>
                    </a:lnTo>
                    <a:lnTo>
                      <a:pt x="1750" y="166"/>
                    </a:lnTo>
                    <a:lnTo>
                      <a:pt x="1751" y="168"/>
                    </a:lnTo>
                    <a:lnTo>
                      <a:pt x="1751" y="168"/>
                    </a:lnTo>
                    <a:lnTo>
                      <a:pt x="1750" y="169"/>
                    </a:lnTo>
                    <a:lnTo>
                      <a:pt x="1748" y="170"/>
                    </a:lnTo>
                    <a:lnTo>
                      <a:pt x="1748" y="170"/>
                    </a:lnTo>
                    <a:close/>
                    <a:moveTo>
                      <a:pt x="1696" y="130"/>
                    </a:moveTo>
                    <a:lnTo>
                      <a:pt x="1696" y="130"/>
                    </a:lnTo>
                    <a:lnTo>
                      <a:pt x="1701" y="130"/>
                    </a:lnTo>
                    <a:lnTo>
                      <a:pt x="1708" y="130"/>
                    </a:lnTo>
                    <a:lnTo>
                      <a:pt x="1708" y="130"/>
                    </a:lnTo>
                    <a:lnTo>
                      <a:pt x="1701" y="131"/>
                    </a:lnTo>
                    <a:lnTo>
                      <a:pt x="1696" y="130"/>
                    </a:lnTo>
                    <a:lnTo>
                      <a:pt x="1696" y="130"/>
                    </a:lnTo>
                    <a:close/>
                    <a:moveTo>
                      <a:pt x="1778" y="210"/>
                    </a:moveTo>
                    <a:lnTo>
                      <a:pt x="1778" y="210"/>
                    </a:lnTo>
                    <a:lnTo>
                      <a:pt x="1780" y="210"/>
                    </a:lnTo>
                    <a:lnTo>
                      <a:pt x="1783" y="212"/>
                    </a:lnTo>
                    <a:lnTo>
                      <a:pt x="1783" y="212"/>
                    </a:lnTo>
                    <a:lnTo>
                      <a:pt x="1781" y="213"/>
                    </a:lnTo>
                    <a:lnTo>
                      <a:pt x="1781" y="214"/>
                    </a:lnTo>
                    <a:lnTo>
                      <a:pt x="1780" y="215"/>
                    </a:lnTo>
                    <a:lnTo>
                      <a:pt x="1780" y="215"/>
                    </a:lnTo>
                    <a:lnTo>
                      <a:pt x="1779" y="213"/>
                    </a:lnTo>
                    <a:lnTo>
                      <a:pt x="1778" y="210"/>
                    </a:lnTo>
                    <a:lnTo>
                      <a:pt x="1778" y="210"/>
                    </a:lnTo>
                    <a:close/>
                    <a:moveTo>
                      <a:pt x="1788" y="212"/>
                    </a:moveTo>
                    <a:lnTo>
                      <a:pt x="1788" y="212"/>
                    </a:lnTo>
                    <a:lnTo>
                      <a:pt x="1789" y="213"/>
                    </a:lnTo>
                    <a:lnTo>
                      <a:pt x="1789" y="213"/>
                    </a:lnTo>
                    <a:lnTo>
                      <a:pt x="1793" y="215"/>
                    </a:lnTo>
                    <a:lnTo>
                      <a:pt x="1793" y="215"/>
                    </a:lnTo>
                    <a:lnTo>
                      <a:pt x="1789" y="215"/>
                    </a:lnTo>
                    <a:lnTo>
                      <a:pt x="1786" y="215"/>
                    </a:lnTo>
                    <a:lnTo>
                      <a:pt x="1784" y="217"/>
                    </a:lnTo>
                    <a:lnTo>
                      <a:pt x="1781" y="214"/>
                    </a:lnTo>
                    <a:lnTo>
                      <a:pt x="1781" y="214"/>
                    </a:lnTo>
                    <a:lnTo>
                      <a:pt x="1784" y="214"/>
                    </a:lnTo>
                    <a:lnTo>
                      <a:pt x="1785" y="214"/>
                    </a:lnTo>
                    <a:lnTo>
                      <a:pt x="1788" y="212"/>
                    </a:lnTo>
                    <a:lnTo>
                      <a:pt x="1788" y="212"/>
                    </a:lnTo>
                    <a:close/>
                    <a:moveTo>
                      <a:pt x="1778" y="206"/>
                    </a:moveTo>
                    <a:lnTo>
                      <a:pt x="1778" y="206"/>
                    </a:lnTo>
                    <a:lnTo>
                      <a:pt x="1779" y="208"/>
                    </a:lnTo>
                    <a:lnTo>
                      <a:pt x="1781" y="208"/>
                    </a:lnTo>
                    <a:lnTo>
                      <a:pt x="1783" y="209"/>
                    </a:lnTo>
                    <a:lnTo>
                      <a:pt x="1783" y="210"/>
                    </a:lnTo>
                    <a:lnTo>
                      <a:pt x="1783" y="210"/>
                    </a:lnTo>
                    <a:lnTo>
                      <a:pt x="1779" y="209"/>
                    </a:lnTo>
                    <a:lnTo>
                      <a:pt x="1775" y="206"/>
                    </a:lnTo>
                    <a:lnTo>
                      <a:pt x="1775" y="206"/>
                    </a:lnTo>
                    <a:lnTo>
                      <a:pt x="1776" y="206"/>
                    </a:lnTo>
                    <a:lnTo>
                      <a:pt x="1775" y="205"/>
                    </a:lnTo>
                    <a:lnTo>
                      <a:pt x="1775" y="205"/>
                    </a:lnTo>
                    <a:lnTo>
                      <a:pt x="1779" y="204"/>
                    </a:lnTo>
                    <a:lnTo>
                      <a:pt x="1783" y="205"/>
                    </a:lnTo>
                    <a:lnTo>
                      <a:pt x="1783" y="205"/>
                    </a:lnTo>
                    <a:lnTo>
                      <a:pt x="1779" y="205"/>
                    </a:lnTo>
                    <a:lnTo>
                      <a:pt x="1778" y="206"/>
                    </a:lnTo>
                    <a:lnTo>
                      <a:pt x="1778" y="206"/>
                    </a:lnTo>
                    <a:lnTo>
                      <a:pt x="1778" y="206"/>
                    </a:lnTo>
                    <a:close/>
                    <a:moveTo>
                      <a:pt x="1739" y="174"/>
                    </a:moveTo>
                    <a:lnTo>
                      <a:pt x="1739" y="174"/>
                    </a:lnTo>
                    <a:lnTo>
                      <a:pt x="1741" y="175"/>
                    </a:lnTo>
                    <a:lnTo>
                      <a:pt x="1743" y="175"/>
                    </a:lnTo>
                    <a:lnTo>
                      <a:pt x="1744" y="176"/>
                    </a:lnTo>
                    <a:lnTo>
                      <a:pt x="1744" y="176"/>
                    </a:lnTo>
                    <a:lnTo>
                      <a:pt x="1743" y="176"/>
                    </a:lnTo>
                    <a:lnTo>
                      <a:pt x="1740" y="175"/>
                    </a:lnTo>
                    <a:lnTo>
                      <a:pt x="1739" y="175"/>
                    </a:lnTo>
                    <a:lnTo>
                      <a:pt x="1739" y="174"/>
                    </a:lnTo>
                    <a:lnTo>
                      <a:pt x="1739" y="174"/>
                    </a:lnTo>
                    <a:close/>
                    <a:moveTo>
                      <a:pt x="1746" y="175"/>
                    </a:moveTo>
                    <a:lnTo>
                      <a:pt x="1746" y="175"/>
                    </a:lnTo>
                    <a:lnTo>
                      <a:pt x="1746" y="176"/>
                    </a:lnTo>
                    <a:lnTo>
                      <a:pt x="1746" y="176"/>
                    </a:lnTo>
                    <a:lnTo>
                      <a:pt x="1746" y="178"/>
                    </a:lnTo>
                    <a:lnTo>
                      <a:pt x="1745" y="178"/>
                    </a:lnTo>
                    <a:lnTo>
                      <a:pt x="1745" y="178"/>
                    </a:lnTo>
                    <a:lnTo>
                      <a:pt x="1744" y="178"/>
                    </a:lnTo>
                    <a:lnTo>
                      <a:pt x="1744" y="176"/>
                    </a:lnTo>
                    <a:lnTo>
                      <a:pt x="1745" y="175"/>
                    </a:lnTo>
                    <a:lnTo>
                      <a:pt x="1746" y="175"/>
                    </a:lnTo>
                    <a:lnTo>
                      <a:pt x="1746" y="175"/>
                    </a:lnTo>
                    <a:close/>
                    <a:moveTo>
                      <a:pt x="1733" y="165"/>
                    </a:moveTo>
                    <a:lnTo>
                      <a:pt x="1733" y="165"/>
                    </a:lnTo>
                    <a:lnTo>
                      <a:pt x="1730" y="165"/>
                    </a:lnTo>
                    <a:lnTo>
                      <a:pt x="1728" y="165"/>
                    </a:lnTo>
                    <a:lnTo>
                      <a:pt x="1728" y="165"/>
                    </a:lnTo>
                    <a:lnTo>
                      <a:pt x="1725" y="164"/>
                    </a:lnTo>
                    <a:lnTo>
                      <a:pt x="1723" y="163"/>
                    </a:lnTo>
                    <a:lnTo>
                      <a:pt x="1723" y="163"/>
                    </a:lnTo>
                    <a:lnTo>
                      <a:pt x="1725" y="163"/>
                    </a:lnTo>
                    <a:lnTo>
                      <a:pt x="1728" y="161"/>
                    </a:lnTo>
                    <a:lnTo>
                      <a:pt x="1728" y="161"/>
                    </a:lnTo>
                    <a:lnTo>
                      <a:pt x="1729" y="163"/>
                    </a:lnTo>
                    <a:lnTo>
                      <a:pt x="1731" y="163"/>
                    </a:lnTo>
                    <a:lnTo>
                      <a:pt x="1731" y="163"/>
                    </a:lnTo>
                    <a:lnTo>
                      <a:pt x="1733" y="165"/>
                    </a:lnTo>
                    <a:lnTo>
                      <a:pt x="1733" y="165"/>
                    </a:lnTo>
                    <a:close/>
                    <a:moveTo>
                      <a:pt x="1635" y="90"/>
                    </a:moveTo>
                    <a:lnTo>
                      <a:pt x="1635" y="90"/>
                    </a:lnTo>
                    <a:lnTo>
                      <a:pt x="1639" y="89"/>
                    </a:lnTo>
                    <a:lnTo>
                      <a:pt x="1640" y="88"/>
                    </a:lnTo>
                    <a:lnTo>
                      <a:pt x="1640" y="88"/>
                    </a:lnTo>
                    <a:lnTo>
                      <a:pt x="1641" y="88"/>
                    </a:lnTo>
                    <a:lnTo>
                      <a:pt x="1641" y="88"/>
                    </a:lnTo>
                    <a:lnTo>
                      <a:pt x="1643" y="88"/>
                    </a:lnTo>
                    <a:lnTo>
                      <a:pt x="1643" y="88"/>
                    </a:lnTo>
                    <a:lnTo>
                      <a:pt x="1640" y="90"/>
                    </a:lnTo>
                    <a:lnTo>
                      <a:pt x="1638" y="90"/>
                    </a:lnTo>
                    <a:lnTo>
                      <a:pt x="1635" y="90"/>
                    </a:lnTo>
                    <a:lnTo>
                      <a:pt x="1635" y="90"/>
                    </a:lnTo>
                    <a:close/>
                    <a:moveTo>
                      <a:pt x="1550" y="22"/>
                    </a:moveTo>
                    <a:lnTo>
                      <a:pt x="1550" y="22"/>
                    </a:lnTo>
                    <a:lnTo>
                      <a:pt x="1548" y="22"/>
                    </a:lnTo>
                    <a:lnTo>
                      <a:pt x="1546" y="22"/>
                    </a:lnTo>
                    <a:lnTo>
                      <a:pt x="1546" y="21"/>
                    </a:lnTo>
                    <a:lnTo>
                      <a:pt x="1546" y="21"/>
                    </a:lnTo>
                    <a:lnTo>
                      <a:pt x="1548" y="21"/>
                    </a:lnTo>
                    <a:lnTo>
                      <a:pt x="1550" y="21"/>
                    </a:lnTo>
                    <a:lnTo>
                      <a:pt x="1550" y="22"/>
                    </a:lnTo>
                    <a:lnTo>
                      <a:pt x="1550" y="22"/>
                    </a:lnTo>
                    <a:lnTo>
                      <a:pt x="1550" y="22"/>
                    </a:lnTo>
                    <a:close/>
                    <a:moveTo>
                      <a:pt x="1771" y="208"/>
                    </a:moveTo>
                    <a:lnTo>
                      <a:pt x="1771" y="208"/>
                    </a:lnTo>
                    <a:lnTo>
                      <a:pt x="1774" y="209"/>
                    </a:lnTo>
                    <a:lnTo>
                      <a:pt x="1776" y="210"/>
                    </a:lnTo>
                    <a:lnTo>
                      <a:pt x="1776" y="210"/>
                    </a:lnTo>
                    <a:lnTo>
                      <a:pt x="1775" y="210"/>
                    </a:lnTo>
                    <a:lnTo>
                      <a:pt x="1773" y="210"/>
                    </a:lnTo>
                    <a:lnTo>
                      <a:pt x="1771" y="208"/>
                    </a:lnTo>
                    <a:lnTo>
                      <a:pt x="1771" y="208"/>
                    </a:lnTo>
                    <a:close/>
                    <a:moveTo>
                      <a:pt x="1649" y="105"/>
                    </a:moveTo>
                    <a:lnTo>
                      <a:pt x="1649" y="105"/>
                    </a:lnTo>
                    <a:lnTo>
                      <a:pt x="1653" y="105"/>
                    </a:lnTo>
                    <a:lnTo>
                      <a:pt x="1656" y="106"/>
                    </a:lnTo>
                    <a:lnTo>
                      <a:pt x="1656" y="106"/>
                    </a:lnTo>
                    <a:lnTo>
                      <a:pt x="1653" y="106"/>
                    </a:lnTo>
                    <a:lnTo>
                      <a:pt x="1649" y="105"/>
                    </a:lnTo>
                    <a:lnTo>
                      <a:pt x="1649" y="105"/>
                    </a:lnTo>
                    <a:close/>
                    <a:moveTo>
                      <a:pt x="1748" y="200"/>
                    </a:moveTo>
                    <a:lnTo>
                      <a:pt x="1748" y="200"/>
                    </a:lnTo>
                    <a:lnTo>
                      <a:pt x="1749" y="200"/>
                    </a:lnTo>
                    <a:lnTo>
                      <a:pt x="1750" y="199"/>
                    </a:lnTo>
                    <a:lnTo>
                      <a:pt x="1750" y="199"/>
                    </a:lnTo>
                    <a:lnTo>
                      <a:pt x="1753" y="200"/>
                    </a:lnTo>
                    <a:lnTo>
                      <a:pt x="1754" y="201"/>
                    </a:lnTo>
                    <a:lnTo>
                      <a:pt x="1756" y="201"/>
                    </a:lnTo>
                    <a:lnTo>
                      <a:pt x="1756" y="201"/>
                    </a:lnTo>
                    <a:lnTo>
                      <a:pt x="1755" y="200"/>
                    </a:lnTo>
                    <a:lnTo>
                      <a:pt x="1755" y="199"/>
                    </a:lnTo>
                    <a:lnTo>
                      <a:pt x="1754" y="199"/>
                    </a:lnTo>
                    <a:lnTo>
                      <a:pt x="1755" y="198"/>
                    </a:lnTo>
                    <a:lnTo>
                      <a:pt x="1755" y="198"/>
                    </a:lnTo>
                    <a:lnTo>
                      <a:pt x="1758" y="199"/>
                    </a:lnTo>
                    <a:lnTo>
                      <a:pt x="1759" y="201"/>
                    </a:lnTo>
                    <a:lnTo>
                      <a:pt x="1759" y="201"/>
                    </a:lnTo>
                    <a:lnTo>
                      <a:pt x="1756" y="203"/>
                    </a:lnTo>
                    <a:lnTo>
                      <a:pt x="1753" y="203"/>
                    </a:lnTo>
                    <a:lnTo>
                      <a:pt x="1749" y="201"/>
                    </a:lnTo>
                    <a:lnTo>
                      <a:pt x="1748" y="200"/>
                    </a:lnTo>
                    <a:lnTo>
                      <a:pt x="1748" y="200"/>
                    </a:lnTo>
                    <a:close/>
                    <a:moveTo>
                      <a:pt x="1666" y="123"/>
                    </a:moveTo>
                    <a:lnTo>
                      <a:pt x="1666" y="123"/>
                    </a:lnTo>
                    <a:lnTo>
                      <a:pt x="1661" y="123"/>
                    </a:lnTo>
                    <a:lnTo>
                      <a:pt x="1660" y="123"/>
                    </a:lnTo>
                    <a:lnTo>
                      <a:pt x="1658" y="121"/>
                    </a:lnTo>
                    <a:lnTo>
                      <a:pt x="1658" y="121"/>
                    </a:lnTo>
                    <a:lnTo>
                      <a:pt x="1661" y="120"/>
                    </a:lnTo>
                    <a:lnTo>
                      <a:pt x="1665" y="120"/>
                    </a:lnTo>
                    <a:lnTo>
                      <a:pt x="1665" y="120"/>
                    </a:lnTo>
                    <a:lnTo>
                      <a:pt x="1668" y="121"/>
                    </a:lnTo>
                    <a:lnTo>
                      <a:pt x="1666" y="123"/>
                    </a:lnTo>
                    <a:lnTo>
                      <a:pt x="1666" y="123"/>
                    </a:lnTo>
                    <a:close/>
                    <a:moveTo>
                      <a:pt x="1713" y="168"/>
                    </a:moveTo>
                    <a:lnTo>
                      <a:pt x="1713" y="168"/>
                    </a:lnTo>
                    <a:lnTo>
                      <a:pt x="1711" y="166"/>
                    </a:lnTo>
                    <a:lnTo>
                      <a:pt x="1709" y="165"/>
                    </a:lnTo>
                    <a:lnTo>
                      <a:pt x="1709" y="165"/>
                    </a:lnTo>
                    <a:lnTo>
                      <a:pt x="1711" y="164"/>
                    </a:lnTo>
                    <a:lnTo>
                      <a:pt x="1713" y="165"/>
                    </a:lnTo>
                    <a:lnTo>
                      <a:pt x="1714" y="166"/>
                    </a:lnTo>
                    <a:lnTo>
                      <a:pt x="1713" y="168"/>
                    </a:lnTo>
                    <a:lnTo>
                      <a:pt x="1713" y="168"/>
                    </a:lnTo>
                    <a:close/>
                    <a:moveTo>
                      <a:pt x="1738" y="198"/>
                    </a:moveTo>
                    <a:lnTo>
                      <a:pt x="1738" y="198"/>
                    </a:lnTo>
                    <a:lnTo>
                      <a:pt x="1740" y="196"/>
                    </a:lnTo>
                    <a:lnTo>
                      <a:pt x="1740" y="196"/>
                    </a:lnTo>
                    <a:lnTo>
                      <a:pt x="1741" y="198"/>
                    </a:lnTo>
                    <a:lnTo>
                      <a:pt x="1743" y="199"/>
                    </a:lnTo>
                    <a:lnTo>
                      <a:pt x="1743" y="199"/>
                    </a:lnTo>
                    <a:lnTo>
                      <a:pt x="1740" y="199"/>
                    </a:lnTo>
                    <a:lnTo>
                      <a:pt x="1738" y="198"/>
                    </a:lnTo>
                    <a:lnTo>
                      <a:pt x="1738" y="198"/>
                    </a:lnTo>
                    <a:close/>
                    <a:moveTo>
                      <a:pt x="1700" y="164"/>
                    </a:moveTo>
                    <a:lnTo>
                      <a:pt x="1700" y="164"/>
                    </a:lnTo>
                    <a:lnTo>
                      <a:pt x="1703" y="164"/>
                    </a:lnTo>
                    <a:lnTo>
                      <a:pt x="1705" y="164"/>
                    </a:lnTo>
                    <a:lnTo>
                      <a:pt x="1706" y="164"/>
                    </a:lnTo>
                    <a:lnTo>
                      <a:pt x="1706" y="164"/>
                    </a:lnTo>
                    <a:lnTo>
                      <a:pt x="1703" y="165"/>
                    </a:lnTo>
                    <a:lnTo>
                      <a:pt x="1700" y="164"/>
                    </a:lnTo>
                    <a:lnTo>
                      <a:pt x="1700" y="164"/>
                    </a:lnTo>
                    <a:close/>
                    <a:moveTo>
                      <a:pt x="1681" y="155"/>
                    </a:moveTo>
                    <a:lnTo>
                      <a:pt x="1681" y="155"/>
                    </a:lnTo>
                    <a:lnTo>
                      <a:pt x="1684" y="154"/>
                    </a:lnTo>
                    <a:lnTo>
                      <a:pt x="1685" y="154"/>
                    </a:lnTo>
                    <a:lnTo>
                      <a:pt x="1686" y="154"/>
                    </a:lnTo>
                    <a:lnTo>
                      <a:pt x="1686" y="153"/>
                    </a:lnTo>
                    <a:lnTo>
                      <a:pt x="1686" y="153"/>
                    </a:lnTo>
                    <a:lnTo>
                      <a:pt x="1689" y="155"/>
                    </a:lnTo>
                    <a:lnTo>
                      <a:pt x="1689" y="155"/>
                    </a:lnTo>
                    <a:lnTo>
                      <a:pt x="1685" y="156"/>
                    </a:lnTo>
                    <a:lnTo>
                      <a:pt x="1681" y="155"/>
                    </a:lnTo>
                    <a:lnTo>
                      <a:pt x="1681" y="155"/>
                    </a:lnTo>
                    <a:close/>
                    <a:moveTo>
                      <a:pt x="1696" y="158"/>
                    </a:moveTo>
                    <a:lnTo>
                      <a:pt x="1696" y="158"/>
                    </a:lnTo>
                    <a:lnTo>
                      <a:pt x="1694" y="156"/>
                    </a:lnTo>
                    <a:lnTo>
                      <a:pt x="1693" y="156"/>
                    </a:lnTo>
                    <a:lnTo>
                      <a:pt x="1690" y="156"/>
                    </a:lnTo>
                    <a:lnTo>
                      <a:pt x="1689" y="155"/>
                    </a:lnTo>
                    <a:lnTo>
                      <a:pt x="1689" y="155"/>
                    </a:lnTo>
                    <a:lnTo>
                      <a:pt x="1691" y="155"/>
                    </a:lnTo>
                    <a:lnTo>
                      <a:pt x="1694" y="155"/>
                    </a:lnTo>
                    <a:lnTo>
                      <a:pt x="1695" y="156"/>
                    </a:lnTo>
                    <a:lnTo>
                      <a:pt x="1696" y="158"/>
                    </a:lnTo>
                    <a:lnTo>
                      <a:pt x="1696" y="158"/>
                    </a:lnTo>
                    <a:close/>
                    <a:moveTo>
                      <a:pt x="1730" y="191"/>
                    </a:moveTo>
                    <a:lnTo>
                      <a:pt x="1730" y="191"/>
                    </a:lnTo>
                    <a:lnTo>
                      <a:pt x="1731" y="190"/>
                    </a:lnTo>
                    <a:lnTo>
                      <a:pt x="1733" y="190"/>
                    </a:lnTo>
                    <a:lnTo>
                      <a:pt x="1735" y="193"/>
                    </a:lnTo>
                    <a:lnTo>
                      <a:pt x="1735" y="193"/>
                    </a:lnTo>
                    <a:lnTo>
                      <a:pt x="1734" y="193"/>
                    </a:lnTo>
                    <a:lnTo>
                      <a:pt x="1733" y="193"/>
                    </a:lnTo>
                    <a:lnTo>
                      <a:pt x="1730" y="191"/>
                    </a:lnTo>
                    <a:lnTo>
                      <a:pt x="1730" y="191"/>
                    </a:lnTo>
                    <a:close/>
                    <a:moveTo>
                      <a:pt x="1691" y="161"/>
                    </a:moveTo>
                    <a:lnTo>
                      <a:pt x="1691" y="161"/>
                    </a:lnTo>
                    <a:lnTo>
                      <a:pt x="1693" y="160"/>
                    </a:lnTo>
                    <a:lnTo>
                      <a:pt x="1694" y="161"/>
                    </a:lnTo>
                    <a:lnTo>
                      <a:pt x="1696" y="161"/>
                    </a:lnTo>
                    <a:lnTo>
                      <a:pt x="1696" y="161"/>
                    </a:lnTo>
                    <a:lnTo>
                      <a:pt x="1695" y="163"/>
                    </a:lnTo>
                    <a:lnTo>
                      <a:pt x="1694" y="163"/>
                    </a:lnTo>
                    <a:lnTo>
                      <a:pt x="1691" y="161"/>
                    </a:lnTo>
                    <a:lnTo>
                      <a:pt x="1691" y="161"/>
                    </a:lnTo>
                    <a:close/>
                    <a:moveTo>
                      <a:pt x="1683" y="164"/>
                    </a:moveTo>
                    <a:lnTo>
                      <a:pt x="1683" y="164"/>
                    </a:lnTo>
                    <a:lnTo>
                      <a:pt x="1686" y="163"/>
                    </a:lnTo>
                    <a:lnTo>
                      <a:pt x="1689" y="160"/>
                    </a:lnTo>
                    <a:lnTo>
                      <a:pt x="1689" y="160"/>
                    </a:lnTo>
                    <a:lnTo>
                      <a:pt x="1690" y="160"/>
                    </a:lnTo>
                    <a:lnTo>
                      <a:pt x="1690" y="161"/>
                    </a:lnTo>
                    <a:lnTo>
                      <a:pt x="1690" y="163"/>
                    </a:lnTo>
                    <a:lnTo>
                      <a:pt x="1690" y="163"/>
                    </a:lnTo>
                    <a:lnTo>
                      <a:pt x="1688" y="164"/>
                    </a:lnTo>
                    <a:lnTo>
                      <a:pt x="1685" y="164"/>
                    </a:lnTo>
                    <a:lnTo>
                      <a:pt x="1685" y="164"/>
                    </a:lnTo>
                    <a:lnTo>
                      <a:pt x="1686" y="165"/>
                    </a:lnTo>
                    <a:lnTo>
                      <a:pt x="1686" y="165"/>
                    </a:lnTo>
                    <a:lnTo>
                      <a:pt x="1686" y="165"/>
                    </a:lnTo>
                    <a:lnTo>
                      <a:pt x="1686" y="165"/>
                    </a:lnTo>
                    <a:lnTo>
                      <a:pt x="1684" y="165"/>
                    </a:lnTo>
                    <a:lnTo>
                      <a:pt x="1681" y="165"/>
                    </a:lnTo>
                    <a:lnTo>
                      <a:pt x="1679" y="163"/>
                    </a:lnTo>
                    <a:lnTo>
                      <a:pt x="1679" y="163"/>
                    </a:lnTo>
                    <a:lnTo>
                      <a:pt x="1679" y="161"/>
                    </a:lnTo>
                    <a:lnTo>
                      <a:pt x="1680" y="160"/>
                    </a:lnTo>
                    <a:lnTo>
                      <a:pt x="1680" y="160"/>
                    </a:lnTo>
                    <a:lnTo>
                      <a:pt x="1681" y="161"/>
                    </a:lnTo>
                    <a:lnTo>
                      <a:pt x="1683" y="163"/>
                    </a:lnTo>
                    <a:lnTo>
                      <a:pt x="1683" y="164"/>
                    </a:lnTo>
                    <a:lnTo>
                      <a:pt x="1683" y="164"/>
                    </a:lnTo>
                    <a:close/>
                    <a:moveTo>
                      <a:pt x="1673" y="158"/>
                    </a:moveTo>
                    <a:lnTo>
                      <a:pt x="1673" y="158"/>
                    </a:lnTo>
                    <a:lnTo>
                      <a:pt x="1680" y="158"/>
                    </a:lnTo>
                    <a:lnTo>
                      <a:pt x="1686" y="159"/>
                    </a:lnTo>
                    <a:lnTo>
                      <a:pt x="1686" y="159"/>
                    </a:lnTo>
                    <a:lnTo>
                      <a:pt x="1686" y="160"/>
                    </a:lnTo>
                    <a:lnTo>
                      <a:pt x="1684" y="160"/>
                    </a:lnTo>
                    <a:lnTo>
                      <a:pt x="1681" y="160"/>
                    </a:lnTo>
                    <a:lnTo>
                      <a:pt x="1673" y="158"/>
                    </a:lnTo>
                    <a:lnTo>
                      <a:pt x="1673" y="158"/>
                    </a:lnTo>
                    <a:close/>
                    <a:moveTo>
                      <a:pt x="1729" y="204"/>
                    </a:moveTo>
                    <a:lnTo>
                      <a:pt x="1729" y="204"/>
                    </a:lnTo>
                    <a:lnTo>
                      <a:pt x="1734" y="205"/>
                    </a:lnTo>
                    <a:lnTo>
                      <a:pt x="1739" y="206"/>
                    </a:lnTo>
                    <a:lnTo>
                      <a:pt x="1739" y="206"/>
                    </a:lnTo>
                    <a:lnTo>
                      <a:pt x="1734" y="206"/>
                    </a:lnTo>
                    <a:lnTo>
                      <a:pt x="1729" y="204"/>
                    </a:lnTo>
                    <a:lnTo>
                      <a:pt x="1729" y="204"/>
                    </a:lnTo>
                    <a:close/>
                    <a:moveTo>
                      <a:pt x="1713" y="189"/>
                    </a:moveTo>
                    <a:lnTo>
                      <a:pt x="1713" y="189"/>
                    </a:lnTo>
                    <a:lnTo>
                      <a:pt x="1714" y="186"/>
                    </a:lnTo>
                    <a:lnTo>
                      <a:pt x="1715" y="186"/>
                    </a:lnTo>
                    <a:lnTo>
                      <a:pt x="1716" y="188"/>
                    </a:lnTo>
                    <a:lnTo>
                      <a:pt x="1716" y="188"/>
                    </a:lnTo>
                    <a:lnTo>
                      <a:pt x="1715" y="189"/>
                    </a:lnTo>
                    <a:lnTo>
                      <a:pt x="1714" y="189"/>
                    </a:lnTo>
                    <a:lnTo>
                      <a:pt x="1713" y="189"/>
                    </a:lnTo>
                    <a:lnTo>
                      <a:pt x="1713" y="189"/>
                    </a:lnTo>
                    <a:close/>
                    <a:moveTo>
                      <a:pt x="1715" y="199"/>
                    </a:moveTo>
                    <a:lnTo>
                      <a:pt x="1715" y="199"/>
                    </a:lnTo>
                    <a:lnTo>
                      <a:pt x="1714" y="198"/>
                    </a:lnTo>
                    <a:lnTo>
                      <a:pt x="1715" y="198"/>
                    </a:lnTo>
                    <a:lnTo>
                      <a:pt x="1716" y="196"/>
                    </a:lnTo>
                    <a:lnTo>
                      <a:pt x="1716" y="196"/>
                    </a:lnTo>
                    <a:lnTo>
                      <a:pt x="1716" y="196"/>
                    </a:lnTo>
                    <a:lnTo>
                      <a:pt x="1715" y="195"/>
                    </a:lnTo>
                    <a:lnTo>
                      <a:pt x="1714" y="196"/>
                    </a:lnTo>
                    <a:lnTo>
                      <a:pt x="1713" y="196"/>
                    </a:lnTo>
                    <a:lnTo>
                      <a:pt x="1711" y="195"/>
                    </a:lnTo>
                    <a:lnTo>
                      <a:pt x="1711" y="195"/>
                    </a:lnTo>
                    <a:lnTo>
                      <a:pt x="1714" y="195"/>
                    </a:lnTo>
                    <a:lnTo>
                      <a:pt x="1716" y="195"/>
                    </a:lnTo>
                    <a:lnTo>
                      <a:pt x="1721" y="196"/>
                    </a:lnTo>
                    <a:lnTo>
                      <a:pt x="1721" y="196"/>
                    </a:lnTo>
                    <a:lnTo>
                      <a:pt x="1720" y="196"/>
                    </a:lnTo>
                    <a:lnTo>
                      <a:pt x="1719" y="198"/>
                    </a:lnTo>
                    <a:lnTo>
                      <a:pt x="1716" y="198"/>
                    </a:lnTo>
                    <a:lnTo>
                      <a:pt x="1715" y="199"/>
                    </a:lnTo>
                    <a:lnTo>
                      <a:pt x="1715" y="199"/>
                    </a:lnTo>
                    <a:close/>
                    <a:moveTo>
                      <a:pt x="1669" y="153"/>
                    </a:moveTo>
                    <a:lnTo>
                      <a:pt x="1669" y="153"/>
                    </a:lnTo>
                    <a:lnTo>
                      <a:pt x="1665" y="153"/>
                    </a:lnTo>
                    <a:lnTo>
                      <a:pt x="1663" y="151"/>
                    </a:lnTo>
                    <a:lnTo>
                      <a:pt x="1661" y="149"/>
                    </a:lnTo>
                    <a:lnTo>
                      <a:pt x="1661" y="148"/>
                    </a:lnTo>
                    <a:lnTo>
                      <a:pt x="1661" y="148"/>
                    </a:lnTo>
                    <a:lnTo>
                      <a:pt x="1664" y="150"/>
                    </a:lnTo>
                    <a:lnTo>
                      <a:pt x="1669" y="153"/>
                    </a:lnTo>
                    <a:lnTo>
                      <a:pt x="1669" y="153"/>
                    </a:lnTo>
                    <a:close/>
                    <a:moveTo>
                      <a:pt x="1666" y="158"/>
                    </a:moveTo>
                    <a:lnTo>
                      <a:pt x="1670" y="155"/>
                    </a:lnTo>
                    <a:lnTo>
                      <a:pt x="1670" y="155"/>
                    </a:lnTo>
                    <a:lnTo>
                      <a:pt x="1671" y="156"/>
                    </a:lnTo>
                    <a:lnTo>
                      <a:pt x="1671" y="158"/>
                    </a:lnTo>
                    <a:lnTo>
                      <a:pt x="1671" y="158"/>
                    </a:lnTo>
                    <a:lnTo>
                      <a:pt x="1670" y="158"/>
                    </a:lnTo>
                    <a:lnTo>
                      <a:pt x="1669" y="158"/>
                    </a:lnTo>
                    <a:lnTo>
                      <a:pt x="1668" y="159"/>
                    </a:lnTo>
                    <a:lnTo>
                      <a:pt x="1666" y="158"/>
                    </a:lnTo>
                    <a:lnTo>
                      <a:pt x="1666" y="158"/>
                    </a:lnTo>
                    <a:close/>
                    <a:moveTo>
                      <a:pt x="1690" y="181"/>
                    </a:moveTo>
                    <a:lnTo>
                      <a:pt x="1690" y="181"/>
                    </a:lnTo>
                    <a:lnTo>
                      <a:pt x="1689" y="180"/>
                    </a:lnTo>
                    <a:lnTo>
                      <a:pt x="1689" y="179"/>
                    </a:lnTo>
                    <a:lnTo>
                      <a:pt x="1691" y="178"/>
                    </a:lnTo>
                    <a:lnTo>
                      <a:pt x="1691" y="178"/>
                    </a:lnTo>
                    <a:lnTo>
                      <a:pt x="1693" y="179"/>
                    </a:lnTo>
                    <a:lnTo>
                      <a:pt x="1694" y="179"/>
                    </a:lnTo>
                    <a:lnTo>
                      <a:pt x="1694" y="179"/>
                    </a:lnTo>
                    <a:lnTo>
                      <a:pt x="1690" y="181"/>
                    </a:lnTo>
                    <a:lnTo>
                      <a:pt x="1690" y="181"/>
                    </a:lnTo>
                    <a:close/>
                    <a:moveTo>
                      <a:pt x="1699" y="193"/>
                    </a:moveTo>
                    <a:lnTo>
                      <a:pt x="1699" y="193"/>
                    </a:lnTo>
                    <a:lnTo>
                      <a:pt x="1699" y="190"/>
                    </a:lnTo>
                    <a:lnTo>
                      <a:pt x="1700" y="188"/>
                    </a:lnTo>
                    <a:lnTo>
                      <a:pt x="1700" y="188"/>
                    </a:lnTo>
                    <a:lnTo>
                      <a:pt x="1703" y="189"/>
                    </a:lnTo>
                    <a:lnTo>
                      <a:pt x="1701" y="190"/>
                    </a:lnTo>
                    <a:lnTo>
                      <a:pt x="1701" y="191"/>
                    </a:lnTo>
                    <a:lnTo>
                      <a:pt x="1699" y="193"/>
                    </a:lnTo>
                    <a:lnTo>
                      <a:pt x="1699" y="193"/>
                    </a:lnTo>
                    <a:close/>
                    <a:moveTo>
                      <a:pt x="1670" y="163"/>
                    </a:moveTo>
                    <a:lnTo>
                      <a:pt x="1670" y="163"/>
                    </a:lnTo>
                    <a:lnTo>
                      <a:pt x="1668" y="163"/>
                    </a:lnTo>
                    <a:lnTo>
                      <a:pt x="1666" y="163"/>
                    </a:lnTo>
                    <a:lnTo>
                      <a:pt x="1664" y="160"/>
                    </a:lnTo>
                    <a:lnTo>
                      <a:pt x="1664" y="160"/>
                    </a:lnTo>
                    <a:lnTo>
                      <a:pt x="1666" y="160"/>
                    </a:lnTo>
                    <a:lnTo>
                      <a:pt x="1668" y="160"/>
                    </a:lnTo>
                    <a:lnTo>
                      <a:pt x="1670" y="163"/>
                    </a:lnTo>
                    <a:lnTo>
                      <a:pt x="1670" y="163"/>
                    </a:lnTo>
                    <a:close/>
                    <a:moveTo>
                      <a:pt x="1688" y="191"/>
                    </a:moveTo>
                    <a:lnTo>
                      <a:pt x="1688" y="191"/>
                    </a:lnTo>
                    <a:lnTo>
                      <a:pt x="1685" y="189"/>
                    </a:lnTo>
                    <a:lnTo>
                      <a:pt x="1685" y="189"/>
                    </a:lnTo>
                    <a:lnTo>
                      <a:pt x="1689" y="189"/>
                    </a:lnTo>
                    <a:lnTo>
                      <a:pt x="1690" y="189"/>
                    </a:lnTo>
                    <a:lnTo>
                      <a:pt x="1691" y="188"/>
                    </a:lnTo>
                    <a:lnTo>
                      <a:pt x="1691" y="188"/>
                    </a:lnTo>
                    <a:lnTo>
                      <a:pt x="1693" y="189"/>
                    </a:lnTo>
                    <a:lnTo>
                      <a:pt x="1694" y="190"/>
                    </a:lnTo>
                    <a:lnTo>
                      <a:pt x="1695" y="190"/>
                    </a:lnTo>
                    <a:lnTo>
                      <a:pt x="1696" y="191"/>
                    </a:lnTo>
                    <a:lnTo>
                      <a:pt x="1696" y="191"/>
                    </a:lnTo>
                    <a:lnTo>
                      <a:pt x="1695" y="191"/>
                    </a:lnTo>
                    <a:lnTo>
                      <a:pt x="1693" y="191"/>
                    </a:lnTo>
                    <a:lnTo>
                      <a:pt x="1690" y="190"/>
                    </a:lnTo>
                    <a:lnTo>
                      <a:pt x="1688" y="191"/>
                    </a:lnTo>
                    <a:lnTo>
                      <a:pt x="1688" y="191"/>
                    </a:lnTo>
                    <a:close/>
                    <a:moveTo>
                      <a:pt x="1670" y="184"/>
                    </a:moveTo>
                    <a:lnTo>
                      <a:pt x="1670" y="184"/>
                    </a:lnTo>
                    <a:lnTo>
                      <a:pt x="1674" y="186"/>
                    </a:lnTo>
                    <a:lnTo>
                      <a:pt x="1678" y="186"/>
                    </a:lnTo>
                    <a:lnTo>
                      <a:pt x="1681" y="186"/>
                    </a:lnTo>
                    <a:lnTo>
                      <a:pt x="1684" y="189"/>
                    </a:lnTo>
                    <a:lnTo>
                      <a:pt x="1684" y="189"/>
                    </a:lnTo>
                    <a:lnTo>
                      <a:pt x="1675" y="188"/>
                    </a:lnTo>
                    <a:lnTo>
                      <a:pt x="1671" y="186"/>
                    </a:lnTo>
                    <a:lnTo>
                      <a:pt x="1670" y="186"/>
                    </a:lnTo>
                    <a:lnTo>
                      <a:pt x="1670" y="184"/>
                    </a:lnTo>
                    <a:lnTo>
                      <a:pt x="1670" y="184"/>
                    </a:lnTo>
                    <a:close/>
                    <a:moveTo>
                      <a:pt x="1674" y="185"/>
                    </a:moveTo>
                    <a:lnTo>
                      <a:pt x="1674" y="185"/>
                    </a:lnTo>
                    <a:lnTo>
                      <a:pt x="1675" y="184"/>
                    </a:lnTo>
                    <a:lnTo>
                      <a:pt x="1675" y="184"/>
                    </a:lnTo>
                    <a:lnTo>
                      <a:pt x="1675" y="183"/>
                    </a:lnTo>
                    <a:lnTo>
                      <a:pt x="1676" y="183"/>
                    </a:lnTo>
                    <a:lnTo>
                      <a:pt x="1676" y="183"/>
                    </a:lnTo>
                    <a:lnTo>
                      <a:pt x="1678" y="183"/>
                    </a:lnTo>
                    <a:lnTo>
                      <a:pt x="1679" y="184"/>
                    </a:lnTo>
                    <a:lnTo>
                      <a:pt x="1679" y="184"/>
                    </a:lnTo>
                    <a:lnTo>
                      <a:pt x="1676" y="185"/>
                    </a:lnTo>
                    <a:lnTo>
                      <a:pt x="1674" y="185"/>
                    </a:lnTo>
                    <a:lnTo>
                      <a:pt x="1674" y="185"/>
                    </a:lnTo>
                    <a:close/>
                    <a:moveTo>
                      <a:pt x="1651" y="184"/>
                    </a:moveTo>
                    <a:lnTo>
                      <a:pt x="1651" y="184"/>
                    </a:lnTo>
                    <a:lnTo>
                      <a:pt x="1650" y="183"/>
                    </a:lnTo>
                    <a:lnTo>
                      <a:pt x="1649" y="183"/>
                    </a:lnTo>
                    <a:lnTo>
                      <a:pt x="1648" y="183"/>
                    </a:lnTo>
                    <a:lnTo>
                      <a:pt x="1646" y="181"/>
                    </a:lnTo>
                    <a:lnTo>
                      <a:pt x="1646" y="181"/>
                    </a:lnTo>
                    <a:lnTo>
                      <a:pt x="1650" y="181"/>
                    </a:lnTo>
                    <a:lnTo>
                      <a:pt x="1653" y="181"/>
                    </a:lnTo>
                    <a:lnTo>
                      <a:pt x="1653" y="181"/>
                    </a:lnTo>
                    <a:lnTo>
                      <a:pt x="1651" y="183"/>
                    </a:lnTo>
                    <a:lnTo>
                      <a:pt x="1651" y="184"/>
                    </a:lnTo>
                    <a:lnTo>
                      <a:pt x="1651" y="184"/>
                    </a:lnTo>
                    <a:close/>
                    <a:moveTo>
                      <a:pt x="1595" y="150"/>
                    </a:moveTo>
                    <a:lnTo>
                      <a:pt x="1595" y="150"/>
                    </a:lnTo>
                    <a:lnTo>
                      <a:pt x="1600" y="150"/>
                    </a:lnTo>
                    <a:lnTo>
                      <a:pt x="1603" y="150"/>
                    </a:lnTo>
                    <a:lnTo>
                      <a:pt x="1603" y="151"/>
                    </a:lnTo>
                    <a:lnTo>
                      <a:pt x="1603" y="151"/>
                    </a:lnTo>
                    <a:lnTo>
                      <a:pt x="1600" y="151"/>
                    </a:lnTo>
                    <a:lnTo>
                      <a:pt x="1598" y="151"/>
                    </a:lnTo>
                    <a:lnTo>
                      <a:pt x="1595" y="151"/>
                    </a:lnTo>
                    <a:lnTo>
                      <a:pt x="1595" y="150"/>
                    </a:lnTo>
                    <a:lnTo>
                      <a:pt x="1595" y="150"/>
                    </a:lnTo>
                    <a:close/>
                    <a:moveTo>
                      <a:pt x="1530" y="103"/>
                    </a:moveTo>
                    <a:lnTo>
                      <a:pt x="1530" y="103"/>
                    </a:lnTo>
                    <a:lnTo>
                      <a:pt x="1529" y="101"/>
                    </a:lnTo>
                    <a:lnTo>
                      <a:pt x="1529" y="100"/>
                    </a:lnTo>
                    <a:lnTo>
                      <a:pt x="1531" y="99"/>
                    </a:lnTo>
                    <a:lnTo>
                      <a:pt x="1533" y="100"/>
                    </a:lnTo>
                    <a:lnTo>
                      <a:pt x="1533" y="100"/>
                    </a:lnTo>
                    <a:lnTo>
                      <a:pt x="1531" y="101"/>
                    </a:lnTo>
                    <a:lnTo>
                      <a:pt x="1530" y="103"/>
                    </a:lnTo>
                    <a:lnTo>
                      <a:pt x="1530" y="103"/>
                    </a:lnTo>
                    <a:close/>
                    <a:moveTo>
                      <a:pt x="1596" y="153"/>
                    </a:moveTo>
                    <a:lnTo>
                      <a:pt x="1596" y="153"/>
                    </a:lnTo>
                    <a:lnTo>
                      <a:pt x="1599" y="153"/>
                    </a:lnTo>
                    <a:lnTo>
                      <a:pt x="1601" y="153"/>
                    </a:lnTo>
                    <a:lnTo>
                      <a:pt x="1601" y="153"/>
                    </a:lnTo>
                    <a:lnTo>
                      <a:pt x="1599" y="155"/>
                    </a:lnTo>
                    <a:lnTo>
                      <a:pt x="1599" y="156"/>
                    </a:lnTo>
                    <a:lnTo>
                      <a:pt x="1598" y="156"/>
                    </a:lnTo>
                    <a:lnTo>
                      <a:pt x="1598" y="156"/>
                    </a:lnTo>
                    <a:lnTo>
                      <a:pt x="1598" y="154"/>
                    </a:lnTo>
                    <a:lnTo>
                      <a:pt x="1596" y="153"/>
                    </a:lnTo>
                    <a:lnTo>
                      <a:pt x="1596" y="153"/>
                    </a:lnTo>
                    <a:close/>
                    <a:moveTo>
                      <a:pt x="1594" y="156"/>
                    </a:moveTo>
                    <a:lnTo>
                      <a:pt x="1594" y="156"/>
                    </a:lnTo>
                    <a:lnTo>
                      <a:pt x="1593" y="155"/>
                    </a:lnTo>
                    <a:lnTo>
                      <a:pt x="1594" y="154"/>
                    </a:lnTo>
                    <a:lnTo>
                      <a:pt x="1595" y="153"/>
                    </a:lnTo>
                    <a:lnTo>
                      <a:pt x="1596" y="153"/>
                    </a:lnTo>
                    <a:lnTo>
                      <a:pt x="1596" y="153"/>
                    </a:lnTo>
                    <a:lnTo>
                      <a:pt x="1596" y="155"/>
                    </a:lnTo>
                    <a:lnTo>
                      <a:pt x="1594" y="156"/>
                    </a:lnTo>
                    <a:lnTo>
                      <a:pt x="1594" y="156"/>
                    </a:lnTo>
                    <a:close/>
                    <a:moveTo>
                      <a:pt x="1619" y="178"/>
                    </a:moveTo>
                    <a:lnTo>
                      <a:pt x="1619" y="178"/>
                    </a:lnTo>
                    <a:lnTo>
                      <a:pt x="1618" y="178"/>
                    </a:lnTo>
                    <a:lnTo>
                      <a:pt x="1616" y="178"/>
                    </a:lnTo>
                    <a:lnTo>
                      <a:pt x="1615" y="178"/>
                    </a:lnTo>
                    <a:lnTo>
                      <a:pt x="1614" y="176"/>
                    </a:lnTo>
                    <a:lnTo>
                      <a:pt x="1614" y="176"/>
                    </a:lnTo>
                    <a:lnTo>
                      <a:pt x="1619" y="175"/>
                    </a:lnTo>
                    <a:lnTo>
                      <a:pt x="1624" y="176"/>
                    </a:lnTo>
                    <a:lnTo>
                      <a:pt x="1619" y="178"/>
                    </a:lnTo>
                    <a:close/>
                    <a:moveTo>
                      <a:pt x="1594" y="159"/>
                    </a:moveTo>
                    <a:lnTo>
                      <a:pt x="1596" y="158"/>
                    </a:lnTo>
                    <a:lnTo>
                      <a:pt x="1599" y="159"/>
                    </a:lnTo>
                    <a:lnTo>
                      <a:pt x="1599" y="159"/>
                    </a:lnTo>
                    <a:lnTo>
                      <a:pt x="1598" y="160"/>
                    </a:lnTo>
                    <a:lnTo>
                      <a:pt x="1596" y="160"/>
                    </a:lnTo>
                    <a:lnTo>
                      <a:pt x="1594" y="159"/>
                    </a:lnTo>
                    <a:lnTo>
                      <a:pt x="1594" y="159"/>
                    </a:lnTo>
                    <a:close/>
                    <a:moveTo>
                      <a:pt x="1583" y="150"/>
                    </a:moveTo>
                    <a:lnTo>
                      <a:pt x="1583" y="150"/>
                    </a:lnTo>
                    <a:lnTo>
                      <a:pt x="1580" y="150"/>
                    </a:lnTo>
                    <a:lnTo>
                      <a:pt x="1579" y="150"/>
                    </a:lnTo>
                    <a:lnTo>
                      <a:pt x="1578" y="149"/>
                    </a:lnTo>
                    <a:lnTo>
                      <a:pt x="1576" y="148"/>
                    </a:lnTo>
                    <a:lnTo>
                      <a:pt x="1576" y="148"/>
                    </a:lnTo>
                    <a:lnTo>
                      <a:pt x="1580" y="148"/>
                    </a:lnTo>
                    <a:lnTo>
                      <a:pt x="1581" y="149"/>
                    </a:lnTo>
                    <a:lnTo>
                      <a:pt x="1583" y="150"/>
                    </a:lnTo>
                    <a:lnTo>
                      <a:pt x="1583" y="150"/>
                    </a:lnTo>
                    <a:close/>
                    <a:moveTo>
                      <a:pt x="1574" y="148"/>
                    </a:moveTo>
                    <a:lnTo>
                      <a:pt x="1571" y="145"/>
                    </a:lnTo>
                    <a:lnTo>
                      <a:pt x="1571" y="145"/>
                    </a:lnTo>
                    <a:lnTo>
                      <a:pt x="1575" y="144"/>
                    </a:lnTo>
                    <a:lnTo>
                      <a:pt x="1576" y="145"/>
                    </a:lnTo>
                    <a:lnTo>
                      <a:pt x="1578" y="146"/>
                    </a:lnTo>
                    <a:lnTo>
                      <a:pt x="1578" y="146"/>
                    </a:lnTo>
                    <a:lnTo>
                      <a:pt x="1576" y="145"/>
                    </a:lnTo>
                    <a:lnTo>
                      <a:pt x="1575" y="146"/>
                    </a:lnTo>
                    <a:lnTo>
                      <a:pt x="1574" y="148"/>
                    </a:lnTo>
                    <a:lnTo>
                      <a:pt x="1574" y="148"/>
                    </a:lnTo>
                    <a:close/>
                    <a:moveTo>
                      <a:pt x="1508" y="103"/>
                    </a:moveTo>
                    <a:lnTo>
                      <a:pt x="1508" y="103"/>
                    </a:lnTo>
                    <a:lnTo>
                      <a:pt x="1510" y="103"/>
                    </a:lnTo>
                    <a:lnTo>
                      <a:pt x="1511" y="104"/>
                    </a:lnTo>
                    <a:lnTo>
                      <a:pt x="1511" y="104"/>
                    </a:lnTo>
                    <a:lnTo>
                      <a:pt x="1498" y="104"/>
                    </a:lnTo>
                    <a:lnTo>
                      <a:pt x="1483" y="103"/>
                    </a:lnTo>
                    <a:lnTo>
                      <a:pt x="1483" y="103"/>
                    </a:lnTo>
                    <a:lnTo>
                      <a:pt x="1485" y="101"/>
                    </a:lnTo>
                    <a:lnTo>
                      <a:pt x="1488" y="101"/>
                    </a:lnTo>
                    <a:lnTo>
                      <a:pt x="1489" y="103"/>
                    </a:lnTo>
                    <a:lnTo>
                      <a:pt x="1491" y="101"/>
                    </a:lnTo>
                    <a:lnTo>
                      <a:pt x="1491" y="101"/>
                    </a:lnTo>
                    <a:lnTo>
                      <a:pt x="1489" y="100"/>
                    </a:lnTo>
                    <a:lnTo>
                      <a:pt x="1489" y="100"/>
                    </a:lnTo>
                    <a:lnTo>
                      <a:pt x="1489" y="99"/>
                    </a:lnTo>
                    <a:lnTo>
                      <a:pt x="1489" y="99"/>
                    </a:lnTo>
                    <a:lnTo>
                      <a:pt x="1491" y="100"/>
                    </a:lnTo>
                    <a:lnTo>
                      <a:pt x="1491" y="100"/>
                    </a:lnTo>
                    <a:lnTo>
                      <a:pt x="1493" y="101"/>
                    </a:lnTo>
                    <a:lnTo>
                      <a:pt x="1494" y="103"/>
                    </a:lnTo>
                    <a:lnTo>
                      <a:pt x="1494" y="103"/>
                    </a:lnTo>
                    <a:lnTo>
                      <a:pt x="1496" y="101"/>
                    </a:lnTo>
                    <a:lnTo>
                      <a:pt x="1499" y="101"/>
                    </a:lnTo>
                    <a:lnTo>
                      <a:pt x="1500" y="103"/>
                    </a:lnTo>
                    <a:lnTo>
                      <a:pt x="1503" y="101"/>
                    </a:lnTo>
                    <a:lnTo>
                      <a:pt x="1503" y="101"/>
                    </a:lnTo>
                    <a:lnTo>
                      <a:pt x="1500" y="101"/>
                    </a:lnTo>
                    <a:lnTo>
                      <a:pt x="1498" y="99"/>
                    </a:lnTo>
                    <a:lnTo>
                      <a:pt x="1498" y="99"/>
                    </a:lnTo>
                    <a:lnTo>
                      <a:pt x="1500" y="99"/>
                    </a:lnTo>
                    <a:lnTo>
                      <a:pt x="1501" y="98"/>
                    </a:lnTo>
                    <a:lnTo>
                      <a:pt x="1501" y="98"/>
                    </a:lnTo>
                    <a:lnTo>
                      <a:pt x="1503" y="99"/>
                    </a:lnTo>
                    <a:lnTo>
                      <a:pt x="1503" y="100"/>
                    </a:lnTo>
                    <a:lnTo>
                      <a:pt x="1503" y="100"/>
                    </a:lnTo>
                    <a:lnTo>
                      <a:pt x="1505" y="100"/>
                    </a:lnTo>
                    <a:lnTo>
                      <a:pt x="1505" y="100"/>
                    </a:lnTo>
                    <a:lnTo>
                      <a:pt x="1505" y="100"/>
                    </a:lnTo>
                    <a:lnTo>
                      <a:pt x="1505" y="99"/>
                    </a:lnTo>
                    <a:lnTo>
                      <a:pt x="1504" y="99"/>
                    </a:lnTo>
                    <a:lnTo>
                      <a:pt x="1505" y="98"/>
                    </a:lnTo>
                    <a:lnTo>
                      <a:pt x="1505" y="98"/>
                    </a:lnTo>
                    <a:lnTo>
                      <a:pt x="1508" y="98"/>
                    </a:lnTo>
                    <a:lnTo>
                      <a:pt x="1510" y="99"/>
                    </a:lnTo>
                    <a:lnTo>
                      <a:pt x="1510" y="99"/>
                    </a:lnTo>
                    <a:lnTo>
                      <a:pt x="1508" y="100"/>
                    </a:lnTo>
                    <a:lnTo>
                      <a:pt x="1508" y="101"/>
                    </a:lnTo>
                    <a:lnTo>
                      <a:pt x="1508" y="103"/>
                    </a:lnTo>
                    <a:lnTo>
                      <a:pt x="1508" y="103"/>
                    </a:lnTo>
                    <a:close/>
                    <a:moveTo>
                      <a:pt x="1581" y="156"/>
                    </a:moveTo>
                    <a:lnTo>
                      <a:pt x="1581" y="156"/>
                    </a:lnTo>
                    <a:lnTo>
                      <a:pt x="1580" y="155"/>
                    </a:lnTo>
                    <a:lnTo>
                      <a:pt x="1578" y="154"/>
                    </a:lnTo>
                    <a:lnTo>
                      <a:pt x="1575" y="154"/>
                    </a:lnTo>
                    <a:lnTo>
                      <a:pt x="1573" y="154"/>
                    </a:lnTo>
                    <a:lnTo>
                      <a:pt x="1573" y="154"/>
                    </a:lnTo>
                    <a:lnTo>
                      <a:pt x="1574" y="153"/>
                    </a:lnTo>
                    <a:lnTo>
                      <a:pt x="1574" y="151"/>
                    </a:lnTo>
                    <a:lnTo>
                      <a:pt x="1574" y="150"/>
                    </a:lnTo>
                    <a:lnTo>
                      <a:pt x="1576" y="150"/>
                    </a:lnTo>
                    <a:lnTo>
                      <a:pt x="1576" y="150"/>
                    </a:lnTo>
                    <a:lnTo>
                      <a:pt x="1578" y="151"/>
                    </a:lnTo>
                    <a:lnTo>
                      <a:pt x="1578" y="151"/>
                    </a:lnTo>
                    <a:lnTo>
                      <a:pt x="1578" y="154"/>
                    </a:lnTo>
                    <a:lnTo>
                      <a:pt x="1578" y="154"/>
                    </a:lnTo>
                    <a:lnTo>
                      <a:pt x="1580" y="154"/>
                    </a:lnTo>
                    <a:lnTo>
                      <a:pt x="1584" y="153"/>
                    </a:lnTo>
                    <a:lnTo>
                      <a:pt x="1584" y="153"/>
                    </a:lnTo>
                    <a:lnTo>
                      <a:pt x="1585" y="154"/>
                    </a:lnTo>
                    <a:lnTo>
                      <a:pt x="1585" y="154"/>
                    </a:lnTo>
                    <a:lnTo>
                      <a:pt x="1581" y="156"/>
                    </a:lnTo>
                    <a:lnTo>
                      <a:pt x="1581" y="156"/>
                    </a:lnTo>
                    <a:close/>
                    <a:moveTo>
                      <a:pt x="1604" y="175"/>
                    </a:moveTo>
                    <a:lnTo>
                      <a:pt x="1604" y="175"/>
                    </a:lnTo>
                    <a:lnTo>
                      <a:pt x="1608" y="174"/>
                    </a:lnTo>
                    <a:lnTo>
                      <a:pt x="1609" y="174"/>
                    </a:lnTo>
                    <a:lnTo>
                      <a:pt x="1611" y="174"/>
                    </a:lnTo>
                    <a:lnTo>
                      <a:pt x="1611" y="174"/>
                    </a:lnTo>
                    <a:lnTo>
                      <a:pt x="1608" y="175"/>
                    </a:lnTo>
                    <a:lnTo>
                      <a:pt x="1605" y="176"/>
                    </a:lnTo>
                    <a:lnTo>
                      <a:pt x="1604" y="175"/>
                    </a:lnTo>
                    <a:lnTo>
                      <a:pt x="1604" y="175"/>
                    </a:lnTo>
                    <a:close/>
                    <a:moveTo>
                      <a:pt x="1558" y="138"/>
                    </a:moveTo>
                    <a:lnTo>
                      <a:pt x="1560" y="136"/>
                    </a:lnTo>
                    <a:lnTo>
                      <a:pt x="1563" y="138"/>
                    </a:lnTo>
                    <a:lnTo>
                      <a:pt x="1563" y="138"/>
                    </a:lnTo>
                    <a:lnTo>
                      <a:pt x="1560" y="139"/>
                    </a:lnTo>
                    <a:lnTo>
                      <a:pt x="1558" y="138"/>
                    </a:lnTo>
                    <a:lnTo>
                      <a:pt x="1558" y="138"/>
                    </a:lnTo>
                    <a:close/>
                    <a:moveTo>
                      <a:pt x="1536" y="148"/>
                    </a:moveTo>
                    <a:lnTo>
                      <a:pt x="1536" y="148"/>
                    </a:lnTo>
                    <a:lnTo>
                      <a:pt x="1534" y="148"/>
                    </a:lnTo>
                    <a:lnTo>
                      <a:pt x="1533" y="146"/>
                    </a:lnTo>
                    <a:lnTo>
                      <a:pt x="1533" y="146"/>
                    </a:lnTo>
                    <a:lnTo>
                      <a:pt x="1536" y="146"/>
                    </a:lnTo>
                    <a:lnTo>
                      <a:pt x="1539" y="148"/>
                    </a:lnTo>
                    <a:lnTo>
                      <a:pt x="1543" y="151"/>
                    </a:lnTo>
                    <a:lnTo>
                      <a:pt x="1546" y="149"/>
                    </a:lnTo>
                    <a:lnTo>
                      <a:pt x="1546" y="149"/>
                    </a:lnTo>
                    <a:lnTo>
                      <a:pt x="1550" y="150"/>
                    </a:lnTo>
                    <a:lnTo>
                      <a:pt x="1554" y="151"/>
                    </a:lnTo>
                    <a:lnTo>
                      <a:pt x="1561" y="151"/>
                    </a:lnTo>
                    <a:lnTo>
                      <a:pt x="1561" y="151"/>
                    </a:lnTo>
                    <a:lnTo>
                      <a:pt x="1564" y="149"/>
                    </a:lnTo>
                    <a:lnTo>
                      <a:pt x="1566" y="146"/>
                    </a:lnTo>
                    <a:lnTo>
                      <a:pt x="1566" y="146"/>
                    </a:lnTo>
                    <a:lnTo>
                      <a:pt x="1566" y="148"/>
                    </a:lnTo>
                    <a:lnTo>
                      <a:pt x="1568" y="148"/>
                    </a:lnTo>
                    <a:lnTo>
                      <a:pt x="1569" y="148"/>
                    </a:lnTo>
                    <a:lnTo>
                      <a:pt x="1571" y="148"/>
                    </a:lnTo>
                    <a:lnTo>
                      <a:pt x="1571" y="148"/>
                    </a:lnTo>
                    <a:lnTo>
                      <a:pt x="1565" y="150"/>
                    </a:lnTo>
                    <a:lnTo>
                      <a:pt x="1560" y="154"/>
                    </a:lnTo>
                    <a:lnTo>
                      <a:pt x="1560" y="154"/>
                    </a:lnTo>
                    <a:lnTo>
                      <a:pt x="1556" y="153"/>
                    </a:lnTo>
                    <a:lnTo>
                      <a:pt x="1553" y="153"/>
                    </a:lnTo>
                    <a:lnTo>
                      <a:pt x="1543" y="154"/>
                    </a:lnTo>
                    <a:lnTo>
                      <a:pt x="1543" y="154"/>
                    </a:lnTo>
                    <a:lnTo>
                      <a:pt x="1545" y="153"/>
                    </a:lnTo>
                    <a:lnTo>
                      <a:pt x="1546" y="153"/>
                    </a:lnTo>
                    <a:lnTo>
                      <a:pt x="1545" y="151"/>
                    </a:lnTo>
                    <a:lnTo>
                      <a:pt x="1545" y="151"/>
                    </a:lnTo>
                    <a:lnTo>
                      <a:pt x="1541" y="153"/>
                    </a:lnTo>
                    <a:lnTo>
                      <a:pt x="1538" y="153"/>
                    </a:lnTo>
                    <a:lnTo>
                      <a:pt x="1538" y="153"/>
                    </a:lnTo>
                    <a:lnTo>
                      <a:pt x="1540" y="154"/>
                    </a:lnTo>
                    <a:lnTo>
                      <a:pt x="1540" y="154"/>
                    </a:lnTo>
                    <a:lnTo>
                      <a:pt x="1540" y="154"/>
                    </a:lnTo>
                    <a:lnTo>
                      <a:pt x="1540" y="154"/>
                    </a:lnTo>
                    <a:lnTo>
                      <a:pt x="1538" y="154"/>
                    </a:lnTo>
                    <a:lnTo>
                      <a:pt x="1535" y="154"/>
                    </a:lnTo>
                    <a:lnTo>
                      <a:pt x="1533" y="154"/>
                    </a:lnTo>
                    <a:lnTo>
                      <a:pt x="1531" y="153"/>
                    </a:lnTo>
                    <a:lnTo>
                      <a:pt x="1531" y="153"/>
                    </a:lnTo>
                    <a:lnTo>
                      <a:pt x="1534" y="153"/>
                    </a:lnTo>
                    <a:lnTo>
                      <a:pt x="1536" y="153"/>
                    </a:lnTo>
                    <a:lnTo>
                      <a:pt x="1538" y="150"/>
                    </a:lnTo>
                    <a:lnTo>
                      <a:pt x="1538" y="149"/>
                    </a:lnTo>
                    <a:lnTo>
                      <a:pt x="1538" y="149"/>
                    </a:lnTo>
                    <a:lnTo>
                      <a:pt x="1535" y="150"/>
                    </a:lnTo>
                    <a:lnTo>
                      <a:pt x="1533" y="150"/>
                    </a:lnTo>
                    <a:lnTo>
                      <a:pt x="1529" y="150"/>
                    </a:lnTo>
                    <a:lnTo>
                      <a:pt x="1528" y="149"/>
                    </a:lnTo>
                    <a:lnTo>
                      <a:pt x="1528" y="149"/>
                    </a:lnTo>
                    <a:lnTo>
                      <a:pt x="1533" y="149"/>
                    </a:lnTo>
                    <a:lnTo>
                      <a:pt x="1535" y="149"/>
                    </a:lnTo>
                    <a:lnTo>
                      <a:pt x="1536" y="148"/>
                    </a:lnTo>
                    <a:lnTo>
                      <a:pt x="1536" y="148"/>
                    </a:lnTo>
                    <a:lnTo>
                      <a:pt x="1536" y="148"/>
                    </a:lnTo>
                    <a:close/>
                    <a:moveTo>
                      <a:pt x="1533" y="151"/>
                    </a:moveTo>
                    <a:lnTo>
                      <a:pt x="1533" y="151"/>
                    </a:lnTo>
                    <a:lnTo>
                      <a:pt x="1531" y="153"/>
                    </a:lnTo>
                    <a:lnTo>
                      <a:pt x="1528" y="153"/>
                    </a:lnTo>
                    <a:lnTo>
                      <a:pt x="1528" y="153"/>
                    </a:lnTo>
                    <a:lnTo>
                      <a:pt x="1528" y="153"/>
                    </a:lnTo>
                    <a:lnTo>
                      <a:pt x="1526" y="153"/>
                    </a:lnTo>
                    <a:lnTo>
                      <a:pt x="1525" y="151"/>
                    </a:lnTo>
                    <a:lnTo>
                      <a:pt x="1524" y="151"/>
                    </a:lnTo>
                    <a:lnTo>
                      <a:pt x="1524" y="151"/>
                    </a:lnTo>
                    <a:lnTo>
                      <a:pt x="1529" y="150"/>
                    </a:lnTo>
                    <a:lnTo>
                      <a:pt x="1533" y="151"/>
                    </a:lnTo>
                    <a:lnTo>
                      <a:pt x="1533" y="151"/>
                    </a:lnTo>
                    <a:close/>
                    <a:moveTo>
                      <a:pt x="1604" y="175"/>
                    </a:moveTo>
                    <a:lnTo>
                      <a:pt x="1604" y="175"/>
                    </a:lnTo>
                    <a:lnTo>
                      <a:pt x="1599" y="175"/>
                    </a:lnTo>
                    <a:lnTo>
                      <a:pt x="1594" y="174"/>
                    </a:lnTo>
                    <a:lnTo>
                      <a:pt x="1594" y="174"/>
                    </a:lnTo>
                    <a:lnTo>
                      <a:pt x="1600" y="173"/>
                    </a:lnTo>
                    <a:lnTo>
                      <a:pt x="1603" y="174"/>
                    </a:lnTo>
                    <a:lnTo>
                      <a:pt x="1604" y="175"/>
                    </a:lnTo>
                    <a:lnTo>
                      <a:pt x="1604" y="175"/>
                    </a:lnTo>
                    <a:close/>
                    <a:moveTo>
                      <a:pt x="1579" y="158"/>
                    </a:moveTo>
                    <a:lnTo>
                      <a:pt x="1579" y="158"/>
                    </a:lnTo>
                    <a:lnTo>
                      <a:pt x="1580" y="158"/>
                    </a:lnTo>
                    <a:lnTo>
                      <a:pt x="1581" y="158"/>
                    </a:lnTo>
                    <a:lnTo>
                      <a:pt x="1583" y="159"/>
                    </a:lnTo>
                    <a:lnTo>
                      <a:pt x="1583" y="159"/>
                    </a:lnTo>
                    <a:lnTo>
                      <a:pt x="1581" y="160"/>
                    </a:lnTo>
                    <a:lnTo>
                      <a:pt x="1579" y="160"/>
                    </a:lnTo>
                    <a:lnTo>
                      <a:pt x="1579" y="159"/>
                    </a:lnTo>
                    <a:lnTo>
                      <a:pt x="1579" y="158"/>
                    </a:lnTo>
                    <a:lnTo>
                      <a:pt x="1579" y="158"/>
                    </a:lnTo>
                    <a:close/>
                    <a:moveTo>
                      <a:pt x="1565" y="156"/>
                    </a:moveTo>
                    <a:lnTo>
                      <a:pt x="1565" y="156"/>
                    </a:lnTo>
                    <a:lnTo>
                      <a:pt x="1570" y="155"/>
                    </a:lnTo>
                    <a:lnTo>
                      <a:pt x="1571" y="155"/>
                    </a:lnTo>
                    <a:lnTo>
                      <a:pt x="1571" y="156"/>
                    </a:lnTo>
                    <a:lnTo>
                      <a:pt x="1571" y="156"/>
                    </a:lnTo>
                    <a:lnTo>
                      <a:pt x="1569" y="156"/>
                    </a:lnTo>
                    <a:lnTo>
                      <a:pt x="1565" y="156"/>
                    </a:lnTo>
                    <a:lnTo>
                      <a:pt x="1565" y="156"/>
                    </a:lnTo>
                    <a:close/>
                    <a:moveTo>
                      <a:pt x="1588" y="174"/>
                    </a:moveTo>
                    <a:lnTo>
                      <a:pt x="1588" y="174"/>
                    </a:lnTo>
                    <a:lnTo>
                      <a:pt x="1589" y="173"/>
                    </a:lnTo>
                    <a:lnTo>
                      <a:pt x="1590" y="173"/>
                    </a:lnTo>
                    <a:lnTo>
                      <a:pt x="1591" y="173"/>
                    </a:lnTo>
                    <a:lnTo>
                      <a:pt x="1594" y="173"/>
                    </a:lnTo>
                    <a:lnTo>
                      <a:pt x="1594" y="173"/>
                    </a:lnTo>
                    <a:lnTo>
                      <a:pt x="1590" y="174"/>
                    </a:lnTo>
                    <a:lnTo>
                      <a:pt x="1588" y="174"/>
                    </a:lnTo>
                    <a:lnTo>
                      <a:pt x="1588" y="174"/>
                    </a:lnTo>
                    <a:close/>
                    <a:moveTo>
                      <a:pt x="1475" y="100"/>
                    </a:moveTo>
                    <a:lnTo>
                      <a:pt x="1475" y="100"/>
                    </a:lnTo>
                    <a:lnTo>
                      <a:pt x="1476" y="100"/>
                    </a:lnTo>
                    <a:lnTo>
                      <a:pt x="1478" y="100"/>
                    </a:lnTo>
                    <a:lnTo>
                      <a:pt x="1479" y="99"/>
                    </a:lnTo>
                    <a:lnTo>
                      <a:pt x="1479" y="98"/>
                    </a:lnTo>
                    <a:lnTo>
                      <a:pt x="1479" y="98"/>
                    </a:lnTo>
                    <a:lnTo>
                      <a:pt x="1480" y="99"/>
                    </a:lnTo>
                    <a:lnTo>
                      <a:pt x="1479" y="100"/>
                    </a:lnTo>
                    <a:lnTo>
                      <a:pt x="1478" y="101"/>
                    </a:lnTo>
                    <a:lnTo>
                      <a:pt x="1475" y="100"/>
                    </a:lnTo>
                    <a:lnTo>
                      <a:pt x="1475" y="100"/>
                    </a:lnTo>
                    <a:close/>
                    <a:moveTo>
                      <a:pt x="1468" y="101"/>
                    </a:moveTo>
                    <a:lnTo>
                      <a:pt x="1468" y="101"/>
                    </a:lnTo>
                    <a:lnTo>
                      <a:pt x="1468" y="100"/>
                    </a:lnTo>
                    <a:lnTo>
                      <a:pt x="1470" y="99"/>
                    </a:lnTo>
                    <a:lnTo>
                      <a:pt x="1474" y="98"/>
                    </a:lnTo>
                    <a:lnTo>
                      <a:pt x="1475" y="99"/>
                    </a:lnTo>
                    <a:lnTo>
                      <a:pt x="1475" y="99"/>
                    </a:lnTo>
                    <a:lnTo>
                      <a:pt x="1471" y="101"/>
                    </a:lnTo>
                    <a:lnTo>
                      <a:pt x="1469" y="101"/>
                    </a:lnTo>
                    <a:lnTo>
                      <a:pt x="1468" y="101"/>
                    </a:lnTo>
                    <a:lnTo>
                      <a:pt x="1468" y="101"/>
                    </a:lnTo>
                    <a:close/>
                    <a:moveTo>
                      <a:pt x="1548" y="154"/>
                    </a:moveTo>
                    <a:lnTo>
                      <a:pt x="1548" y="154"/>
                    </a:lnTo>
                    <a:lnTo>
                      <a:pt x="1551" y="154"/>
                    </a:lnTo>
                    <a:lnTo>
                      <a:pt x="1553" y="154"/>
                    </a:lnTo>
                    <a:lnTo>
                      <a:pt x="1554" y="155"/>
                    </a:lnTo>
                    <a:lnTo>
                      <a:pt x="1554" y="155"/>
                    </a:lnTo>
                    <a:lnTo>
                      <a:pt x="1550" y="155"/>
                    </a:lnTo>
                    <a:lnTo>
                      <a:pt x="1548" y="154"/>
                    </a:lnTo>
                    <a:lnTo>
                      <a:pt x="1548" y="154"/>
                    </a:lnTo>
                    <a:close/>
                    <a:moveTo>
                      <a:pt x="1559" y="168"/>
                    </a:moveTo>
                    <a:lnTo>
                      <a:pt x="1559" y="168"/>
                    </a:lnTo>
                    <a:lnTo>
                      <a:pt x="1561" y="168"/>
                    </a:lnTo>
                    <a:lnTo>
                      <a:pt x="1564" y="168"/>
                    </a:lnTo>
                    <a:lnTo>
                      <a:pt x="1564" y="168"/>
                    </a:lnTo>
                    <a:lnTo>
                      <a:pt x="1561" y="169"/>
                    </a:lnTo>
                    <a:lnTo>
                      <a:pt x="1559" y="168"/>
                    </a:lnTo>
                    <a:lnTo>
                      <a:pt x="1559" y="168"/>
                    </a:lnTo>
                    <a:close/>
                    <a:moveTo>
                      <a:pt x="1520" y="149"/>
                    </a:moveTo>
                    <a:lnTo>
                      <a:pt x="1520" y="149"/>
                    </a:lnTo>
                    <a:lnTo>
                      <a:pt x="1515" y="149"/>
                    </a:lnTo>
                    <a:lnTo>
                      <a:pt x="1515" y="149"/>
                    </a:lnTo>
                    <a:lnTo>
                      <a:pt x="1518" y="146"/>
                    </a:lnTo>
                    <a:lnTo>
                      <a:pt x="1519" y="146"/>
                    </a:lnTo>
                    <a:lnTo>
                      <a:pt x="1520" y="146"/>
                    </a:lnTo>
                    <a:lnTo>
                      <a:pt x="1520" y="146"/>
                    </a:lnTo>
                    <a:lnTo>
                      <a:pt x="1520" y="146"/>
                    </a:lnTo>
                    <a:lnTo>
                      <a:pt x="1520" y="148"/>
                    </a:lnTo>
                    <a:lnTo>
                      <a:pt x="1520" y="148"/>
                    </a:lnTo>
                    <a:lnTo>
                      <a:pt x="1520" y="149"/>
                    </a:lnTo>
                    <a:lnTo>
                      <a:pt x="1520" y="149"/>
                    </a:lnTo>
                    <a:close/>
                    <a:moveTo>
                      <a:pt x="1506" y="144"/>
                    </a:moveTo>
                    <a:lnTo>
                      <a:pt x="1506" y="144"/>
                    </a:lnTo>
                    <a:lnTo>
                      <a:pt x="1503" y="143"/>
                    </a:lnTo>
                    <a:lnTo>
                      <a:pt x="1504" y="143"/>
                    </a:lnTo>
                    <a:lnTo>
                      <a:pt x="1504" y="143"/>
                    </a:lnTo>
                    <a:lnTo>
                      <a:pt x="1504" y="141"/>
                    </a:lnTo>
                    <a:lnTo>
                      <a:pt x="1504" y="141"/>
                    </a:lnTo>
                    <a:lnTo>
                      <a:pt x="1504" y="141"/>
                    </a:lnTo>
                    <a:lnTo>
                      <a:pt x="1506" y="141"/>
                    </a:lnTo>
                    <a:lnTo>
                      <a:pt x="1506" y="141"/>
                    </a:lnTo>
                    <a:lnTo>
                      <a:pt x="1506" y="140"/>
                    </a:lnTo>
                    <a:lnTo>
                      <a:pt x="1508" y="139"/>
                    </a:lnTo>
                    <a:lnTo>
                      <a:pt x="1508" y="139"/>
                    </a:lnTo>
                    <a:lnTo>
                      <a:pt x="1509" y="139"/>
                    </a:lnTo>
                    <a:lnTo>
                      <a:pt x="1511" y="140"/>
                    </a:lnTo>
                    <a:lnTo>
                      <a:pt x="1511" y="140"/>
                    </a:lnTo>
                    <a:lnTo>
                      <a:pt x="1509" y="143"/>
                    </a:lnTo>
                    <a:lnTo>
                      <a:pt x="1506" y="144"/>
                    </a:lnTo>
                    <a:lnTo>
                      <a:pt x="1506" y="144"/>
                    </a:lnTo>
                    <a:close/>
                    <a:moveTo>
                      <a:pt x="1514" y="153"/>
                    </a:moveTo>
                    <a:lnTo>
                      <a:pt x="1514" y="153"/>
                    </a:lnTo>
                    <a:lnTo>
                      <a:pt x="1513" y="151"/>
                    </a:lnTo>
                    <a:lnTo>
                      <a:pt x="1511" y="150"/>
                    </a:lnTo>
                    <a:lnTo>
                      <a:pt x="1511" y="150"/>
                    </a:lnTo>
                    <a:lnTo>
                      <a:pt x="1516" y="150"/>
                    </a:lnTo>
                    <a:lnTo>
                      <a:pt x="1519" y="150"/>
                    </a:lnTo>
                    <a:lnTo>
                      <a:pt x="1521" y="151"/>
                    </a:lnTo>
                    <a:lnTo>
                      <a:pt x="1521" y="151"/>
                    </a:lnTo>
                    <a:lnTo>
                      <a:pt x="1516" y="151"/>
                    </a:lnTo>
                    <a:lnTo>
                      <a:pt x="1515" y="151"/>
                    </a:lnTo>
                    <a:lnTo>
                      <a:pt x="1514" y="153"/>
                    </a:lnTo>
                    <a:lnTo>
                      <a:pt x="1514" y="153"/>
                    </a:lnTo>
                    <a:close/>
                    <a:moveTo>
                      <a:pt x="1310" y="26"/>
                    </a:moveTo>
                    <a:lnTo>
                      <a:pt x="1310" y="26"/>
                    </a:lnTo>
                    <a:lnTo>
                      <a:pt x="1309" y="26"/>
                    </a:lnTo>
                    <a:lnTo>
                      <a:pt x="1309" y="25"/>
                    </a:lnTo>
                    <a:lnTo>
                      <a:pt x="1311" y="24"/>
                    </a:lnTo>
                    <a:lnTo>
                      <a:pt x="1311" y="24"/>
                    </a:lnTo>
                    <a:lnTo>
                      <a:pt x="1314" y="24"/>
                    </a:lnTo>
                    <a:lnTo>
                      <a:pt x="1314" y="24"/>
                    </a:lnTo>
                    <a:lnTo>
                      <a:pt x="1313" y="26"/>
                    </a:lnTo>
                    <a:lnTo>
                      <a:pt x="1310" y="26"/>
                    </a:lnTo>
                    <a:lnTo>
                      <a:pt x="1310" y="26"/>
                    </a:lnTo>
                    <a:close/>
                    <a:moveTo>
                      <a:pt x="1436" y="103"/>
                    </a:moveTo>
                    <a:lnTo>
                      <a:pt x="1436" y="103"/>
                    </a:lnTo>
                    <a:lnTo>
                      <a:pt x="1433" y="103"/>
                    </a:lnTo>
                    <a:lnTo>
                      <a:pt x="1429" y="101"/>
                    </a:lnTo>
                    <a:lnTo>
                      <a:pt x="1429" y="101"/>
                    </a:lnTo>
                    <a:lnTo>
                      <a:pt x="1431" y="99"/>
                    </a:lnTo>
                    <a:lnTo>
                      <a:pt x="1433" y="98"/>
                    </a:lnTo>
                    <a:lnTo>
                      <a:pt x="1435" y="99"/>
                    </a:lnTo>
                    <a:lnTo>
                      <a:pt x="1435" y="99"/>
                    </a:lnTo>
                    <a:lnTo>
                      <a:pt x="1434" y="100"/>
                    </a:lnTo>
                    <a:lnTo>
                      <a:pt x="1434" y="101"/>
                    </a:lnTo>
                    <a:lnTo>
                      <a:pt x="1436" y="103"/>
                    </a:lnTo>
                    <a:lnTo>
                      <a:pt x="1436" y="103"/>
                    </a:lnTo>
                    <a:close/>
                    <a:moveTo>
                      <a:pt x="1490" y="143"/>
                    </a:moveTo>
                    <a:lnTo>
                      <a:pt x="1490" y="143"/>
                    </a:lnTo>
                    <a:lnTo>
                      <a:pt x="1493" y="144"/>
                    </a:lnTo>
                    <a:lnTo>
                      <a:pt x="1493" y="145"/>
                    </a:lnTo>
                    <a:lnTo>
                      <a:pt x="1493" y="145"/>
                    </a:lnTo>
                    <a:lnTo>
                      <a:pt x="1498" y="144"/>
                    </a:lnTo>
                    <a:lnTo>
                      <a:pt x="1501" y="145"/>
                    </a:lnTo>
                    <a:lnTo>
                      <a:pt x="1506" y="145"/>
                    </a:lnTo>
                    <a:lnTo>
                      <a:pt x="1509" y="148"/>
                    </a:lnTo>
                    <a:lnTo>
                      <a:pt x="1509" y="148"/>
                    </a:lnTo>
                    <a:lnTo>
                      <a:pt x="1504" y="146"/>
                    </a:lnTo>
                    <a:lnTo>
                      <a:pt x="1500" y="146"/>
                    </a:lnTo>
                    <a:lnTo>
                      <a:pt x="1493" y="148"/>
                    </a:lnTo>
                    <a:lnTo>
                      <a:pt x="1493" y="148"/>
                    </a:lnTo>
                    <a:lnTo>
                      <a:pt x="1493" y="146"/>
                    </a:lnTo>
                    <a:lnTo>
                      <a:pt x="1491" y="145"/>
                    </a:lnTo>
                    <a:lnTo>
                      <a:pt x="1491" y="145"/>
                    </a:lnTo>
                    <a:lnTo>
                      <a:pt x="1490" y="146"/>
                    </a:lnTo>
                    <a:lnTo>
                      <a:pt x="1488" y="146"/>
                    </a:lnTo>
                    <a:lnTo>
                      <a:pt x="1488" y="146"/>
                    </a:lnTo>
                    <a:lnTo>
                      <a:pt x="1486" y="145"/>
                    </a:lnTo>
                    <a:lnTo>
                      <a:pt x="1486" y="145"/>
                    </a:lnTo>
                    <a:lnTo>
                      <a:pt x="1486" y="145"/>
                    </a:lnTo>
                    <a:lnTo>
                      <a:pt x="1485" y="146"/>
                    </a:lnTo>
                    <a:lnTo>
                      <a:pt x="1483" y="145"/>
                    </a:lnTo>
                    <a:lnTo>
                      <a:pt x="1483" y="145"/>
                    </a:lnTo>
                    <a:lnTo>
                      <a:pt x="1483" y="146"/>
                    </a:lnTo>
                    <a:lnTo>
                      <a:pt x="1481" y="148"/>
                    </a:lnTo>
                    <a:lnTo>
                      <a:pt x="1479" y="146"/>
                    </a:lnTo>
                    <a:lnTo>
                      <a:pt x="1479" y="146"/>
                    </a:lnTo>
                    <a:lnTo>
                      <a:pt x="1479" y="145"/>
                    </a:lnTo>
                    <a:lnTo>
                      <a:pt x="1480" y="145"/>
                    </a:lnTo>
                    <a:lnTo>
                      <a:pt x="1484" y="144"/>
                    </a:lnTo>
                    <a:lnTo>
                      <a:pt x="1484" y="144"/>
                    </a:lnTo>
                    <a:lnTo>
                      <a:pt x="1488" y="144"/>
                    </a:lnTo>
                    <a:lnTo>
                      <a:pt x="1489" y="144"/>
                    </a:lnTo>
                    <a:lnTo>
                      <a:pt x="1490" y="143"/>
                    </a:lnTo>
                    <a:lnTo>
                      <a:pt x="1490" y="143"/>
                    </a:lnTo>
                    <a:close/>
                    <a:moveTo>
                      <a:pt x="1539" y="181"/>
                    </a:moveTo>
                    <a:lnTo>
                      <a:pt x="1539" y="181"/>
                    </a:lnTo>
                    <a:lnTo>
                      <a:pt x="1536" y="180"/>
                    </a:lnTo>
                    <a:lnTo>
                      <a:pt x="1534" y="181"/>
                    </a:lnTo>
                    <a:lnTo>
                      <a:pt x="1530" y="183"/>
                    </a:lnTo>
                    <a:lnTo>
                      <a:pt x="1530" y="183"/>
                    </a:lnTo>
                    <a:lnTo>
                      <a:pt x="1530" y="181"/>
                    </a:lnTo>
                    <a:lnTo>
                      <a:pt x="1530" y="181"/>
                    </a:lnTo>
                    <a:lnTo>
                      <a:pt x="1533" y="180"/>
                    </a:lnTo>
                    <a:lnTo>
                      <a:pt x="1534" y="179"/>
                    </a:lnTo>
                    <a:lnTo>
                      <a:pt x="1534" y="179"/>
                    </a:lnTo>
                    <a:lnTo>
                      <a:pt x="1535" y="180"/>
                    </a:lnTo>
                    <a:lnTo>
                      <a:pt x="1535" y="179"/>
                    </a:lnTo>
                    <a:lnTo>
                      <a:pt x="1538" y="178"/>
                    </a:lnTo>
                    <a:lnTo>
                      <a:pt x="1538" y="178"/>
                    </a:lnTo>
                    <a:lnTo>
                      <a:pt x="1539" y="180"/>
                    </a:lnTo>
                    <a:lnTo>
                      <a:pt x="1539" y="181"/>
                    </a:lnTo>
                    <a:lnTo>
                      <a:pt x="1539" y="181"/>
                    </a:lnTo>
                    <a:close/>
                    <a:moveTo>
                      <a:pt x="1491" y="150"/>
                    </a:moveTo>
                    <a:lnTo>
                      <a:pt x="1491" y="150"/>
                    </a:lnTo>
                    <a:lnTo>
                      <a:pt x="1483" y="149"/>
                    </a:lnTo>
                    <a:lnTo>
                      <a:pt x="1483" y="149"/>
                    </a:lnTo>
                    <a:lnTo>
                      <a:pt x="1489" y="148"/>
                    </a:lnTo>
                    <a:lnTo>
                      <a:pt x="1489" y="148"/>
                    </a:lnTo>
                    <a:lnTo>
                      <a:pt x="1489" y="148"/>
                    </a:lnTo>
                    <a:lnTo>
                      <a:pt x="1490" y="149"/>
                    </a:lnTo>
                    <a:lnTo>
                      <a:pt x="1491" y="149"/>
                    </a:lnTo>
                    <a:lnTo>
                      <a:pt x="1491" y="150"/>
                    </a:lnTo>
                    <a:lnTo>
                      <a:pt x="1491" y="150"/>
                    </a:lnTo>
                    <a:close/>
                    <a:moveTo>
                      <a:pt x="1515" y="173"/>
                    </a:moveTo>
                    <a:lnTo>
                      <a:pt x="1515" y="173"/>
                    </a:lnTo>
                    <a:lnTo>
                      <a:pt x="1518" y="171"/>
                    </a:lnTo>
                    <a:lnTo>
                      <a:pt x="1519" y="170"/>
                    </a:lnTo>
                    <a:lnTo>
                      <a:pt x="1520" y="171"/>
                    </a:lnTo>
                    <a:lnTo>
                      <a:pt x="1520" y="171"/>
                    </a:lnTo>
                    <a:lnTo>
                      <a:pt x="1518" y="173"/>
                    </a:lnTo>
                    <a:lnTo>
                      <a:pt x="1516" y="173"/>
                    </a:lnTo>
                    <a:lnTo>
                      <a:pt x="1515" y="173"/>
                    </a:lnTo>
                    <a:lnTo>
                      <a:pt x="1515" y="173"/>
                    </a:lnTo>
                    <a:close/>
                    <a:moveTo>
                      <a:pt x="1519" y="181"/>
                    </a:moveTo>
                    <a:lnTo>
                      <a:pt x="1519" y="181"/>
                    </a:lnTo>
                    <a:lnTo>
                      <a:pt x="1521" y="180"/>
                    </a:lnTo>
                    <a:lnTo>
                      <a:pt x="1524" y="180"/>
                    </a:lnTo>
                    <a:lnTo>
                      <a:pt x="1524" y="180"/>
                    </a:lnTo>
                    <a:lnTo>
                      <a:pt x="1521" y="179"/>
                    </a:lnTo>
                    <a:lnTo>
                      <a:pt x="1521" y="179"/>
                    </a:lnTo>
                    <a:lnTo>
                      <a:pt x="1521" y="178"/>
                    </a:lnTo>
                    <a:lnTo>
                      <a:pt x="1521" y="178"/>
                    </a:lnTo>
                    <a:lnTo>
                      <a:pt x="1526" y="178"/>
                    </a:lnTo>
                    <a:lnTo>
                      <a:pt x="1528" y="179"/>
                    </a:lnTo>
                    <a:lnTo>
                      <a:pt x="1529" y="180"/>
                    </a:lnTo>
                    <a:lnTo>
                      <a:pt x="1529" y="180"/>
                    </a:lnTo>
                    <a:lnTo>
                      <a:pt x="1524" y="181"/>
                    </a:lnTo>
                    <a:lnTo>
                      <a:pt x="1521" y="183"/>
                    </a:lnTo>
                    <a:lnTo>
                      <a:pt x="1519" y="181"/>
                    </a:lnTo>
                    <a:lnTo>
                      <a:pt x="1519" y="181"/>
                    </a:lnTo>
                    <a:close/>
                    <a:moveTo>
                      <a:pt x="1475" y="146"/>
                    </a:moveTo>
                    <a:lnTo>
                      <a:pt x="1475" y="146"/>
                    </a:lnTo>
                    <a:lnTo>
                      <a:pt x="1474" y="145"/>
                    </a:lnTo>
                    <a:lnTo>
                      <a:pt x="1471" y="145"/>
                    </a:lnTo>
                    <a:lnTo>
                      <a:pt x="1470" y="145"/>
                    </a:lnTo>
                    <a:lnTo>
                      <a:pt x="1470" y="144"/>
                    </a:lnTo>
                    <a:lnTo>
                      <a:pt x="1470" y="144"/>
                    </a:lnTo>
                    <a:lnTo>
                      <a:pt x="1474" y="144"/>
                    </a:lnTo>
                    <a:lnTo>
                      <a:pt x="1475" y="144"/>
                    </a:lnTo>
                    <a:lnTo>
                      <a:pt x="1475" y="146"/>
                    </a:lnTo>
                    <a:lnTo>
                      <a:pt x="1475" y="146"/>
                    </a:lnTo>
                    <a:close/>
                    <a:moveTo>
                      <a:pt x="1489" y="161"/>
                    </a:moveTo>
                    <a:lnTo>
                      <a:pt x="1489" y="161"/>
                    </a:lnTo>
                    <a:lnTo>
                      <a:pt x="1496" y="161"/>
                    </a:lnTo>
                    <a:lnTo>
                      <a:pt x="1496" y="161"/>
                    </a:lnTo>
                    <a:lnTo>
                      <a:pt x="1493" y="163"/>
                    </a:lnTo>
                    <a:lnTo>
                      <a:pt x="1490" y="163"/>
                    </a:lnTo>
                    <a:lnTo>
                      <a:pt x="1489" y="161"/>
                    </a:lnTo>
                    <a:lnTo>
                      <a:pt x="1489" y="161"/>
                    </a:lnTo>
                    <a:close/>
                    <a:moveTo>
                      <a:pt x="1513" y="178"/>
                    </a:moveTo>
                    <a:lnTo>
                      <a:pt x="1513" y="178"/>
                    </a:lnTo>
                    <a:lnTo>
                      <a:pt x="1514" y="176"/>
                    </a:lnTo>
                    <a:lnTo>
                      <a:pt x="1514" y="176"/>
                    </a:lnTo>
                    <a:lnTo>
                      <a:pt x="1518" y="178"/>
                    </a:lnTo>
                    <a:lnTo>
                      <a:pt x="1519" y="178"/>
                    </a:lnTo>
                    <a:lnTo>
                      <a:pt x="1520" y="179"/>
                    </a:lnTo>
                    <a:lnTo>
                      <a:pt x="1520" y="179"/>
                    </a:lnTo>
                    <a:lnTo>
                      <a:pt x="1518" y="179"/>
                    </a:lnTo>
                    <a:lnTo>
                      <a:pt x="1516" y="179"/>
                    </a:lnTo>
                    <a:lnTo>
                      <a:pt x="1514" y="179"/>
                    </a:lnTo>
                    <a:lnTo>
                      <a:pt x="1513" y="178"/>
                    </a:lnTo>
                    <a:lnTo>
                      <a:pt x="1513" y="178"/>
                    </a:lnTo>
                    <a:close/>
                    <a:moveTo>
                      <a:pt x="1446" y="146"/>
                    </a:moveTo>
                    <a:lnTo>
                      <a:pt x="1446" y="146"/>
                    </a:lnTo>
                    <a:lnTo>
                      <a:pt x="1454" y="145"/>
                    </a:lnTo>
                    <a:lnTo>
                      <a:pt x="1463" y="145"/>
                    </a:lnTo>
                    <a:lnTo>
                      <a:pt x="1463" y="145"/>
                    </a:lnTo>
                    <a:lnTo>
                      <a:pt x="1461" y="143"/>
                    </a:lnTo>
                    <a:lnTo>
                      <a:pt x="1461" y="143"/>
                    </a:lnTo>
                    <a:lnTo>
                      <a:pt x="1463" y="141"/>
                    </a:lnTo>
                    <a:lnTo>
                      <a:pt x="1463" y="141"/>
                    </a:lnTo>
                    <a:lnTo>
                      <a:pt x="1463" y="144"/>
                    </a:lnTo>
                    <a:lnTo>
                      <a:pt x="1464" y="144"/>
                    </a:lnTo>
                    <a:lnTo>
                      <a:pt x="1466" y="144"/>
                    </a:lnTo>
                    <a:lnTo>
                      <a:pt x="1469" y="144"/>
                    </a:lnTo>
                    <a:lnTo>
                      <a:pt x="1469" y="144"/>
                    </a:lnTo>
                    <a:lnTo>
                      <a:pt x="1466" y="146"/>
                    </a:lnTo>
                    <a:lnTo>
                      <a:pt x="1465" y="148"/>
                    </a:lnTo>
                    <a:lnTo>
                      <a:pt x="1465" y="149"/>
                    </a:lnTo>
                    <a:lnTo>
                      <a:pt x="1465" y="149"/>
                    </a:lnTo>
                    <a:lnTo>
                      <a:pt x="1464" y="148"/>
                    </a:lnTo>
                    <a:lnTo>
                      <a:pt x="1461" y="146"/>
                    </a:lnTo>
                    <a:lnTo>
                      <a:pt x="1456" y="146"/>
                    </a:lnTo>
                    <a:lnTo>
                      <a:pt x="1451" y="146"/>
                    </a:lnTo>
                    <a:lnTo>
                      <a:pt x="1446" y="146"/>
                    </a:lnTo>
                    <a:lnTo>
                      <a:pt x="1446" y="146"/>
                    </a:lnTo>
                    <a:close/>
                    <a:moveTo>
                      <a:pt x="1264" y="30"/>
                    </a:moveTo>
                    <a:lnTo>
                      <a:pt x="1264" y="30"/>
                    </a:lnTo>
                    <a:lnTo>
                      <a:pt x="1268" y="29"/>
                    </a:lnTo>
                    <a:lnTo>
                      <a:pt x="1269" y="29"/>
                    </a:lnTo>
                    <a:lnTo>
                      <a:pt x="1270" y="29"/>
                    </a:lnTo>
                    <a:lnTo>
                      <a:pt x="1270" y="29"/>
                    </a:lnTo>
                    <a:lnTo>
                      <a:pt x="1266" y="30"/>
                    </a:lnTo>
                    <a:lnTo>
                      <a:pt x="1264" y="30"/>
                    </a:lnTo>
                    <a:lnTo>
                      <a:pt x="1264" y="30"/>
                    </a:lnTo>
                    <a:lnTo>
                      <a:pt x="1264" y="30"/>
                    </a:lnTo>
                    <a:close/>
                    <a:moveTo>
                      <a:pt x="1386" y="103"/>
                    </a:moveTo>
                    <a:lnTo>
                      <a:pt x="1386" y="103"/>
                    </a:lnTo>
                    <a:lnTo>
                      <a:pt x="1385" y="103"/>
                    </a:lnTo>
                    <a:lnTo>
                      <a:pt x="1383" y="103"/>
                    </a:lnTo>
                    <a:lnTo>
                      <a:pt x="1383" y="103"/>
                    </a:lnTo>
                    <a:lnTo>
                      <a:pt x="1381" y="103"/>
                    </a:lnTo>
                    <a:lnTo>
                      <a:pt x="1383" y="101"/>
                    </a:lnTo>
                    <a:lnTo>
                      <a:pt x="1384" y="100"/>
                    </a:lnTo>
                    <a:lnTo>
                      <a:pt x="1388" y="99"/>
                    </a:lnTo>
                    <a:lnTo>
                      <a:pt x="1391" y="99"/>
                    </a:lnTo>
                    <a:lnTo>
                      <a:pt x="1391" y="99"/>
                    </a:lnTo>
                    <a:lnTo>
                      <a:pt x="1388" y="101"/>
                    </a:lnTo>
                    <a:lnTo>
                      <a:pt x="1386" y="103"/>
                    </a:lnTo>
                    <a:lnTo>
                      <a:pt x="1386" y="103"/>
                    </a:lnTo>
                    <a:close/>
                    <a:moveTo>
                      <a:pt x="1499" y="176"/>
                    </a:moveTo>
                    <a:lnTo>
                      <a:pt x="1499" y="176"/>
                    </a:lnTo>
                    <a:lnTo>
                      <a:pt x="1505" y="176"/>
                    </a:lnTo>
                    <a:lnTo>
                      <a:pt x="1511" y="178"/>
                    </a:lnTo>
                    <a:lnTo>
                      <a:pt x="1509" y="179"/>
                    </a:lnTo>
                    <a:lnTo>
                      <a:pt x="1509" y="179"/>
                    </a:lnTo>
                    <a:lnTo>
                      <a:pt x="1504" y="178"/>
                    </a:lnTo>
                    <a:lnTo>
                      <a:pt x="1499" y="176"/>
                    </a:lnTo>
                    <a:lnTo>
                      <a:pt x="1499" y="176"/>
                    </a:lnTo>
                    <a:close/>
                    <a:moveTo>
                      <a:pt x="1435" y="133"/>
                    </a:moveTo>
                    <a:lnTo>
                      <a:pt x="1435" y="133"/>
                    </a:lnTo>
                    <a:lnTo>
                      <a:pt x="1441" y="133"/>
                    </a:lnTo>
                    <a:lnTo>
                      <a:pt x="1444" y="133"/>
                    </a:lnTo>
                    <a:lnTo>
                      <a:pt x="1445" y="134"/>
                    </a:lnTo>
                    <a:lnTo>
                      <a:pt x="1445" y="134"/>
                    </a:lnTo>
                    <a:lnTo>
                      <a:pt x="1439" y="134"/>
                    </a:lnTo>
                    <a:lnTo>
                      <a:pt x="1436" y="134"/>
                    </a:lnTo>
                    <a:lnTo>
                      <a:pt x="1435" y="133"/>
                    </a:lnTo>
                    <a:lnTo>
                      <a:pt x="1435" y="133"/>
                    </a:lnTo>
                    <a:close/>
                    <a:moveTo>
                      <a:pt x="1441" y="141"/>
                    </a:moveTo>
                    <a:lnTo>
                      <a:pt x="1441" y="141"/>
                    </a:lnTo>
                    <a:lnTo>
                      <a:pt x="1439" y="140"/>
                    </a:lnTo>
                    <a:lnTo>
                      <a:pt x="1436" y="140"/>
                    </a:lnTo>
                    <a:lnTo>
                      <a:pt x="1431" y="139"/>
                    </a:lnTo>
                    <a:lnTo>
                      <a:pt x="1431" y="139"/>
                    </a:lnTo>
                    <a:lnTo>
                      <a:pt x="1434" y="138"/>
                    </a:lnTo>
                    <a:lnTo>
                      <a:pt x="1439" y="138"/>
                    </a:lnTo>
                    <a:lnTo>
                      <a:pt x="1444" y="140"/>
                    </a:lnTo>
                    <a:lnTo>
                      <a:pt x="1444" y="140"/>
                    </a:lnTo>
                    <a:lnTo>
                      <a:pt x="1443" y="140"/>
                    </a:lnTo>
                    <a:lnTo>
                      <a:pt x="1441" y="141"/>
                    </a:lnTo>
                    <a:lnTo>
                      <a:pt x="1441" y="141"/>
                    </a:lnTo>
                    <a:close/>
                    <a:moveTo>
                      <a:pt x="1494" y="178"/>
                    </a:moveTo>
                    <a:lnTo>
                      <a:pt x="1494" y="178"/>
                    </a:lnTo>
                    <a:lnTo>
                      <a:pt x="1494" y="176"/>
                    </a:lnTo>
                    <a:lnTo>
                      <a:pt x="1493" y="176"/>
                    </a:lnTo>
                    <a:lnTo>
                      <a:pt x="1493" y="176"/>
                    </a:lnTo>
                    <a:lnTo>
                      <a:pt x="1493" y="175"/>
                    </a:lnTo>
                    <a:lnTo>
                      <a:pt x="1493" y="175"/>
                    </a:lnTo>
                    <a:lnTo>
                      <a:pt x="1495" y="175"/>
                    </a:lnTo>
                    <a:lnTo>
                      <a:pt x="1496" y="175"/>
                    </a:lnTo>
                    <a:lnTo>
                      <a:pt x="1498" y="176"/>
                    </a:lnTo>
                    <a:lnTo>
                      <a:pt x="1498" y="176"/>
                    </a:lnTo>
                    <a:lnTo>
                      <a:pt x="1495" y="178"/>
                    </a:lnTo>
                    <a:lnTo>
                      <a:pt x="1494" y="178"/>
                    </a:lnTo>
                    <a:lnTo>
                      <a:pt x="1494" y="178"/>
                    </a:lnTo>
                    <a:close/>
                    <a:moveTo>
                      <a:pt x="1480" y="176"/>
                    </a:moveTo>
                    <a:lnTo>
                      <a:pt x="1480" y="176"/>
                    </a:lnTo>
                    <a:lnTo>
                      <a:pt x="1484" y="175"/>
                    </a:lnTo>
                    <a:lnTo>
                      <a:pt x="1488" y="175"/>
                    </a:lnTo>
                    <a:lnTo>
                      <a:pt x="1488" y="175"/>
                    </a:lnTo>
                    <a:lnTo>
                      <a:pt x="1484" y="176"/>
                    </a:lnTo>
                    <a:lnTo>
                      <a:pt x="1480" y="176"/>
                    </a:lnTo>
                    <a:lnTo>
                      <a:pt x="1480" y="176"/>
                    </a:lnTo>
                    <a:close/>
                    <a:moveTo>
                      <a:pt x="1441" y="146"/>
                    </a:moveTo>
                    <a:lnTo>
                      <a:pt x="1441" y="146"/>
                    </a:lnTo>
                    <a:lnTo>
                      <a:pt x="1439" y="148"/>
                    </a:lnTo>
                    <a:lnTo>
                      <a:pt x="1436" y="146"/>
                    </a:lnTo>
                    <a:lnTo>
                      <a:pt x="1434" y="144"/>
                    </a:lnTo>
                    <a:lnTo>
                      <a:pt x="1434" y="144"/>
                    </a:lnTo>
                    <a:lnTo>
                      <a:pt x="1435" y="143"/>
                    </a:lnTo>
                    <a:lnTo>
                      <a:pt x="1435" y="143"/>
                    </a:lnTo>
                    <a:lnTo>
                      <a:pt x="1436" y="143"/>
                    </a:lnTo>
                    <a:lnTo>
                      <a:pt x="1436" y="143"/>
                    </a:lnTo>
                    <a:lnTo>
                      <a:pt x="1436" y="144"/>
                    </a:lnTo>
                    <a:lnTo>
                      <a:pt x="1438" y="145"/>
                    </a:lnTo>
                    <a:lnTo>
                      <a:pt x="1441" y="146"/>
                    </a:lnTo>
                    <a:lnTo>
                      <a:pt x="1441" y="146"/>
                    </a:lnTo>
                    <a:close/>
                    <a:moveTo>
                      <a:pt x="1486" y="183"/>
                    </a:moveTo>
                    <a:lnTo>
                      <a:pt x="1486" y="183"/>
                    </a:lnTo>
                    <a:lnTo>
                      <a:pt x="1481" y="183"/>
                    </a:lnTo>
                    <a:lnTo>
                      <a:pt x="1479" y="183"/>
                    </a:lnTo>
                    <a:lnTo>
                      <a:pt x="1476" y="181"/>
                    </a:lnTo>
                    <a:lnTo>
                      <a:pt x="1476" y="181"/>
                    </a:lnTo>
                    <a:lnTo>
                      <a:pt x="1478" y="180"/>
                    </a:lnTo>
                    <a:lnTo>
                      <a:pt x="1479" y="179"/>
                    </a:lnTo>
                    <a:lnTo>
                      <a:pt x="1480" y="179"/>
                    </a:lnTo>
                    <a:lnTo>
                      <a:pt x="1481" y="178"/>
                    </a:lnTo>
                    <a:lnTo>
                      <a:pt x="1481" y="178"/>
                    </a:lnTo>
                    <a:lnTo>
                      <a:pt x="1484" y="179"/>
                    </a:lnTo>
                    <a:lnTo>
                      <a:pt x="1484" y="180"/>
                    </a:lnTo>
                    <a:lnTo>
                      <a:pt x="1484" y="181"/>
                    </a:lnTo>
                    <a:lnTo>
                      <a:pt x="1484" y="181"/>
                    </a:lnTo>
                    <a:lnTo>
                      <a:pt x="1484" y="181"/>
                    </a:lnTo>
                    <a:lnTo>
                      <a:pt x="1485" y="180"/>
                    </a:lnTo>
                    <a:lnTo>
                      <a:pt x="1485" y="179"/>
                    </a:lnTo>
                    <a:lnTo>
                      <a:pt x="1486" y="178"/>
                    </a:lnTo>
                    <a:lnTo>
                      <a:pt x="1486" y="178"/>
                    </a:lnTo>
                    <a:lnTo>
                      <a:pt x="1488" y="179"/>
                    </a:lnTo>
                    <a:lnTo>
                      <a:pt x="1488" y="180"/>
                    </a:lnTo>
                    <a:lnTo>
                      <a:pt x="1486" y="183"/>
                    </a:lnTo>
                    <a:lnTo>
                      <a:pt x="1486" y="183"/>
                    </a:lnTo>
                    <a:close/>
                    <a:moveTo>
                      <a:pt x="1471" y="176"/>
                    </a:moveTo>
                    <a:lnTo>
                      <a:pt x="1471" y="176"/>
                    </a:lnTo>
                    <a:lnTo>
                      <a:pt x="1473" y="175"/>
                    </a:lnTo>
                    <a:lnTo>
                      <a:pt x="1474" y="174"/>
                    </a:lnTo>
                    <a:lnTo>
                      <a:pt x="1474" y="174"/>
                    </a:lnTo>
                    <a:lnTo>
                      <a:pt x="1475" y="174"/>
                    </a:lnTo>
                    <a:lnTo>
                      <a:pt x="1476" y="174"/>
                    </a:lnTo>
                    <a:lnTo>
                      <a:pt x="1478" y="174"/>
                    </a:lnTo>
                    <a:lnTo>
                      <a:pt x="1479" y="175"/>
                    </a:lnTo>
                    <a:lnTo>
                      <a:pt x="1479" y="175"/>
                    </a:lnTo>
                    <a:lnTo>
                      <a:pt x="1478" y="176"/>
                    </a:lnTo>
                    <a:lnTo>
                      <a:pt x="1478" y="176"/>
                    </a:lnTo>
                    <a:lnTo>
                      <a:pt x="1476" y="175"/>
                    </a:lnTo>
                    <a:lnTo>
                      <a:pt x="1475" y="175"/>
                    </a:lnTo>
                    <a:lnTo>
                      <a:pt x="1471" y="176"/>
                    </a:lnTo>
                    <a:lnTo>
                      <a:pt x="1471" y="176"/>
                    </a:lnTo>
                    <a:close/>
                    <a:moveTo>
                      <a:pt x="1418" y="145"/>
                    </a:moveTo>
                    <a:lnTo>
                      <a:pt x="1418" y="145"/>
                    </a:lnTo>
                    <a:lnTo>
                      <a:pt x="1425" y="144"/>
                    </a:lnTo>
                    <a:lnTo>
                      <a:pt x="1428" y="144"/>
                    </a:lnTo>
                    <a:lnTo>
                      <a:pt x="1429" y="144"/>
                    </a:lnTo>
                    <a:lnTo>
                      <a:pt x="1429" y="145"/>
                    </a:lnTo>
                    <a:lnTo>
                      <a:pt x="1429" y="145"/>
                    </a:lnTo>
                    <a:lnTo>
                      <a:pt x="1426" y="145"/>
                    </a:lnTo>
                    <a:lnTo>
                      <a:pt x="1423" y="145"/>
                    </a:lnTo>
                    <a:lnTo>
                      <a:pt x="1420" y="146"/>
                    </a:lnTo>
                    <a:lnTo>
                      <a:pt x="1418" y="145"/>
                    </a:lnTo>
                    <a:lnTo>
                      <a:pt x="1418" y="145"/>
                    </a:lnTo>
                    <a:close/>
                    <a:moveTo>
                      <a:pt x="1398" y="139"/>
                    </a:moveTo>
                    <a:lnTo>
                      <a:pt x="1398" y="139"/>
                    </a:lnTo>
                    <a:lnTo>
                      <a:pt x="1400" y="138"/>
                    </a:lnTo>
                    <a:lnTo>
                      <a:pt x="1403" y="138"/>
                    </a:lnTo>
                    <a:lnTo>
                      <a:pt x="1403" y="138"/>
                    </a:lnTo>
                    <a:lnTo>
                      <a:pt x="1403" y="139"/>
                    </a:lnTo>
                    <a:lnTo>
                      <a:pt x="1400" y="140"/>
                    </a:lnTo>
                    <a:lnTo>
                      <a:pt x="1399" y="140"/>
                    </a:lnTo>
                    <a:lnTo>
                      <a:pt x="1398" y="139"/>
                    </a:lnTo>
                    <a:lnTo>
                      <a:pt x="1398" y="139"/>
                    </a:lnTo>
                    <a:close/>
                    <a:moveTo>
                      <a:pt x="1396" y="144"/>
                    </a:moveTo>
                    <a:lnTo>
                      <a:pt x="1396" y="144"/>
                    </a:lnTo>
                    <a:lnTo>
                      <a:pt x="1400" y="144"/>
                    </a:lnTo>
                    <a:lnTo>
                      <a:pt x="1405" y="144"/>
                    </a:lnTo>
                    <a:lnTo>
                      <a:pt x="1409" y="144"/>
                    </a:lnTo>
                    <a:lnTo>
                      <a:pt x="1410" y="144"/>
                    </a:lnTo>
                    <a:lnTo>
                      <a:pt x="1410" y="145"/>
                    </a:lnTo>
                    <a:lnTo>
                      <a:pt x="1410" y="145"/>
                    </a:lnTo>
                    <a:lnTo>
                      <a:pt x="1406" y="145"/>
                    </a:lnTo>
                    <a:lnTo>
                      <a:pt x="1403" y="145"/>
                    </a:lnTo>
                    <a:lnTo>
                      <a:pt x="1399" y="145"/>
                    </a:lnTo>
                    <a:lnTo>
                      <a:pt x="1396" y="144"/>
                    </a:lnTo>
                    <a:lnTo>
                      <a:pt x="1396" y="144"/>
                    </a:lnTo>
                    <a:close/>
                    <a:moveTo>
                      <a:pt x="1373" y="134"/>
                    </a:moveTo>
                    <a:lnTo>
                      <a:pt x="1373" y="134"/>
                    </a:lnTo>
                    <a:lnTo>
                      <a:pt x="1375" y="133"/>
                    </a:lnTo>
                    <a:lnTo>
                      <a:pt x="1378" y="133"/>
                    </a:lnTo>
                    <a:lnTo>
                      <a:pt x="1378" y="133"/>
                    </a:lnTo>
                    <a:lnTo>
                      <a:pt x="1378" y="134"/>
                    </a:lnTo>
                    <a:lnTo>
                      <a:pt x="1376" y="134"/>
                    </a:lnTo>
                    <a:lnTo>
                      <a:pt x="1373" y="134"/>
                    </a:lnTo>
                    <a:lnTo>
                      <a:pt x="1373" y="134"/>
                    </a:lnTo>
                    <a:close/>
                    <a:moveTo>
                      <a:pt x="1378" y="140"/>
                    </a:moveTo>
                    <a:lnTo>
                      <a:pt x="1378" y="140"/>
                    </a:lnTo>
                    <a:lnTo>
                      <a:pt x="1374" y="138"/>
                    </a:lnTo>
                    <a:lnTo>
                      <a:pt x="1371" y="138"/>
                    </a:lnTo>
                    <a:lnTo>
                      <a:pt x="1369" y="139"/>
                    </a:lnTo>
                    <a:lnTo>
                      <a:pt x="1365" y="138"/>
                    </a:lnTo>
                    <a:lnTo>
                      <a:pt x="1365" y="138"/>
                    </a:lnTo>
                    <a:lnTo>
                      <a:pt x="1368" y="136"/>
                    </a:lnTo>
                    <a:lnTo>
                      <a:pt x="1373" y="136"/>
                    </a:lnTo>
                    <a:lnTo>
                      <a:pt x="1380" y="138"/>
                    </a:lnTo>
                    <a:lnTo>
                      <a:pt x="1380" y="138"/>
                    </a:lnTo>
                    <a:lnTo>
                      <a:pt x="1379" y="139"/>
                    </a:lnTo>
                    <a:lnTo>
                      <a:pt x="1378" y="140"/>
                    </a:lnTo>
                    <a:lnTo>
                      <a:pt x="1378" y="140"/>
                    </a:lnTo>
                    <a:close/>
                    <a:moveTo>
                      <a:pt x="1376" y="141"/>
                    </a:moveTo>
                    <a:lnTo>
                      <a:pt x="1376" y="141"/>
                    </a:lnTo>
                    <a:lnTo>
                      <a:pt x="1374" y="141"/>
                    </a:lnTo>
                    <a:lnTo>
                      <a:pt x="1371" y="143"/>
                    </a:lnTo>
                    <a:lnTo>
                      <a:pt x="1370" y="144"/>
                    </a:lnTo>
                    <a:lnTo>
                      <a:pt x="1366" y="143"/>
                    </a:lnTo>
                    <a:lnTo>
                      <a:pt x="1366" y="143"/>
                    </a:lnTo>
                    <a:lnTo>
                      <a:pt x="1369" y="141"/>
                    </a:lnTo>
                    <a:lnTo>
                      <a:pt x="1370" y="140"/>
                    </a:lnTo>
                    <a:lnTo>
                      <a:pt x="1370" y="140"/>
                    </a:lnTo>
                    <a:lnTo>
                      <a:pt x="1375" y="140"/>
                    </a:lnTo>
                    <a:lnTo>
                      <a:pt x="1376" y="140"/>
                    </a:lnTo>
                    <a:lnTo>
                      <a:pt x="1376" y="141"/>
                    </a:lnTo>
                    <a:lnTo>
                      <a:pt x="1376" y="141"/>
                    </a:lnTo>
                    <a:close/>
                    <a:moveTo>
                      <a:pt x="1353" y="141"/>
                    </a:moveTo>
                    <a:lnTo>
                      <a:pt x="1353" y="141"/>
                    </a:lnTo>
                    <a:lnTo>
                      <a:pt x="1355" y="140"/>
                    </a:lnTo>
                    <a:lnTo>
                      <a:pt x="1359" y="140"/>
                    </a:lnTo>
                    <a:lnTo>
                      <a:pt x="1359" y="140"/>
                    </a:lnTo>
                    <a:lnTo>
                      <a:pt x="1358" y="141"/>
                    </a:lnTo>
                    <a:lnTo>
                      <a:pt x="1356" y="141"/>
                    </a:lnTo>
                    <a:lnTo>
                      <a:pt x="1354" y="143"/>
                    </a:lnTo>
                    <a:lnTo>
                      <a:pt x="1353" y="141"/>
                    </a:lnTo>
                    <a:lnTo>
                      <a:pt x="1353" y="141"/>
                    </a:lnTo>
                    <a:close/>
                    <a:moveTo>
                      <a:pt x="1398" y="173"/>
                    </a:moveTo>
                    <a:lnTo>
                      <a:pt x="1398" y="173"/>
                    </a:lnTo>
                    <a:lnTo>
                      <a:pt x="1399" y="171"/>
                    </a:lnTo>
                    <a:lnTo>
                      <a:pt x="1401" y="170"/>
                    </a:lnTo>
                    <a:lnTo>
                      <a:pt x="1404" y="171"/>
                    </a:lnTo>
                    <a:lnTo>
                      <a:pt x="1404" y="171"/>
                    </a:lnTo>
                    <a:lnTo>
                      <a:pt x="1401" y="173"/>
                    </a:lnTo>
                    <a:lnTo>
                      <a:pt x="1398" y="173"/>
                    </a:lnTo>
                    <a:lnTo>
                      <a:pt x="1398" y="173"/>
                    </a:lnTo>
                    <a:close/>
                    <a:moveTo>
                      <a:pt x="1399" y="174"/>
                    </a:moveTo>
                    <a:lnTo>
                      <a:pt x="1399" y="174"/>
                    </a:lnTo>
                    <a:lnTo>
                      <a:pt x="1400" y="173"/>
                    </a:lnTo>
                    <a:lnTo>
                      <a:pt x="1403" y="173"/>
                    </a:lnTo>
                    <a:lnTo>
                      <a:pt x="1404" y="174"/>
                    </a:lnTo>
                    <a:lnTo>
                      <a:pt x="1404" y="175"/>
                    </a:lnTo>
                    <a:lnTo>
                      <a:pt x="1404" y="175"/>
                    </a:lnTo>
                    <a:lnTo>
                      <a:pt x="1403" y="174"/>
                    </a:lnTo>
                    <a:lnTo>
                      <a:pt x="1401" y="175"/>
                    </a:lnTo>
                    <a:lnTo>
                      <a:pt x="1400" y="175"/>
                    </a:lnTo>
                    <a:lnTo>
                      <a:pt x="1399" y="174"/>
                    </a:lnTo>
                    <a:lnTo>
                      <a:pt x="1399" y="174"/>
                    </a:lnTo>
                    <a:close/>
                    <a:moveTo>
                      <a:pt x="1389" y="169"/>
                    </a:moveTo>
                    <a:lnTo>
                      <a:pt x="1389" y="169"/>
                    </a:lnTo>
                    <a:lnTo>
                      <a:pt x="1389" y="169"/>
                    </a:lnTo>
                    <a:lnTo>
                      <a:pt x="1389" y="168"/>
                    </a:lnTo>
                    <a:lnTo>
                      <a:pt x="1388" y="166"/>
                    </a:lnTo>
                    <a:lnTo>
                      <a:pt x="1388" y="166"/>
                    </a:lnTo>
                    <a:lnTo>
                      <a:pt x="1390" y="165"/>
                    </a:lnTo>
                    <a:lnTo>
                      <a:pt x="1393" y="166"/>
                    </a:lnTo>
                    <a:lnTo>
                      <a:pt x="1393" y="166"/>
                    </a:lnTo>
                    <a:lnTo>
                      <a:pt x="1391" y="168"/>
                    </a:lnTo>
                    <a:lnTo>
                      <a:pt x="1391" y="169"/>
                    </a:lnTo>
                    <a:lnTo>
                      <a:pt x="1390" y="169"/>
                    </a:lnTo>
                    <a:lnTo>
                      <a:pt x="1389" y="169"/>
                    </a:lnTo>
                    <a:lnTo>
                      <a:pt x="1389" y="169"/>
                    </a:lnTo>
                    <a:close/>
                    <a:moveTo>
                      <a:pt x="1389" y="178"/>
                    </a:moveTo>
                    <a:lnTo>
                      <a:pt x="1389" y="178"/>
                    </a:lnTo>
                    <a:lnTo>
                      <a:pt x="1390" y="176"/>
                    </a:lnTo>
                    <a:lnTo>
                      <a:pt x="1391" y="175"/>
                    </a:lnTo>
                    <a:lnTo>
                      <a:pt x="1391" y="174"/>
                    </a:lnTo>
                    <a:lnTo>
                      <a:pt x="1391" y="174"/>
                    </a:lnTo>
                    <a:lnTo>
                      <a:pt x="1389" y="174"/>
                    </a:lnTo>
                    <a:lnTo>
                      <a:pt x="1386" y="173"/>
                    </a:lnTo>
                    <a:lnTo>
                      <a:pt x="1386" y="173"/>
                    </a:lnTo>
                    <a:lnTo>
                      <a:pt x="1391" y="171"/>
                    </a:lnTo>
                    <a:lnTo>
                      <a:pt x="1394" y="170"/>
                    </a:lnTo>
                    <a:lnTo>
                      <a:pt x="1396" y="171"/>
                    </a:lnTo>
                    <a:lnTo>
                      <a:pt x="1396" y="171"/>
                    </a:lnTo>
                    <a:lnTo>
                      <a:pt x="1394" y="173"/>
                    </a:lnTo>
                    <a:lnTo>
                      <a:pt x="1394" y="176"/>
                    </a:lnTo>
                    <a:lnTo>
                      <a:pt x="1393" y="178"/>
                    </a:lnTo>
                    <a:lnTo>
                      <a:pt x="1389" y="178"/>
                    </a:lnTo>
                    <a:lnTo>
                      <a:pt x="1389" y="178"/>
                    </a:lnTo>
                    <a:close/>
                    <a:moveTo>
                      <a:pt x="1328" y="135"/>
                    </a:moveTo>
                    <a:lnTo>
                      <a:pt x="1328" y="135"/>
                    </a:lnTo>
                    <a:lnTo>
                      <a:pt x="1329" y="134"/>
                    </a:lnTo>
                    <a:lnTo>
                      <a:pt x="1330" y="134"/>
                    </a:lnTo>
                    <a:lnTo>
                      <a:pt x="1331" y="134"/>
                    </a:lnTo>
                    <a:lnTo>
                      <a:pt x="1331" y="135"/>
                    </a:lnTo>
                    <a:lnTo>
                      <a:pt x="1331" y="135"/>
                    </a:lnTo>
                    <a:lnTo>
                      <a:pt x="1329" y="135"/>
                    </a:lnTo>
                    <a:lnTo>
                      <a:pt x="1329" y="135"/>
                    </a:lnTo>
                    <a:lnTo>
                      <a:pt x="1328" y="135"/>
                    </a:lnTo>
                    <a:lnTo>
                      <a:pt x="1328" y="135"/>
                    </a:lnTo>
                    <a:close/>
                    <a:moveTo>
                      <a:pt x="1379" y="173"/>
                    </a:moveTo>
                    <a:lnTo>
                      <a:pt x="1379" y="173"/>
                    </a:lnTo>
                    <a:lnTo>
                      <a:pt x="1381" y="171"/>
                    </a:lnTo>
                    <a:lnTo>
                      <a:pt x="1384" y="171"/>
                    </a:lnTo>
                    <a:lnTo>
                      <a:pt x="1384" y="171"/>
                    </a:lnTo>
                    <a:lnTo>
                      <a:pt x="1381" y="173"/>
                    </a:lnTo>
                    <a:lnTo>
                      <a:pt x="1379" y="173"/>
                    </a:lnTo>
                    <a:lnTo>
                      <a:pt x="1379" y="173"/>
                    </a:lnTo>
                    <a:close/>
                    <a:moveTo>
                      <a:pt x="1335" y="144"/>
                    </a:moveTo>
                    <a:lnTo>
                      <a:pt x="1335" y="144"/>
                    </a:lnTo>
                    <a:lnTo>
                      <a:pt x="1329" y="145"/>
                    </a:lnTo>
                    <a:lnTo>
                      <a:pt x="1326" y="144"/>
                    </a:lnTo>
                    <a:lnTo>
                      <a:pt x="1325" y="143"/>
                    </a:lnTo>
                    <a:lnTo>
                      <a:pt x="1325" y="143"/>
                    </a:lnTo>
                    <a:lnTo>
                      <a:pt x="1323" y="144"/>
                    </a:lnTo>
                    <a:lnTo>
                      <a:pt x="1320" y="144"/>
                    </a:lnTo>
                    <a:lnTo>
                      <a:pt x="1319" y="144"/>
                    </a:lnTo>
                    <a:lnTo>
                      <a:pt x="1318" y="145"/>
                    </a:lnTo>
                    <a:lnTo>
                      <a:pt x="1315" y="144"/>
                    </a:lnTo>
                    <a:lnTo>
                      <a:pt x="1315" y="144"/>
                    </a:lnTo>
                    <a:lnTo>
                      <a:pt x="1316" y="143"/>
                    </a:lnTo>
                    <a:lnTo>
                      <a:pt x="1318" y="143"/>
                    </a:lnTo>
                    <a:lnTo>
                      <a:pt x="1318" y="141"/>
                    </a:lnTo>
                    <a:lnTo>
                      <a:pt x="1318" y="141"/>
                    </a:lnTo>
                    <a:lnTo>
                      <a:pt x="1323" y="143"/>
                    </a:lnTo>
                    <a:lnTo>
                      <a:pt x="1324" y="141"/>
                    </a:lnTo>
                    <a:lnTo>
                      <a:pt x="1325" y="140"/>
                    </a:lnTo>
                    <a:lnTo>
                      <a:pt x="1325" y="140"/>
                    </a:lnTo>
                    <a:lnTo>
                      <a:pt x="1326" y="140"/>
                    </a:lnTo>
                    <a:lnTo>
                      <a:pt x="1326" y="141"/>
                    </a:lnTo>
                    <a:lnTo>
                      <a:pt x="1326" y="143"/>
                    </a:lnTo>
                    <a:lnTo>
                      <a:pt x="1330" y="140"/>
                    </a:lnTo>
                    <a:lnTo>
                      <a:pt x="1330" y="140"/>
                    </a:lnTo>
                    <a:lnTo>
                      <a:pt x="1331" y="141"/>
                    </a:lnTo>
                    <a:lnTo>
                      <a:pt x="1331" y="143"/>
                    </a:lnTo>
                    <a:lnTo>
                      <a:pt x="1333" y="144"/>
                    </a:lnTo>
                    <a:lnTo>
                      <a:pt x="1335" y="144"/>
                    </a:lnTo>
                    <a:lnTo>
                      <a:pt x="1335" y="144"/>
                    </a:lnTo>
                    <a:close/>
                    <a:moveTo>
                      <a:pt x="1310" y="143"/>
                    </a:moveTo>
                    <a:lnTo>
                      <a:pt x="1310" y="143"/>
                    </a:lnTo>
                    <a:lnTo>
                      <a:pt x="1310" y="141"/>
                    </a:lnTo>
                    <a:lnTo>
                      <a:pt x="1310" y="141"/>
                    </a:lnTo>
                    <a:lnTo>
                      <a:pt x="1311" y="140"/>
                    </a:lnTo>
                    <a:lnTo>
                      <a:pt x="1315" y="139"/>
                    </a:lnTo>
                    <a:lnTo>
                      <a:pt x="1318" y="140"/>
                    </a:lnTo>
                    <a:lnTo>
                      <a:pt x="1318" y="140"/>
                    </a:lnTo>
                    <a:lnTo>
                      <a:pt x="1316" y="140"/>
                    </a:lnTo>
                    <a:lnTo>
                      <a:pt x="1316" y="141"/>
                    </a:lnTo>
                    <a:lnTo>
                      <a:pt x="1316" y="141"/>
                    </a:lnTo>
                    <a:lnTo>
                      <a:pt x="1314" y="141"/>
                    </a:lnTo>
                    <a:lnTo>
                      <a:pt x="1313" y="141"/>
                    </a:lnTo>
                    <a:lnTo>
                      <a:pt x="1313" y="141"/>
                    </a:lnTo>
                    <a:lnTo>
                      <a:pt x="1310" y="143"/>
                    </a:lnTo>
                    <a:lnTo>
                      <a:pt x="1310" y="143"/>
                    </a:lnTo>
                    <a:close/>
                    <a:moveTo>
                      <a:pt x="1303" y="146"/>
                    </a:moveTo>
                    <a:lnTo>
                      <a:pt x="1303" y="146"/>
                    </a:lnTo>
                    <a:lnTo>
                      <a:pt x="1301" y="145"/>
                    </a:lnTo>
                    <a:lnTo>
                      <a:pt x="1301" y="144"/>
                    </a:lnTo>
                    <a:lnTo>
                      <a:pt x="1305" y="141"/>
                    </a:lnTo>
                    <a:lnTo>
                      <a:pt x="1305" y="141"/>
                    </a:lnTo>
                    <a:lnTo>
                      <a:pt x="1306" y="141"/>
                    </a:lnTo>
                    <a:lnTo>
                      <a:pt x="1309" y="141"/>
                    </a:lnTo>
                    <a:lnTo>
                      <a:pt x="1309" y="141"/>
                    </a:lnTo>
                    <a:lnTo>
                      <a:pt x="1305" y="144"/>
                    </a:lnTo>
                    <a:lnTo>
                      <a:pt x="1304" y="144"/>
                    </a:lnTo>
                    <a:lnTo>
                      <a:pt x="1303" y="146"/>
                    </a:lnTo>
                    <a:lnTo>
                      <a:pt x="1303" y="146"/>
                    </a:lnTo>
                    <a:close/>
                    <a:moveTo>
                      <a:pt x="1285" y="136"/>
                    </a:moveTo>
                    <a:lnTo>
                      <a:pt x="1285" y="136"/>
                    </a:lnTo>
                    <a:lnTo>
                      <a:pt x="1289" y="135"/>
                    </a:lnTo>
                    <a:lnTo>
                      <a:pt x="1291" y="136"/>
                    </a:lnTo>
                    <a:lnTo>
                      <a:pt x="1291" y="136"/>
                    </a:lnTo>
                    <a:lnTo>
                      <a:pt x="1289" y="138"/>
                    </a:lnTo>
                    <a:lnTo>
                      <a:pt x="1285" y="136"/>
                    </a:lnTo>
                    <a:lnTo>
                      <a:pt x="1285" y="136"/>
                    </a:lnTo>
                    <a:close/>
                    <a:moveTo>
                      <a:pt x="1081" y="52"/>
                    </a:moveTo>
                    <a:lnTo>
                      <a:pt x="1081" y="52"/>
                    </a:lnTo>
                    <a:lnTo>
                      <a:pt x="1076" y="54"/>
                    </a:lnTo>
                    <a:lnTo>
                      <a:pt x="1075" y="54"/>
                    </a:lnTo>
                    <a:lnTo>
                      <a:pt x="1074" y="52"/>
                    </a:lnTo>
                    <a:lnTo>
                      <a:pt x="1074" y="52"/>
                    </a:lnTo>
                    <a:lnTo>
                      <a:pt x="1076" y="52"/>
                    </a:lnTo>
                    <a:lnTo>
                      <a:pt x="1078" y="52"/>
                    </a:lnTo>
                    <a:lnTo>
                      <a:pt x="1079" y="50"/>
                    </a:lnTo>
                    <a:lnTo>
                      <a:pt x="1079" y="50"/>
                    </a:lnTo>
                    <a:lnTo>
                      <a:pt x="1081" y="52"/>
                    </a:lnTo>
                    <a:lnTo>
                      <a:pt x="1081" y="52"/>
                    </a:lnTo>
                    <a:close/>
                    <a:moveTo>
                      <a:pt x="1249" y="146"/>
                    </a:moveTo>
                    <a:lnTo>
                      <a:pt x="1249" y="146"/>
                    </a:lnTo>
                    <a:lnTo>
                      <a:pt x="1248" y="145"/>
                    </a:lnTo>
                    <a:lnTo>
                      <a:pt x="1248" y="144"/>
                    </a:lnTo>
                    <a:lnTo>
                      <a:pt x="1250" y="143"/>
                    </a:lnTo>
                    <a:lnTo>
                      <a:pt x="1253" y="141"/>
                    </a:lnTo>
                    <a:lnTo>
                      <a:pt x="1254" y="143"/>
                    </a:lnTo>
                    <a:lnTo>
                      <a:pt x="1255" y="144"/>
                    </a:lnTo>
                    <a:lnTo>
                      <a:pt x="1255" y="144"/>
                    </a:lnTo>
                    <a:lnTo>
                      <a:pt x="1253" y="144"/>
                    </a:lnTo>
                    <a:lnTo>
                      <a:pt x="1251" y="144"/>
                    </a:lnTo>
                    <a:lnTo>
                      <a:pt x="1250" y="145"/>
                    </a:lnTo>
                    <a:lnTo>
                      <a:pt x="1249" y="146"/>
                    </a:lnTo>
                    <a:lnTo>
                      <a:pt x="1249" y="146"/>
                    </a:lnTo>
                    <a:close/>
                    <a:moveTo>
                      <a:pt x="1070" y="54"/>
                    </a:moveTo>
                    <a:lnTo>
                      <a:pt x="1070" y="54"/>
                    </a:lnTo>
                    <a:lnTo>
                      <a:pt x="1063" y="56"/>
                    </a:lnTo>
                    <a:lnTo>
                      <a:pt x="1059" y="56"/>
                    </a:lnTo>
                    <a:lnTo>
                      <a:pt x="1056" y="55"/>
                    </a:lnTo>
                    <a:lnTo>
                      <a:pt x="1056" y="55"/>
                    </a:lnTo>
                    <a:lnTo>
                      <a:pt x="1059" y="55"/>
                    </a:lnTo>
                    <a:lnTo>
                      <a:pt x="1060" y="54"/>
                    </a:lnTo>
                    <a:lnTo>
                      <a:pt x="1060" y="52"/>
                    </a:lnTo>
                    <a:lnTo>
                      <a:pt x="1061" y="51"/>
                    </a:lnTo>
                    <a:lnTo>
                      <a:pt x="1061" y="51"/>
                    </a:lnTo>
                    <a:lnTo>
                      <a:pt x="1063" y="51"/>
                    </a:lnTo>
                    <a:lnTo>
                      <a:pt x="1063" y="52"/>
                    </a:lnTo>
                    <a:lnTo>
                      <a:pt x="1064" y="55"/>
                    </a:lnTo>
                    <a:lnTo>
                      <a:pt x="1064" y="55"/>
                    </a:lnTo>
                    <a:lnTo>
                      <a:pt x="1068" y="52"/>
                    </a:lnTo>
                    <a:lnTo>
                      <a:pt x="1069" y="52"/>
                    </a:lnTo>
                    <a:lnTo>
                      <a:pt x="1070" y="54"/>
                    </a:lnTo>
                    <a:lnTo>
                      <a:pt x="1070" y="54"/>
                    </a:lnTo>
                    <a:close/>
                    <a:moveTo>
                      <a:pt x="1048" y="57"/>
                    </a:moveTo>
                    <a:lnTo>
                      <a:pt x="1048" y="57"/>
                    </a:lnTo>
                    <a:lnTo>
                      <a:pt x="1050" y="56"/>
                    </a:lnTo>
                    <a:lnTo>
                      <a:pt x="1054" y="56"/>
                    </a:lnTo>
                    <a:lnTo>
                      <a:pt x="1054" y="56"/>
                    </a:lnTo>
                    <a:lnTo>
                      <a:pt x="1053" y="57"/>
                    </a:lnTo>
                    <a:lnTo>
                      <a:pt x="1050" y="59"/>
                    </a:lnTo>
                    <a:lnTo>
                      <a:pt x="1048" y="59"/>
                    </a:lnTo>
                    <a:lnTo>
                      <a:pt x="1048" y="57"/>
                    </a:lnTo>
                    <a:lnTo>
                      <a:pt x="1048" y="57"/>
                    </a:lnTo>
                    <a:lnTo>
                      <a:pt x="1048" y="57"/>
                    </a:lnTo>
                    <a:close/>
                    <a:moveTo>
                      <a:pt x="1251" y="180"/>
                    </a:moveTo>
                    <a:lnTo>
                      <a:pt x="1251" y="180"/>
                    </a:lnTo>
                    <a:lnTo>
                      <a:pt x="1254" y="179"/>
                    </a:lnTo>
                    <a:lnTo>
                      <a:pt x="1258" y="180"/>
                    </a:lnTo>
                    <a:lnTo>
                      <a:pt x="1258" y="180"/>
                    </a:lnTo>
                    <a:lnTo>
                      <a:pt x="1256" y="181"/>
                    </a:lnTo>
                    <a:lnTo>
                      <a:pt x="1254" y="181"/>
                    </a:lnTo>
                    <a:lnTo>
                      <a:pt x="1251" y="180"/>
                    </a:lnTo>
                    <a:lnTo>
                      <a:pt x="1251" y="180"/>
                    </a:lnTo>
                    <a:close/>
                    <a:moveTo>
                      <a:pt x="1239" y="184"/>
                    </a:moveTo>
                    <a:lnTo>
                      <a:pt x="1239" y="184"/>
                    </a:lnTo>
                    <a:lnTo>
                      <a:pt x="1238" y="185"/>
                    </a:lnTo>
                    <a:lnTo>
                      <a:pt x="1236" y="185"/>
                    </a:lnTo>
                    <a:lnTo>
                      <a:pt x="1234" y="184"/>
                    </a:lnTo>
                    <a:lnTo>
                      <a:pt x="1234" y="184"/>
                    </a:lnTo>
                    <a:lnTo>
                      <a:pt x="1234" y="185"/>
                    </a:lnTo>
                    <a:lnTo>
                      <a:pt x="1233" y="186"/>
                    </a:lnTo>
                    <a:lnTo>
                      <a:pt x="1230" y="189"/>
                    </a:lnTo>
                    <a:lnTo>
                      <a:pt x="1230" y="189"/>
                    </a:lnTo>
                    <a:lnTo>
                      <a:pt x="1230" y="188"/>
                    </a:lnTo>
                    <a:lnTo>
                      <a:pt x="1231" y="186"/>
                    </a:lnTo>
                    <a:lnTo>
                      <a:pt x="1233" y="185"/>
                    </a:lnTo>
                    <a:lnTo>
                      <a:pt x="1231" y="184"/>
                    </a:lnTo>
                    <a:lnTo>
                      <a:pt x="1231" y="184"/>
                    </a:lnTo>
                    <a:lnTo>
                      <a:pt x="1230" y="185"/>
                    </a:lnTo>
                    <a:lnTo>
                      <a:pt x="1229" y="186"/>
                    </a:lnTo>
                    <a:lnTo>
                      <a:pt x="1229" y="186"/>
                    </a:lnTo>
                    <a:lnTo>
                      <a:pt x="1226" y="185"/>
                    </a:lnTo>
                    <a:lnTo>
                      <a:pt x="1225" y="184"/>
                    </a:lnTo>
                    <a:lnTo>
                      <a:pt x="1225" y="184"/>
                    </a:lnTo>
                    <a:lnTo>
                      <a:pt x="1225" y="184"/>
                    </a:lnTo>
                    <a:lnTo>
                      <a:pt x="1230" y="183"/>
                    </a:lnTo>
                    <a:lnTo>
                      <a:pt x="1235" y="181"/>
                    </a:lnTo>
                    <a:lnTo>
                      <a:pt x="1240" y="180"/>
                    </a:lnTo>
                    <a:lnTo>
                      <a:pt x="1240" y="180"/>
                    </a:lnTo>
                    <a:lnTo>
                      <a:pt x="1240" y="183"/>
                    </a:lnTo>
                    <a:lnTo>
                      <a:pt x="1240" y="183"/>
                    </a:lnTo>
                    <a:lnTo>
                      <a:pt x="1246" y="181"/>
                    </a:lnTo>
                    <a:lnTo>
                      <a:pt x="1249" y="181"/>
                    </a:lnTo>
                    <a:lnTo>
                      <a:pt x="1250" y="183"/>
                    </a:lnTo>
                    <a:lnTo>
                      <a:pt x="1250" y="183"/>
                    </a:lnTo>
                    <a:lnTo>
                      <a:pt x="1248" y="184"/>
                    </a:lnTo>
                    <a:lnTo>
                      <a:pt x="1244" y="185"/>
                    </a:lnTo>
                    <a:lnTo>
                      <a:pt x="1241" y="185"/>
                    </a:lnTo>
                    <a:lnTo>
                      <a:pt x="1239" y="184"/>
                    </a:lnTo>
                    <a:lnTo>
                      <a:pt x="1239" y="184"/>
                    </a:lnTo>
                    <a:close/>
                    <a:moveTo>
                      <a:pt x="1235" y="188"/>
                    </a:moveTo>
                    <a:lnTo>
                      <a:pt x="1235" y="188"/>
                    </a:lnTo>
                    <a:lnTo>
                      <a:pt x="1240" y="186"/>
                    </a:lnTo>
                    <a:lnTo>
                      <a:pt x="1245" y="186"/>
                    </a:lnTo>
                    <a:lnTo>
                      <a:pt x="1245" y="186"/>
                    </a:lnTo>
                    <a:lnTo>
                      <a:pt x="1240" y="188"/>
                    </a:lnTo>
                    <a:lnTo>
                      <a:pt x="1238" y="189"/>
                    </a:lnTo>
                    <a:lnTo>
                      <a:pt x="1235" y="188"/>
                    </a:lnTo>
                    <a:lnTo>
                      <a:pt x="1235" y="188"/>
                    </a:lnTo>
                    <a:close/>
                    <a:moveTo>
                      <a:pt x="1001" y="69"/>
                    </a:moveTo>
                    <a:lnTo>
                      <a:pt x="1001" y="69"/>
                    </a:lnTo>
                    <a:lnTo>
                      <a:pt x="999" y="69"/>
                    </a:lnTo>
                    <a:lnTo>
                      <a:pt x="995" y="70"/>
                    </a:lnTo>
                    <a:lnTo>
                      <a:pt x="993" y="71"/>
                    </a:lnTo>
                    <a:lnTo>
                      <a:pt x="991" y="71"/>
                    </a:lnTo>
                    <a:lnTo>
                      <a:pt x="991" y="70"/>
                    </a:lnTo>
                    <a:lnTo>
                      <a:pt x="991" y="70"/>
                    </a:lnTo>
                    <a:lnTo>
                      <a:pt x="998" y="69"/>
                    </a:lnTo>
                    <a:lnTo>
                      <a:pt x="1000" y="68"/>
                    </a:lnTo>
                    <a:lnTo>
                      <a:pt x="1001" y="69"/>
                    </a:lnTo>
                    <a:lnTo>
                      <a:pt x="1001" y="69"/>
                    </a:lnTo>
                    <a:close/>
                    <a:moveTo>
                      <a:pt x="1223" y="190"/>
                    </a:moveTo>
                    <a:lnTo>
                      <a:pt x="1223" y="190"/>
                    </a:lnTo>
                    <a:lnTo>
                      <a:pt x="1221" y="190"/>
                    </a:lnTo>
                    <a:lnTo>
                      <a:pt x="1220" y="189"/>
                    </a:lnTo>
                    <a:lnTo>
                      <a:pt x="1220" y="189"/>
                    </a:lnTo>
                    <a:lnTo>
                      <a:pt x="1224" y="189"/>
                    </a:lnTo>
                    <a:lnTo>
                      <a:pt x="1226" y="186"/>
                    </a:lnTo>
                    <a:lnTo>
                      <a:pt x="1226" y="186"/>
                    </a:lnTo>
                    <a:lnTo>
                      <a:pt x="1228" y="189"/>
                    </a:lnTo>
                    <a:lnTo>
                      <a:pt x="1226" y="189"/>
                    </a:lnTo>
                    <a:lnTo>
                      <a:pt x="1223" y="190"/>
                    </a:lnTo>
                    <a:lnTo>
                      <a:pt x="1223" y="190"/>
                    </a:lnTo>
                    <a:close/>
                    <a:moveTo>
                      <a:pt x="1210" y="186"/>
                    </a:moveTo>
                    <a:lnTo>
                      <a:pt x="1210" y="186"/>
                    </a:lnTo>
                    <a:lnTo>
                      <a:pt x="1209" y="186"/>
                    </a:lnTo>
                    <a:lnTo>
                      <a:pt x="1208" y="186"/>
                    </a:lnTo>
                    <a:lnTo>
                      <a:pt x="1206" y="186"/>
                    </a:lnTo>
                    <a:lnTo>
                      <a:pt x="1205" y="186"/>
                    </a:lnTo>
                    <a:lnTo>
                      <a:pt x="1205" y="186"/>
                    </a:lnTo>
                    <a:lnTo>
                      <a:pt x="1209" y="185"/>
                    </a:lnTo>
                    <a:lnTo>
                      <a:pt x="1210" y="186"/>
                    </a:lnTo>
                    <a:lnTo>
                      <a:pt x="1210" y="186"/>
                    </a:lnTo>
                    <a:lnTo>
                      <a:pt x="1210" y="186"/>
                    </a:lnTo>
                    <a:close/>
                    <a:moveTo>
                      <a:pt x="1215" y="196"/>
                    </a:moveTo>
                    <a:lnTo>
                      <a:pt x="1215" y="196"/>
                    </a:lnTo>
                    <a:lnTo>
                      <a:pt x="1214" y="195"/>
                    </a:lnTo>
                    <a:lnTo>
                      <a:pt x="1214" y="194"/>
                    </a:lnTo>
                    <a:lnTo>
                      <a:pt x="1214" y="194"/>
                    </a:lnTo>
                    <a:lnTo>
                      <a:pt x="1215" y="194"/>
                    </a:lnTo>
                    <a:lnTo>
                      <a:pt x="1216" y="194"/>
                    </a:lnTo>
                    <a:lnTo>
                      <a:pt x="1216" y="194"/>
                    </a:lnTo>
                    <a:lnTo>
                      <a:pt x="1218" y="194"/>
                    </a:lnTo>
                    <a:lnTo>
                      <a:pt x="1219" y="194"/>
                    </a:lnTo>
                    <a:lnTo>
                      <a:pt x="1215" y="196"/>
                    </a:lnTo>
                    <a:close/>
                    <a:moveTo>
                      <a:pt x="966" y="74"/>
                    </a:moveTo>
                    <a:lnTo>
                      <a:pt x="966" y="74"/>
                    </a:lnTo>
                    <a:lnTo>
                      <a:pt x="968" y="73"/>
                    </a:lnTo>
                    <a:lnTo>
                      <a:pt x="969" y="71"/>
                    </a:lnTo>
                    <a:lnTo>
                      <a:pt x="969" y="71"/>
                    </a:lnTo>
                    <a:lnTo>
                      <a:pt x="971" y="73"/>
                    </a:lnTo>
                    <a:lnTo>
                      <a:pt x="974" y="73"/>
                    </a:lnTo>
                    <a:lnTo>
                      <a:pt x="974" y="73"/>
                    </a:lnTo>
                    <a:lnTo>
                      <a:pt x="970" y="74"/>
                    </a:lnTo>
                    <a:lnTo>
                      <a:pt x="966" y="74"/>
                    </a:lnTo>
                    <a:lnTo>
                      <a:pt x="966" y="74"/>
                    </a:lnTo>
                    <a:close/>
                    <a:moveTo>
                      <a:pt x="1185" y="190"/>
                    </a:moveTo>
                    <a:lnTo>
                      <a:pt x="1185" y="190"/>
                    </a:lnTo>
                    <a:lnTo>
                      <a:pt x="1184" y="189"/>
                    </a:lnTo>
                    <a:lnTo>
                      <a:pt x="1181" y="189"/>
                    </a:lnTo>
                    <a:lnTo>
                      <a:pt x="1181" y="189"/>
                    </a:lnTo>
                    <a:lnTo>
                      <a:pt x="1181" y="190"/>
                    </a:lnTo>
                    <a:lnTo>
                      <a:pt x="1181" y="191"/>
                    </a:lnTo>
                    <a:lnTo>
                      <a:pt x="1181" y="191"/>
                    </a:lnTo>
                    <a:lnTo>
                      <a:pt x="1179" y="191"/>
                    </a:lnTo>
                    <a:lnTo>
                      <a:pt x="1178" y="190"/>
                    </a:lnTo>
                    <a:lnTo>
                      <a:pt x="1178" y="189"/>
                    </a:lnTo>
                    <a:lnTo>
                      <a:pt x="1179" y="188"/>
                    </a:lnTo>
                    <a:lnTo>
                      <a:pt x="1179" y="188"/>
                    </a:lnTo>
                    <a:lnTo>
                      <a:pt x="1184" y="186"/>
                    </a:lnTo>
                    <a:lnTo>
                      <a:pt x="1190" y="188"/>
                    </a:lnTo>
                    <a:lnTo>
                      <a:pt x="1190" y="188"/>
                    </a:lnTo>
                    <a:lnTo>
                      <a:pt x="1185" y="190"/>
                    </a:lnTo>
                    <a:lnTo>
                      <a:pt x="1185" y="190"/>
                    </a:lnTo>
                    <a:close/>
                    <a:moveTo>
                      <a:pt x="954" y="73"/>
                    </a:moveTo>
                    <a:lnTo>
                      <a:pt x="956" y="74"/>
                    </a:lnTo>
                    <a:lnTo>
                      <a:pt x="956" y="74"/>
                    </a:lnTo>
                    <a:lnTo>
                      <a:pt x="955" y="75"/>
                    </a:lnTo>
                    <a:lnTo>
                      <a:pt x="954" y="75"/>
                    </a:lnTo>
                    <a:lnTo>
                      <a:pt x="953" y="74"/>
                    </a:lnTo>
                    <a:lnTo>
                      <a:pt x="954" y="73"/>
                    </a:lnTo>
                    <a:lnTo>
                      <a:pt x="954" y="73"/>
                    </a:lnTo>
                    <a:close/>
                    <a:moveTo>
                      <a:pt x="1168" y="189"/>
                    </a:moveTo>
                    <a:lnTo>
                      <a:pt x="1168" y="189"/>
                    </a:lnTo>
                    <a:lnTo>
                      <a:pt x="1164" y="190"/>
                    </a:lnTo>
                    <a:lnTo>
                      <a:pt x="1161" y="190"/>
                    </a:lnTo>
                    <a:lnTo>
                      <a:pt x="1161" y="190"/>
                    </a:lnTo>
                    <a:lnTo>
                      <a:pt x="1164" y="189"/>
                    </a:lnTo>
                    <a:lnTo>
                      <a:pt x="1168" y="189"/>
                    </a:lnTo>
                    <a:lnTo>
                      <a:pt x="1168" y="189"/>
                    </a:lnTo>
                    <a:lnTo>
                      <a:pt x="1166" y="189"/>
                    </a:lnTo>
                    <a:lnTo>
                      <a:pt x="1168" y="189"/>
                    </a:lnTo>
                    <a:lnTo>
                      <a:pt x="1168" y="189"/>
                    </a:lnTo>
                    <a:close/>
                    <a:moveTo>
                      <a:pt x="924" y="84"/>
                    </a:moveTo>
                    <a:lnTo>
                      <a:pt x="924" y="84"/>
                    </a:lnTo>
                    <a:lnTo>
                      <a:pt x="921" y="84"/>
                    </a:lnTo>
                    <a:lnTo>
                      <a:pt x="919" y="83"/>
                    </a:lnTo>
                    <a:lnTo>
                      <a:pt x="919" y="83"/>
                    </a:lnTo>
                    <a:lnTo>
                      <a:pt x="919" y="81"/>
                    </a:lnTo>
                    <a:lnTo>
                      <a:pt x="919" y="80"/>
                    </a:lnTo>
                    <a:lnTo>
                      <a:pt x="920" y="80"/>
                    </a:lnTo>
                    <a:lnTo>
                      <a:pt x="920" y="80"/>
                    </a:lnTo>
                    <a:lnTo>
                      <a:pt x="920" y="81"/>
                    </a:lnTo>
                    <a:lnTo>
                      <a:pt x="920" y="81"/>
                    </a:lnTo>
                    <a:lnTo>
                      <a:pt x="923" y="81"/>
                    </a:lnTo>
                    <a:lnTo>
                      <a:pt x="923" y="81"/>
                    </a:lnTo>
                    <a:lnTo>
                      <a:pt x="923" y="80"/>
                    </a:lnTo>
                    <a:lnTo>
                      <a:pt x="923" y="79"/>
                    </a:lnTo>
                    <a:lnTo>
                      <a:pt x="923" y="79"/>
                    </a:lnTo>
                    <a:lnTo>
                      <a:pt x="925" y="79"/>
                    </a:lnTo>
                    <a:lnTo>
                      <a:pt x="926" y="79"/>
                    </a:lnTo>
                    <a:lnTo>
                      <a:pt x="926" y="79"/>
                    </a:lnTo>
                    <a:lnTo>
                      <a:pt x="925" y="80"/>
                    </a:lnTo>
                    <a:lnTo>
                      <a:pt x="925" y="81"/>
                    </a:lnTo>
                    <a:lnTo>
                      <a:pt x="925" y="83"/>
                    </a:lnTo>
                    <a:lnTo>
                      <a:pt x="924" y="84"/>
                    </a:lnTo>
                    <a:lnTo>
                      <a:pt x="924" y="84"/>
                    </a:lnTo>
                    <a:close/>
                    <a:moveTo>
                      <a:pt x="1146" y="195"/>
                    </a:moveTo>
                    <a:lnTo>
                      <a:pt x="1146" y="195"/>
                    </a:lnTo>
                    <a:lnTo>
                      <a:pt x="1141" y="196"/>
                    </a:lnTo>
                    <a:lnTo>
                      <a:pt x="1138" y="196"/>
                    </a:lnTo>
                    <a:lnTo>
                      <a:pt x="1136" y="195"/>
                    </a:lnTo>
                    <a:lnTo>
                      <a:pt x="1136" y="195"/>
                    </a:lnTo>
                    <a:lnTo>
                      <a:pt x="1140" y="195"/>
                    </a:lnTo>
                    <a:lnTo>
                      <a:pt x="1143" y="194"/>
                    </a:lnTo>
                    <a:lnTo>
                      <a:pt x="1143" y="194"/>
                    </a:lnTo>
                    <a:lnTo>
                      <a:pt x="1139" y="193"/>
                    </a:lnTo>
                    <a:lnTo>
                      <a:pt x="1139" y="193"/>
                    </a:lnTo>
                    <a:lnTo>
                      <a:pt x="1143" y="191"/>
                    </a:lnTo>
                    <a:lnTo>
                      <a:pt x="1144" y="191"/>
                    </a:lnTo>
                    <a:lnTo>
                      <a:pt x="1144" y="190"/>
                    </a:lnTo>
                    <a:lnTo>
                      <a:pt x="1144" y="190"/>
                    </a:lnTo>
                    <a:lnTo>
                      <a:pt x="1146" y="193"/>
                    </a:lnTo>
                    <a:lnTo>
                      <a:pt x="1146" y="195"/>
                    </a:lnTo>
                    <a:lnTo>
                      <a:pt x="1146" y="195"/>
                    </a:lnTo>
                    <a:close/>
                    <a:moveTo>
                      <a:pt x="909" y="85"/>
                    </a:moveTo>
                    <a:lnTo>
                      <a:pt x="909" y="85"/>
                    </a:lnTo>
                    <a:lnTo>
                      <a:pt x="910" y="84"/>
                    </a:lnTo>
                    <a:lnTo>
                      <a:pt x="911" y="83"/>
                    </a:lnTo>
                    <a:lnTo>
                      <a:pt x="911" y="83"/>
                    </a:lnTo>
                    <a:lnTo>
                      <a:pt x="913" y="83"/>
                    </a:lnTo>
                    <a:lnTo>
                      <a:pt x="913" y="84"/>
                    </a:lnTo>
                    <a:lnTo>
                      <a:pt x="911" y="85"/>
                    </a:lnTo>
                    <a:lnTo>
                      <a:pt x="909" y="85"/>
                    </a:lnTo>
                    <a:lnTo>
                      <a:pt x="909" y="85"/>
                    </a:lnTo>
                    <a:close/>
                    <a:moveTo>
                      <a:pt x="1133" y="195"/>
                    </a:moveTo>
                    <a:lnTo>
                      <a:pt x="1133" y="195"/>
                    </a:lnTo>
                    <a:lnTo>
                      <a:pt x="1130" y="194"/>
                    </a:lnTo>
                    <a:lnTo>
                      <a:pt x="1130" y="193"/>
                    </a:lnTo>
                    <a:lnTo>
                      <a:pt x="1130" y="189"/>
                    </a:lnTo>
                    <a:lnTo>
                      <a:pt x="1130" y="189"/>
                    </a:lnTo>
                    <a:lnTo>
                      <a:pt x="1133" y="190"/>
                    </a:lnTo>
                    <a:lnTo>
                      <a:pt x="1133" y="190"/>
                    </a:lnTo>
                    <a:lnTo>
                      <a:pt x="1133" y="191"/>
                    </a:lnTo>
                    <a:lnTo>
                      <a:pt x="1134" y="193"/>
                    </a:lnTo>
                    <a:lnTo>
                      <a:pt x="1134" y="194"/>
                    </a:lnTo>
                    <a:lnTo>
                      <a:pt x="1133" y="195"/>
                    </a:lnTo>
                    <a:lnTo>
                      <a:pt x="1133" y="195"/>
                    </a:lnTo>
                    <a:close/>
                    <a:moveTo>
                      <a:pt x="903" y="84"/>
                    </a:moveTo>
                    <a:lnTo>
                      <a:pt x="903" y="84"/>
                    </a:lnTo>
                    <a:lnTo>
                      <a:pt x="905" y="83"/>
                    </a:lnTo>
                    <a:lnTo>
                      <a:pt x="908" y="83"/>
                    </a:lnTo>
                    <a:lnTo>
                      <a:pt x="908" y="83"/>
                    </a:lnTo>
                    <a:lnTo>
                      <a:pt x="905" y="85"/>
                    </a:lnTo>
                    <a:lnTo>
                      <a:pt x="903" y="84"/>
                    </a:lnTo>
                    <a:lnTo>
                      <a:pt x="903" y="84"/>
                    </a:lnTo>
                    <a:close/>
                    <a:moveTo>
                      <a:pt x="1124" y="196"/>
                    </a:moveTo>
                    <a:lnTo>
                      <a:pt x="1124" y="196"/>
                    </a:lnTo>
                    <a:lnTo>
                      <a:pt x="1129" y="195"/>
                    </a:lnTo>
                    <a:lnTo>
                      <a:pt x="1135" y="196"/>
                    </a:lnTo>
                    <a:lnTo>
                      <a:pt x="1135" y="196"/>
                    </a:lnTo>
                    <a:lnTo>
                      <a:pt x="1128" y="198"/>
                    </a:lnTo>
                    <a:lnTo>
                      <a:pt x="1128" y="198"/>
                    </a:lnTo>
                    <a:lnTo>
                      <a:pt x="1128" y="198"/>
                    </a:lnTo>
                    <a:lnTo>
                      <a:pt x="1126" y="196"/>
                    </a:lnTo>
                    <a:lnTo>
                      <a:pt x="1126" y="196"/>
                    </a:lnTo>
                    <a:lnTo>
                      <a:pt x="1125" y="198"/>
                    </a:lnTo>
                    <a:lnTo>
                      <a:pt x="1124" y="196"/>
                    </a:lnTo>
                    <a:lnTo>
                      <a:pt x="1124" y="196"/>
                    </a:lnTo>
                    <a:close/>
                    <a:moveTo>
                      <a:pt x="1118" y="195"/>
                    </a:moveTo>
                    <a:lnTo>
                      <a:pt x="1118" y="195"/>
                    </a:lnTo>
                    <a:lnTo>
                      <a:pt x="1118" y="195"/>
                    </a:lnTo>
                    <a:lnTo>
                      <a:pt x="1118" y="194"/>
                    </a:lnTo>
                    <a:lnTo>
                      <a:pt x="1118" y="194"/>
                    </a:lnTo>
                    <a:lnTo>
                      <a:pt x="1123" y="191"/>
                    </a:lnTo>
                    <a:lnTo>
                      <a:pt x="1129" y="193"/>
                    </a:lnTo>
                    <a:lnTo>
                      <a:pt x="1129" y="193"/>
                    </a:lnTo>
                    <a:lnTo>
                      <a:pt x="1128" y="194"/>
                    </a:lnTo>
                    <a:lnTo>
                      <a:pt x="1126" y="195"/>
                    </a:lnTo>
                    <a:lnTo>
                      <a:pt x="1126" y="195"/>
                    </a:lnTo>
                    <a:lnTo>
                      <a:pt x="1123" y="195"/>
                    </a:lnTo>
                    <a:lnTo>
                      <a:pt x="1118" y="195"/>
                    </a:lnTo>
                    <a:lnTo>
                      <a:pt x="1118" y="195"/>
                    </a:lnTo>
                    <a:close/>
                    <a:moveTo>
                      <a:pt x="885" y="90"/>
                    </a:moveTo>
                    <a:lnTo>
                      <a:pt x="885" y="90"/>
                    </a:lnTo>
                    <a:lnTo>
                      <a:pt x="889" y="88"/>
                    </a:lnTo>
                    <a:lnTo>
                      <a:pt x="889" y="86"/>
                    </a:lnTo>
                    <a:lnTo>
                      <a:pt x="889" y="85"/>
                    </a:lnTo>
                    <a:lnTo>
                      <a:pt x="889" y="85"/>
                    </a:lnTo>
                    <a:lnTo>
                      <a:pt x="891" y="85"/>
                    </a:lnTo>
                    <a:lnTo>
                      <a:pt x="895" y="85"/>
                    </a:lnTo>
                    <a:lnTo>
                      <a:pt x="895" y="85"/>
                    </a:lnTo>
                    <a:lnTo>
                      <a:pt x="894" y="86"/>
                    </a:lnTo>
                    <a:lnTo>
                      <a:pt x="894" y="88"/>
                    </a:lnTo>
                    <a:lnTo>
                      <a:pt x="895" y="88"/>
                    </a:lnTo>
                    <a:lnTo>
                      <a:pt x="895" y="89"/>
                    </a:lnTo>
                    <a:lnTo>
                      <a:pt x="895" y="89"/>
                    </a:lnTo>
                    <a:lnTo>
                      <a:pt x="893" y="89"/>
                    </a:lnTo>
                    <a:lnTo>
                      <a:pt x="890" y="89"/>
                    </a:lnTo>
                    <a:lnTo>
                      <a:pt x="885" y="90"/>
                    </a:lnTo>
                    <a:lnTo>
                      <a:pt x="885" y="90"/>
                    </a:lnTo>
                    <a:close/>
                    <a:moveTo>
                      <a:pt x="1114" y="201"/>
                    </a:moveTo>
                    <a:lnTo>
                      <a:pt x="1114" y="201"/>
                    </a:lnTo>
                    <a:lnTo>
                      <a:pt x="1113" y="200"/>
                    </a:lnTo>
                    <a:lnTo>
                      <a:pt x="1111" y="199"/>
                    </a:lnTo>
                    <a:lnTo>
                      <a:pt x="1111" y="199"/>
                    </a:lnTo>
                    <a:lnTo>
                      <a:pt x="1111" y="200"/>
                    </a:lnTo>
                    <a:lnTo>
                      <a:pt x="1111" y="200"/>
                    </a:lnTo>
                    <a:lnTo>
                      <a:pt x="1109" y="200"/>
                    </a:lnTo>
                    <a:lnTo>
                      <a:pt x="1109" y="199"/>
                    </a:lnTo>
                    <a:lnTo>
                      <a:pt x="1111" y="198"/>
                    </a:lnTo>
                    <a:lnTo>
                      <a:pt x="1111" y="198"/>
                    </a:lnTo>
                    <a:lnTo>
                      <a:pt x="1113" y="198"/>
                    </a:lnTo>
                    <a:lnTo>
                      <a:pt x="1114" y="198"/>
                    </a:lnTo>
                    <a:lnTo>
                      <a:pt x="1114" y="198"/>
                    </a:lnTo>
                    <a:lnTo>
                      <a:pt x="1114" y="196"/>
                    </a:lnTo>
                    <a:lnTo>
                      <a:pt x="1115" y="196"/>
                    </a:lnTo>
                    <a:lnTo>
                      <a:pt x="1115" y="196"/>
                    </a:lnTo>
                    <a:lnTo>
                      <a:pt x="1118" y="198"/>
                    </a:lnTo>
                    <a:lnTo>
                      <a:pt x="1118" y="198"/>
                    </a:lnTo>
                    <a:lnTo>
                      <a:pt x="1115" y="199"/>
                    </a:lnTo>
                    <a:lnTo>
                      <a:pt x="1114" y="201"/>
                    </a:lnTo>
                    <a:lnTo>
                      <a:pt x="1114" y="201"/>
                    </a:lnTo>
                    <a:close/>
                    <a:moveTo>
                      <a:pt x="1104" y="196"/>
                    </a:moveTo>
                    <a:lnTo>
                      <a:pt x="1104" y="196"/>
                    </a:lnTo>
                    <a:lnTo>
                      <a:pt x="1100" y="196"/>
                    </a:lnTo>
                    <a:lnTo>
                      <a:pt x="1096" y="196"/>
                    </a:lnTo>
                    <a:lnTo>
                      <a:pt x="1096" y="196"/>
                    </a:lnTo>
                    <a:lnTo>
                      <a:pt x="1099" y="195"/>
                    </a:lnTo>
                    <a:lnTo>
                      <a:pt x="1101" y="194"/>
                    </a:lnTo>
                    <a:lnTo>
                      <a:pt x="1103" y="195"/>
                    </a:lnTo>
                    <a:lnTo>
                      <a:pt x="1104" y="196"/>
                    </a:lnTo>
                    <a:lnTo>
                      <a:pt x="1104" y="196"/>
                    </a:lnTo>
                    <a:close/>
                    <a:moveTo>
                      <a:pt x="1089" y="201"/>
                    </a:moveTo>
                    <a:lnTo>
                      <a:pt x="1089" y="201"/>
                    </a:lnTo>
                    <a:lnTo>
                      <a:pt x="1086" y="201"/>
                    </a:lnTo>
                    <a:lnTo>
                      <a:pt x="1083" y="201"/>
                    </a:lnTo>
                    <a:lnTo>
                      <a:pt x="1083" y="201"/>
                    </a:lnTo>
                    <a:lnTo>
                      <a:pt x="1084" y="201"/>
                    </a:lnTo>
                    <a:lnTo>
                      <a:pt x="1085" y="200"/>
                    </a:lnTo>
                    <a:lnTo>
                      <a:pt x="1088" y="200"/>
                    </a:lnTo>
                    <a:lnTo>
                      <a:pt x="1088" y="200"/>
                    </a:lnTo>
                    <a:lnTo>
                      <a:pt x="1088" y="200"/>
                    </a:lnTo>
                    <a:lnTo>
                      <a:pt x="1088" y="199"/>
                    </a:lnTo>
                    <a:lnTo>
                      <a:pt x="1088" y="199"/>
                    </a:lnTo>
                    <a:lnTo>
                      <a:pt x="1089" y="201"/>
                    </a:lnTo>
                    <a:lnTo>
                      <a:pt x="1089" y="201"/>
                    </a:lnTo>
                    <a:close/>
                    <a:moveTo>
                      <a:pt x="1073" y="199"/>
                    </a:moveTo>
                    <a:lnTo>
                      <a:pt x="1073" y="199"/>
                    </a:lnTo>
                    <a:lnTo>
                      <a:pt x="1076" y="199"/>
                    </a:lnTo>
                    <a:lnTo>
                      <a:pt x="1078" y="199"/>
                    </a:lnTo>
                    <a:lnTo>
                      <a:pt x="1080" y="200"/>
                    </a:lnTo>
                    <a:lnTo>
                      <a:pt x="1080" y="200"/>
                    </a:lnTo>
                    <a:lnTo>
                      <a:pt x="1075" y="201"/>
                    </a:lnTo>
                    <a:lnTo>
                      <a:pt x="1074" y="200"/>
                    </a:lnTo>
                    <a:lnTo>
                      <a:pt x="1073" y="199"/>
                    </a:lnTo>
                    <a:lnTo>
                      <a:pt x="1073" y="199"/>
                    </a:lnTo>
                    <a:close/>
                    <a:moveTo>
                      <a:pt x="1074" y="199"/>
                    </a:moveTo>
                    <a:lnTo>
                      <a:pt x="1074" y="199"/>
                    </a:lnTo>
                    <a:lnTo>
                      <a:pt x="1073" y="199"/>
                    </a:lnTo>
                    <a:lnTo>
                      <a:pt x="1073" y="199"/>
                    </a:lnTo>
                    <a:lnTo>
                      <a:pt x="1070" y="198"/>
                    </a:lnTo>
                    <a:lnTo>
                      <a:pt x="1071" y="196"/>
                    </a:lnTo>
                    <a:lnTo>
                      <a:pt x="1071" y="196"/>
                    </a:lnTo>
                    <a:lnTo>
                      <a:pt x="1074" y="196"/>
                    </a:lnTo>
                    <a:lnTo>
                      <a:pt x="1074" y="196"/>
                    </a:lnTo>
                    <a:lnTo>
                      <a:pt x="1074" y="198"/>
                    </a:lnTo>
                    <a:lnTo>
                      <a:pt x="1074" y="199"/>
                    </a:lnTo>
                    <a:lnTo>
                      <a:pt x="1074" y="199"/>
                    </a:lnTo>
                    <a:close/>
                    <a:moveTo>
                      <a:pt x="1059" y="200"/>
                    </a:moveTo>
                    <a:lnTo>
                      <a:pt x="1059" y="200"/>
                    </a:lnTo>
                    <a:lnTo>
                      <a:pt x="1064" y="198"/>
                    </a:lnTo>
                    <a:lnTo>
                      <a:pt x="1069" y="198"/>
                    </a:lnTo>
                    <a:lnTo>
                      <a:pt x="1069" y="198"/>
                    </a:lnTo>
                    <a:lnTo>
                      <a:pt x="1066" y="199"/>
                    </a:lnTo>
                    <a:lnTo>
                      <a:pt x="1064" y="199"/>
                    </a:lnTo>
                    <a:lnTo>
                      <a:pt x="1059" y="200"/>
                    </a:lnTo>
                    <a:lnTo>
                      <a:pt x="1059" y="200"/>
                    </a:lnTo>
                    <a:close/>
                    <a:moveTo>
                      <a:pt x="1056" y="205"/>
                    </a:moveTo>
                    <a:lnTo>
                      <a:pt x="1056" y="205"/>
                    </a:lnTo>
                    <a:lnTo>
                      <a:pt x="1058" y="203"/>
                    </a:lnTo>
                    <a:lnTo>
                      <a:pt x="1060" y="201"/>
                    </a:lnTo>
                    <a:lnTo>
                      <a:pt x="1065" y="201"/>
                    </a:lnTo>
                    <a:lnTo>
                      <a:pt x="1065" y="201"/>
                    </a:lnTo>
                    <a:lnTo>
                      <a:pt x="1061" y="204"/>
                    </a:lnTo>
                    <a:lnTo>
                      <a:pt x="1059" y="205"/>
                    </a:lnTo>
                    <a:lnTo>
                      <a:pt x="1056" y="205"/>
                    </a:lnTo>
                    <a:lnTo>
                      <a:pt x="1056" y="205"/>
                    </a:lnTo>
                    <a:close/>
                    <a:moveTo>
                      <a:pt x="1039" y="201"/>
                    </a:moveTo>
                    <a:lnTo>
                      <a:pt x="1039" y="201"/>
                    </a:lnTo>
                    <a:lnTo>
                      <a:pt x="1039" y="200"/>
                    </a:lnTo>
                    <a:lnTo>
                      <a:pt x="1038" y="199"/>
                    </a:lnTo>
                    <a:lnTo>
                      <a:pt x="1038" y="199"/>
                    </a:lnTo>
                    <a:lnTo>
                      <a:pt x="1041" y="198"/>
                    </a:lnTo>
                    <a:lnTo>
                      <a:pt x="1044" y="198"/>
                    </a:lnTo>
                    <a:lnTo>
                      <a:pt x="1046" y="198"/>
                    </a:lnTo>
                    <a:lnTo>
                      <a:pt x="1046" y="198"/>
                    </a:lnTo>
                    <a:lnTo>
                      <a:pt x="1041" y="199"/>
                    </a:lnTo>
                    <a:lnTo>
                      <a:pt x="1039" y="201"/>
                    </a:lnTo>
                    <a:lnTo>
                      <a:pt x="1039" y="201"/>
                    </a:lnTo>
                    <a:close/>
                    <a:moveTo>
                      <a:pt x="1000" y="213"/>
                    </a:moveTo>
                    <a:lnTo>
                      <a:pt x="1000" y="213"/>
                    </a:lnTo>
                    <a:lnTo>
                      <a:pt x="1000" y="212"/>
                    </a:lnTo>
                    <a:lnTo>
                      <a:pt x="999" y="212"/>
                    </a:lnTo>
                    <a:lnTo>
                      <a:pt x="998" y="212"/>
                    </a:lnTo>
                    <a:lnTo>
                      <a:pt x="996" y="212"/>
                    </a:lnTo>
                    <a:lnTo>
                      <a:pt x="996" y="212"/>
                    </a:lnTo>
                    <a:lnTo>
                      <a:pt x="998" y="210"/>
                    </a:lnTo>
                    <a:lnTo>
                      <a:pt x="1000" y="210"/>
                    </a:lnTo>
                    <a:lnTo>
                      <a:pt x="1001" y="212"/>
                    </a:lnTo>
                    <a:lnTo>
                      <a:pt x="1001" y="212"/>
                    </a:lnTo>
                    <a:lnTo>
                      <a:pt x="1001" y="212"/>
                    </a:lnTo>
                    <a:lnTo>
                      <a:pt x="1000" y="212"/>
                    </a:lnTo>
                    <a:lnTo>
                      <a:pt x="1000" y="213"/>
                    </a:lnTo>
                    <a:lnTo>
                      <a:pt x="1000" y="213"/>
                    </a:lnTo>
                    <a:close/>
                    <a:moveTo>
                      <a:pt x="723" y="265"/>
                    </a:moveTo>
                    <a:lnTo>
                      <a:pt x="723" y="265"/>
                    </a:lnTo>
                    <a:lnTo>
                      <a:pt x="720" y="265"/>
                    </a:lnTo>
                    <a:lnTo>
                      <a:pt x="718" y="265"/>
                    </a:lnTo>
                    <a:lnTo>
                      <a:pt x="718" y="265"/>
                    </a:lnTo>
                    <a:lnTo>
                      <a:pt x="721" y="262"/>
                    </a:lnTo>
                    <a:lnTo>
                      <a:pt x="725" y="260"/>
                    </a:lnTo>
                    <a:lnTo>
                      <a:pt x="728" y="262"/>
                    </a:lnTo>
                    <a:lnTo>
                      <a:pt x="728" y="262"/>
                    </a:lnTo>
                    <a:lnTo>
                      <a:pt x="724" y="263"/>
                    </a:lnTo>
                    <a:lnTo>
                      <a:pt x="723" y="265"/>
                    </a:lnTo>
                    <a:lnTo>
                      <a:pt x="723" y="265"/>
                    </a:lnTo>
                    <a:close/>
                    <a:moveTo>
                      <a:pt x="700" y="268"/>
                    </a:moveTo>
                    <a:lnTo>
                      <a:pt x="700" y="268"/>
                    </a:lnTo>
                    <a:lnTo>
                      <a:pt x="703" y="268"/>
                    </a:lnTo>
                    <a:lnTo>
                      <a:pt x="705" y="268"/>
                    </a:lnTo>
                    <a:lnTo>
                      <a:pt x="706" y="268"/>
                    </a:lnTo>
                    <a:lnTo>
                      <a:pt x="706" y="269"/>
                    </a:lnTo>
                    <a:lnTo>
                      <a:pt x="706" y="269"/>
                    </a:lnTo>
                    <a:lnTo>
                      <a:pt x="703" y="269"/>
                    </a:lnTo>
                    <a:lnTo>
                      <a:pt x="701" y="269"/>
                    </a:lnTo>
                    <a:lnTo>
                      <a:pt x="700" y="268"/>
                    </a:lnTo>
                    <a:lnTo>
                      <a:pt x="700" y="268"/>
                    </a:lnTo>
                    <a:close/>
                    <a:moveTo>
                      <a:pt x="409" y="219"/>
                    </a:moveTo>
                    <a:lnTo>
                      <a:pt x="409" y="219"/>
                    </a:lnTo>
                    <a:lnTo>
                      <a:pt x="410" y="217"/>
                    </a:lnTo>
                    <a:lnTo>
                      <a:pt x="409" y="217"/>
                    </a:lnTo>
                    <a:lnTo>
                      <a:pt x="406" y="217"/>
                    </a:lnTo>
                    <a:lnTo>
                      <a:pt x="406" y="215"/>
                    </a:lnTo>
                    <a:lnTo>
                      <a:pt x="408" y="214"/>
                    </a:lnTo>
                    <a:lnTo>
                      <a:pt x="408" y="214"/>
                    </a:lnTo>
                    <a:lnTo>
                      <a:pt x="410" y="215"/>
                    </a:lnTo>
                    <a:lnTo>
                      <a:pt x="413" y="214"/>
                    </a:lnTo>
                    <a:lnTo>
                      <a:pt x="413" y="214"/>
                    </a:lnTo>
                    <a:lnTo>
                      <a:pt x="413" y="217"/>
                    </a:lnTo>
                    <a:lnTo>
                      <a:pt x="411" y="218"/>
                    </a:lnTo>
                    <a:lnTo>
                      <a:pt x="409" y="219"/>
                    </a:lnTo>
                    <a:lnTo>
                      <a:pt x="409" y="219"/>
                    </a:lnTo>
                    <a:close/>
                    <a:moveTo>
                      <a:pt x="415" y="212"/>
                    </a:moveTo>
                    <a:lnTo>
                      <a:pt x="415" y="212"/>
                    </a:lnTo>
                    <a:lnTo>
                      <a:pt x="416" y="212"/>
                    </a:lnTo>
                    <a:lnTo>
                      <a:pt x="418" y="212"/>
                    </a:lnTo>
                    <a:lnTo>
                      <a:pt x="418" y="212"/>
                    </a:lnTo>
                    <a:lnTo>
                      <a:pt x="418" y="209"/>
                    </a:lnTo>
                    <a:lnTo>
                      <a:pt x="418" y="208"/>
                    </a:lnTo>
                    <a:lnTo>
                      <a:pt x="420" y="208"/>
                    </a:lnTo>
                    <a:lnTo>
                      <a:pt x="420" y="208"/>
                    </a:lnTo>
                    <a:lnTo>
                      <a:pt x="420" y="209"/>
                    </a:lnTo>
                    <a:lnTo>
                      <a:pt x="420" y="210"/>
                    </a:lnTo>
                    <a:lnTo>
                      <a:pt x="421" y="210"/>
                    </a:lnTo>
                    <a:lnTo>
                      <a:pt x="421" y="210"/>
                    </a:lnTo>
                    <a:lnTo>
                      <a:pt x="419" y="212"/>
                    </a:lnTo>
                    <a:lnTo>
                      <a:pt x="418" y="214"/>
                    </a:lnTo>
                    <a:lnTo>
                      <a:pt x="418" y="215"/>
                    </a:lnTo>
                    <a:lnTo>
                      <a:pt x="415" y="217"/>
                    </a:lnTo>
                    <a:lnTo>
                      <a:pt x="415" y="217"/>
                    </a:lnTo>
                    <a:lnTo>
                      <a:pt x="414" y="214"/>
                    </a:lnTo>
                    <a:lnTo>
                      <a:pt x="414" y="213"/>
                    </a:lnTo>
                    <a:lnTo>
                      <a:pt x="415" y="212"/>
                    </a:lnTo>
                    <a:lnTo>
                      <a:pt x="415" y="212"/>
                    </a:lnTo>
                    <a:close/>
                    <a:moveTo>
                      <a:pt x="636" y="288"/>
                    </a:moveTo>
                    <a:lnTo>
                      <a:pt x="636" y="288"/>
                    </a:lnTo>
                    <a:lnTo>
                      <a:pt x="633" y="289"/>
                    </a:lnTo>
                    <a:lnTo>
                      <a:pt x="630" y="289"/>
                    </a:lnTo>
                    <a:lnTo>
                      <a:pt x="630" y="289"/>
                    </a:lnTo>
                    <a:lnTo>
                      <a:pt x="630" y="288"/>
                    </a:lnTo>
                    <a:lnTo>
                      <a:pt x="631" y="288"/>
                    </a:lnTo>
                    <a:lnTo>
                      <a:pt x="634" y="285"/>
                    </a:lnTo>
                    <a:lnTo>
                      <a:pt x="634" y="285"/>
                    </a:lnTo>
                    <a:lnTo>
                      <a:pt x="635" y="285"/>
                    </a:lnTo>
                    <a:lnTo>
                      <a:pt x="635" y="287"/>
                    </a:lnTo>
                    <a:lnTo>
                      <a:pt x="635" y="287"/>
                    </a:lnTo>
                    <a:lnTo>
                      <a:pt x="636" y="288"/>
                    </a:lnTo>
                    <a:lnTo>
                      <a:pt x="636" y="288"/>
                    </a:lnTo>
                    <a:close/>
                    <a:moveTo>
                      <a:pt x="399" y="223"/>
                    </a:moveTo>
                    <a:lnTo>
                      <a:pt x="399" y="223"/>
                    </a:lnTo>
                    <a:lnTo>
                      <a:pt x="398" y="222"/>
                    </a:lnTo>
                    <a:lnTo>
                      <a:pt x="398" y="220"/>
                    </a:lnTo>
                    <a:lnTo>
                      <a:pt x="396" y="219"/>
                    </a:lnTo>
                    <a:lnTo>
                      <a:pt x="396" y="219"/>
                    </a:lnTo>
                    <a:lnTo>
                      <a:pt x="398" y="218"/>
                    </a:lnTo>
                    <a:lnTo>
                      <a:pt x="399" y="218"/>
                    </a:lnTo>
                    <a:lnTo>
                      <a:pt x="400" y="217"/>
                    </a:lnTo>
                    <a:lnTo>
                      <a:pt x="403" y="217"/>
                    </a:lnTo>
                    <a:lnTo>
                      <a:pt x="403" y="217"/>
                    </a:lnTo>
                    <a:lnTo>
                      <a:pt x="399" y="223"/>
                    </a:lnTo>
                    <a:lnTo>
                      <a:pt x="399" y="223"/>
                    </a:lnTo>
                    <a:close/>
                    <a:moveTo>
                      <a:pt x="621" y="289"/>
                    </a:moveTo>
                    <a:lnTo>
                      <a:pt x="621" y="289"/>
                    </a:lnTo>
                    <a:lnTo>
                      <a:pt x="624" y="289"/>
                    </a:lnTo>
                    <a:lnTo>
                      <a:pt x="624" y="288"/>
                    </a:lnTo>
                    <a:lnTo>
                      <a:pt x="625" y="288"/>
                    </a:lnTo>
                    <a:lnTo>
                      <a:pt x="626" y="288"/>
                    </a:lnTo>
                    <a:lnTo>
                      <a:pt x="626" y="288"/>
                    </a:lnTo>
                    <a:lnTo>
                      <a:pt x="626" y="288"/>
                    </a:lnTo>
                    <a:lnTo>
                      <a:pt x="625" y="290"/>
                    </a:lnTo>
                    <a:lnTo>
                      <a:pt x="623" y="290"/>
                    </a:lnTo>
                    <a:lnTo>
                      <a:pt x="621" y="290"/>
                    </a:lnTo>
                    <a:lnTo>
                      <a:pt x="621" y="289"/>
                    </a:lnTo>
                    <a:lnTo>
                      <a:pt x="621" y="289"/>
                    </a:lnTo>
                    <a:close/>
                    <a:moveTo>
                      <a:pt x="396" y="223"/>
                    </a:moveTo>
                    <a:lnTo>
                      <a:pt x="396" y="223"/>
                    </a:lnTo>
                    <a:lnTo>
                      <a:pt x="395" y="224"/>
                    </a:lnTo>
                    <a:lnTo>
                      <a:pt x="393" y="224"/>
                    </a:lnTo>
                    <a:lnTo>
                      <a:pt x="393" y="224"/>
                    </a:lnTo>
                    <a:lnTo>
                      <a:pt x="394" y="223"/>
                    </a:lnTo>
                    <a:lnTo>
                      <a:pt x="395" y="222"/>
                    </a:lnTo>
                    <a:lnTo>
                      <a:pt x="395" y="222"/>
                    </a:lnTo>
                    <a:lnTo>
                      <a:pt x="395" y="223"/>
                    </a:lnTo>
                    <a:lnTo>
                      <a:pt x="396" y="223"/>
                    </a:lnTo>
                    <a:lnTo>
                      <a:pt x="396" y="223"/>
                    </a:lnTo>
                    <a:close/>
                    <a:moveTo>
                      <a:pt x="433" y="357"/>
                    </a:moveTo>
                    <a:lnTo>
                      <a:pt x="433" y="357"/>
                    </a:lnTo>
                    <a:lnTo>
                      <a:pt x="434" y="357"/>
                    </a:lnTo>
                    <a:lnTo>
                      <a:pt x="435" y="356"/>
                    </a:lnTo>
                    <a:lnTo>
                      <a:pt x="438" y="354"/>
                    </a:lnTo>
                    <a:lnTo>
                      <a:pt x="439" y="354"/>
                    </a:lnTo>
                    <a:lnTo>
                      <a:pt x="439" y="354"/>
                    </a:lnTo>
                    <a:lnTo>
                      <a:pt x="438" y="356"/>
                    </a:lnTo>
                    <a:lnTo>
                      <a:pt x="435" y="357"/>
                    </a:lnTo>
                    <a:lnTo>
                      <a:pt x="433" y="357"/>
                    </a:lnTo>
                    <a:lnTo>
                      <a:pt x="433" y="357"/>
                    </a:lnTo>
                    <a:lnTo>
                      <a:pt x="433" y="357"/>
                    </a:lnTo>
                    <a:close/>
                    <a:moveTo>
                      <a:pt x="421" y="361"/>
                    </a:moveTo>
                    <a:lnTo>
                      <a:pt x="421" y="361"/>
                    </a:lnTo>
                    <a:lnTo>
                      <a:pt x="426" y="359"/>
                    </a:lnTo>
                    <a:lnTo>
                      <a:pt x="431" y="358"/>
                    </a:lnTo>
                    <a:lnTo>
                      <a:pt x="431" y="358"/>
                    </a:lnTo>
                    <a:lnTo>
                      <a:pt x="428" y="361"/>
                    </a:lnTo>
                    <a:lnTo>
                      <a:pt x="425" y="361"/>
                    </a:lnTo>
                    <a:lnTo>
                      <a:pt x="421" y="361"/>
                    </a:lnTo>
                    <a:lnTo>
                      <a:pt x="421" y="361"/>
                    </a:lnTo>
                    <a:close/>
                    <a:moveTo>
                      <a:pt x="418" y="364"/>
                    </a:moveTo>
                    <a:lnTo>
                      <a:pt x="420" y="362"/>
                    </a:lnTo>
                    <a:lnTo>
                      <a:pt x="420" y="362"/>
                    </a:lnTo>
                    <a:lnTo>
                      <a:pt x="423" y="362"/>
                    </a:lnTo>
                    <a:lnTo>
                      <a:pt x="423" y="362"/>
                    </a:lnTo>
                    <a:lnTo>
                      <a:pt x="421" y="363"/>
                    </a:lnTo>
                    <a:lnTo>
                      <a:pt x="420" y="364"/>
                    </a:lnTo>
                    <a:lnTo>
                      <a:pt x="418" y="364"/>
                    </a:lnTo>
                    <a:lnTo>
                      <a:pt x="418" y="364"/>
                    </a:lnTo>
                    <a:close/>
                    <a:moveTo>
                      <a:pt x="189" y="376"/>
                    </a:moveTo>
                    <a:lnTo>
                      <a:pt x="189" y="376"/>
                    </a:lnTo>
                    <a:lnTo>
                      <a:pt x="188" y="376"/>
                    </a:lnTo>
                    <a:lnTo>
                      <a:pt x="188" y="374"/>
                    </a:lnTo>
                    <a:lnTo>
                      <a:pt x="189" y="372"/>
                    </a:lnTo>
                    <a:lnTo>
                      <a:pt x="189" y="372"/>
                    </a:lnTo>
                    <a:lnTo>
                      <a:pt x="194" y="368"/>
                    </a:lnTo>
                    <a:lnTo>
                      <a:pt x="200" y="364"/>
                    </a:lnTo>
                    <a:lnTo>
                      <a:pt x="200" y="364"/>
                    </a:lnTo>
                    <a:lnTo>
                      <a:pt x="201" y="364"/>
                    </a:lnTo>
                    <a:lnTo>
                      <a:pt x="201" y="364"/>
                    </a:lnTo>
                    <a:lnTo>
                      <a:pt x="201" y="364"/>
                    </a:lnTo>
                    <a:lnTo>
                      <a:pt x="196" y="371"/>
                    </a:lnTo>
                    <a:lnTo>
                      <a:pt x="189" y="376"/>
                    </a:lnTo>
                    <a:lnTo>
                      <a:pt x="189" y="376"/>
                    </a:lnTo>
                    <a:close/>
                    <a:moveTo>
                      <a:pt x="171" y="383"/>
                    </a:moveTo>
                    <a:lnTo>
                      <a:pt x="171" y="383"/>
                    </a:lnTo>
                    <a:lnTo>
                      <a:pt x="170" y="383"/>
                    </a:lnTo>
                    <a:lnTo>
                      <a:pt x="169" y="382"/>
                    </a:lnTo>
                    <a:lnTo>
                      <a:pt x="169" y="382"/>
                    </a:lnTo>
                    <a:lnTo>
                      <a:pt x="175" y="378"/>
                    </a:lnTo>
                    <a:lnTo>
                      <a:pt x="181" y="374"/>
                    </a:lnTo>
                    <a:lnTo>
                      <a:pt x="181" y="374"/>
                    </a:lnTo>
                    <a:lnTo>
                      <a:pt x="171" y="383"/>
                    </a:lnTo>
                    <a:lnTo>
                      <a:pt x="171" y="383"/>
                    </a:lnTo>
                    <a:close/>
                    <a:moveTo>
                      <a:pt x="303" y="413"/>
                    </a:moveTo>
                    <a:lnTo>
                      <a:pt x="303" y="413"/>
                    </a:lnTo>
                    <a:lnTo>
                      <a:pt x="304" y="412"/>
                    </a:lnTo>
                    <a:lnTo>
                      <a:pt x="305" y="409"/>
                    </a:lnTo>
                    <a:lnTo>
                      <a:pt x="308" y="408"/>
                    </a:lnTo>
                    <a:lnTo>
                      <a:pt x="310" y="408"/>
                    </a:lnTo>
                    <a:lnTo>
                      <a:pt x="310" y="408"/>
                    </a:lnTo>
                    <a:lnTo>
                      <a:pt x="306" y="411"/>
                    </a:lnTo>
                    <a:lnTo>
                      <a:pt x="303" y="413"/>
                    </a:lnTo>
                    <a:lnTo>
                      <a:pt x="303" y="413"/>
                    </a:lnTo>
                    <a:close/>
                    <a:moveTo>
                      <a:pt x="153" y="396"/>
                    </a:moveTo>
                    <a:lnTo>
                      <a:pt x="153" y="396"/>
                    </a:lnTo>
                    <a:lnTo>
                      <a:pt x="160" y="389"/>
                    </a:lnTo>
                    <a:lnTo>
                      <a:pt x="163" y="387"/>
                    </a:lnTo>
                    <a:lnTo>
                      <a:pt x="164" y="383"/>
                    </a:lnTo>
                    <a:lnTo>
                      <a:pt x="168" y="384"/>
                    </a:lnTo>
                    <a:lnTo>
                      <a:pt x="168" y="384"/>
                    </a:lnTo>
                    <a:lnTo>
                      <a:pt x="161" y="391"/>
                    </a:lnTo>
                    <a:lnTo>
                      <a:pt x="158" y="393"/>
                    </a:lnTo>
                    <a:lnTo>
                      <a:pt x="153" y="396"/>
                    </a:lnTo>
                    <a:lnTo>
                      <a:pt x="153" y="396"/>
                    </a:lnTo>
                    <a:close/>
                    <a:moveTo>
                      <a:pt x="263" y="442"/>
                    </a:moveTo>
                    <a:lnTo>
                      <a:pt x="263" y="442"/>
                    </a:lnTo>
                    <a:lnTo>
                      <a:pt x="260" y="444"/>
                    </a:lnTo>
                    <a:lnTo>
                      <a:pt x="260" y="444"/>
                    </a:lnTo>
                    <a:lnTo>
                      <a:pt x="258" y="444"/>
                    </a:lnTo>
                    <a:lnTo>
                      <a:pt x="258" y="442"/>
                    </a:lnTo>
                    <a:lnTo>
                      <a:pt x="258" y="441"/>
                    </a:lnTo>
                    <a:lnTo>
                      <a:pt x="255" y="441"/>
                    </a:lnTo>
                    <a:lnTo>
                      <a:pt x="255" y="441"/>
                    </a:lnTo>
                    <a:lnTo>
                      <a:pt x="259" y="438"/>
                    </a:lnTo>
                    <a:lnTo>
                      <a:pt x="260" y="437"/>
                    </a:lnTo>
                    <a:lnTo>
                      <a:pt x="263" y="437"/>
                    </a:lnTo>
                    <a:lnTo>
                      <a:pt x="263" y="437"/>
                    </a:lnTo>
                    <a:lnTo>
                      <a:pt x="260" y="438"/>
                    </a:lnTo>
                    <a:lnTo>
                      <a:pt x="259" y="441"/>
                    </a:lnTo>
                    <a:lnTo>
                      <a:pt x="260" y="442"/>
                    </a:lnTo>
                    <a:lnTo>
                      <a:pt x="263" y="442"/>
                    </a:lnTo>
                    <a:lnTo>
                      <a:pt x="263" y="442"/>
                    </a:lnTo>
                    <a:close/>
                    <a:moveTo>
                      <a:pt x="105" y="414"/>
                    </a:moveTo>
                    <a:lnTo>
                      <a:pt x="105" y="414"/>
                    </a:lnTo>
                    <a:lnTo>
                      <a:pt x="104" y="413"/>
                    </a:lnTo>
                    <a:lnTo>
                      <a:pt x="104" y="413"/>
                    </a:lnTo>
                    <a:lnTo>
                      <a:pt x="104" y="411"/>
                    </a:lnTo>
                    <a:lnTo>
                      <a:pt x="104" y="411"/>
                    </a:lnTo>
                    <a:lnTo>
                      <a:pt x="106" y="411"/>
                    </a:lnTo>
                    <a:lnTo>
                      <a:pt x="109" y="411"/>
                    </a:lnTo>
                    <a:lnTo>
                      <a:pt x="109" y="411"/>
                    </a:lnTo>
                    <a:lnTo>
                      <a:pt x="108" y="412"/>
                    </a:lnTo>
                    <a:lnTo>
                      <a:pt x="105" y="414"/>
                    </a:lnTo>
                    <a:lnTo>
                      <a:pt x="105" y="414"/>
                    </a:lnTo>
                    <a:close/>
                    <a:moveTo>
                      <a:pt x="143" y="436"/>
                    </a:moveTo>
                    <a:lnTo>
                      <a:pt x="143" y="436"/>
                    </a:lnTo>
                    <a:lnTo>
                      <a:pt x="141" y="436"/>
                    </a:lnTo>
                    <a:lnTo>
                      <a:pt x="141" y="438"/>
                    </a:lnTo>
                    <a:lnTo>
                      <a:pt x="140" y="441"/>
                    </a:lnTo>
                    <a:lnTo>
                      <a:pt x="140" y="441"/>
                    </a:lnTo>
                    <a:lnTo>
                      <a:pt x="139" y="441"/>
                    </a:lnTo>
                    <a:lnTo>
                      <a:pt x="139" y="439"/>
                    </a:lnTo>
                    <a:lnTo>
                      <a:pt x="139" y="438"/>
                    </a:lnTo>
                    <a:lnTo>
                      <a:pt x="139" y="438"/>
                    </a:lnTo>
                    <a:lnTo>
                      <a:pt x="136" y="439"/>
                    </a:lnTo>
                    <a:lnTo>
                      <a:pt x="136" y="439"/>
                    </a:lnTo>
                    <a:lnTo>
                      <a:pt x="140" y="437"/>
                    </a:lnTo>
                    <a:lnTo>
                      <a:pt x="140" y="436"/>
                    </a:lnTo>
                    <a:lnTo>
                      <a:pt x="140" y="434"/>
                    </a:lnTo>
                    <a:lnTo>
                      <a:pt x="140" y="434"/>
                    </a:lnTo>
                    <a:lnTo>
                      <a:pt x="141" y="434"/>
                    </a:lnTo>
                    <a:lnTo>
                      <a:pt x="143" y="436"/>
                    </a:lnTo>
                    <a:lnTo>
                      <a:pt x="143" y="436"/>
                    </a:lnTo>
                    <a:close/>
                    <a:moveTo>
                      <a:pt x="183" y="463"/>
                    </a:moveTo>
                    <a:lnTo>
                      <a:pt x="183" y="463"/>
                    </a:lnTo>
                    <a:lnTo>
                      <a:pt x="184" y="463"/>
                    </a:lnTo>
                    <a:lnTo>
                      <a:pt x="185" y="462"/>
                    </a:lnTo>
                    <a:lnTo>
                      <a:pt x="186" y="462"/>
                    </a:lnTo>
                    <a:lnTo>
                      <a:pt x="188" y="462"/>
                    </a:lnTo>
                    <a:lnTo>
                      <a:pt x="188" y="462"/>
                    </a:lnTo>
                    <a:lnTo>
                      <a:pt x="186" y="463"/>
                    </a:lnTo>
                    <a:lnTo>
                      <a:pt x="184" y="464"/>
                    </a:lnTo>
                    <a:lnTo>
                      <a:pt x="183" y="464"/>
                    </a:lnTo>
                    <a:lnTo>
                      <a:pt x="183" y="463"/>
                    </a:lnTo>
                    <a:lnTo>
                      <a:pt x="183" y="463"/>
                    </a:lnTo>
                    <a:close/>
                    <a:moveTo>
                      <a:pt x="165" y="471"/>
                    </a:moveTo>
                    <a:lnTo>
                      <a:pt x="165" y="471"/>
                    </a:lnTo>
                    <a:lnTo>
                      <a:pt x="169" y="467"/>
                    </a:lnTo>
                    <a:lnTo>
                      <a:pt x="171" y="466"/>
                    </a:lnTo>
                    <a:lnTo>
                      <a:pt x="174" y="466"/>
                    </a:lnTo>
                    <a:lnTo>
                      <a:pt x="174" y="466"/>
                    </a:lnTo>
                    <a:lnTo>
                      <a:pt x="170" y="468"/>
                    </a:lnTo>
                    <a:lnTo>
                      <a:pt x="168" y="469"/>
                    </a:lnTo>
                    <a:lnTo>
                      <a:pt x="165" y="471"/>
                    </a:lnTo>
                    <a:lnTo>
                      <a:pt x="165" y="471"/>
                    </a:lnTo>
                    <a:close/>
                    <a:moveTo>
                      <a:pt x="151" y="474"/>
                    </a:moveTo>
                    <a:lnTo>
                      <a:pt x="151" y="474"/>
                    </a:lnTo>
                    <a:lnTo>
                      <a:pt x="154" y="473"/>
                    </a:lnTo>
                    <a:lnTo>
                      <a:pt x="155" y="472"/>
                    </a:lnTo>
                    <a:lnTo>
                      <a:pt x="156" y="472"/>
                    </a:lnTo>
                    <a:lnTo>
                      <a:pt x="156" y="472"/>
                    </a:lnTo>
                    <a:lnTo>
                      <a:pt x="155" y="474"/>
                    </a:lnTo>
                    <a:lnTo>
                      <a:pt x="151" y="474"/>
                    </a:lnTo>
                    <a:lnTo>
                      <a:pt x="151" y="474"/>
                    </a:lnTo>
                    <a:close/>
                    <a:moveTo>
                      <a:pt x="156" y="482"/>
                    </a:moveTo>
                    <a:lnTo>
                      <a:pt x="156" y="482"/>
                    </a:lnTo>
                    <a:lnTo>
                      <a:pt x="154" y="482"/>
                    </a:lnTo>
                    <a:lnTo>
                      <a:pt x="154" y="483"/>
                    </a:lnTo>
                    <a:lnTo>
                      <a:pt x="154" y="483"/>
                    </a:lnTo>
                    <a:lnTo>
                      <a:pt x="153" y="482"/>
                    </a:lnTo>
                    <a:lnTo>
                      <a:pt x="154" y="481"/>
                    </a:lnTo>
                    <a:lnTo>
                      <a:pt x="155" y="481"/>
                    </a:lnTo>
                    <a:lnTo>
                      <a:pt x="156" y="479"/>
                    </a:lnTo>
                    <a:lnTo>
                      <a:pt x="156" y="479"/>
                    </a:lnTo>
                    <a:lnTo>
                      <a:pt x="156" y="482"/>
                    </a:lnTo>
                    <a:lnTo>
                      <a:pt x="156" y="482"/>
                    </a:lnTo>
                    <a:close/>
                    <a:moveTo>
                      <a:pt x="39" y="517"/>
                    </a:moveTo>
                    <a:lnTo>
                      <a:pt x="39" y="517"/>
                    </a:lnTo>
                    <a:lnTo>
                      <a:pt x="39" y="516"/>
                    </a:lnTo>
                    <a:lnTo>
                      <a:pt x="40" y="515"/>
                    </a:lnTo>
                    <a:lnTo>
                      <a:pt x="43" y="512"/>
                    </a:lnTo>
                    <a:lnTo>
                      <a:pt x="43" y="512"/>
                    </a:lnTo>
                    <a:lnTo>
                      <a:pt x="41" y="515"/>
                    </a:lnTo>
                    <a:lnTo>
                      <a:pt x="40" y="516"/>
                    </a:lnTo>
                    <a:lnTo>
                      <a:pt x="39" y="517"/>
                    </a:lnTo>
                    <a:lnTo>
                      <a:pt x="39" y="5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73" name="Freeform 165">
                <a:extLst>
                  <a:ext uri="{FF2B5EF4-FFF2-40B4-BE49-F238E27FC236}">
                    <a16:creationId xmlns:a16="http://schemas.microsoft.com/office/drawing/2014/main" id="{896C82B8-2C87-0990-D8EE-E55465530B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9" y="1254"/>
                <a:ext cx="6" cy="1"/>
              </a:xfrm>
              <a:custGeom>
                <a:avLst/>
                <a:gdLst>
                  <a:gd name="T0" fmla="*/ 22 w 22"/>
                  <a:gd name="T1" fmla="*/ 1 h 4"/>
                  <a:gd name="T2" fmla="*/ 22 w 22"/>
                  <a:gd name="T3" fmla="*/ 1 h 4"/>
                  <a:gd name="T4" fmla="*/ 22 w 22"/>
                  <a:gd name="T5" fmla="*/ 1 h 4"/>
                  <a:gd name="T6" fmla="*/ 22 w 22"/>
                  <a:gd name="T7" fmla="*/ 0 h 4"/>
                  <a:gd name="T8" fmla="*/ 21 w 22"/>
                  <a:gd name="T9" fmla="*/ 0 h 4"/>
                  <a:gd name="T10" fmla="*/ 22 w 22"/>
                  <a:gd name="T11" fmla="*/ 0 h 4"/>
                  <a:gd name="T12" fmla="*/ 22 w 22"/>
                  <a:gd name="T13" fmla="*/ 0 h 4"/>
                  <a:gd name="T14" fmla="*/ 16 w 22"/>
                  <a:gd name="T15" fmla="*/ 1 h 4"/>
                  <a:gd name="T16" fmla="*/ 11 w 22"/>
                  <a:gd name="T17" fmla="*/ 1 h 4"/>
                  <a:gd name="T18" fmla="*/ 5 w 22"/>
                  <a:gd name="T19" fmla="*/ 1 h 4"/>
                  <a:gd name="T20" fmla="*/ 0 w 22"/>
                  <a:gd name="T21" fmla="*/ 1 h 4"/>
                  <a:gd name="T22" fmla="*/ 0 w 22"/>
                  <a:gd name="T23" fmla="*/ 1 h 4"/>
                  <a:gd name="T24" fmla="*/ 8 w 22"/>
                  <a:gd name="T25" fmla="*/ 2 h 4"/>
                  <a:gd name="T26" fmla="*/ 18 w 22"/>
                  <a:gd name="T27" fmla="*/ 4 h 4"/>
                  <a:gd name="T28" fmla="*/ 18 w 22"/>
                  <a:gd name="T29" fmla="*/ 4 h 4"/>
                  <a:gd name="T30" fmla="*/ 17 w 22"/>
                  <a:gd name="T31" fmla="*/ 2 h 4"/>
                  <a:gd name="T32" fmla="*/ 17 w 22"/>
                  <a:gd name="T33" fmla="*/ 1 h 4"/>
                  <a:gd name="T34" fmla="*/ 17 w 22"/>
                  <a:gd name="T35" fmla="*/ 1 h 4"/>
                  <a:gd name="T36" fmla="*/ 20 w 22"/>
                  <a:gd name="T37" fmla="*/ 1 h 4"/>
                  <a:gd name="T38" fmla="*/ 22 w 22"/>
                  <a:gd name="T39" fmla="*/ 1 h 4"/>
                  <a:gd name="T40" fmla="*/ 22 w 22"/>
                  <a:gd name="T41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2" h="4">
                    <a:moveTo>
                      <a:pt x="22" y="1"/>
                    </a:moveTo>
                    <a:lnTo>
                      <a:pt x="22" y="1"/>
                    </a:lnTo>
                    <a:lnTo>
                      <a:pt x="22" y="1"/>
                    </a:lnTo>
                    <a:lnTo>
                      <a:pt x="22" y="0"/>
                    </a:lnTo>
                    <a:lnTo>
                      <a:pt x="21" y="0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16" y="1"/>
                    </a:lnTo>
                    <a:lnTo>
                      <a:pt x="11" y="1"/>
                    </a:lnTo>
                    <a:lnTo>
                      <a:pt x="5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8" y="2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7" y="2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20" y="1"/>
                    </a:lnTo>
                    <a:lnTo>
                      <a:pt x="22" y="1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74" name="Freeform 166">
                <a:extLst>
                  <a:ext uri="{FF2B5EF4-FFF2-40B4-BE49-F238E27FC236}">
                    <a16:creationId xmlns:a16="http://schemas.microsoft.com/office/drawing/2014/main" id="{63BBFE24-3A63-D82A-B262-F0A5CE1B33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7" y="1251"/>
                <a:ext cx="2" cy="1"/>
              </a:xfrm>
              <a:custGeom>
                <a:avLst/>
                <a:gdLst>
                  <a:gd name="T0" fmla="*/ 8 w 8"/>
                  <a:gd name="T1" fmla="*/ 5 h 5"/>
                  <a:gd name="T2" fmla="*/ 8 w 8"/>
                  <a:gd name="T3" fmla="*/ 5 h 5"/>
                  <a:gd name="T4" fmla="*/ 6 w 8"/>
                  <a:gd name="T5" fmla="*/ 2 h 5"/>
                  <a:gd name="T6" fmla="*/ 4 w 8"/>
                  <a:gd name="T7" fmla="*/ 2 h 5"/>
                  <a:gd name="T8" fmla="*/ 0 w 8"/>
                  <a:gd name="T9" fmla="*/ 0 h 5"/>
                  <a:gd name="T10" fmla="*/ 0 w 8"/>
                  <a:gd name="T11" fmla="*/ 0 h 5"/>
                  <a:gd name="T12" fmla="*/ 4 w 8"/>
                  <a:gd name="T13" fmla="*/ 2 h 5"/>
                  <a:gd name="T14" fmla="*/ 8 w 8"/>
                  <a:gd name="T15" fmla="*/ 5 h 5"/>
                  <a:gd name="T16" fmla="*/ 8 w 8"/>
                  <a:gd name="T1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5">
                    <a:moveTo>
                      <a:pt x="8" y="5"/>
                    </a:moveTo>
                    <a:lnTo>
                      <a:pt x="8" y="5"/>
                    </a:lnTo>
                    <a:lnTo>
                      <a:pt x="6" y="2"/>
                    </a:lnTo>
                    <a:lnTo>
                      <a:pt x="4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8" y="5"/>
                    </a:lnTo>
                    <a:lnTo>
                      <a:pt x="8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75" name="Freeform 167">
                <a:extLst>
                  <a:ext uri="{FF2B5EF4-FFF2-40B4-BE49-F238E27FC236}">
                    <a16:creationId xmlns:a16="http://schemas.microsoft.com/office/drawing/2014/main" id="{63B51D51-8DC2-772A-5258-FAC89125A8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7" y="1236"/>
                <a:ext cx="1" cy="1"/>
              </a:xfrm>
              <a:custGeom>
                <a:avLst/>
                <a:gdLst>
                  <a:gd name="T0" fmla="*/ 2 w 5"/>
                  <a:gd name="T1" fmla="*/ 4 h 4"/>
                  <a:gd name="T2" fmla="*/ 2 w 5"/>
                  <a:gd name="T3" fmla="*/ 4 h 4"/>
                  <a:gd name="T4" fmla="*/ 4 w 5"/>
                  <a:gd name="T5" fmla="*/ 4 h 4"/>
                  <a:gd name="T6" fmla="*/ 5 w 5"/>
                  <a:gd name="T7" fmla="*/ 2 h 4"/>
                  <a:gd name="T8" fmla="*/ 5 w 5"/>
                  <a:gd name="T9" fmla="*/ 2 h 4"/>
                  <a:gd name="T10" fmla="*/ 4 w 5"/>
                  <a:gd name="T11" fmla="*/ 2 h 4"/>
                  <a:gd name="T12" fmla="*/ 1 w 5"/>
                  <a:gd name="T13" fmla="*/ 2 h 4"/>
                  <a:gd name="T14" fmla="*/ 1 w 5"/>
                  <a:gd name="T15" fmla="*/ 2 h 4"/>
                  <a:gd name="T16" fmla="*/ 1 w 5"/>
                  <a:gd name="T17" fmla="*/ 0 h 4"/>
                  <a:gd name="T18" fmla="*/ 1 w 5"/>
                  <a:gd name="T19" fmla="*/ 0 h 4"/>
                  <a:gd name="T20" fmla="*/ 0 w 5"/>
                  <a:gd name="T21" fmla="*/ 1 h 4"/>
                  <a:gd name="T22" fmla="*/ 0 w 5"/>
                  <a:gd name="T23" fmla="*/ 1 h 4"/>
                  <a:gd name="T24" fmla="*/ 2 w 5"/>
                  <a:gd name="T25" fmla="*/ 4 h 4"/>
                  <a:gd name="T26" fmla="*/ 2 w 5"/>
                  <a:gd name="T2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" h="4">
                    <a:moveTo>
                      <a:pt x="2" y="4"/>
                    </a:moveTo>
                    <a:lnTo>
                      <a:pt x="2" y="4"/>
                    </a:lnTo>
                    <a:lnTo>
                      <a:pt x="4" y="4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2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76" name="Freeform 168">
                <a:extLst>
                  <a:ext uri="{FF2B5EF4-FFF2-40B4-BE49-F238E27FC236}">
                    <a16:creationId xmlns:a16="http://schemas.microsoft.com/office/drawing/2014/main" id="{D1CE9CE8-54E5-6BBB-6BF8-A26FC68C31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2" y="1262"/>
                <a:ext cx="1" cy="1"/>
              </a:xfrm>
              <a:custGeom>
                <a:avLst/>
                <a:gdLst>
                  <a:gd name="T0" fmla="*/ 4 w 5"/>
                  <a:gd name="T1" fmla="*/ 5 h 5"/>
                  <a:gd name="T2" fmla="*/ 4 w 5"/>
                  <a:gd name="T3" fmla="*/ 5 h 5"/>
                  <a:gd name="T4" fmla="*/ 5 w 5"/>
                  <a:gd name="T5" fmla="*/ 5 h 5"/>
                  <a:gd name="T6" fmla="*/ 4 w 5"/>
                  <a:gd name="T7" fmla="*/ 4 h 5"/>
                  <a:gd name="T8" fmla="*/ 3 w 5"/>
                  <a:gd name="T9" fmla="*/ 1 h 5"/>
                  <a:gd name="T10" fmla="*/ 3 w 5"/>
                  <a:gd name="T11" fmla="*/ 0 h 5"/>
                  <a:gd name="T12" fmla="*/ 3 w 5"/>
                  <a:gd name="T13" fmla="*/ 0 h 5"/>
                  <a:gd name="T14" fmla="*/ 1 w 5"/>
                  <a:gd name="T15" fmla="*/ 1 h 5"/>
                  <a:gd name="T16" fmla="*/ 0 w 5"/>
                  <a:gd name="T17" fmla="*/ 2 h 5"/>
                  <a:gd name="T18" fmla="*/ 0 w 5"/>
                  <a:gd name="T19" fmla="*/ 2 h 5"/>
                  <a:gd name="T20" fmla="*/ 1 w 5"/>
                  <a:gd name="T21" fmla="*/ 4 h 5"/>
                  <a:gd name="T22" fmla="*/ 3 w 5"/>
                  <a:gd name="T23" fmla="*/ 4 h 5"/>
                  <a:gd name="T24" fmla="*/ 3 w 5"/>
                  <a:gd name="T25" fmla="*/ 4 h 5"/>
                  <a:gd name="T26" fmla="*/ 4 w 5"/>
                  <a:gd name="T27" fmla="*/ 5 h 5"/>
                  <a:gd name="T28" fmla="*/ 4 w 5"/>
                  <a:gd name="T2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" h="5">
                    <a:moveTo>
                      <a:pt x="4" y="5"/>
                    </a:moveTo>
                    <a:lnTo>
                      <a:pt x="4" y="5"/>
                    </a:lnTo>
                    <a:lnTo>
                      <a:pt x="5" y="5"/>
                    </a:lnTo>
                    <a:lnTo>
                      <a:pt x="4" y="4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5"/>
                    </a:lnTo>
                    <a:lnTo>
                      <a:pt x="4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77" name="Freeform 169">
                <a:extLst>
                  <a:ext uri="{FF2B5EF4-FFF2-40B4-BE49-F238E27FC236}">
                    <a16:creationId xmlns:a16="http://schemas.microsoft.com/office/drawing/2014/main" id="{DF736BBE-2B2A-566D-4009-CE84559620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6" y="1251"/>
                <a:ext cx="1" cy="1"/>
              </a:xfrm>
              <a:custGeom>
                <a:avLst/>
                <a:gdLst>
                  <a:gd name="T0" fmla="*/ 4 w 5"/>
                  <a:gd name="T1" fmla="*/ 4 h 4"/>
                  <a:gd name="T2" fmla="*/ 4 w 5"/>
                  <a:gd name="T3" fmla="*/ 4 h 4"/>
                  <a:gd name="T4" fmla="*/ 5 w 5"/>
                  <a:gd name="T5" fmla="*/ 2 h 4"/>
                  <a:gd name="T6" fmla="*/ 5 w 5"/>
                  <a:gd name="T7" fmla="*/ 1 h 4"/>
                  <a:gd name="T8" fmla="*/ 5 w 5"/>
                  <a:gd name="T9" fmla="*/ 1 h 4"/>
                  <a:gd name="T10" fmla="*/ 3 w 5"/>
                  <a:gd name="T11" fmla="*/ 1 h 4"/>
                  <a:gd name="T12" fmla="*/ 2 w 5"/>
                  <a:gd name="T13" fmla="*/ 0 h 4"/>
                  <a:gd name="T14" fmla="*/ 2 w 5"/>
                  <a:gd name="T15" fmla="*/ 0 h 4"/>
                  <a:gd name="T16" fmla="*/ 0 w 5"/>
                  <a:gd name="T17" fmla="*/ 1 h 4"/>
                  <a:gd name="T18" fmla="*/ 2 w 5"/>
                  <a:gd name="T19" fmla="*/ 1 h 4"/>
                  <a:gd name="T20" fmla="*/ 4 w 5"/>
                  <a:gd name="T21" fmla="*/ 4 h 4"/>
                  <a:gd name="T22" fmla="*/ 4 w 5"/>
                  <a:gd name="T2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" h="4">
                    <a:moveTo>
                      <a:pt x="4" y="4"/>
                    </a:moveTo>
                    <a:lnTo>
                      <a:pt x="4" y="4"/>
                    </a:lnTo>
                    <a:lnTo>
                      <a:pt x="5" y="2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4" y="4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78" name="Freeform 170">
                <a:extLst>
                  <a:ext uri="{FF2B5EF4-FFF2-40B4-BE49-F238E27FC236}">
                    <a16:creationId xmlns:a16="http://schemas.microsoft.com/office/drawing/2014/main" id="{7964BA16-1B75-DEB9-34AC-84E9F0C392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7" y="1255"/>
                <a:ext cx="1" cy="1"/>
              </a:xfrm>
              <a:custGeom>
                <a:avLst/>
                <a:gdLst>
                  <a:gd name="T0" fmla="*/ 0 w 4"/>
                  <a:gd name="T1" fmla="*/ 1 h 4"/>
                  <a:gd name="T2" fmla="*/ 0 w 4"/>
                  <a:gd name="T3" fmla="*/ 1 h 4"/>
                  <a:gd name="T4" fmla="*/ 0 w 4"/>
                  <a:gd name="T5" fmla="*/ 2 h 4"/>
                  <a:gd name="T6" fmla="*/ 0 w 4"/>
                  <a:gd name="T7" fmla="*/ 4 h 4"/>
                  <a:gd name="T8" fmla="*/ 0 w 4"/>
                  <a:gd name="T9" fmla="*/ 4 h 4"/>
                  <a:gd name="T10" fmla="*/ 3 w 4"/>
                  <a:gd name="T11" fmla="*/ 4 h 4"/>
                  <a:gd name="T12" fmla="*/ 4 w 4"/>
                  <a:gd name="T13" fmla="*/ 2 h 4"/>
                  <a:gd name="T14" fmla="*/ 4 w 4"/>
                  <a:gd name="T15" fmla="*/ 2 h 4"/>
                  <a:gd name="T16" fmla="*/ 2 w 4"/>
                  <a:gd name="T17" fmla="*/ 1 h 4"/>
                  <a:gd name="T18" fmla="*/ 0 w 4"/>
                  <a:gd name="T19" fmla="*/ 1 h 4"/>
                  <a:gd name="T20" fmla="*/ 0 w 4"/>
                  <a:gd name="T21" fmla="*/ 0 h 4"/>
                  <a:gd name="T22" fmla="*/ 0 w 4"/>
                  <a:gd name="T23" fmla="*/ 0 h 4"/>
                  <a:gd name="T24" fmla="*/ 0 w 4"/>
                  <a:gd name="T25" fmla="*/ 1 h 4"/>
                  <a:gd name="T26" fmla="*/ 0 w 4"/>
                  <a:gd name="T27" fmla="*/ 1 h 4"/>
                  <a:gd name="T28" fmla="*/ 0 w 4"/>
                  <a:gd name="T2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" h="4">
                    <a:moveTo>
                      <a:pt x="0" y="1"/>
                    </a:moveTo>
                    <a:lnTo>
                      <a:pt x="0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79" name="Freeform 171">
                <a:extLst>
                  <a:ext uri="{FF2B5EF4-FFF2-40B4-BE49-F238E27FC236}">
                    <a16:creationId xmlns:a16="http://schemas.microsoft.com/office/drawing/2014/main" id="{1D6934C3-5034-1147-9342-2C15BDA276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5" y="1230"/>
                <a:ext cx="5" cy="1"/>
              </a:xfrm>
              <a:custGeom>
                <a:avLst/>
                <a:gdLst>
                  <a:gd name="T0" fmla="*/ 20 w 20"/>
                  <a:gd name="T1" fmla="*/ 5 h 6"/>
                  <a:gd name="T2" fmla="*/ 20 w 20"/>
                  <a:gd name="T3" fmla="*/ 5 h 6"/>
                  <a:gd name="T4" fmla="*/ 19 w 20"/>
                  <a:gd name="T5" fmla="*/ 3 h 6"/>
                  <a:gd name="T6" fmla="*/ 19 w 20"/>
                  <a:gd name="T7" fmla="*/ 3 h 6"/>
                  <a:gd name="T8" fmla="*/ 17 w 20"/>
                  <a:gd name="T9" fmla="*/ 6 h 6"/>
                  <a:gd name="T10" fmla="*/ 17 w 20"/>
                  <a:gd name="T11" fmla="*/ 6 h 6"/>
                  <a:gd name="T12" fmla="*/ 15 w 20"/>
                  <a:gd name="T13" fmla="*/ 5 h 6"/>
                  <a:gd name="T14" fmla="*/ 15 w 20"/>
                  <a:gd name="T15" fmla="*/ 5 h 6"/>
                  <a:gd name="T16" fmla="*/ 15 w 20"/>
                  <a:gd name="T17" fmla="*/ 3 h 6"/>
                  <a:gd name="T18" fmla="*/ 15 w 20"/>
                  <a:gd name="T19" fmla="*/ 2 h 6"/>
                  <a:gd name="T20" fmla="*/ 15 w 20"/>
                  <a:gd name="T21" fmla="*/ 2 h 6"/>
                  <a:gd name="T22" fmla="*/ 12 w 20"/>
                  <a:gd name="T23" fmla="*/ 3 h 6"/>
                  <a:gd name="T24" fmla="*/ 8 w 20"/>
                  <a:gd name="T25" fmla="*/ 2 h 6"/>
                  <a:gd name="T26" fmla="*/ 3 w 20"/>
                  <a:gd name="T27" fmla="*/ 0 h 6"/>
                  <a:gd name="T28" fmla="*/ 3 w 20"/>
                  <a:gd name="T29" fmla="*/ 0 h 6"/>
                  <a:gd name="T30" fmla="*/ 0 w 20"/>
                  <a:gd name="T31" fmla="*/ 1 h 6"/>
                  <a:gd name="T32" fmla="*/ 0 w 20"/>
                  <a:gd name="T33" fmla="*/ 1 h 6"/>
                  <a:gd name="T34" fmla="*/ 8 w 20"/>
                  <a:gd name="T35" fmla="*/ 2 h 6"/>
                  <a:gd name="T36" fmla="*/ 15 w 20"/>
                  <a:gd name="T37" fmla="*/ 6 h 6"/>
                  <a:gd name="T38" fmla="*/ 15 w 20"/>
                  <a:gd name="T39" fmla="*/ 6 h 6"/>
                  <a:gd name="T40" fmla="*/ 19 w 20"/>
                  <a:gd name="T41" fmla="*/ 6 h 6"/>
                  <a:gd name="T42" fmla="*/ 20 w 20"/>
                  <a:gd name="T43" fmla="*/ 5 h 6"/>
                  <a:gd name="T44" fmla="*/ 20 w 20"/>
                  <a:gd name="T45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0" h="6">
                    <a:moveTo>
                      <a:pt x="20" y="5"/>
                    </a:moveTo>
                    <a:lnTo>
                      <a:pt x="20" y="5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5" y="3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2" y="3"/>
                    </a:lnTo>
                    <a:lnTo>
                      <a:pt x="8" y="2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8" y="2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9" y="6"/>
                    </a:lnTo>
                    <a:lnTo>
                      <a:pt x="20" y="5"/>
                    </a:lnTo>
                    <a:lnTo>
                      <a:pt x="2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80" name="Freeform 172">
                <a:extLst>
                  <a:ext uri="{FF2B5EF4-FFF2-40B4-BE49-F238E27FC236}">
                    <a16:creationId xmlns:a16="http://schemas.microsoft.com/office/drawing/2014/main" id="{624762EC-C028-0DA5-6482-A97AD71139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2" y="1256"/>
                <a:ext cx="5" cy="3"/>
              </a:xfrm>
              <a:custGeom>
                <a:avLst/>
                <a:gdLst>
                  <a:gd name="T0" fmla="*/ 20 w 20"/>
                  <a:gd name="T1" fmla="*/ 9 h 10"/>
                  <a:gd name="T2" fmla="*/ 20 w 20"/>
                  <a:gd name="T3" fmla="*/ 9 h 10"/>
                  <a:gd name="T4" fmla="*/ 12 w 20"/>
                  <a:gd name="T5" fmla="*/ 2 h 10"/>
                  <a:gd name="T6" fmla="*/ 7 w 20"/>
                  <a:gd name="T7" fmla="*/ 1 h 10"/>
                  <a:gd name="T8" fmla="*/ 0 w 20"/>
                  <a:gd name="T9" fmla="*/ 0 h 10"/>
                  <a:gd name="T10" fmla="*/ 0 w 20"/>
                  <a:gd name="T11" fmla="*/ 0 h 10"/>
                  <a:gd name="T12" fmla="*/ 2 w 20"/>
                  <a:gd name="T13" fmla="*/ 1 h 10"/>
                  <a:gd name="T14" fmla="*/ 2 w 20"/>
                  <a:gd name="T15" fmla="*/ 1 h 10"/>
                  <a:gd name="T16" fmla="*/ 2 w 20"/>
                  <a:gd name="T17" fmla="*/ 1 h 10"/>
                  <a:gd name="T18" fmla="*/ 2 w 20"/>
                  <a:gd name="T19" fmla="*/ 1 h 10"/>
                  <a:gd name="T20" fmla="*/ 4 w 20"/>
                  <a:gd name="T21" fmla="*/ 2 h 10"/>
                  <a:gd name="T22" fmla="*/ 7 w 20"/>
                  <a:gd name="T23" fmla="*/ 2 h 10"/>
                  <a:gd name="T24" fmla="*/ 7 w 20"/>
                  <a:gd name="T25" fmla="*/ 2 h 10"/>
                  <a:gd name="T26" fmla="*/ 7 w 20"/>
                  <a:gd name="T27" fmla="*/ 4 h 10"/>
                  <a:gd name="T28" fmla="*/ 7 w 20"/>
                  <a:gd name="T29" fmla="*/ 5 h 10"/>
                  <a:gd name="T30" fmla="*/ 10 w 20"/>
                  <a:gd name="T31" fmla="*/ 6 h 10"/>
                  <a:gd name="T32" fmla="*/ 13 w 20"/>
                  <a:gd name="T33" fmla="*/ 7 h 10"/>
                  <a:gd name="T34" fmla="*/ 13 w 20"/>
                  <a:gd name="T35" fmla="*/ 7 h 10"/>
                  <a:gd name="T36" fmla="*/ 12 w 20"/>
                  <a:gd name="T37" fmla="*/ 9 h 10"/>
                  <a:gd name="T38" fmla="*/ 12 w 20"/>
                  <a:gd name="T39" fmla="*/ 9 h 10"/>
                  <a:gd name="T40" fmla="*/ 13 w 20"/>
                  <a:gd name="T41" fmla="*/ 10 h 10"/>
                  <a:gd name="T42" fmla="*/ 15 w 20"/>
                  <a:gd name="T43" fmla="*/ 10 h 10"/>
                  <a:gd name="T44" fmla="*/ 20 w 20"/>
                  <a:gd name="T45" fmla="*/ 9 h 10"/>
                  <a:gd name="T46" fmla="*/ 20 w 20"/>
                  <a:gd name="T47" fmla="*/ 9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0" h="10">
                    <a:moveTo>
                      <a:pt x="20" y="9"/>
                    </a:moveTo>
                    <a:lnTo>
                      <a:pt x="20" y="9"/>
                    </a:lnTo>
                    <a:lnTo>
                      <a:pt x="12" y="2"/>
                    </a:lnTo>
                    <a:lnTo>
                      <a:pt x="7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4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10" y="6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2" y="9"/>
                    </a:lnTo>
                    <a:lnTo>
                      <a:pt x="12" y="9"/>
                    </a:lnTo>
                    <a:lnTo>
                      <a:pt x="13" y="10"/>
                    </a:lnTo>
                    <a:lnTo>
                      <a:pt x="15" y="10"/>
                    </a:lnTo>
                    <a:lnTo>
                      <a:pt x="20" y="9"/>
                    </a:lnTo>
                    <a:lnTo>
                      <a:pt x="20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81" name="Freeform 173">
                <a:extLst>
                  <a:ext uri="{FF2B5EF4-FFF2-40B4-BE49-F238E27FC236}">
                    <a16:creationId xmlns:a16="http://schemas.microsoft.com/office/drawing/2014/main" id="{E33B1FA8-096D-8845-4B1C-34A94403CA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8" y="1223"/>
                <a:ext cx="4" cy="1"/>
              </a:xfrm>
              <a:custGeom>
                <a:avLst/>
                <a:gdLst>
                  <a:gd name="T0" fmla="*/ 16 w 16"/>
                  <a:gd name="T1" fmla="*/ 5 h 5"/>
                  <a:gd name="T2" fmla="*/ 16 w 16"/>
                  <a:gd name="T3" fmla="*/ 5 h 5"/>
                  <a:gd name="T4" fmla="*/ 13 w 16"/>
                  <a:gd name="T5" fmla="*/ 4 h 5"/>
                  <a:gd name="T6" fmla="*/ 10 w 16"/>
                  <a:gd name="T7" fmla="*/ 3 h 5"/>
                  <a:gd name="T8" fmla="*/ 0 w 16"/>
                  <a:gd name="T9" fmla="*/ 0 h 5"/>
                  <a:gd name="T10" fmla="*/ 0 w 16"/>
                  <a:gd name="T11" fmla="*/ 0 h 5"/>
                  <a:gd name="T12" fmla="*/ 16 w 16"/>
                  <a:gd name="T13" fmla="*/ 5 h 5"/>
                  <a:gd name="T14" fmla="*/ 16 w 16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" h="5">
                    <a:moveTo>
                      <a:pt x="16" y="5"/>
                    </a:moveTo>
                    <a:lnTo>
                      <a:pt x="16" y="5"/>
                    </a:lnTo>
                    <a:lnTo>
                      <a:pt x="13" y="4"/>
                    </a:lnTo>
                    <a:lnTo>
                      <a:pt x="10" y="3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6" y="5"/>
                    </a:lnTo>
                    <a:lnTo>
                      <a:pt x="16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82" name="Freeform 174">
                <a:extLst>
                  <a:ext uri="{FF2B5EF4-FFF2-40B4-BE49-F238E27FC236}">
                    <a16:creationId xmlns:a16="http://schemas.microsoft.com/office/drawing/2014/main" id="{C640C1C7-40B8-09D5-0083-3EEDDD8FF1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3" y="1284"/>
                <a:ext cx="1" cy="0"/>
              </a:xfrm>
              <a:custGeom>
                <a:avLst/>
                <a:gdLst>
                  <a:gd name="T0" fmla="*/ 1 w 5"/>
                  <a:gd name="T1" fmla="*/ 2 h 2"/>
                  <a:gd name="T2" fmla="*/ 1 w 5"/>
                  <a:gd name="T3" fmla="*/ 2 h 2"/>
                  <a:gd name="T4" fmla="*/ 1 w 5"/>
                  <a:gd name="T5" fmla="*/ 2 h 2"/>
                  <a:gd name="T6" fmla="*/ 2 w 5"/>
                  <a:gd name="T7" fmla="*/ 2 h 2"/>
                  <a:gd name="T8" fmla="*/ 5 w 5"/>
                  <a:gd name="T9" fmla="*/ 2 h 2"/>
                  <a:gd name="T10" fmla="*/ 5 w 5"/>
                  <a:gd name="T11" fmla="*/ 2 h 2"/>
                  <a:gd name="T12" fmla="*/ 2 w 5"/>
                  <a:gd name="T13" fmla="*/ 0 h 2"/>
                  <a:gd name="T14" fmla="*/ 0 w 5"/>
                  <a:gd name="T15" fmla="*/ 0 h 2"/>
                  <a:gd name="T16" fmla="*/ 0 w 5"/>
                  <a:gd name="T17" fmla="*/ 0 h 2"/>
                  <a:gd name="T18" fmla="*/ 0 w 5"/>
                  <a:gd name="T19" fmla="*/ 0 h 2"/>
                  <a:gd name="T20" fmla="*/ 1 w 5"/>
                  <a:gd name="T21" fmla="*/ 2 h 2"/>
                  <a:gd name="T22" fmla="*/ 1 w 5"/>
                  <a:gd name="T2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" h="2">
                    <a:moveTo>
                      <a:pt x="1" y="2"/>
                    </a:moveTo>
                    <a:lnTo>
                      <a:pt x="1" y="2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2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83" name="Freeform 175">
                <a:extLst>
                  <a:ext uri="{FF2B5EF4-FFF2-40B4-BE49-F238E27FC236}">
                    <a16:creationId xmlns:a16="http://schemas.microsoft.com/office/drawing/2014/main" id="{1869FFFC-4489-25F7-AC1D-3CC9D1C015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2" y="1256"/>
                <a:ext cx="2" cy="0"/>
              </a:xfrm>
              <a:custGeom>
                <a:avLst/>
                <a:gdLst>
                  <a:gd name="T0" fmla="*/ 7 w 7"/>
                  <a:gd name="T1" fmla="*/ 3 h 3"/>
                  <a:gd name="T2" fmla="*/ 7 w 7"/>
                  <a:gd name="T3" fmla="*/ 3 h 3"/>
                  <a:gd name="T4" fmla="*/ 4 w 7"/>
                  <a:gd name="T5" fmla="*/ 0 h 3"/>
                  <a:gd name="T6" fmla="*/ 2 w 7"/>
                  <a:gd name="T7" fmla="*/ 0 h 3"/>
                  <a:gd name="T8" fmla="*/ 0 w 7"/>
                  <a:gd name="T9" fmla="*/ 0 h 3"/>
                  <a:gd name="T10" fmla="*/ 0 w 7"/>
                  <a:gd name="T11" fmla="*/ 0 h 3"/>
                  <a:gd name="T12" fmla="*/ 1 w 7"/>
                  <a:gd name="T13" fmla="*/ 2 h 3"/>
                  <a:gd name="T14" fmla="*/ 4 w 7"/>
                  <a:gd name="T15" fmla="*/ 2 h 3"/>
                  <a:gd name="T16" fmla="*/ 7 w 7"/>
                  <a:gd name="T17" fmla="*/ 3 h 3"/>
                  <a:gd name="T18" fmla="*/ 7 w 7"/>
                  <a:gd name="T1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3">
                    <a:moveTo>
                      <a:pt x="7" y="3"/>
                    </a:moveTo>
                    <a:lnTo>
                      <a:pt x="7" y="3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2"/>
                    </a:lnTo>
                    <a:lnTo>
                      <a:pt x="4" y="2"/>
                    </a:lnTo>
                    <a:lnTo>
                      <a:pt x="7" y="3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84" name="Freeform 176">
                <a:extLst>
                  <a:ext uri="{FF2B5EF4-FFF2-40B4-BE49-F238E27FC236}">
                    <a16:creationId xmlns:a16="http://schemas.microsoft.com/office/drawing/2014/main" id="{28BD6692-F8BC-0323-57C3-654C54231A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1" y="1230"/>
                <a:ext cx="2" cy="1"/>
              </a:xfrm>
              <a:custGeom>
                <a:avLst/>
                <a:gdLst>
                  <a:gd name="T0" fmla="*/ 4 w 5"/>
                  <a:gd name="T1" fmla="*/ 3 h 3"/>
                  <a:gd name="T2" fmla="*/ 4 w 5"/>
                  <a:gd name="T3" fmla="*/ 3 h 3"/>
                  <a:gd name="T4" fmla="*/ 4 w 5"/>
                  <a:gd name="T5" fmla="*/ 2 h 3"/>
                  <a:gd name="T6" fmla="*/ 5 w 5"/>
                  <a:gd name="T7" fmla="*/ 2 h 3"/>
                  <a:gd name="T8" fmla="*/ 4 w 5"/>
                  <a:gd name="T9" fmla="*/ 1 h 3"/>
                  <a:gd name="T10" fmla="*/ 5 w 5"/>
                  <a:gd name="T11" fmla="*/ 1 h 3"/>
                  <a:gd name="T12" fmla="*/ 5 w 5"/>
                  <a:gd name="T13" fmla="*/ 1 h 3"/>
                  <a:gd name="T14" fmla="*/ 3 w 5"/>
                  <a:gd name="T15" fmla="*/ 0 h 3"/>
                  <a:gd name="T16" fmla="*/ 0 w 5"/>
                  <a:gd name="T17" fmla="*/ 0 h 3"/>
                  <a:gd name="T18" fmla="*/ 0 w 5"/>
                  <a:gd name="T19" fmla="*/ 0 h 3"/>
                  <a:gd name="T20" fmla="*/ 0 w 5"/>
                  <a:gd name="T21" fmla="*/ 1 h 3"/>
                  <a:gd name="T22" fmla="*/ 2 w 5"/>
                  <a:gd name="T23" fmla="*/ 1 h 3"/>
                  <a:gd name="T24" fmla="*/ 3 w 5"/>
                  <a:gd name="T25" fmla="*/ 1 h 3"/>
                  <a:gd name="T26" fmla="*/ 4 w 5"/>
                  <a:gd name="T27" fmla="*/ 3 h 3"/>
                  <a:gd name="T28" fmla="*/ 4 w 5"/>
                  <a:gd name="T2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" h="3">
                    <a:moveTo>
                      <a:pt x="4" y="3"/>
                    </a:moveTo>
                    <a:lnTo>
                      <a:pt x="4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3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85" name="Freeform 177">
                <a:extLst>
                  <a:ext uri="{FF2B5EF4-FFF2-40B4-BE49-F238E27FC236}">
                    <a16:creationId xmlns:a16="http://schemas.microsoft.com/office/drawing/2014/main" id="{E5413CDB-3643-1BC8-57EC-6DE056568B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4" y="1271"/>
                <a:ext cx="2" cy="1"/>
              </a:xfrm>
              <a:custGeom>
                <a:avLst/>
                <a:gdLst>
                  <a:gd name="T0" fmla="*/ 5 w 7"/>
                  <a:gd name="T1" fmla="*/ 0 h 5"/>
                  <a:gd name="T2" fmla="*/ 5 w 7"/>
                  <a:gd name="T3" fmla="*/ 0 h 5"/>
                  <a:gd name="T4" fmla="*/ 3 w 7"/>
                  <a:gd name="T5" fmla="*/ 1 h 5"/>
                  <a:gd name="T6" fmla="*/ 5 w 7"/>
                  <a:gd name="T7" fmla="*/ 1 h 5"/>
                  <a:gd name="T8" fmla="*/ 5 w 7"/>
                  <a:gd name="T9" fmla="*/ 1 h 5"/>
                  <a:gd name="T10" fmla="*/ 2 w 7"/>
                  <a:gd name="T11" fmla="*/ 1 h 5"/>
                  <a:gd name="T12" fmla="*/ 0 w 7"/>
                  <a:gd name="T13" fmla="*/ 1 h 5"/>
                  <a:gd name="T14" fmla="*/ 0 w 7"/>
                  <a:gd name="T15" fmla="*/ 1 h 5"/>
                  <a:gd name="T16" fmla="*/ 3 w 7"/>
                  <a:gd name="T17" fmla="*/ 4 h 5"/>
                  <a:gd name="T18" fmla="*/ 5 w 7"/>
                  <a:gd name="T19" fmla="*/ 5 h 5"/>
                  <a:gd name="T20" fmla="*/ 7 w 7"/>
                  <a:gd name="T21" fmla="*/ 5 h 5"/>
                  <a:gd name="T22" fmla="*/ 7 w 7"/>
                  <a:gd name="T23" fmla="*/ 5 h 5"/>
                  <a:gd name="T24" fmla="*/ 5 w 7"/>
                  <a:gd name="T25" fmla="*/ 2 h 5"/>
                  <a:gd name="T26" fmla="*/ 5 w 7"/>
                  <a:gd name="T27" fmla="*/ 0 h 5"/>
                  <a:gd name="T28" fmla="*/ 5 w 7"/>
                  <a:gd name="T2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" h="5">
                    <a:moveTo>
                      <a:pt x="5" y="0"/>
                    </a:moveTo>
                    <a:lnTo>
                      <a:pt x="5" y="0"/>
                    </a:lnTo>
                    <a:lnTo>
                      <a:pt x="3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3" y="4"/>
                    </a:lnTo>
                    <a:lnTo>
                      <a:pt x="5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5" y="2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86" name="Freeform 178">
                <a:extLst>
                  <a:ext uri="{FF2B5EF4-FFF2-40B4-BE49-F238E27FC236}">
                    <a16:creationId xmlns:a16="http://schemas.microsoft.com/office/drawing/2014/main" id="{190F5716-34A8-0713-6DD2-F811DF7DFE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0" y="1256"/>
                <a:ext cx="3" cy="1"/>
              </a:xfrm>
              <a:custGeom>
                <a:avLst/>
                <a:gdLst>
                  <a:gd name="T0" fmla="*/ 10 w 10"/>
                  <a:gd name="T1" fmla="*/ 4 h 4"/>
                  <a:gd name="T2" fmla="*/ 10 w 10"/>
                  <a:gd name="T3" fmla="*/ 4 h 4"/>
                  <a:gd name="T4" fmla="*/ 8 w 10"/>
                  <a:gd name="T5" fmla="*/ 4 h 4"/>
                  <a:gd name="T6" fmla="*/ 7 w 10"/>
                  <a:gd name="T7" fmla="*/ 2 h 4"/>
                  <a:gd name="T8" fmla="*/ 4 w 10"/>
                  <a:gd name="T9" fmla="*/ 0 h 4"/>
                  <a:gd name="T10" fmla="*/ 4 w 10"/>
                  <a:gd name="T11" fmla="*/ 0 h 4"/>
                  <a:gd name="T12" fmla="*/ 0 w 10"/>
                  <a:gd name="T13" fmla="*/ 2 h 4"/>
                  <a:gd name="T14" fmla="*/ 0 w 10"/>
                  <a:gd name="T15" fmla="*/ 2 h 4"/>
                  <a:gd name="T16" fmla="*/ 5 w 10"/>
                  <a:gd name="T17" fmla="*/ 4 h 4"/>
                  <a:gd name="T18" fmla="*/ 8 w 10"/>
                  <a:gd name="T19" fmla="*/ 4 h 4"/>
                  <a:gd name="T20" fmla="*/ 10 w 10"/>
                  <a:gd name="T21" fmla="*/ 4 h 4"/>
                  <a:gd name="T22" fmla="*/ 10 w 10"/>
                  <a:gd name="T2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" h="4">
                    <a:moveTo>
                      <a:pt x="10" y="4"/>
                    </a:moveTo>
                    <a:lnTo>
                      <a:pt x="10" y="4"/>
                    </a:lnTo>
                    <a:lnTo>
                      <a:pt x="8" y="4"/>
                    </a:lnTo>
                    <a:lnTo>
                      <a:pt x="7" y="2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5" y="4"/>
                    </a:lnTo>
                    <a:lnTo>
                      <a:pt x="8" y="4"/>
                    </a:lnTo>
                    <a:lnTo>
                      <a:pt x="10" y="4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87" name="Freeform 179">
                <a:extLst>
                  <a:ext uri="{FF2B5EF4-FFF2-40B4-BE49-F238E27FC236}">
                    <a16:creationId xmlns:a16="http://schemas.microsoft.com/office/drawing/2014/main" id="{08A8C220-62AC-765C-FC75-0CFADEFC66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2" y="1223"/>
                <a:ext cx="1" cy="1"/>
              </a:xfrm>
              <a:custGeom>
                <a:avLst/>
                <a:gdLst>
                  <a:gd name="T0" fmla="*/ 2 w 6"/>
                  <a:gd name="T1" fmla="*/ 2 h 6"/>
                  <a:gd name="T2" fmla="*/ 2 w 6"/>
                  <a:gd name="T3" fmla="*/ 2 h 6"/>
                  <a:gd name="T4" fmla="*/ 2 w 6"/>
                  <a:gd name="T5" fmla="*/ 2 h 6"/>
                  <a:gd name="T6" fmla="*/ 1 w 6"/>
                  <a:gd name="T7" fmla="*/ 2 h 6"/>
                  <a:gd name="T8" fmla="*/ 0 w 6"/>
                  <a:gd name="T9" fmla="*/ 4 h 6"/>
                  <a:gd name="T10" fmla="*/ 0 w 6"/>
                  <a:gd name="T11" fmla="*/ 4 h 6"/>
                  <a:gd name="T12" fmla="*/ 0 w 6"/>
                  <a:gd name="T13" fmla="*/ 4 h 6"/>
                  <a:gd name="T14" fmla="*/ 0 w 6"/>
                  <a:gd name="T15" fmla="*/ 5 h 6"/>
                  <a:gd name="T16" fmla="*/ 2 w 6"/>
                  <a:gd name="T17" fmla="*/ 5 h 6"/>
                  <a:gd name="T18" fmla="*/ 3 w 6"/>
                  <a:gd name="T19" fmla="*/ 5 h 6"/>
                  <a:gd name="T20" fmla="*/ 3 w 6"/>
                  <a:gd name="T21" fmla="*/ 6 h 6"/>
                  <a:gd name="T22" fmla="*/ 3 w 6"/>
                  <a:gd name="T23" fmla="*/ 6 h 6"/>
                  <a:gd name="T24" fmla="*/ 5 w 6"/>
                  <a:gd name="T25" fmla="*/ 5 h 6"/>
                  <a:gd name="T26" fmla="*/ 6 w 6"/>
                  <a:gd name="T27" fmla="*/ 4 h 6"/>
                  <a:gd name="T28" fmla="*/ 6 w 6"/>
                  <a:gd name="T29" fmla="*/ 2 h 6"/>
                  <a:gd name="T30" fmla="*/ 6 w 6"/>
                  <a:gd name="T31" fmla="*/ 1 h 6"/>
                  <a:gd name="T32" fmla="*/ 6 w 6"/>
                  <a:gd name="T33" fmla="*/ 1 h 6"/>
                  <a:gd name="T34" fmla="*/ 2 w 6"/>
                  <a:gd name="T35" fmla="*/ 1 h 6"/>
                  <a:gd name="T36" fmla="*/ 0 w 6"/>
                  <a:gd name="T37" fmla="*/ 0 h 6"/>
                  <a:gd name="T38" fmla="*/ 0 w 6"/>
                  <a:gd name="T39" fmla="*/ 0 h 6"/>
                  <a:gd name="T40" fmla="*/ 0 w 6"/>
                  <a:gd name="T41" fmla="*/ 1 h 6"/>
                  <a:gd name="T42" fmla="*/ 0 w 6"/>
                  <a:gd name="T43" fmla="*/ 1 h 6"/>
                  <a:gd name="T44" fmla="*/ 2 w 6"/>
                  <a:gd name="T45" fmla="*/ 2 h 6"/>
                  <a:gd name="T46" fmla="*/ 2 w 6"/>
                  <a:gd name="T4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" h="6">
                    <a:moveTo>
                      <a:pt x="2" y="2"/>
                    </a:moveTo>
                    <a:lnTo>
                      <a:pt x="2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5" y="5"/>
                    </a:lnTo>
                    <a:lnTo>
                      <a:pt x="6" y="4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2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88" name="Freeform 180">
                <a:extLst>
                  <a:ext uri="{FF2B5EF4-FFF2-40B4-BE49-F238E27FC236}">
                    <a16:creationId xmlns:a16="http://schemas.microsoft.com/office/drawing/2014/main" id="{9E0B12B6-37EF-05C1-467D-332A4A0888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7" y="1221"/>
                <a:ext cx="2" cy="1"/>
              </a:xfrm>
              <a:custGeom>
                <a:avLst/>
                <a:gdLst>
                  <a:gd name="T0" fmla="*/ 10 w 10"/>
                  <a:gd name="T1" fmla="*/ 2 h 2"/>
                  <a:gd name="T2" fmla="*/ 10 w 10"/>
                  <a:gd name="T3" fmla="*/ 2 h 2"/>
                  <a:gd name="T4" fmla="*/ 7 w 10"/>
                  <a:gd name="T5" fmla="*/ 2 h 2"/>
                  <a:gd name="T6" fmla="*/ 5 w 10"/>
                  <a:gd name="T7" fmla="*/ 1 h 2"/>
                  <a:gd name="T8" fmla="*/ 2 w 10"/>
                  <a:gd name="T9" fmla="*/ 1 h 2"/>
                  <a:gd name="T10" fmla="*/ 0 w 10"/>
                  <a:gd name="T11" fmla="*/ 0 h 2"/>
                  <a:gd name="T12" fmla="*/ 0 w 10"/>
                  <a:gd name="T13" fmla="*/ 0 h 2"/>
                  <a:gd name="T14" fmla="*/ 0 w 10"/>
                  <a:gd name="T15" fmla="*/ 0 h 2"/>
                  <a:gd name="T16" fmla="*/ 0 w 10"/>
                  <a:gd name="T17" fmla="*/ 1 h 2"/>
                  <a:gd name="T18" fmla="*/ 1 w 10"/>
                  <a:gd name="T19" fmla="*/ 1 h 2"/>
                  <a:gd name="T20" fmla="*/ 1 w 10"/>
                  <a:gd name="T21" fmla="*/ 2 h 2"/>
                  <a:gd name="T22" fmla="*/ 1 w 10"/>
                  <a:gd name="T23" fmla="*/ 2 h 2"/>
                  <a:gd name="T24" fmla="*/ 5 w 10"/>
                  <a:gd name="T25" fmla="*/ 2 h 2"/>
                  <a:gd name="T26" fmla="*/ 10 w 10"/>
                  <a:gd name="T27" fmla="*/ 2 h 2"/>
                  <a:gd name="T28" fmla="*/ 10 w 10"/>
                  <a:gd name="T2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" h="2">
                    <a:moveTo>
                      <a:pt x="10" y="2"/>
                    </a:moveTo>
                    <a:lnTo>
                      <a:pt x="10" y="2"/>
                    </a:lnTo>
                    <a:lnTo>
                      <a:pt x="7" y="2"/>
                    </a:lnTo>
                    <a:lnTo>
                      <a:pt x="5" y="1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5" y="2"/>
                    </a:lnTo>
                    <a:lnTo>
                      <a:pt x="10" y="2"/>
                    </a:lnTo>
                    <a:lnTo>
                      <a:pt x="1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89" name="Freeform 181">
                <a:extLst>
                  <a:ext uri="{FF2B5EF4-FFF2-40B4-BE49-F238E27FC236}">
                    <a16:creationId xmlns:a16="http://schemas.microsoft.com/office/drawing/2014/main" id="{9212E602-DD13-F11E-33B5-924B04B73A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2" y="1221"/>
                <a:ext cx="7" cy="2"/>
              </a:xfrm>
              <a:custGeom>
                <a:avLst/>
                <a:gdLst>
                  <a:gd name="T0" fmla="*/ 13 w 26"/>
                  <a:gd name="T1" fmla="*/ 2 h 8"/>
                  <a:gd name="T2" fmla="*/ 13 w 26"/>
                  <a:gd name="T3" fmla="*/ 2 h 8"/>
                  <a:gd name="T4" fmla="*/ 13 w 26"/>
                  <a:gd name="T5" fmla="*/ 3 h 8"/>
                  <a:gd name="T6" fmla="*/ 14 w 26"/>
                  <a:gd name="T7" fmla="*/ 5 h 8"/>
                  <a:gd name="T8" fmla="*/ 14 w 26"/>
                  <a:gd name="T9" fmla="*/ 5 h 8"/>
                  <a:gd name="T10" fmla="*/ 20 w 26"/>
                  <a:gd name="T11" fmla="*/ 6 h 8"/>
                  <a:gd name="T12" fmla="*/ 26 w 26"/>
                  <a:gd name="T13" fmla="*/ 8 h 8"/>
                  <a:gd name="T14" fmla="*/ 26 w 26"/>
                  <a:gd name="T15" fmla="*/ 8 h 8"/>
                  <a:gd name="T16" fmla="*/ 25 w 26"/>
                  <a:gd name="T17" fmla="*/ 6 h 8"/>
                  <a:gd name="T18" fmla="*/ 23 w 26"/>
                  <a:gd name="T19" fmla="*/ 5 h 8"/>
                  <a:gd name="T20" fmla="*/ 19 w 26"/>
                  <a:gd name="T21" fmla="*/ 3 h 8"/>
                  <a:gd name="T22" fmla="*/ 16 w 26"/>
                  <a:gd name="T23" fmla="*/ 2 h 8"/>
                  <a:gd name="T24" fmla="*/ 16 w 26"/>
                  <a:gd name="T25" fmla="*/ 2 h 8"/>
                  <a:gd name="T26" fmla="*/ 14 w 26"/>
                  <a:gd name="T27" fmla="*/ 2 h 8"/>
                  <a:gd name="T28" fmla="*/ 13 w 26"/>
                  <a:gd name="T29" fmla="*/ 2 h 8"/>
                  <a:gd name="T30" fmla="*/ 9 w 26"/>
                  <a:gd name="T31" fmla="*/ 0 h 8"/>
                  <a:gd name="T32" fmla="*/ 9 w 26"/>
                  <a:gd name="T33" fmla="*/ 0 h 8"/>
                  <a:gd name="T34" fmla="*/ 5 w 26"/>
                  <a:gd name="T35" fmla="*/ 0 h 8"/>
                  <a:gd name="T36" fmla="*/ 0 w 26"/>
                  <a:gd name="T37" fmla="*/ 1 h 8"/>
                  <a:gd name="T38" fmla="*/ 0 w 26"/>
                  <a:gd name="T39" fmla="*/ 1 h 8"/>
                  <a:gd name="T40" fmla="*/ 5 w 26"/>
                  <a:gd name="T41" fmla="*/ 2 h 8"/>
                  <a:gd name="T42" fmla="*/ 5 w 26"/>
                  <a:gd name="T43" fmla="*/ 2 h 8"/>
                  <a:gd name="T44" fmla="*/ 5 w 26"/>
                  <a:gd name="T45" fmla="*/ 2 h 8"/>
                  <a:gd name="T46" fmla="*/ 5 w 26"/>
                  <a:gd name="T47" fmla="*/ 2 h 8"/>
                  <a:gd name="T48" fmla="*/ 5 w 26"/>
                  <a:gd name="T49" fmla="*/ 1 h 8"/>
                  <a:gd name="T50" fmla="*/ 6 w 26"/>
                  <a:gd name="T51" fmla="*/ 1 h 8"/>
                  <a:gd name="T52" fmla="*/ 6 w 26"/>
                  <a:gd name="T53" fmla="*/ 1 h 8"/>
                  <a:gd name="T54" fmla="*/ 8 w 26"/>
                  <a:gd name="T55" fmla="*/ 1 h 8"/>
                  <a:gd name="T56" fmla="*/ 8 w 26"/>
                  <a:gd name="T57" fmla="*/ 1 h 8"/>
                  <a:gd name="T58" fmla="*/ 8 w 26"/>
                  <a:gd name="T59" fmla="*/ 2 h 8"/>
                  <a:gd name="T60" fmla="*/ 8 w 26"/>
                  <a:gd name="T61" fmla="*/ 2 h 8"/>
                  <a:gd name="T62" fmla="*/ 9 w 26"/>
                  <a:gd name="T63" fmla="*/ 3 h 8"/>
                  <a:gd name="T64" fmla="*/ 9 w 26"/>
                  <a:gd name="T65" fmla="*/ 3 h 8"/>
                  <a:gd name="T66" fmla="*/ 11 w 26"/>
                  <a:gd name="T67" fmla="*/ 3 h 8"/>
                  <a:gd name="T68" fmla="*/ 13 w 26"/>
                  <a:gd name="T69" fmla="*/ 2 h 8"/>
                  <a:gd name="T70" fmla="*/ 13 w 26"/>
                  <a:gd name="T71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6" h="8">
                    <a:moveTo>
                      <a:pt x="13" y="2"/>
                    </a:moveTo>
                    <a:lnTo>
                      <a:pt x="13" y="2"/>
                    </a:lnTo>
                    <a:lnTo>
                      <a:pt x="13" y="3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20" y="6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25" y="6"/>
                    </a:lnTo>
                    <a:lnTo>
                      <a:pt x="23" y="5"/>
                    </a:lnTo>
                    <a:lnTo>
                      <a:pt x="19" y="3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13" y="2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1" y="3"/>
                    </a:lnTo>
                    <a:lnTo>
                      <a:pt x="13" y="2"/>
                    </a:lnTo>
                    <a:lnTo>
                      <a:pt x="13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90" name="Freeform 182">
                <a:extLst>
                  <a:ext uri="{FF2B5EF4-FFF2-40B4-BE49-F238E27FC236}">
                    <a16:creationId xmlns:a16="http://schemas.microsoft.com/office/drawing/2014/main" id="{42433C08-2774-EC00-EBD8-502501D7AB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5" y="1273"/>
                <a:ext cx="1" cy="1"/>
              </a:xfrm>
              <a:custGeom>
                <a:avLst/>
                <a:gdLst>
                  <a:gd name="T0" fmla="*/ 3 w 3"/>
                  <a:gd name="T1" fmla="*/ 3 h 3"/>
                  <a:gd name="T2" fmla="*/ 3 w 3"/>
                  <a:gd name="T3" fmla="*/ 3 h 3"/>
                  <a:gd name="T4" fmla="*/ 3 w 3"/>
                  <a:gd name="T5" fmla="*/ 2 h 3"/>
                  <a:gd name="T6" fmla="*/ 3 w 3"/>
                  <a:gd name="T7" fmla="*/ 2 h 3"/>
                  <a:gd name="T8" fmla="*/ 3 w 3"/>
                  <a:gd name="T9" fmla="*/ 2 h 3"/>
                  <a:gd name="T10" fmla="*/ 2 w 3"/>
                  <a:gd name="T11" fmla="*/ 1 h 3"/>
                  <a:gd name="T12" fmla="*/ 2 w 3"/>
                  <a:gd name="T13" fmla="*/ 1 h 3"/>
                  <a:gd name="T14" fmla="*/ 2 w 3"/>
                  <a:gd name="T15" fmla="*/ 1 h 3"/>
                  <a:gd name="T16" fmla="*/ 1 w 3"/>
                  <a:gd name="T17" fmla="*/ 0 h 3"/>
                  <a:gd name="T18" fmla="*/ 0 w 3"/>
                  <a:gd name="T19" fmla="*/ 0 h 3"/>
                  <a:gd name="T20" fmla="*/ 0 w 3"/>
                  <a:gd name="T21" fmla="*/ 0 h 3"/>
                  <a:gd name="T22" fmla="*/ 3 w 3"/>
                  <a:gd name="T23" fmla="*/ 3 h 3"/>
                  <a:gd name="T24" fmla="*/ 3 w 3"/>
                  <a:gd name="T2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" h="3">
                    <a:moveTo>
                      <a:pt x="3" y="3"/>
                    </a:moveTo>
                    <a:lnTo>
                      <a:pt x="3" y="3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3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91" name="Freeform 183">
                <a:extLst>
                  <a:ext uri="{FF2B5EF4-FFF2-40B4-BE49-F238E27FC236}">
                    <a16:creationId xmlns:a16="http://schemas.microsoft.com/office/drawing/2014/main" id="{AE09CAB3-241C-B89B-D6FD-C5E46DF95C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1" y="1265"/>
                <a:ext cx="3" cy="1"/>
              </a:xfrm>
              <a:custGeom>
                <a:avLst/>
                <a:gdLst>
                  <a:gd name="T0" fmla="*/ 12 w 12"/>
                  <a:gd name="T1" fmla="*/ 5 h 5"/>
                  <a:gd name="T2" fmla="*/ 12 w 12"/>
                  <a:gd name="T3" fmla="*/ 5 h 5"/>
                  <a:gd name="T4" fmla="*/ 10 w 12"/>
                  <a:gd name="T5" fmla="*/ 4 h 5"/>
                  <a:gd name="T6" fmla="*/ 8 w 12"/>
                  <a:gd name="T7" fmla="*/ 2 h 5"/>
                  <a:gd name="T8" fmla="*/ 4 w 12"/>
                  <a:gd name="T9" fmla="*/ 0 h 5"/>
                  <a:gd name="T10" fmla="*/ 0 w 12"/>
                  <a:gd name="T11" fmla="*/ 0 h 5"/>
                  <a:gd name="T12" fmla="*/ 0 w 12"/>
                  <a:gd name="T13" fmla="*/ 0 h 5"/>
                  <a:gd name="T14" fmla="*/ 4 w 12"/>
                  <a:gd name="T15" fmla="*/ 1 h 5"/>
                  <a:gd name="T16" fmla="*/ 4 w 12"/>
                  <a:gd name="T17" fmla="*/ 1 h 5"/>
                  <a:gd name="T18" fmla="*/ 4 w 12"/>
                  <a:gd name="T19" fmla="*/ 2 h 5"/>
                  <a:gd name="T20" fmla="*/ 4 w 12"/>
                  <a:gd name="T21" fmla="*/ 2 h 5"/>
                  <a:gd name="T22" fmla="*/ 5 w 12"/>
                  <a:gd name="T23" fmla="*/ 4 h 5"/>
                  <a:gd name="T24" fmla="*/ 8 w 12"/>
                  <a:gd name="T25" fmla="*/ 4 h 5"/>
                  <a:gd name="T26" fmla="*/ 9 w 12"/>
                  <a:gd name="T27" fmla="*/ 4 h 5"/>
                  <a:gd name="T28" fmla="*/ 12 w 12"/>
                  <a:gd name="T29" fmla="*/ 5 h 5"/>
                  <a:gd name="T30" fmla="*/ 12 w 12"/>
                  <a:gd name="T3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" h="5">
                    <a:moveTo>
                      <a:pt x="12" y="5"/>
                    </a:moveTo>
                    <a:lnTo>
                      <a:pt x="12" y="5"/>
                    </a:lnTo>
                    <a:lnTo>
                      <a:pt x="10" y="4"/>
                    </a:lnTo>
                    <a:lnTo>
                      <a:pt x="8" y="2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5" y="4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12" y="5"/>
                    </a:lnTo>
                    <a:lnTo>
                      <a:pt x="12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92" name="Freeform 184">
                <a:extLst>
                  <a:ext uri="{FF2B5EF4-FFF2-40B4-BE49-F238E27FC236}">
                    <a16:creationId xmlns:a16="http://schemas.microsoft.com/office/drawing/2014/main" id="{C3465EAE-2FA4-A2A1-690E-4E9629D326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5" y="1261"/>
                <a:ext cx="2" cy="2"/>
              </a:xfrm>
              <a:custGeom>
                <a:avLst/>
                <a:gdLst>
                  <a:gd name="T0" fmla="*/ 6 w 6"/>
                  <a:gd name="T1" fmla="*/ 4 h 6"/>
                  <a:gd name="T2" fmla="*/ 6 w 6"/>
                  <a:gd name="T3" fmla="*/ 4 h 6"/>
                  <a:gd name="T4" fmla="*/ 3 w 6"/>
                  <a:gd name="T5" fmla="*/ 1 h 6"/>
                  <a:gd name="T6" fmla="*/ 2 w 6"/>
                  <a:gd name="T7" fmla="*/ 0 h 6"/>
                  <a:gd name="T8" fmla="*/ 0 w 6"/>
                  <a:gd name="T9" fmla="*/ 0 h 6"/>
                  <a:gd name="T10" fmla="*/ 0 w 6"/>
                  <a:gd name="T11" fmla="*/ 0 h 6"/>
                  <a:gd name="T12" fmla="*/ 0 w 6"/>
                  <a:gd name="T13" fmla="*/ 2 h 6"/>
                  <a:gd name="T14" fmla="*/ 2 w 6"/>
                  <a:gd name="T15" fmla="*/ 4 h 6"/>
                  <a:gd name="T16" fmla="*/ 5 w 6"/>
                  <a:gd name="T17" fmla="*/ 5 h 6"/>
                  <a:gd name="T18" fmla="*/ 5 w 6"/>
                  <a:gd name="T19" fmla="*/ 6 h 6"/>
                  <a:gd name="T20" fmla="*/ 5 w 6"/>
                  <a:gd name="T21" fmla="*/ 6 h 6"/>
                  <a:gd name="T22" fmla="*/ 5 w 6"/>
                  <a:gd name="T23" fmla="*/ 6 h 6"/>
                  <a:gd name="T24" fmla="*/ 5 w 6"/>
                  <a:gd name="T25" fmla="*/ 5 h 6"/>
                  <a:gd name="T26" fmla="*/ 5 w 6"/>
                  <a:gd name="T27" fmla="*/ 5 h 6"/>
                  <a:gd name="T28" fmla="*/ 6 w 6"/>
                  <a:gd name="T29" fmla="*/ 4 h 6"/>
                  <a:gd name="T30" fmla="*/ 6 w 6"/>
                  <a:gd name="T31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" h="6">
                    <a:moveTo>
                      <a:pt x="6" y="4"/>
                    </a:moveTo>
                    <a:lnTo>
                      <a:pt x="6" y="4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2" y="4"/>
                    </a:lnTo>
                    <a:lnTo>
                      <a:pt x="5" y="5"/>
                    </a:lnTo>
                    <a:lnTo>
                      <a:pt x="5" y="6"/>
                    </a:lnTo>
                    <a:lnTo>
                      <a:pt x="5" y="6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6" y="4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93" name="Freeform 185">
                <a:extLst>
                  <a:ext uri="{FF2B5EF4-FFF2-40B4-BE49-F238E27FC236}">
                    <a16:creationId xmlns:a16="http://schemas.microsoft.com/office/drawing/2014/main" id="{B3808113-93B4-D37F-5128-F9B9451FB8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8" y="1239"/>
                <a:ext cx="1" cy="1"/>
              </a:xfrm>
              <a:custGeom>
                <a:avLst/>
                <a:gdLst>
                  <a:gd name="T0" fmla="*/ 5 w 6"/>
                  <a:gd name="T1" fmla="*/ 3 h 4"/>
                  <a:gd name="T2" fmla="*/ 5 w 6"/>
                  <a:gd name="T3" fmla="*/ 3 h 4"/>
                  <a:gd name="T4" fmla="*/ 6 w 6"/>
                  <a:gd name="T5" fmla="*/ 1 h 4"/>
                  <a:gd name="T6" fmla="*/ 5 w 6"/>
                  <a:gd name="T7" fmla="*/ 1 h 4"/>
                  <a:gd name="T8" fmla="*/ 2 w 6"/>
                  <a:gd name="T9" fmla="*/ 0 h 4"/>
                  <a:gd name="T10" fmla="*/ 2 w 6"/>
                  <a:gd name="T11" fmla="*/ 0 h 4"/>
                  <a:gd name="T12" fmla="*/ 1 w 6"/>
                  <a:gd name="T13" fmla="*/ 1 h 4"/>
                  <a:gd name="T14" fmla="*/ 0 w 6"/>
                  <a:gd name="T15" fmla="*/ 1 h 4"/>
                  <a:gd name="T16" fmla="*/ 0 w 6"/>
                  <a:gd name="T17" fmla="*/ 1 h 4"/>
                  <a:gd name="T18" fmla="*/ 0 w 6"/>
                  <a:gd name="T19" fmla="*/ 1 h 4"/>
                  <a:gd name="T20" fmla="*/ 0 w 6"/>
                  <a:gd name="T21" fmla="*/ 3 h 4"/>
                  <a:gd name="T22" fmla="*/ 1 w 6"/>
                  <a:gd name="T23" fmla="*/ 4 h 4"/>
                  <a:gd name="T24" fmla="*/ 1 w 6"/>
                  <a:gd name="T25" fmla="*/ 4 h 4"/>
                  <a:gd name="T26" fmla="*/ 2 w 6"/>
                  <a:gd name="T27" fmla="*/ 3 h 4"/>
                  <a:gd name="T28" fmla="*/ 3 w 6"/>
                  <a:gd name="T29" fmla="*/ 1 h 4"/>
                  <a:gd name="T30" fmla="*/ 3 w 6"/>
                  <a:gd name="T31" fmla="*/ 3 h 4"/>
                  <a:gd name="T32" fmla="*/ 3 w 6"/>
                  <a:gd name="T33" fmla="*/ 3 h 4"/>
                  <a:gd name="T34" fmla="*/ 3 w 6"/>
                  <a:gd name="T35" fmla="*/ 3 h 4"/>
                  <a:gd name="T36" fmla="*/ 5 w 6"/>
                  <a:gd name="T37" fmla="*/ 3 h 4"/>
                  <a:gd name="T38" fmla="*/ 5 w 6"/>
                  <a:gd name="T39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" h="4">
                    <a:moveTo>
                      <a:pt x="5" y="3"/>
                    </a:moveTo>
                    <a:lnTo>
                      <a:pt x="5" y="3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5" y="3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94" name="Freeform 186">
                <a:extLst>
                  <a:ext uri="{FF2B5EF4-FFF2-40B4-BE49-F238E27FC236}">
                    <a16:creationId xmlns:a16="http://schemas.microsoft.com/office/drawing/2014/main" id="{03B5707C-3C69-EA74-741D-C4A5A0E04F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7" y="1254"/>
                <a:ext cx="3" cy="3"/>
              </a:xfrm>
              <a:custGeom>
                <a:avLst/>
                <a:gdLst>
                  <a:gd name="T0" fmla="*/ 12 w 12"/>
                  <a:gd name="T1" fmla="*/ 9 h 10"/>
                  <a:gd name="T2" fmla="*/ 12 w 12"/>
                  <a:gd name="T3" fmla="*/ 9 h 10"/>
                  <a:gd name="T4" fmla="*/ 11 w 12"/>
                  <a:gd name="T5" fmla="*/ 9 h 10"/>
                  <a:gd name="T6" fmla="*/ 10 w 12"/>
                  <a:gd name="T7" fmla="*/ 8 h 10"/>
                  <a:gd name="T8" fmla="*/ 5 w 12"/>
                  <a:gd name="T9" fmla="*/ 7 h 10"/>
                  <a:gd name="T10" fmla="*/ 5 w 12"/>
                  <a:gd name="T11" fmla="*/ 7 h 10"/>
                  <a:gd name="T12" fmla="*/ 5 w 12"/>
                  <a:gd name="T13" fmla="*/ 4 h 10"/>
                  <a:gd name="T14" fmla="*/ 3 w 12"/>
                  <a:gd name="T15" fmla="*/ 3 h 10"/>
                  <a:gd name="T16" fmla="*/ 0 w 12"/>
                  <a:gd name="T17" fmla="*/ 0 h 10"/>
                  <a:gd name="T18" fmla="*/ 0 w 12"/>
                  <a:gd name="T19" fmla="*/ 0 h 10"/>
                  <a:gd name="T20" fmla="*/ 0 w 12"/>
                  <a:gd name="T21" fmla="*/ 4 h 10"/>
                  <a:gd name="T22" fmla="*/ 1 w 12"/>
                  <a:gd name="T23" fmla="*/ 8 h 10"/>
                  <a:gd name="T24" fmla="*/ 1 w 12"/>
                  <a:gd name="T25" fmla="*/ 8 h 10"/>
                  <a:gd name="T26" fmla="*/ 2 w 12"/>
                  <a:gd name="T27" fmla="*/ 7 h 10"/>
                  <a:gd name="T28" fmla="*/ 5 w 12"/>
                  <a:gd name="T29" fmla="*/ 7 h 10"/>
                  <a:gd name="T30" fmla="*/ 6 w 12"/>
                  <a:gd name="T31" fmla="*/ 9 h 10"/>
                  <a:gd name="T32" fmla="*/ 10 w 12"/>
                  <a:gd name="T33" fmla="*/ 10 h 10"/>
                  <a:gd name="T34" fmla="*/ 10 w 12"/>
                  <a:gd name="T35" fmla="*/ 10 h 10"/>
                  <a:gd name="T36" fmla="*/ 10 w 12"/>
                  <a:gd name="T37" fmla="*/ 9 h 10"/>
                  <a:gd name="T38" fmla="*/ 12 w 12"/>
                  <a:gd name="T39" fmla="*/ 9 h 10"/>
                  <a:gd name="T40" fmla="*/ 12 w 12"/>
                  <a:gd name="T41" fmla="*/ 9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" h="10">
                    <a:moveTo>
                      <a:pt x="12" y="9"/>
                    </a:moveTo>
                    <a:lnTo>
                      <a:pt x="12" y="9"/>
                    </a:lnTo>
                    <a:lnTo>
                      <a:pt x="11" y="9"/>
                    </a:lnTo>
                    <a:lnTo>
                      <a:pt x="10" y="8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4"/>
                    </a:lnTo>
                    <a:lnTo>
                      <a:pt x="3" y="3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5" y="7"/>
                    </a:lnTo>
                    <a:lnTo>
                      <a:pt x="6" y="9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9"/>
                    </a:lnTo>
                    <a:lnTo>
                      <a:pt x="12" y="9"/>
                    </a:lnTo>
                    <a:lnTo>
                      <a:pt x="12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95" name="Freeform 187">
                <a:extLst>
                  <a:ext uri="{FF2B5EF4-FFF2-40B4-BE49-F238E27FC236}">
                    <a16:creationId xmlns:a16="http://schemas.microsoft.com/office/drawing/2014/main" id="{A90A86C2-AE5B-C7BC-4724-8B0ED041E9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2" y="1253"/>
                <a:ext cx="3" cy="1"/>
              </a:xfrm>
              <a:custGeom>
                <a:avLst/>
                <a:gdLst>
                  <a:gd name="T0" fmla="*/ 10 w 10"/>
                  <a:gd name="T1" fmla="*/ 4 h 4"/>
                  <a:gd name="T2" fmla="*/ 10 w 10"/>
                  <a:gd name="T3" fmla="*/ 4 h 4"/>
                  <a:gd name="T4" fmla="*/ 9 w 10"/>
                  <a:gd name="T5" fmla="*/ 3 h 4"/>
                  <a:gd name="T6" fmla="*/ 6 w 10"/>
                  <a:gd name="T7" fmla="*/ 1 h 4"/>
                  <a:gd name="T8" fmla="*/ 0 w 10"/>
                  <a:gd name="T9" fmla="*/ 0 h 4"/>
                  <a:gd name="T10" fmla="*/ 0 w 10"/>
                  <a:gd name="T11" fmla="*/ 0 h 4"/>
                  <a:gd name="T12" fmla="*/ 0 w 10"/>
                  <a:gd name="T13" fmla="*/ 0 h 4"/>
                  <a:gd name="T14" fmla="*/ 1 w 10"/>
                  <a:gd name="T15" fmla="*/ 1 h 4"/>
                  <a:gd name="T16" fmla="*/ 3 w 10"/>
                  <a:gd name="T17" fmla="*/ 3 h 4"/>
                  <a:gd name="T18" fmla="*/ 3 w 10"/>
                  <a:gd name="T19" fmla="*/ 3 h 4"/>
                  <a:gd name="T20" fmla="*/ 3 w 10"/>
                  <a:gd name="T21" fmla="*/ 3 h 4"/>
                  <a:gd name="T22" fmla="*/ 6 w 10"/>
                  <a:gd name="T23" fmla="*/ 3 h 4"/>
                  <a:gd name="T24" fmla="*/ 9 w 10"/>
                  <a:gd name="T25" fmla="*/ 3 h 4"/>
                  <a:gd name="T26" fmla="*/ 10 w 10"/>
                  <a:gd name="T27" fmla="*/ 4 h 4"/>
                  <a:gd name="T28" fmla="*/ 10 w 10"/>
                  <a:gd name="T2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" h="4">
                    <a:moveTo>
                      <a:pt x="10" y="4"/>
                    </a:moveTo>
                    <a:lnTo>
                      <a:pt x="10" y="4"/>
                    </a:lnTo>
                    <a:lnTo>
                      <a:pt x="9" y="3"/>
                    </a:lnTo>
                    <a:lnTo>
                      <a:pt x="6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6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96" name="Freeform 188">
                <a:extLst>
                  <a:ext uri="{FF2B5EF4-FFF2-40B4-BE49-F238E27FC236}">
                    <a16:creationId xmlns:a16="http://schemas.microsoft.com/office/drawing/2014/main" id="{106C4FC3-372D-D7C3-0F83-EFE52341A4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4" y="1255"/>
                <a:ext cx="2" cy="1"/>
              </a:xfrm>
              <a:custGeom>
                <a:avLst/>
                <a:gdLst>
                  <a:gd name="T0" fmla="*/ 6 w 7"/>
                  <a:gd name="T1" fmla="*/ 3 h 3"/>
                  <a:gd name="T2" fmla="*/ 6 w 7"/>
                  <a:gd name="T3" fmla="*/ 3 h 3"/>
                  <a:gd name="T4" fmla="*/ 7 w 7"/>
                  <a:gd name="T5" fmla="*/ 3 h 3"/>
                  <a:gd name="T6" fmla="*/ 7 w 7"/>
                  <a:gd name="T7" fmla="*/ 2 h 3"/>
                  <a:gd name="T8" fmla="*/ 5 w 7"/>
                  <a:gd name="T9" fmla="*/ 2 h 3"/>
                  <a:gd name="T10" fmla="*/ 5 w 7"/>
                  <a:gd name="T11" fmla="*/ 2 h 3"/>
                  <a:gd name="T12" fmla="*/ 5 w 7"/>
                  <a:gd name="T13" fmla="*/ 1 h 3"/>
                  <a:gd name="T14" fmla="*/ 5 w 7"/>
                  <a:gd name="T15" fmla="*/ 0 h 3"/>
                  <a:gd name="T16" fmla="*/ 5 w 7"/>
                  <a:gd name="T17" fmla="*/ 0 h 3"/>
                  <a:gd name="T18" fmla="*/ 2 w 7"/>
                  <a:gd name="T19" fmla="*/ 0 h 3"/>
                  <a:gd name="T20" fmla="*/ 2 w 7"/>
                  <a:gd name="T21" fmla="*/ 0 h 3"/>
                  <a:gd name="T22" fmla="*/ 2 w 7"/>
                  <a:gd name="T23" fmla="*/ 1 h 3"/>
                  <a:gd name="T24" fmla="*/ 2 w 7"/>
                  <a:gd name="T25" fmla="*/ 1 h 3"/>
                  <a:gd name="T26" fmla="*/ 0 w 7"/>
                  <a:gd name="T27" fmla="*/ 0 h 3"/>
                  <a:gd name="T28" fmla="*/ 0 w 7"/>
                  <a:gd name="T29" fmla="*/ 0 h 3"/>
                  <a:gd name="T30" fmla="*/ 0 w 7"/>
                  <a:gd name="T31" fmla="*/ 1 h 3"/>
                  <a:gd name="T32" fmla="*/ 1 w 7"/>
                  <a:gd name="T33" fmla="*/ 2 h 3"/>
                  <a:gd name="T34" fmla="*/ 1 w 7"/>
                  <a:gd name="T35" fmla="*/ 2 h 3"/>
                  <a:gd name="T36" fmla="*/ 4 w 7"/>
                  <a:gd name="T37" fmla="*/ 2 h 3"/>
                  <a:gd name="T38" fmla="*/ 6 w 7"/>
                  <a:gd name="T39" fmla="*/ 3 h 3"/>
                  <a:gd name="T40" fmla="*/ 6 w 7"/>
                  <a:gd name="T4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" h="3">
                    <a:moveTo>
                      <a:pt x="6" y="3"/>
                    </a:moveTo>
                    <a:lnTo>
                      <a:pt x="6" y="3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4" y="2"/>
                    </a:lnTo>
                    <a:lnTo>
                      <a:pt x="6" y="3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97" name="Freeform 189">
                <a:extLst>
                  <a:ext uri="{FF2B5EF4-FFF2-40B4-BE49-F238E27FC236}">
                    <a16:creationId xmlns:a16="http://schemas.microsoft.com/office/drawing/2014/main" id="{F55513CD-C739-DE75-6F4E-DCE6C4F6B2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8" y="1253"/>
                <a:ext cx="1" cy="1"/>
              </a:xfrm>
              <a:custGeom>
                <a:avLst/>
                <a:gdLst>
                  <a:gd name="T0" fmla="*/ 0 w 6"/>
                  <a:gd name="T1" fmla="*/ 3 h 3"/>
                  <a:gd name="T2" fmla="*/ 0 w 6"/>
                  <a:gd name="T3" fmla="*/ 3 h 3"/>
                  <a:gd name="T4" fmla="*/ 3 w 6"/>
                  <a:gd name="T5" fmla="*/ 3 h 3"/>
                  <a:gd name="T6" fmla="*/ 3 w 6"/>
                  <a:gd name="T7" fmla="*/ 3 h 3"/>
                  <a:gd name="T8" fmla="*/ 5 w 6"/>
                  <a:gd name="T9" fmla="*/ 3 h 3"/>
                  <a:gd name="T10" fmla="*/ 5 w 6"/>
                  <a:gd name="T11" fmla="*/ 2 h 3"/>
                  <a:gd name="T12" fmla="*/ 5 w 6"/>
                  <a:gd name="T13" fmla="*/ 2 h 3"/>
                  <a:gd name="T14" fmla="*/ 6 w 6"/>
                  <a:gd name="T15" fmla="*/ 0 h 3"/>
                  <a:gd name="T16" fmla="*/ 6 w 6"/>
                  <a:gd name="T17" fmla="*/ 0 h 3"/>
                  <a:gd name="T18" fmla="*/ 3 w 6"/>
                  <a:gd name="T19" fmla="*/ 2 h 3"/>
                  <a:gd name="T20" fmla="*/ 0 w 6"/>
                  <a:gd name="T21" fmla="*/ 3 h 3"/>
                  <a:gd name="T22" fmla="*/ 0 w 6"/>
                  <a:gd name="T2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" h="3">
                    <a:moveTo>
                      <a:pt x="0" y="3"/>
                    </a:moveTo>
                    <a:lnTo>
                      <a:pt x="0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5" y="3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3" y="2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98" name="Freeform 190">
                <a:extLst>
                  <a:ext uri="{FF2B5EF4-FFF2-40B4-BE49-F238E27FC236}">
                    <a16:creationId xmlns:a16="http://schemas.microsoft.com/office/drawing/2014/main" id="{4005EF9C-8D9C-3BA7-B1E6-E4422225E9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9" y="1256"/>
                <a:ext cx="2" cy="1"/>
              </a:xfrm>
              <a:custGeom>
                <a:avLst/>
                <a:gdLst>
                  <a:gd name="T0" fmla="*/ 3 w 6"/>
                  <a:gd name="T1" fmla="*/ 5 h 5"/>
                  <a:gd name="T2" fmla="*/ 3 w 6"/>
                  <a:gd name="T3" fmla="*/ 5 h 5"/>
                  <a:gd name="T4" fmla="*/ 3 w 6"/>
                  <a:gd name="T5" fmla="*/ 3 h 5"/>
                  <a:gd name="T6" fmla="*/ 6 w 6"/>
                  <a:gd name="T7" fmla="*/ 3 h 5"/>
                  <a:gd name="T8" fmla="*/ 6 w 6"/>
                  <a:gd name="T9" fmla="*/ 3 h 5"/>
                  <a:gd name="T10" fmla="*/ 5 w 6"/>
                  <a:gd name="T11" fmla="*/ 2 h 5"/>
                  <a:gd name="T12" fmla="*/ 6 w 6"/>
                  <a:gd name="T13" fmla="*/ 2 h 5"/>
                  <a:gd name="T14" fmla="*/ 6 w 6"/>
                  <a:gd name="T15" fmla="*/ 1 h 5"/>
                  <a:gd name="T16" fmla="*/ 5 w 6"/>
                  <a:gd name="T17" fmla="*/ 0 h 5"/>
                  <a:gd name="T18" fmla="*/ 2 w 6"/>
                  <a:gd name="T19" fmla="*/ 1 h 5"/>
                  <a:gd name="T20" fmla="*/ 2 w 6"/>
                  <a:gd name="T21" fmla="*/ 1 h 5"/>
                  <a:gd name="T22" fmla="*/ 3 w 6"/>
                  <a:gd name="T23" fmla="*/ 2 h 5"/>
                  <a:gd name="T24" fmla="*/ 1 w 6"/>
                  <a:gd name="T25" fmla="*/ 2 h 5"/>
                  <a:gd name="T26" fmla="*/ 1 w 6"/>
                  <a:gd name="T27" fmla="*/ 2 h 5"/>
                  <a:gd name="T28" fmla="*/ 0 w 6"/>
                  <a:gd name="T29" fmla="*/ 3 h 5"/>
                  <a:gd name="T30" fmla="*/ 1 w 6"/>
                  <a:gd name="T31" fmla="*/ 3 h 5"/>
                  <a:gd name="T32" fmla="*/ 2 w 6"/>
                  <a:gd name="T33" fmla="*/ 3 h 5"/>
                  <a:gd name="T34" fmla="*/ 3 w 6"/>
                  <a:gd name="T35" fmla="*/ 5 h 5"/>
                  <a:gd name="T36" fmla="*/ 3 w 6"/>
                  <a:gd name="T3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" h="5">
                    <a:moveTo>
                      <a:pt x="3" y="5"/>
                    </a:moveTo>
                    <a:lnTo>
                      <a:pt x="3" y="5"/>
                    </a:lnTo>
                    <a:lnTo>
                      <a:pt x="3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3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5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99" name="Freeform 191">
                <a:extLst>
                  <a:ext uri="{FF2B5EF4-FFF2-40B4-BE49-F238E27FC236}">
                    <a16:creationId xmlns:a16="http://schemas.microsoft.com/office/drawing/2014/main" id="{ED007CE6-5F33-9A03-90D5-BAA9E29DF1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8" y="1247"/>
                <a:ext cx="1" cy="1"/>
              </a:xfrm>
              <a:custGeom>
                <a:avLst/>
                <a:gdLst>
                  <a:gd name="T0" fmla="*/ 4 w 5"/>
                  <a:gd name="T1" fmla="*/ 4 h 4"/>
                  <a:gd name="T2" fmla="*/ 4 w 5"/>
                  <a:gd name="T3" fmla="*/ 4 h 4"/>
                  <a:gd name="T4" fmla="*/ 4 w 5"/>
                  <a:gd name="T5" fmla="*/ 4 h 4"/>
                  <a:gd name="T6" fmla="*/ 4 w 5"/>
                  <a:gd name="T7" fmla="*/ 2 h 4"/>
                  <a:gd name="T8" fmla="*/ 2 w 5"/>
                  <a:gd name="T9" fmla="*/ 2 h 4"/>
                  <a:gd name="T10" fmla="*/ 2 w 5"/>
                  <a:gd name="T11" fmla="*/ 2 h 4"/>
                  <a:gd name="T12" fmla="*/ 2 w 5"/>
                  <a:gd name="T13" fmla="*/ 1 h 4"/>
                  <a:gd name="T14" fmla="*/ 5 w 5"/>
                  <a:gd name="T15" fmla="*/ 0 h 4"/>
                  <a:gd name="T16" fmla="*/ 5 w 5"/>
                  <a:gd name="T17" fmla="*/ 0 h 4"/>
                  <a:gd name="T18" fmla="*/ 2 w 5"/>
                  <a:gd name="T19" fmla="*/ 0 h 4"/>
                  <a:gd name="T20" fmla="*/ 1 w 5"/>
                  <a:gd name="T21" fmla="*/ 1 h 4"/>
                  <a:gd name="T22" fmla="*/ 0 w 5"/>
                  <a:gd name="T23" fmla="*/ 2 h 4"/>
                  <a:gd name="T24" fmla="*/ 1 w 5"/>
                  <a:gd name="T25" fmla="*/ 4 h 4"/>
                  <a:gd name="T26" fmla="*/ 1 w 5"/>
                  <a:gd name="T27" fmla="*/ 4 h 4"/>
                  <a:gd name="T28" fmla="*/ 4 w 5"/>
                  <a:gd name="T29" fmla="*/ 4 h 4"/>
                  <a:gd name="T30" fmla="*/ 4 w 5"/>
                  <a:gd name="T3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" h="4">
                    <a:moveTo>
                      <a:pt x="4" y="4"/>
                    </a:moveTo>
                    <a:lnTo>
                      <a:pt x="4" y="4"/>
                    </a:lnTo>
                    <a:lnTo>
                      <a:pt x="4" y="4"/>
                    </a:lnTo>
                    <a:lnTo>
                      <a:pt x="4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4" y="4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00" name="Freeform 192">
                <a:extLst>
                  <a:ext uri="{FF2B5EF4-FFF2-40B4-BE49-F238E27FC236}">
                    <a16:creationId xmlns:a16="http://schemas.microsoft.com/office/drawing/2014/main" id="{988C1749-FDC4-2ABA-D9B6-E6E2150E3E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9" y="1233"/>
                <a:ext cx="2" cy="1"/>
              </a:xfrm>
              <a:custGeom>
                <a:avLst/>
                <a:gdLst>
                  <a:gd name="T0" fmla="*/ 7 w 7"/>
                  <a:gd name="T1" fmla="*/ 0 h 2"/>
                  <a:gd name="T2" fmla="*/ 7 w 7"/>
                  <a:gd name="T3" fmla="*/ 0 h 2"/>
                  <a:gd name="T4" fmla="*/ 6 w 7"/>
                  <a:gd name="T5" fmla="*/ 0 h 2"/>
                  <a:gd name="T6" fmla="*/ 6 w 7"/>
                  <a:gd name="T7" fmla="*/ 1 h 2"/>
                  <a:gd name="T8" fmla="*/ 6 w 7"/>
                  <a:gd name="T9" fmla="*/ 1 h 2"/>
                  <a:gd name="T10" fmla="*/ 5 w 7"/>
                  <a:gd name="T11" fmla="*/ 1 h 2"/>
                  <a:gd name="T12" fmla="*/ 3 w 7"/>
                  <a:gd name="T13" fmla="*/ 0 h 2"/>
                  <a:gd name="T14" fmla="*/ 1 w 7"/>
                  <a:gd name="T15" fmla="*/ 0 h 2"/>
                  <a:gd name="T16" fmla="*/ 0 w 7"/>
                  <a:gd name="T17" fmla="*/ 1 h 2"/>
                  <a:gd name="T18" fmla="*/ 0 w 7"/>
                  <a:gd name="T19" fmla="*/ 1 h 2"/>
                  <a:gd name="T20" fmla="*/ 1 w 7"/>
                  <a:gd name="T21" fmla="*/ 2 h 2"/>
                  <a:gd name="T22" fmla="*/ 3 w 7"/>
                  <a:gd name="T23" fmla="*/ 2 h 2"/>
                  <a:gd name="T24" fmla="*/ 7 w 7"/>
                  <a:gd name="T25" fmla="*/ 2 h 2"/>
                  <a:gd name="T26" fmla="*/ 7 w 7"/>
                  <a:gd name="T27" fmla="*/ 2 h 2"/>
                  <a:gd name="T28" fmla="*/ 7 w 7"/>
                  <a:gd name="T29" fmla="*/ 1 h 2"/>
                  <a:gd name="T30" fmla="*/ 7 w 7"/>
                  <a:gd name="T31" fmla="*/ 0 h 2"/>
                  <a:gd name="T32" fmla="*/ 7 w 7"/>
                  <a:gd name="T3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" h="2">
                    <a:moveTo>
                      <a:pt x="7" y="0"/>
                    </a:moveTo>
                    <a:lnTo>
                      <a:pt x="7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3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01" name="Freeform 193">
                <a:extLst>
                  <a:ext uri="{FF2B5EF4-FFF2-40B4-BE49-F238E27FC236}">
                    <a16:creationId xmlns:a16="http://schemas.microsoft.com/office/drawing/2014/main" id="{76E1C83D-9EDF-EC8F-5AA3-453BEAEA85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0" y="1255"/>
                <a:ext cx="4" cy="1"/>
              </a:xfrm>
              <a:custGeom>
                <a:avLst/>
                <a:gdLst>
                  <a:gd name="T0" fmla="*/ 10 w 19"/>
                  <a:gd name="T1" fmla="*/ 3 h 4"/>
                  <a:gd name="T2" fmla="*/ 10 w 19"/>
                  <a:gd name="T3" fmla="*/ 3 h 4"/>
                  <a:gd name="T4" fmla="*/ 14 w 19"/>
                  <a:gd name="T5" fmla="*/ 4 h 4"/>
                  <a:gd name="T6" fmla="*/ 19 w 19"/>
                  <a:gd name="T7" fmla="*/ 4 h 4"/>
                  <a:gd name="T8" fmla="*/ 19 w 19"/>
                  <a:gd name="T9" fmla="*/ 4 h 4"/>
                  <a:gd name="T10" fmla="*/ 16 w 19"/>
                  <a:gd name="T11" fmla="*/ 3 h 4"/>
                  <a:gd name="T12" fmla="*/ 14 w 19"/>
                  <a:gd name="T13" fmla="*/ 1 h 4"/>
                  <a:gd name="T14" fmla="*/ 10 w 19"/>
                  <a:gd name="T15" fmla="*/ 0 h 4"/>
                  <a:gd name="T16" fmla="*/ 10 w 19"/>
                  <a:gd name="T17" fmla="*/ 0 h 4"/>
                  <a:gd name="T18" fmla="*/ 8 w 19"/>
                  <a:gd name="T19" fmla="*/ 1 h 4"/>
                  <a:gd name="T20" fmla="*/ 5 w 19"/>
                  <a:gd name="T21" fmla="*/ 1 h 4"/>
                  <a:gd name="T22" fmla="*/ 0 w 19"/>
                  <a:gd name="T23" fmla="*/ 1 h 4"/>
                  <a:gd name="T24" fmla="*/ 0 w 19"/>
                  <a:gd name="T25" fmla="*/ 1 h 4"/>
                  <a:gd name="T26" fmla="*/ 5 w 19"/>
                  <a:gd name="T27" fmla="*/ 3 h 4"/>
                  <a:gd name="T28" fmla="*/ 9 w 19"/>
                  <a:gd name="T29" fmla="*/ 3 h 4"/>
                  <a:gd name="T30" fmla="*/ 10 w 19"/>
                  <a:gd name="T31" fmla="*/ 3 h 4"/>
                  <a:gd name="T32" fmla="*/ 10 w 19"/>
                  <a:gd name="T33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9" h="4">
                    <a:moveTo>
                      <a:pt x="10" y="3"/>
                    </a:moveTo>
                    <a:lnTo>
                      <a:pt x="10" y="3"/>
                    </a:lnTo>
                    <a:lnTo>
                      <a:pt x="14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6" y="3"/>
                    </a:lnTo>
                    <a:lnTo>
                      <a:pt x="14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5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5" y="3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02" name="Freeform 194">
                <a:extLst>
                  <a:ext uri="{FF2B5EF4-FFF2-40B4-BE49-F238E27FC236}">
                    <a16:creationId xmlns:a16="http://schemas.microsoft.com/office/drawing/2014/main" id="{F72CF855-A4F6-5156-0AD8-8928527070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4" y="1255"/>
                <a:ext cx="6" cy="1"/>
              </a:xfrm>
              <a:custGeom>
                <a:avLst/>
                <a:gdLst>
                  <a:gd name="T0" fmla="*/ 27 w 27"/>
                  <a:gd name="T1" fmla="*/ 1 h 3"/>
                  <a:gd name="T2" fmla="*/ 27 w 27"/>
                  <a:gd name="T3" fmla="*/ 1 h 3"/>
                  <a:gd name="T4" fmla="*/ 22 w 27"/>
                  <a:gd name="T5" fmla="*/ 1 h 3"/>
                  <a:gd name="T6" fmla="*/ 18 w 27"/>
                  <a:gd name="T7" fmla="*/ 1 h 3"/>
                  <a:gd name="T8" fmla="*/ 15 w 27"/>
                  <a:gd name="T9" fmla="*/ 0 h 3"/>
                  <a:gd name="T10" fmla="*/ 15 w 27"/>
                  <a:gd name="T11" fmla="*/ 0 h 3"/>
                  <a:gd name="T12" fmla="*/ 15 w 27"/>
                  <a:gd name="T13" fmla="*/ 1 h 3"/>
                  <a:gd name="T14" fmla="*/ 14 w 27"/>
                  <a:gd name="T15" fmla="*/ 1 h 3"/>
                  <a:gd name="T16" fmla="*/ 9 w 27"/>
                  <a:gd name="T17" fmla="*/ 1 h 3"/>
                  <a:gd name="T18" fmla="*/ 5 w 27"/>
                  <a:gd name="T19" fmla="*/ 0 h 3"/>
                  <a:gd name="T20" fmla="*/ 0 w 27"/>
                  <a:gd name="T21" fmla="*/ 0 h 3"/>
                  <a:gd name="T22" fmla="*/ 0 w 27"/>
                  <a:gd name="T23" fmla="*/ 0 h 3"/>
                  <a:gd name="T24" fmla="*/ 0 w 27"/>
                  <a:gd name="T25" fmla="*/ 1 h 3"/>
                  <a:gd name="T26" fmla="*/ 0 w 27"/>
                  <a:gd name="T27" fmla="*/ 2 h 3"/>
                  <a:gd name="T28" fmla="*/ 0 w 27"/>
                  <a:gd name="T29" fmla="*/ 2 h 3"/>
                  <a:gd name="T30" fmla="*/ 5 w 27"/>
                  <a:gd name="T31" fmla="*/ 1 h 3"/>
                  <a:gd name="T32" fmla="*/ 8 w 27"/>
                  <a:gd name="T33" fmla="*/ 1 h 3"/>
                  <a:gd name="T34" fmla="*/ 9 w 27"/>
                  <a:gd name="T35" fmla="*/ 3 h 3"/>
                  <a:gd name="T36" fmla="*/ 9 w 27"/>
                  <a:gd name="T37" fmla="*/ 3 h 3"/>
                  <a:gd name="T38" fmla="*/ 13 w 27"/>
                  <a:gd name="T39" fmla="*/ 2 h 3"/>
                  <a:gd name="T40" fmla="*/ 15 w 27"/>
                  <a:gd name="T41" fmla="*/ 2 h 3"/>
                  <a:gd name="T42" fmla="*/ 22 w 27"/>
                  <a:gd name="T43" fmla="*/ 3 h 3"/>
                  <a:gd name="T44" fmla="*/ 22 w 27"/>
                  <a:gd name="T45" fmla="*/ 3 h 3"/>
                  <a:gd name="T46" fmla="*/ 22 w 27"/>
                  <a:gd name="T47" fmla="*/ 2 h 3"/>
                  <a:gd name="T48" fmla="*/ 20 w 27"/>
                  <a:gd name="T49" fmla="*/ 1 h 3"/>
                  <a:gd name="T50" fmla="*/ 20 w 27"/>
                  <a:gd name="T51" fmla="*/ 1 h 3"/>
                  <a:gd name="T52" fmla="*/ 23 w 27"/>
                  <a:gd name="T53" fmla="*/ 1 h 3"/>
                  <a:gd name="T54" fmla="*/ 25 w 27"/>
                  <a:gd name="T55" fmla="*/ 1 h 3"/>
                  <a:gd name="T56" fmla="*/ 27 w 27"/>
                  <a:gd name="T57" fmla="*/ 1 h 3"/>
                  <a:gd name="T58" fmla="*/ 27 w 27"/>
                  <a:gd name="T5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7" h="3">
                    <a:moveTo>
                      <a:pt x="27" y="1"/>
                    </a:moveTo>
                    <a:lnTo>
                      <a:pt x="27" y="1"/>
                    </a:lnTo>
                    <a:lnTo>
                      <a:pt x="22" y="1"/>
                    </a:lnTo>
                    <a:lnTo>
                      <a:pt x="18" y="1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9" y="1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5" y="1"/>
                    </a:lnTo>
                    <a:lnTo>
                      <a:pt x="8" y="1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3" y="2"/>
                    </a:lnTo>
                    <a:lnTo>
                      <a:pt x="15" y="2"/>
                    </a:lnTo>
                    <a:lnTo>
                      <a:pt x="22" y="3"/>
                    </a:lnTo>
                    <a:lnTo>
                      <a:pt x="22" y="3"/>
                    </a:lnTo>
                    <a:lnTo>
                      <a:pt x="22" y="2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23" y="1"/>
                    </a:lnTo>
                    <a:lnTo>
                      <a:pt x="25" y="1"/>
                    </a:lnTo>
                    <a:lnTo>
                      <a:pt x="27" y="1"/>
                    </a:lnTo>
                    <a:lnTo>
                      <a:pt x="27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03" name="Freeform 195">
                <a:extLst>
                  <a:ext uri="{FF2B5EF4-FFF2-40B4-BE49-F238E27FC236}">
                    <a16:creationId xmlns:a16="http://schemas.microsoft.com/office/drawing/2014/main" id="{AEDCB2A5-EED5-C226-7BAA-2763347F72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7" y="1256"/>
                <a:ext cx="5" cy="1"/>
              </a:xfrm>
              <a:custGeom>
                <a:avLst/>
                <a:gdLst>
                  <a:gd name="T0" fmla="*/ 19 w 19"/>
                  <a:gd name="T1" fmla="*/ 5 h 5"/>
                  <a:gd name="T2" fmla="*/ 19 w 19"/>
                  <a:gd name="T3" fmla="*/ 5 h 5"/>
                  <a:gd name="T4" fmla="*/ 18 w 19"/>
                  <a:gd name="T5" fmla="*/ 4 h 5"/>
                  <a:gd name="T6" fmla="*/ 15 w 19"/>
                  <a:gd name="T7" fmla="*/ 2 h 5"/>
                  <a:gd name="T8" fmla="*/ 10 w 19"/>
                  <a:gd name="T9" fmla="*/ 1 h 5"/>
                  <a:gd name="T10" fmla="*/ 4 w 19"/>
                  <a:gd name="T11" fmla="*/ 0 h 5"/>
                  <a:gd name="T12" fmla="*/ 0 w 19"/>
                  <a:gd name="T13" fmla="*/ 1 h 5"/>
                  <a:gd name="T14" fmla="*/ 0 w 19"/>
                  <a:gd name="T15" fmla="*/ 1 h 5"/>
                  <a:gd name="T16" fmla="*/ 10 w 19"/>
                  <a:gd name="T17" fmla="*/ 1 h 5"/>
                  <a:gd name="T18" fmla="*/ 15 w 19"/>
                  <a:gd name="T19" fmla="*/ 2 h 5"/>
                  <a:gd name="T20" fmla="*/ 19 w 19"/>
                  <a:gd name="T21" fmla="*/ 5 h 5"/>
                  <a:gd name="T22" fmla="*/ 19 w 19"/>
                  <a:gd name="T2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" h="5">
                    <a:moveTo>
                      <a:pt x="19" y="5"/>
                    </a:moveTo>
                    <a:lnTo>
                      <a:pt x="19" y="5"/>
                    </a:lnTo>
                    <a:lnTo>
                      <a:pt x="18" y="4"/>
                    </a:lnTo>
                    <a:lnTo>
                      <a:pt x="15" y="2"/>
                    </a:lnTo>
                    <a:lnTo>
                      <a:pt x="10" y="1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0" y="1"/>
                    </a:lnTo>
                    <a:lnTo>
                      <a:pt x="15" y="2"/>
                    </a:lnTo>
                    <a:lnTo>
                      <a:pt x="19" y="5"/>
                    </a:lnTo>
                    <a:lnTo>
                      <a:pt x="19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04" name="Freeform 196">
                <a:extLst>
                  <a:ext uri="{FF2B5EF4-FFF2-40B4-BE49-F238E27FC236}">
                    <a16:creationId xmlns:a16="http://schemas.microsoft.com/office/drawing/2014/main" id="{84315318-E149-0496-697C-DB15BC393D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8" y="1255"/>
                <a:ext cx="1" cy="0"/>
              </a:xfrm>
              <a:custGeom>
                <a:avLst/>
                <a:gdLst>
                  <a:gd name="T0" fmla="*/ 8 w 8"/>
                  <a:gd name="T1" fmla="*/ 1 h 1"/>
                  <a:gd name="T2" fmla="*/ 8 w 8"/>
                  <a:gd name="T3" fmla="*/ 1 h 1"/>
                  <a:gd name="T4" fmla="*/ 0 w 8"/>
                  <a:gd name="T5" fmla="*/ 0 h 1"/>
                  <a:gd name="T6" fmla="*/ 0 w 8"/>
                  <a:gd name="T7" fmla="*/ 0 h 1"/>
                  <a:gd name="T8" fmla="*/ 2 w 8"/>
                  <a:gd name="T9" fmla="*/ 1 h 1"/>
                  <a:gd name="T10" fmla="*/ 4 w 8"/>
                  <a:gd name="T11" fmla="*/ 1 h 1"/>
                  <a:gd name="T12" fmla="*/ 8 w 8"/>
                  <a:gd name="T13" fmla="*/ 1 h 1"/>
                  <a:gd name="T14" fmla="*/ 8 w 8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1">
                    <a:moveTo>
                      <a:pt x="8" y="1"/>
                    </a:moveTo>
                    <a:lnTo>
                      <a:pt x="8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4" y="1"/>
                    </a:lnTo>
                    <a:lnTo>
                      <a:pt x="8" y="1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05" name="Freeform 197">
                <a:extLst>
                  <a:ext uri="{FF2B5EF4-FFF2-40B4-BE49-F238E27FC236}">
                    <a16:creationId xmlns:a16="http://schemas.microsoft.com/office/drawing/2014/main" id="{2CD444AB-730B-918B-721D-7A4DAF242B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5" y="1254"/>
                <a:ext cx="6" cy="1"/>
              </a:xfrm>
              <a:custGeom>
                <a:avLst/>
                <a:gdLst>
                  <a:gd name="T0" fmla="*/ 21 w 21"/>
                  <a:gd name="T1" fmla="*/ 1 h 4"/>
                  <a:gd name="T2" fmla="*/ 21 w 21"/>
                  <a:gd name="T3" fmla="*/ 1 h 4"/>
                  <a:gd name="T4" fmla="*/ 17 w 21"/>
                  <a:gd name="T5" fmla="*/ 1 h 4"/>
                  <a:gd name="T6" fmla="*/ 11 w 21"/>
                  <a:gd name="T7" fmla="*/ 0 h 4"/>
                  <a:gd name="T8" fmla="*/ 0 w 21"/>
                  <a:gd name="T9" fmla="*/ 0 h 4"/>
                  <a:gd name="T10" fmla="*/ 0 w 21"/>
                  <a:gd name="T11" fmla="*/ 0 h 4"/>
                  <a:gd name="T12" fmla="*/ 2 w 21"/>
                  <a:gd name="T13" fmla="*/ 1 h 4"/>
                  <a:gd name="T14" fmla="*/ 3 w 21"/>
                  <a:gd name="T15" fmla="*/ 1 h 4"/>
                  <a:gd name="T16" fmla="*/ 6 w 21"/>
                  <a:gd name="T17" fmla="*/ 1 h 4"/>
                  <a:gd name="T18" fmla="*/ 6 w 21"/>
                  <a:gd name="T19" fmla="*/ 3 h 4"/>
                  <a:gd name="T20" fmla="*/ 6 w 21"/>
                  <a:gd name="T21" fmla="*/ 3 h 4"/>
                  <a:gd name="T22" fmla="*/ 7 w 21"/>
                  <a:gd name="T23" fmla="*/ 1 h 4"/>
                  <a:gd name="T24" fmla="*/ 10 w 21"/>
                  <a:gd name="T25" fmla="*/ 1 h 4"/>
                  <a:gd name="T26" fmla="*/ 12 w 21"/>
                  <a:gd name="T27" fmla="*/ 1 h 4"/>
                  <a:gd name="T28" fmla="*/ 15 w 21"/>
                  <a:gd name="T29" fmla="*/ 1 h 4"/>
                  <a:gd name="T30" fmla="*/ 15 w 21"/>
                  <a:gd name="T31" fmla="*/ 1 h 4"/>
                  <a:gd name="T32" fmla="*/ 16 w 21"/>
                  <a:gd name="T33" fmla="*/ 3 h 4"/>
                  <a:gd name="T34" fmla="*/ 15 w 21"/>
                  <a:gd name="T35" fmla="*/ 3 h 4"/>
                  <a:gd name="T36" fmla="*/ 15 w 21"/>
                  <a:gd name="T37" fmla="*/ 4 h 4"/>
                  <a:gd name="T38" fmla="*/ 16 w 21"/>
                  <a:gd name="T39" fmla="*/ 4 h 4"/>
                  <a:gd name="T40" fmla="*/ 16 w 21"/>
                  <a:gd name="T41" fmla="*/ 4 h 4"/>
                  <a:gd name="T42" fmla="*/ 16 w 21"/>
                  <a:gd name="T43" fmla="*/ 3 h 4"/>
                  <a:gd name="T44" fmla="*/ 17 w 21"/>
                  <a:gd name="T45" fmla="*/ 3 h 4"/>
                  <a:gd name="T46" fmla="*/ 21 w 21"/>
                  <a:gd name="T47" fmla="*/ 1 h 4"/>
                  <a:gd name="T48" fmla="*/ 21 w 21"/>
                  <a:gd name="T4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1" h="4">
                    <a:moveTo>
                      <a:pt x="21" y="1"/>
                    </a:moveTo>
                    <a:lnTo>
                      <a:pt x="21" y="1"/>
                    </a:lnTo>
                    <a:lnTo>
                      <a:pt x="17" y="1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6" y="1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1"/>
                    </a:lnTo>
                    <a:lnTo>
                      <a:pt x="10" y="1"/>
                    </a:lnTo>
                    <a:lnTo>
                      <a:pt x="12" y="1"/>
                    </a:lnTo>
                    <a:lnTo>
                      <a:pt x="15" y="1"/>
                    </a:lnTo>
                    <a:lnTo>
                      <a:pt x="15" y="1"/>
                    </a:lnTo>
                    <a:lnTo>
                      <a:pt x="16" y="3"/>
                    </a:lnTo>
                    <a:lnTo>
                      <a:pt x="15" y="3"/>
                    </a:lnTo>
                    <a:lnTo>
                      <a:pt x="15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21" y="1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06" name="Freeform 198">
                <a:extLst>
                  <a:ext uri="{FF2B5EF4-FFF2-40B4-BE49-F238E27FC236}">
                    <a16:creationId xmlns:a16="http://schemas.microsoft.com/office/drawing/2014/main" id="{1ACAB242-7EAD-5422-93A3-E7FC58A93C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9" y="1255"/>
                <a:ext cx="2" cy="1"/>
              </a:xfrm>
              <a:custGeom>
                <a:avLst/>
                <a:gdLst>
                  <a:gd name="T0" fmla="*/ 9 w 9"/>
                  <a:gd name="T1" fmla="*/ 1 h 3"/>
                  <a:gd name="T2" fmla="*/ 9 w 9"/>
                  <a:gd name="T3" fmla="*/ 1 h 3"/>
                  <a:gd name="T4" fmla="*/ 8 w 9"/>
                  <a:gd name="T5" fmla="*/ 0 h 3"/>
                  <a:gd name="T6" fmla="*/ 5 w 9"/>
                  <a:gd name="T7" fmla="*/ 0 h 3"/>
                  <a:gd name="T8" fmla="*/ 0 w 9"/>
                  <a:gd name="T9" fmla="*/ 0 h 3"/>
                  <a:gd name="T10" fmla="*/ 0 w 9"/>
                  <a:gd name="T11" fmla="*/ 0 h 3"/>
                  <a:gd name="T12" fmla="*/ 0 w 9"/>
                  <a:gd name="T13" fmla="*/ 1 h 3"/>
                  <a:gd name="T14" fmla="*/ 2 w 9"/>
                  <a:gd name="T15" fmla="*/ 1 h 3"/>
                  <a:gd name="T16" fmla="*/ 3 w 9"/>
                  <a:gd name="T17" fmla="*/ 1 h 3"/>
                  <a:gd name="T18" fmla="*/ 4 w 9"/>
                  <a:gd name="T19" fmla="*/ 3 h 3"/>
                  <a:gd name="T20" fmla="*/ 4 w 9"/>
                  <a:gd name="T21" fmla="*/ 3 h 3"/>
                  <a:gd name="T22" fmla="*/ 7 w 9"/>
                  <a:gd name="T23" fmla="*/ 0 h 3"/>
                  <a:gd name="T24" fmla="*/ 9 w 9"/>
                  <a:gd name="T25" fmla="*/ 1 h 3"/>
                  <a:gd name="T26" fmla="*/ 9 w 9"/>
                  <a:gd name="T2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" h="3">
                    <a:moveTo>
                      <a:pt x="9" y="1"/>
                    </a:moveTo>
                    <a:lnTo>
                      <a:pt x="9" y="1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7" y="0"/>
                    </a:lnTo>
                    <a:lnTo>
                      <a:pt x="9" y="1"/>
                    </a:lnTo>
                    <a:lnTo>
                      <a:pt x="9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07" name="Freeform 199">
                <a:extLst>
                  <a:ext uri="{FF2B5EF4-FFF2-40B4-BE49-F238E27FC236}">
                    <a16:creationId xmlns:a16="http://schemas.microsoft.com/office/drawing/2014/main" id="{9497FE10-8AD8-9BE4-EE93-3EB34E4A50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2" y="1253"/>
                <a:ext cx="3" cy="1"/>
              </a:xfrm>
              <a:custGeom>
                <a:avLst/>
                <a:gdLst>
                  <a:gd name="T0" fmla="*/ 13 w 13"/>
                  <a:gd name="T1" fmla="*/ 2 h 3"/>
                  <a:gd name="T2" fmla="*/ 13 w 13"/>
                  <a:gd name="T3" fmla="*/ 2 h 3"/>
                  <a:gd name="T4" fmla="*/ 7 w 13"/>
                  <a:gd name="T5" fmla="*/ 1 h 3"/>
                  <a:gd name="T6" fmla="*/ 0 w 13"/>
                  <a:gd name="T7" fmla="*/ 0 h 3"/>
                  <a:gd name="T8" fmla="*/ 0 w 13"/>
                  <a:gd name="T9" fmla="*/ 0 h 3"/>
                  <a:gd name="T10" fmla="*/ 1 w 13"/>
                  <a:gd name="T11" fmla="*/ 2 h 3"/>
                  <a:gd name="T12" fmla="*/ 2 w 13"/>
                  <a:gd name="T13" fmla="*/ 3 h 3"/>
                  <a:gd name="T14" fmla="*/ 6 w 13"/>
                  <a:gd name="T15" fmla="*/ 3 h 3"/>
                  <a:gd name="T16" fmla="*/ 13 w 13"/>
                  <a:gd name="T17" fmla="*/ 2 h 3"/>
                  <a:gd name="T18" fmla="*/ 13 w 13"/>
                  <a:gd name="T1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3">
                    <a:moveTo>
                      <a:pt x="13" y="2"/>
                    </a:moveTo>
                    <a:lnTo>
                      <a:pt x="13" y="2"/>
                    </a:lnTo>
                    <a:lnTo>
                      <a:pt x="7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6" y="3"/>
                    </a:lnTo>
                    <a:lnTo>
                      <a:pt x="13" y="2"/>
                    </a:lnTo>
                    <a:lnTo>
                      <a:pt x="13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08" name="Freeform 200">
                <a:extLst>
                  <a:ext uri="{FF2B5EF4-FFF2-40B4-BE49-F238E27FC236}">
                    <a16:creationId xmlns:a16="http://schemas.microsoft.com/office/drawing/2014/main" id="{7E250F63-A2F5-4F42-A5D5-E18EAF797E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5" y="1253"/>
                <a:ext cx="2" cy="0"/>
              </a:xfrm>
              <a:custGeom>
                <a:avLst/>
                <a:gdLst>
                  <a:gd name="T0" fmla="*/ 8 w 8"/>
                  <a:gd name="T1" fmla="*/ 0 h 1"/>
                  <a:gd name="T2" fmla="*/ 8 w 8"/>
                  <a:gd name="T3" fmla="*/ 0 h 1"/>
                  <a:gd name="T4" fmla="*/ 0 w 8"/>
                  <a:gd name="T5" fmla="*/ 0 h 1"/>
                  <a:gd name="T6" fmla="*/ 3 w 8"/>
                  <a:gd name="T7" fmla="*/ 1 h 1"/>
                  <a:gd name="T8" fmla="*/ 3 w 8"/>
                  <a:gd name="T9" fmla="*/ 1 h 1"/>
                  <a:gd name="T10" fmla="*/ 4 w 8"/>
                  <a:gd name="T11" fmla="*/ 1 h 1"/>
                  <a:gd name="T12" fmla="*/ 5 w 8"/>
                  <a:gd name="T13" fmla="*/ 1 h 1"/>
                  <a:gd name="T14" fmla="*/ 7 w 8"/>
                  <a:gd name="T15" fmla="*/ 1 h 1"/>
                  <a:gd name="T16" fmla="*/ 8 w 8"/>
                  <a:gd name="T17" fmla="*/ 0 h 1"/>
                  <a:gd name="T18" fmla="*/ 8 w 8"/>
                  <a:gd name="T1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1">
                    <a:moveTo>
                      <a:pt x="8" y="0"/>
                    </a:moveTo>
                    <a:lnTo>
                      <a:pt x="8" y="0"/>
                    </a:lnTo>
                    <a:lnTo>
                      <a:pt x="0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09" name="Freeform 201">
                <a:extLst>
                  <a:ext uri="{FF2B5EF4-FFF2-40B4-BE49-F238E27FC236}">
                    <a16:creationId xmlns:a16="http://schemas.microsoft.com/office/drawing/2014/main" id="{1205C66B-FC27-35E5-6707-61DE1E2DD7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6" y="1254"/>
                <a:ext cx="3" cy="0"/>
              </a:xfrm>
              <a:custGeom>
                <a:avLst/>
                <a:gdLst>
                  <a:gd name="T0" fmla="*/ 4 w 9"/>
                  <a:gd name="T1" fmla="*/ 2 h 2"/>
                  <a:gd name="T2" fmla="*/ 9 w 9"/>
                  <a:gd name="T3" fmla="*/ 0 h 2"/>
                  <a:gd name="T4" fmla="*/ 9 w 9"/>
                  <a:gd name="T5" fmla="*/ 0 h 2"/>
                  <a:gd name="T6" fmla="*/ 7 w 9"/>
                  <a:gd name="T7" fmla="*/ 0 h 2"/>
                  <a:gd name="T8" fmla="*/ 5 w 9"/>
                  <a:gd name="T9" fmla="*/ 1 h 2"/>
                  <a:gd name="T10" fmla="*/ 3 w 9"/>
                  <a:gd name="T11" fmla="*/ 2 h 2"/>
                  <a:gd name="T12" fmla="*/ 2 w 9"/>
                  <a:gd name="T13" fmla="*/ 1 h 2"/>
                  <a:gd name="T14" fmla="*/ 2 w 9"/>
                  <a:gd name="T15" fmla="*/ 1 h 2"/>
                  <a:gd name="T16" fmla="*/ 0 w 9"/>
                  <a:gd name="T17" fmla="*/ 2 h 2"/>
                  <a:gd name="T18" fmla="*/ 2 w 9"/>
                  <a:gd name="T19" fmla="*/ 2 h 2"/>
                  <a:gd name="T20" fmla="*/ 4 w 9"/>
                  <a:gd name="T21" fmla="*/ 2 h 2"/>
                  <a:gd name="T22" fmla="*/ 4 w 9"/>
                  <a:gd name="T2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2">
                    <a:moveTo>
                      <a:pt x="4" y="2"/>
                    </a:moveTo>
                    <a:lnTo>
                      <a:pt x="9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10" name="Freeform 202">
                <a:extLst>
                  <a:ext uri="{FF2B5EF4-FFF2-40B4-BE49-F238E27FC236}">
                    <a16:creationId xmlns:a16="http://schemas.microsoft.com/office/drawing/2014/main" id="{E0DFB9AC-6E7B-B841-8370-454404A6BC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5" y="1254"/>
                <a:ext cx="3" cy="0"/>
              </a:xfrm>
              <a:custGeom>
                <a:avLst/>
                <a:gdLst>
                  <a:gd name="T0" fmla="*/ 8 w 8"/>
                  <a:gd name="T1" fmla="*/ 2 h 2"/>
                  <a:gd name="T2" fmla="*/ 8 w 8"/>
                  <a:gd name="T3" fmla="*/ 2 h 2"/>
                  <a:gd name="T4" fmla="*/ 7 w 8"/>
                  <a:gd name="T5" fmla="*/ 1 h 2"/>
                  <a:gd name="T6" fmla="*/ 6 w 8"/>
                  <a:gd name="T7" fmla="*/ 1 h 2"/>
                  <a:gd name="T8" fmla="*/ 3 w 8"/>
                  <a:gd name="T9" fmla="*/ 1 h 2"/>
                  <a:gd name="T10" fmla="*/ 1 w 8"/>
                  <a:gd name="T11" fmla="*/ 0 h 2"/>
                  <a:gd name="T12" fmla="*/ 1 w 8"/>
                  <a:gd name="T13" fmla="*/ 0 h 2"/>
                  <a:gd name="T14" fmla="*/ 0 w 8"/>
                  <a:gd name="T15" fmla="*/ 2 h 2"/>
                  <a:gd name="T16" fmla="*/ 0 w 8"/>
                  <a:gd name="T17" fmla="*/ 2 h 2"/>
                  <a:gd name="T18" fmla="*/ 2 w 8"/>
                  <a:gd name="T19" fmla="*/ 2 h 2"/>
                  <a:gd name="T20" fmla="*/ 3 w 8"/>
                  <a:gd name="T21" fmla="*/ 2 h 2"/>
                  <a:gd name="T22" fmla="*/ 8 w 8"/>
                  <a:gd name="T23" fmla="*/ 2 h 2"/>
                  <a:gd name="T24" fmla="*/ 8 w 8"/>
                  <a:gd name="T2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" h="2">
                    <a:moveTo>
                      <a:pt x="8" y="2"/>
                    </a:moveTo>
                    <a:lnTo>
                      <a:pt x="8" y="2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3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8" y="2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11" name="Freeform 203">
                <a:extLst>
                  <a:ext uri="{FF2B5EF4-FFF2-40B4-BE49-F238E27FC236}">
                    <a16:creationId xmlns:a16="http://schemas.microsoft.com/office/drawing/2014/main" id="{EE91DB54-3EA4-610A-2537-0D9D298062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7" y="1254"/>
                <a:ext cx="5" cy="2"/>
              </a:xfrm>
              <a:custGeom>
                <a:avLst/>
                <a:gdLst>
                  <a:gd name="T0" fmla="*/ 17 w 19"/>
                  <a:gd name="T1" fmla="*/ 4 h 7"/>
                  <a:gd name="T2" fmla="*/ 17 w 19"/>
                  <a:gd name="T3" fmla="*/ 4 h 7"/>
                  <a:gd name="T4" fmla="*/ 19 w 19"/>
                  <a:gd name="T5" fmla="*/ 4 h 7"/>
                  <a:gd name="T6" fmla="*/ 19 w 19"/>
                  <a:gd name="T7" fmla="*/ 4 h 7"/>
                  <a:gd name="T8" fmla="*/ 17 w 19"/>
                  <a:gd name="T9" fmla="*/ 4 h 7"/>
                  <a:gd name="T10" fmla="*/ 17 w 19"/>
                  <a:gd name="T11" fmla="*/ 4 h 7"/>
                  <a:gd name="T12" fmla="*/ 16 w 19"/>
                  <a:gd name="T13" fmla="*/ 3 h 7"/>
                  <a:gd name="T14" fmla="*/ 17 w 19"/>
                  <a:gd name="T15" fmla="*/ 2 h 7"/>
                  <a:gd name="T16" fmla="*/ 17 w 19"/>
                  <a:gd name="T17" fmla="*/ 0 h 7"/>
                  <a:gd name="T18" fmla="*/ 17 w 19"/>
                  <a:gd name="T19" fmla="*/ 0 h 7"/>
                  <a:gd name="T20" fmla="*/ 15 w 19"/>
                  <a:gd name="T21" fmla="*/ 2 h 7"/>
                  <a:gd name="T22" fmla="*/ 12 w 19"/>
                  <a:gd name="T23" fmla="*/ 2 h 7"/>
                  <a:gd name="T24" fmla="*/ 11 w 19"/>
                  <a:gd name="T25" fmla="*/ 0 h 7"/>
                  <a:gd name="T26" fmla="*/ 11 w 19"/>
                  <a:gd name="T27" fmla="*/ 0 h 7"/>
                  <a:gd name="T28" fmla="*/ 9 w 19"/>
                  <a:gd name="T29" fmla="*/ 3 h 7"/>
                  <a:gd name="T30" fmla="*/ 6 w 19"/>
                  <a:gd name="T31" fmla="*/ 4 h 7"/>
                  <a:gd name="T32" fmla="*/ 1 w 19"/>
                  <a:gd name="T33" fmla="*/ 4 h 7"/>
                  <a:gd name="T34" fmla="*/ 1 w 19"/>
                  <a:gd name="T35" fmla="*/ 4 h 7"/>
                  <a:gd name="T36" fmla="*/ 0 w 19"/>
                  <a:gd name="T37" fmla="*/ 4 h 7"/>
                  <a:gd name="T38" fmla="*/ 0 w 19"/>
                  <a:gd name="T39" fmla="*/ 5 h 7"/>
                  <a:gd name="T40" fmla="*/ 0 w 19"/>
                  <a:gd name="T41" fmla="*/ 5 h 7"/>
                  <a:gd name="T42" fmla="*/ 0 w 19"/>
                  <a:gd name="T43" fmla="*/ 7 h 7"/>
                  <a:gd name="T44" fmla="*/ 0 w 19"/>
                  <a:gd name="T45" fmla="*/ 7 h 7"/>
                  <a:gd name="T46" fmla="*/ 5 w 19"/>
                  <a:gd name="T47" fmla="*/ 5 h 7"/>
                  <a:gd name="T48" fmla="*/ 9 w 19"/>
                  <a:gd name="T49" fmla="*/ 5 h 7"/>
                  <a:gd name="T50" fmla="*/ 11 w 19"/>
                  <a:gd name="T51" fmla="*/ 4 h 7"/>
                  <a:gd name="T52" fmla="*/ 11 w 19"/>
                  <a:gd name="T53" fmla="*/ 4 h 7"/>
                  <a:gd name="T54" fmla="*/ 12 w 19"/>
                  <a:gd name="T55" fmla="*/ 5 h 7"/>
                  <a:gd name="T56" fmla="*/ 14 w 19"/>
                  <a:gd name="T57" fmla="*/ 7 h 7"/>
                  <a:gd name="T58" fmla="*/ 14 w 19"/>
                  <a:gd name="T59" fmla="*/ 7 h 7"/>
                  <a:gd name="T60" fmla="*/ 14 w 19"/>
                  <a:gd name="T61" fmla="*/ 5 h 7"/>
                  <a:gd name="T62" fmla="*/ 15 w 19"/>
                  <a:gd name="T63" fmla="*/ 4 h 7"/>
                  <a:gd name="T64" fmla="*/ 17 w 19"/>
                  <a:gd name="T65" fmla="*/ 4 h 7"/>
                  <a:gd name="T66" fmla="*/ 17 w 19"/>
                  <a:gd name="T67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9" h="7">
                    <a:moveTo>
                      <a:pt x="17" y="4"/>
                    </a:moveTo>
                    <a:lnTo>
                      <a:pt x="17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6" y="3"/>
                    </a:lnTo>
                    <a:lnTo>
                      <a:pt x="17" y="2"/>
                    </a:lnTo>
                    <a:lnTo>
                      <a:pt x="17" y="0"/>
                    </a:lnTo>
                    <a:lnTo>
                      <a:pt x="17" y="0"/>
                    </a:lnTo>
                    <a:lnTo>
                      <a:pt x="15" y="2"/>
                    </a:lnTo>
                    <a:lnTo>
                      <a:pt x="12" y="2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9" y="3"/>
                    </a:lnTo>
                    <a:lnTo>
                      <a:pt x="6" y="4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5" y="5"/>
                    </a:lnTo>
                    <a:lnTo>
                      <a:pt x="9" y="5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5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4" y="5"/>
                    </a:lnTo>
                    <a:lnTo>
                      <a:pt x="15" y="4"/>
                    </a:lnTo>
                    <a:lnTo>
                      <a:pt x="17" y="4"/>
                    </a:lnTo>
                    <a:lnTo>
                      <a:pt x="17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12" name="Freeform 204">
                <a:extLst>
                  <a:ext uri="{FF2B5EF4-FFF2-40B4-BE49-F238E27FC236}">
                    <a16:creationId xmlns:a16="http://schemas.microsoft.com/office/drawing/2014/main" id="{96FDD02C-AD06-9C7A-2929-63D3908157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1" y="1257"/>
                <a:ext cx="3" cy="0"/>
              </a:xfrm>
              <a:custGeom>
                <a:avLst/>
                <a:gdLst>
                  <a:gd name="T0" fmla="*/ 11 w 11"/>
                  <a:gd name="T1" fmla="*/ 1 h 4"/>
                  <a:gd name="T2" fmla="*/ 11 w 11"/>
                  <a:gd name="T3" fmla="*/ 1 h 4"/>
                  <a:gd name="T4" fmla="*/ 8 w 11"/>
                  <a:gd name="T5" fmla="*/ 0 h 4"/>
                  <a:gd name="T6" fmla="*/ 5 w 11"/>
                  <a:gd name="T7" fmla="*/ 1 h 4"/>
                  <a:gd name="T8" fmla="*/ 3 w 11"/>
                  <a:gd name="T9" fmla="*/ 3 h 4"/>
                  <a:gd name="T10" fmla="*/ 0 w 11"/>
                  <a:gd name="T11" fmla="*/ 1 h 4"/>
                  <a:gd name="T12" fmla="*/ 0 w 11"/>
                  <a:gd name="T13" fmla="*/ 1 h 4"/>
                  <a:gd name="T14" fmla="*/ 0 w 11"/>
                  <a:gd name="T15" fmla="*/ 3 h 4"/>
                  <a:gd name="T16" fmla="*/ 3 w 11"/>
                  <a:gd name="T17" fmla="*/ 4 h 4"/>
                  <a:gd name="T18" fmla="*/ 3 w 11"/>
                  <a:gd name="T19" fmla="*/ 4 h 4"/>
                  <a:gd name="T20" fmla="*/ 4 w 11"/>
                  <a:gd name="T21" fmla="*/ 3 h 4"/>
                  <a:gd name="T22" fmla="*/ 6 w 11"/>
                  <a:gd name="T23" fmla="*/ 3 h 4"/>
                  <a:gd name="T24" fmla="*/ 9 w 11"/>
                  <a:gd name="T25" fmla="*/ 3 h 4"/>
                  <a:gd name="T26" fmla="*/ 11 w 11"/>
                  <a:gd name="T27" fmla="*/ 1 h 4"/>
                  <a:gd name="T28" fmla="*/ 11 w 11"/>
                  <a:gd name="T2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" h="4">
                    <a:moveTo>
                      <a:pt x="11" y="1"/>
                    </a:moveTo>
                    <a:lnTo>
                      <a:pt x="11" y="1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3" y="3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6" y="3"/>
                    </a:lnTo>
                    <a:lnTo>
                      <a:pt x="9" y="3"/>
                    </a:lnTo>
                    <a:lnTo>
                      <a:pt x="11" y="1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grpSp>
          <p:nvGrpSpPr>
            <p:cNvPr id="7" name="Group 406">
              <a:extLst>
                <a:ext uri="{FF2B5EF4-FFF2-40B4-BE49-F238E27FC236}">
                  <a16:creationId xmlns:a16="http://schemas.microsoft.com/office/drawing/2014/main" id="{1DC97A25-E5BA-4DFF-D74B-963A03F38E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28" y="146"/>
              <a:ext cx="2327" cy="2518"/>
              <a:chOff x="2628" y="146"/>
              <a:chExt cx="2327" cy="2518"/>
            </a:xfrm>
          </p:grpSpPr>
          <p:sp>
            <p:nvSpPr>
              <p:cNvPr id="13" name="Freeform 206">
                <a:extLst>
                  <a:ext uri="{FF2B5EF4-FFF2-40B4-BE49-F238E27FC236}">
                    <a16:creationId xmlns:a16="http://schemas.microsoft.com/office/drawing/2014/main" id="{18E53627-4D3D-F4D1-585A-1CB2785636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4" y="1259"/>
                <a:ext cx="2" cy="0"/>
              </a:xfrm>
              <a:custGeom>
                <a:avLst/>
                <a:gdLst>
                  <a:gd name="T0" fmla="*/ 9 w 9"/>
                  <a:gd name="T1" fmla="*/ 0 h 1"/>
                  <a:gd name="T2" fmla="*/ 9 w 9"/>
                  <a:gd name="T3" fmla="*/ 0 h 1"/>
                  <a:gd name="T4" fmla="*/ 8 w 9"/>
                  <a:gd name="T5" fmla="*/ 0 h 1"/>
                  <a:gd name="T6" fmla="*/ 5 w 9"/>
                  <a:gd name="T7" fmla="*/ 0 h 1"/>
                  <a:gd name="T8" fmla="*/ 3 w 9"/>
                  <a:gd name="T9" fmla="*/ 0 h 1"/>
                  <a:gd name="T10" fmla="*/ 0 w 9"/>
                  <a:gd name="T11" fmla="*/ 1 h 1"/>
                  <a:gd name="T12" fmla="*/ 0 w 9"/>
                  <a:gd name="T13" fmla="*/ 1 h 1"/>
                  <a:gd name="T14" fmla="*/ 5 w 9"/>
                  <a:gd name="T15" fmla="*/ 0 h 1"/>
                  <a:gd name="T16" fmla="*/ 9 w 9"/>
                  <a:gd name="T17" fmla="*/ 0 h 1"/>
                  <a:gd name="T18" fmla="*/ 9 w 9"/>
                  <a:gd name="T1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" h="1">
                    <a:moveTo>
                      <a:pt x="9" y="0"/>
                    </a:moveTo>
                    <a:lnTo>
                      <a:pt x="9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" name="Freeform 207">
                <a:extLst>
                  <a:ext uri="{FF2B5EF4-FFF2-40B4-BE49-F238E27FC236}">
                    <a16:creationId xmlns:a16="http://schemas.microsoft.com/office/drawing/2014/main" id="{D6F5787F-FD30-21A0-2815-71727DEC18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9" y="1259"/>
                <a:ext cx="1" cy="1"/>
              </a:xfrm>
              <a:custGeom>
                <a:avLst/>
                <a:gdLst>
                  <a:gd name="T0" fmla="*/ 1 w 5"/>
                  <a:gd name="T1" fmla="*/ 0 h 4"/>
                  <a:gd name="T2" fmla="*/ 1 w 5"/>
                  <a:gd name="T3" fmla="*/ 0 h 4"/>
                  <a:gd name="T4" fmla="*/ 0 w 5"/>
                  <a:gd name="T5" fmla="*/ 2 h 4"/>
                  <a:gd name="T6" fmla="*/ 0 w 5"/>
                  <a:gd name="T7" fmla="*/ 4 h 4"/>
                  <a:gd name="T8" fmla="*/ 0 w 5"/>
                  <a:gd name="T9" fmla="*/ 4 h 4"/>
                  <a:gd name="T10" fmla="*/ 3 w 5"/>
                  <a:gd name="T11" fmla="*/ 4 h 4"/>
                  <a:gd name="T12" fmla="*/ 5 w 5"/>
                  <a:gd name="T13" fmla="*/ 2 h 4"/>
                  <a:gd name="T14" fmla="*/ 5 w 5"/>
                  <a:gd name="T15" fmla="*/ 2 h 4"/>
                  <a:gd name="T16" fmla="*/ 4 w 5"/>
                  <a:gd name="T17" fmla="*/ 2 h 4"/>
                  <a:gd name="T18" fmla="*/ 3 w 5"/>
                  <a:gd name="T19" fmla="*/ 2 h 4"/>
                  <a:gd name="T20" fmla="*/ 1 w 5"/>
                  <a:gd name="T21" fmla="*/ 2 h 4"/>
                  <a:gd name="T22" fmla="*/ 1 w 5"/>
                  <a:gd name="T23" fmla="*/ 2 h 4"/>
                  <a:gd name="T24" fmla="*/ 1 w 5"/>
                  <a:gd name="T25" fmla="*/ 2 h 4"/>
                  <a:gd name="T26" fmla="*/ 3 w 5"/>
                  <a:gd name="T27" fmla="*/ 1 h 4"/>
                  <a:gd name="T28" fmla="*/ 3 w 5"/>
                  <a:gd name="T29" fmla="*/ 1 h 4"/>
                  <a:gd name="T30" fmla="*/ 1 w 5"/>
                  <a:gd name="T31" fmla="*/ 0 h 4"/>
                  <a:gd name="T32" fmla="*/ 1 w 5"/>
                  <a:gd name="T3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" h="4">
                    <a:moveTo>
                      <a:pt x="1" y="0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" name="Freeform 208">
                <a:extLst>
                  <a:ext uri="{FF2B5EF4-FFF2-40B4-BE49-F238E27FC236}">
                    <a16:creationId xmlns:a16="http://schemas.microsoft.com/office/drawing/2014/main" id="{D3B0B063-36B7-62A1-2479-422878508A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2" y="1272"/>
                <a:ext cx="2" cy="0"/>
              </a:xfrm>
              <a:custGeom>
                <a:avLst/>
                <a:gdLst>
                  <a:gd name="T0" fmla="*/ 8 w 8"/>
                  <a:gd name="T1" fmla="*/ 2 h 3"/>
                  <a:gd name="T2" fmla="*/ 8 w 8"/>
                  <a:gd name="T3" fmla="*/ 2 h 3"/>
                  <a:gd name="T4" fmla="*/ 6 w 8"/>
                  <a:gd name="T5" fmla="*/ 0 h 3"/>
                  <a:gd name="T6" fmla="*/ 4 w 8"/>
                  <a:gd name="T7" fmla="*/ 0 h 3"/>
                  <a:gd name="T8" fmla="*/ 0 w 8"/>
                  <a:gd name="T9" fmla="*/ 0 h 3"/>
                  <a:gd name="T10" fmla="*/ 0 w 8"/>
                  <a:gd name="T11" fmla="*/ 0 h 3"/>
                  <a:gd name="T12" fmla="*/ 0 w 8"/>
                  <a:gd name="T13" fmla="*/ 2 h 3"/>
                  <a:gd name="T14" fmla="*/ 0 w 8"/>
                  <a:gd name="T15" fmla="*/ 2 h 3"/>
                  <a:gd name="T16" fmla="*/ 0 w 8"/>
                  <a:gd name="T17" fmla="*/ 2 h 3"/>
                  <a:gd name="T18" fmla="*/ 1 w 8"/>
                  <a:gd name="T19" fmla="*/ 3 h 3"/>
                  <a:gd name="T20" fmla="*/ 1 w 8"/>
                  <a:gd name="T21" fmla="*/ 3 h 3"/>
                  <a:gd name="T22" fmla="*/ 4 w 8"/>
                  <a:gd name="T23" fmla="*/ 2 h 3"/>
                  <a:gd name="T24" fmla="*/ 8 w 8"/>
                  <a:gd name="T25" fmla="*/ 2 h 3"/>
                  <a:gd name="T26" fmla="*/ 8 w 8"/>
                  <a:gd name="T27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" h="3">
                    <a:moveTo>
                      <a:pt x="8" y="2"/>
                    </a:moveTo>
                    <a:lnTo>
                      <a:pt x="8" y="2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4" y="2"/>
                    </a:lnTo>
                    <a:lnTo>
                      <a:pt x="8" y="2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" name="Freeform 209">
                <a:extLst>
                  <a:ext uri="{FF2B5EF4-FFF2-40B4-BE49-F238E27FC236}">
                    <a16:creationId xmlns:a16="http://schemas.microsoft.com/office/drawing/2014/main" id="{743AEF10-191D-EFFC-12BF-DEA1BE38B3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1" y="1249"/>
                <a:ext cx="6" cy="3"/>
              </a:xfrm>
              <a:custGeom>
                <a:avLst/>
                <a:gdLst>
                  <a:gd name="T0" fmla="*/ 23 w 23"/>
                  <a:gd name="T1" fmla="*/ 0 h 9"/>
                  <a:gd name="T2" fmla="*/ 23 w 23"/>
                  <a:gd name="T3" fmla="*/ 0 h 9"/>
                  <a:gd name="T4" fmla="*/ 16 w 23"/>
                  <a:gd name="T5" fmla="*/ 2 h 9"/>
                  <a:gd name="T6" fmla="*/ 10 w 23"/>
                  <a:gd name="T7" fmla="*/ 3 h 9"/>
                  <a:gd name="T8" fmla="*/ 10 w 23"/>
                  <a:gd name="T9" fmla="*/ 3 h 9"/>
                  <a:gd name="T10" fmla="*/ 9 w 23"/>
                  <a:gd name="T11" fmla="*/ 4 h 9"/>
                  <a:gd name="T12" fmla="*/ 6 w 23"/>
                  <a:gd name="T13" fmla="*/ 5 h 9"/>
                  <a:gd name="T14" fmla="*/ 0 w 23"/>
                  <a:gd name="T15" fmla="*/ 7 h 9"/>
                  <a:gd name="T16" fmla="*/ 0 w 23"/>
                  <a:gd name="T17" fmla="*/ 7 h 9"/>
                  <a:gd name="T18" fmla="*/ 0 w 23"/>
                  <a:gd name="T19" fmla="*/ 8 h 9"/>
                  <a:gd name="T20" fmla="*/ 0 w 23"/>
                  <a:gd name="T21" fmla="*/ 8 h 9"/>
                  <a:gd name="T22" fmla="*/ 0 w 23"/>
                  <a:gd name="T23" fmla="*/ 8 h 9"/>
                  <a:gd name="T24" fmla="*/ 0 w 23"/>
                  <a:gd name="T25" fmla="*/ 9 h 9"/>
                  <a:gd name="T26" fmla="*/ 0 w 23"/>
                  <a:gd name="T27" fmla="*/ 9 h 9"/>
                  <a:gd name="T28" fmla="*/ 11 w 23"/>
                  <a:gd name="T29" fmla="*/ 4 h 9"/>
                  <a:gd name="T30" fmla="*/ 23 w 23"/>
                  <a:gd name="T31" fmla="*/ 0 h 9"/>
                  <a:gd name="T32" fmla="*/ 23 w 23"/>
                  <a:gd name="T3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3" h="9">
                    <a:moveTo>
                      <a:pt x="23" y="0"/>
                    </a:moveTo>
                    <a:lnTo>
                      <a:pt x="23" y="0"/>
                    </a:lnTo>
                    <a:lnTo>
                      <a:pt x="16" y="2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9" y="4"/>
                    </a:lnTo>
                    <a:lnTo>
                      <a:pt x="6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1" y="4"/>
                    </a:lnTo>
                    <a:lnTo>
                      <a:pt x="23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" name="Freeform 210">
                <a:extLst>
                  <a:ext uri="{FF2B5EF4-FFF2-40B4-BE49-F238E27FC236}">
                    <a16:creationId xmlns:a16="http://schemas.microsoft.com/office/drawing/2014/main" id="{7CD0EBD0-F9D7-E154-5174-2CC77FEFA2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9" y="1303"/>
                <a:ext cx="1" cy="1"/>
              </a:xfrm>
              <a:custGeom>
                <a:avLst/>
                <a:gdLst>
                  <a:gd name="T0" fmla="*/ 1 w 2"/>
                  <a:gd name="T1" fmla="*/ 0 h 5"/>
                  <a:gd name="T2" fmla="*/ 1 w 2"/>
                  <a:gd name="T3" fmla="*/ 0 h 5"/>
                  <a:gd name="T4" fmla="*/ 0 w 2"/>
                  <a:gd name="T5" fmla="*/ 2 h 5"/>
                  <a:gd name="T6" fmla="*/ 0 w 2"/>
                  <a:gd name="T7" fmla="*/ 3 h 5"/>
                  <a:gd name="T8" fmla="*/ 0 w 2"/>
                  <a:gd name="T9" fmla="*/ 4 h 5"/>
                  <a:gd name="T10" fmla="*/ 0 w 2"/>
                  <a:gd name="T11" fmla="*/ 5 h 5"/>
                  <a:gd name="T12" fmla="*/ 0 w 2"/>
                  <a:gd name="T13" fmla="*/ 5 h 5"/>
                  <a:gd name="T14" fmla="*/ 1 w 2"/>
                  <a:gd name="T15" fmla="*/ 5 h 5"/>
                  <a:gd name="T16" fmla="*/ 2 w 2"/>
                  <a:gd name="T17" fmla="*/ 4 h 5"/>
                  <a:gd name="T18" fmla="*/ 2 w 2"/>
                  <a:gd name="T19" fmla="*/ 4 h 5"/>
                  <a:gd name="T20" fmla="*/ 1 w 2"/>
                  <a:gd name="T21" fmla="*/ 3 h 5"/>
                  <a:gd name="T22" fmla="*/ 1 w 2"/>
                  <a:gd name="T23" fmla="*/ 2 h 5"/>
                  <a:gd name="T24" fmla="*/ 2 w 2"/>
                  <a:gd name="T25" fmla="*/ 2 h 5"/>
                  <a:gd name="T26" fmla="*/ 1 w 2"/>
                  <a:gd name="T27" fmla="*/ 0 h 5"/>
                  <a:gd name="T28" fmla="*/ 1 w 2"/>
                  <a:gd name="T2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" h="5">
                    <a:moveTo>
                      <a:pt x="1" y="0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" name="Freeform 211">
                <a:extLst>
                  <a:ext uri="{FF2B5EF4-FFF2-40B4-BE49-F238E27FC236}">
                    <a16:creationId xmlns:a16="http://schemas.microsoft.com/office/drawing/2014/main" id="{6FF0AEC8-9728-65FF-73A3-01967536C4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1" y="1304"/>
                <a:ext cx="1" cy="2"/>
              </a:xfrm>
              <a:custGeom>
                <a:avLst/>
                <a:gdLst>
                  <a:gd name="T0" fmla="*/ 3 w 4"/>
                  <a:gd name="T1" fmla="*/ 0 h 5"/>
                  <a:gd name="T2" fmla="*/ 3 w 4"/>
                  <a:gd name="T3" fmla="*/ 0 h 5"/>
                  <a:gd name="T4" fmla="*/ 2 w 4"/>
                  <a:gd name="T5" fmla="*/ 0 h 5"/>
                  <a:gd name="T6" fmla="*/ 2 w 4"/>
                  <a:gd name="T7" fmla="*/ 1 h 5"/>
                  <a:gd name="T8" fmla="*/ 2 w 4"/>
                  <a:gd name="T9" fmla="*/ 2 h 5"/>
                  <a:gd name="T10" fmla="*/ 0 w 4"/>
                  <a:gd name="T11" fmla="*/ 4 h 5"/>
                  <a:gd name="T12" fmla="*/ 0 w 4"/>
                  <a:gd name="T13" fmla="*/ 4 h 5"/>
                  <a:gd name="T14" fmla="*/ 0 w 4"/>
                  <a:gd name="T15" fmla="*/ 5 h 5"/>
                  <a:gd name="T16" fmla="*/ 2 w 4"/>
                  <a:gd name="T17" fmla="*/ 5 h 5"/>
                  <a:gd name="T18" fmla="*/ 3 w 4"/>
                  <a:gd name="T19" fmla="*/ 4 h 5"/>
                  <a:gd name="T20" fmla="*/ 4 w 4"/>
                  <a:gd name="T21" fmla="*/ 2 h 5"/>
                  <a:gd name="T22" fmla="*/ 4 w 4"/>
                  <a:gd name="T23" fmla="*/ 2 h 5"/>
                  <a:gd name="T24" fmla="*/ 3 w 4"/>
                  <a:gd name="T25" fmla="*/ 1 h 5"/>
                  <a:gd name="T26" fmla="*/ 3 w 4"/>
                  <a:gd name="T27" fmla="*/ 0 h 5"/>
                  <a:gd name="T28" fmla="*/ 3 w 4"/>
                  <a:gd name="T2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" h="5">
                    <a:moveTo>
                      <a:pt x="3" y="0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" name="Freeform 212">
                <a:extLst>
                  <a:ext uri="{FF2B5EF4-FFF2-40B4-BE49-F238E27FC236}">
                    <a16:creationId xmlns:a16="http://schemas.microsoft.com/office/drawing/2014/main" id="{21CD8477-8410-0F6F-E6CC-E18F63F237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4" y="1285"/>
                <a:ext cx="1" cy="1"/>
              </a:xfrm>
              <a:custGeom>
                <a:avLst/>
                <a:gdLst>
                  <a:gd name="T0" fmla="*/ 0 w 4"/>
                  <a:gd name="T1" fmla="*/ 4 h 4"/>
                  <a:gd name="T2" fmla="*/ 0 w 4"/>
                  <a:gd name="T3" fmla="*/ 4 h 4"/>
                  <a:gd name="T4" fmla="*/ 3 w 4"/>
                  <a:gd name="T5" fmla="*/ 2 h 4"/>
                  <a:gd name="T6" fmla="*/ 4 w 4"/>
                  <a:gd name="T7" fmla="*/ 0 h 4"/>
                  <a:gd name="T8" fmla="*/ 4 w 4"/>
                  <a:gd name="T9" fmla="*/ 0 h 4"/>
                  <a:gd name="T10" fmla="*/ 2 w 4"/>
                  <a:gd name="T11" fmla="*/ 1 h 4"/>
                  <a:gd name="T12" fmla="*/ 0 w 4"/>
                  <a:gd name="T13" fmla="*/ 2 h 4"/>
                  <a:gd name="T14" fmla="*/ 0 w 4"/>
                  <a:gd name="T15" fmla="*/ 4 h 4"/>
                  <a:gd name="T16" fmla="*/ 0 w 4"/>
                  <a:gd name="T1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" h="4">
                    <a:moveTo>
                      <a:pt x="0" y="4"/>
                    </a:moveTo>
                    <a:lnTo>
                      <a:pt x="0" y="4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" name="Freeform 213">
                <a:extLst>
                  <a:ext uri="{FF2B5EF4-FFF2-40B4-BE49-F238E27FC236}">
                    <a16:creationId xmlns:a16="http://schemas.microsoft.com/office/drawing/2014/main" id="{38EE8B60-C89D-16E9-91DB-7B83C0193D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4" y="1283"/>
                <a:ext cx="1" cy="1"/>
              </a:xfrm>
              <a:custGeom>
                <a:avLst/>
                <a:gdLst>
                  <a:gd name="T0" fmla="*/ 0 w 4"/>
                  <a:gd name="T1" fmla="*/ 5 h 5"/>
                  <a:gd name="T2" fmla="*/ 0 w 4"/>
                  <a:gd name="T3" fmla="*/ 5 h 5"/>
                  <a:gd name="T4" fmla="*/ 3 w 4"/>
                  <a:gd name="T5" fmla="*/ 3 h 5"/>
                  <a:gd name="T6" fmla="*/ 4 w 4"/>
                  <a:gd name="T7" fmla="*/ 2 h 5"/>
                  <a:gd name="T8" fmla="*/ 4 w 4"/>
                  <a:gd name="T9" fmla="*/ 0 h 5"/>
                  <a:gd name="T10" fmla="*/ 4 w 4"/>
                  <a:gd name="T11" fmla="*/ 0 h 5"/>
                  <a:gd name="T12" fmla="*/ 2 w 4"/>
                  <a:gd name="T13" fmla="*/ 2 h 5"/>
                  <a:gd name="T14" fmla="*/ 0 w 4"/>
                  <a:gd name="T15" fmla="*/ 3 h 5"/>
                  <a:gd name="T16" fmla="*/ 0 w 4"/>
                  <a:gd name="T17" fmla="*/ 5 h 5"/>
                  <a:gd name="T18" fmla="*/ 0 w 4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" h="5">
                    <a:moveTo>
                      <a:pt x="0" y="5"/>
                    </a:moveTo>
                    <a:lnTo>
                      <a:pt x="0" y="5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" name="Freeform 214">
                <a:extLst>
                  <a:ext uri="{FF2B5EF4-FFF2-40B4-BE49-F238E27FC236}">
                    <a16:creationId xmlns:a16="http://schemas.microsoft.com/office/drawing/2014/main" id="{DA001044-3E54-9CAC-D2DF-50BEA0B81F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7" y="1281"/>
                <a:ext cx="1" cy="1"/>
              </a:xfrm>
              <a:custGeom>
                <a:avLst/>
                <a:gdLst>
                  <a:gd name="T0" fmla="*/ 2 w 4"/>
                  <a:gd name="T1" fmla="*/ 5 h 5"/>
                  <a:gd name="T2" fmla="*/ 2 w 4"/>
                  <a:gd name="T3" fmla="*/ 5 h 5"/>
                  <a:gd name="T4" fmla="*/ 3 w 4"/>
                  <a:gd name="T5" fmla="*/ 2 h 5"/>
                  <a:gd name="T6" fmla="*/ 4 w 4"/>
                  <a:gd name="T7" fmla="*/ 0 h 5"/>
                  <a:gd name="T8" fmla="*/ 4 w 4"/>
                  <a:gd name="T9" fmla="*/ 0 h 5"/>
                  <a:gd name="T10" fmla="*/ 3 w 4"/>
                  <a:gd name="T11" fmla="*/ 1 h 5"/>
                  <a:gd name="T12" fmla="*/ 0 w 4"/>
                  <a:gd name="T13" fmla="*/ 1 h 5"/>
                  <a:gd name="T14" fmla="*/ 0 w 4"/>
                  <a:gd name="T15" fmla="*/ 1 h 5"/>
                  <a:gd name="T16" fmla="*/ 2 w 4"/>
                  <a:gd name="T17" fmla="*/ 4 h 5"/>
                  <a:gd name="T18" fmla="*/ 2 w 4"/>
                  <a:gd name="T19" fmla="*/ 5 h 5"/>
                  <a:gd name="T20" fmla="*/ 2 w 4"/>
                  <a:gd name="T2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" h="5">
                    <a:moveTo>
                      <a:pt x="2" y="5"/>
                    </a:moveTo>
                    <a:lnTo>
                      <a:pt x="2" y="5"/>
                    </a:lnTo>
                    <a:lnTo>
                      <a:pt x="3" y="2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2" name="Freeform 215">
                <a:extLst>
                  <a:ext uri="{FF2B5EF4-FFF2-40B4-BE49-F238E27FC236}">
                    <a16:creationId xmlns:a16="http://schemas.microsoft.com/office/drawing/2014/main" id="{B86AD966-66C7-9C84-795E-2DEC4DB30D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4" y="1278"/>
                <a:ext cx="1" cy="1"/>
              </a:xfrm>
              <a:custGeom>
                <a:avLst/>
                <a:gdLst>
                  <a:gd name="T0" fmla="*/ 0 w 5"/>
                  <a:gd name="T1" fmla="*/ 3 h 3"/>
                  <a:gd name="T2" fmla="*/ 2 w 5"/>
                  <a:gd name="T3" fmla="*/ 3 h 3"/>
                  <a:gd name="T4" fmla="*/ 2 w 5"/>
                  <a:gd name="T5" fmla="*/ 3 h 3"/>
                  <a:gd name="T6" fmla="*/ 3 w 5"/>
                  <a:gd name="T7" fmla="*/ 1 h 3"/>
                  <a:gd name="T8" fmla="*/ 5 w 5"/>
                  <a:gd name="T9" fmla="*/ 0 h 3"/>
                  <a:gd name="T10" fmla="*/ 5 w 5"/>
                  <a:gd name="T11" fmla="*/ 0 h 3"/>
                  <a:gd name="T12" fmla="*/ 1 w 5"/>
                  <a:gd name="T13" fmla="*/ 0 h 3"/>
                  <a:gd name="T14" fmla="*/ 0 w 5"/>
                  <a:gd name="T15" fmla="*/ 3 h 3"/>
                  <a:gd name="T16" fmla="*/ 0 w 5"/>
                  <a:gd name="T1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3">
                    <a:moveTo>
                      <a:pt x="0" y="3"/>
                    </a:moveTo>
                    <a:lnTo>
                      <a:pt x="2" y="3"/>
                    </a:lnTo>
                    <a:lnTo>
                      <a:pt x="2" y="3"/>
                    </a:lnTo>
                    <a:lnTo>
                      <a:pt x="3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1" y="0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3" name="Freeform 216">
                <a:extLst>
                  <a:ext uri="{FF2B5EF4-FFF2-40B4-BE49-F238E27FC236}">
                    <a16:creationId xmlns:a16="http://schemas.microsoft.com/office/drawing/2014/main" id="{9DE463ED-6870-D65F-DA6E-CD23F65BF7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5" y="1281"/>
                <a:ext cx="1" cy="1"/>
              </a:xfrm>
              <a:custGeom>
                <a:avLst/>
                <a:gdLst>
                  <a:gd name="T0" fmla="*/ 0 w 4"/>
                  <a:gd name="T1" fmla="*/ 4 h 4"/>
                  <a:gd name="T2" fmla="*/ 0 w 4"/>
                  <a:gd name="T3" fmla="*/ 4 h 4"/>
                  <a:gd name="T4" fmla="*/ 1 w 4"/>
                  <a:gd name="T5" fmla="*/ 4 h 4"/>
                  <a:gd name="T6" fmla="*/ 2 w 4"/>
                  <a:gd name="T7" fmla="*/ 4 h 4"/>
                  <a:gd name="T8" fmla="*/ 4 w 4"/>
                  <a:gd name="T9" fmla="*/ 2 h 4"/>
                  <a:gd name="T10" fmla="*/ 4 w 4"/>
                  <a:gd name="T11" fmla="*/ 0 h 4"/>
                  <a:gd name="T12" fmla="*/ 4 w 4"/>
                  <a:gd name="T13" fmla="*/ 0 h 4"/>
                  <a:gd name="T14" fmla="*/ 4 w 4"/>
                  <a:gd name="T15" fmla="*/ 0 h 4"/>
                  <a:gd name="T16" fmla="*/ 2 w 4"/>
                  <a:gd name="T17" fmla="*/ 1 h 4"/>
                  <a:gd name="T18" fmla="*/ 0 w 4"/>
                  <a:gd name="T19" fmla="*/ 1 h 4"/>
                  <a:gd name="T20" fmla="*/ 0 w 4"/>
                  <a:gd name="T21" fmla="*/ 1 h 4"/>
                  <a:gd name="T22" fmla="*/ 0 w 4"/>
                  <a:gd name="T23" fmla="*/ 2 h 4"/>
                  <a:gd name="T24" fmla="*/ 0 w 4"/>
                  <a:gd name="T25" fmla="*/ 4 h 4"/>
                  <a:gd name="T26" fmla="*/ 0 w 4"/>
                  <a:gd name="T2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" h="4">
                    <a:moveTo>
                      <a:pt x="0" y="4"/>
                    </a:moveTo>
                    <a:lnTo>
                      <a:pt x="0" y="4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4" name="Freeform 217">
                <a:extLst>
                  <a:ext uri="{FF2B5EF4-FFF2-40B4-BE49-F238E27FC236}">
                    <a16:creationId xmlns:a16="http://schemas.microsoft.com/office/drawing/2014/main" id="{A20236F1-74C2-B38D-C37C-3E12A69947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6" y="1277"/>
                <a:ext cx="1" cy="1"/>
              </a:xfrm>
              <a:custGeom>
                <a:avLst/>
                <a:gdLst>
                  <a:gd name="T0" fmla="*/ 0 w 4"/>
                  <a:gd name="T1" fmla="*/ 2 h 2"/>
                  <a:gd name="T2" fmla="*/ 0 w 4"/>
                  <a:gd name="T3" fmla="*/ 2 h 2"/>
                  <a:gd name="T4" fmla="*/ 1 w 4"/>
                  <a:gd name="T5" fmla="*/ 2 h 2"/>
                  <a:gd name="T6" fmla="*/ 4 w 4"/>
                  <a:gd name="T7" fmla="*/ 2 h 2"/>
                  <a:gd name="T8" fmla="*/ 4 w 4"/>
                  <a:gd name="T9" fmla="*/ 2 h 2"/>
                  <a:gd name="T10" fmla="*/ 3 w 4"/>
                  <a:gd name="T11" fmla="*/ 1 h 2"/>
                  <a:gd name="T12" fmla="*/ 0 w 4"/>
                  <a:gd name="T13" fmla="*/ 0 h 2"/>
                  <a:gd name="T14" fmla="*/ 0 w 4"/>
                  <a:gd name="T15" fmla="*/ 0 h 2"/>
                  <a:gd name="T16" fmla="*/ 0 w 4"/>
                  <a:gd name="T17" fmla="*/ 2 h 2"/>
                  <a:gd name="T18" fmla="*/ 0 w 4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" h="2">
                    <a:moveTo>
                      <a:pt x="0" y="2"/>
                    </a:moveTo>
                    <a:lnTo>
                      <a:pt x="0" y="2"/>
                    </a:lnTo>
                    <a:lnTo>
                      <a:pt x="1" y="2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5" name="Freeform 218">
                <a:extLst>
                  <a:ext uri="{FF2B5EF4-FFF2-40B4-BE49-F238E27FC236}">
                    <a16:creationId xmlns:a16="http://schemas.microsoft.com/office/drawing/2014/main" id="{107D8CA5-C1D9-EF67-11D4-4D8F9EA608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4" y="1276"/>
                <a:ext cx="1" cy="1"/>
              </a:xfrm>
              <a:custGeom>
                <a:avLst/>
                <a:gdLst>
                  <a:gd name="T0" fmla="*/ 0 w 4"/>
                  <a:gd name="T1" fmla="*/ 3 h 3"/>
                  <a:gd name="T2" fmla="*/ 0 w 4"/>
                  <a:gd name="T3" fmla="*/ 3 h 3"/>
                  <a:gd name="T4" fmla="*/ 1 w 4"/>
                  <a:gd name="T5" fmla="*/ 3 h 3"/>
                  <a:gd name="T6" fmla="*/ 2 w 4"/>
                  <a:gd name="T7" fmla="*/ 3 h 3"/>
                  <a:gd name="T8" fmla="*/ 4 w 4"/>
                  <a:gd name="T9" fmla="*/ 2 h 3"/>
                  <a:gd name="T10" fmla="*/ 4 w 4"/>
                  <a:gd name="T11" fmla="*/ 0 h 3"/>
                  <a:gd name="T12" fmla="*/ 4 w 4"/>
                  <a:gd name="T13" fmla="*/ 0 h 3"/>
                  <a:gd name="T14" fmla="*/ 2 w 4"/>
                  <a:gd name="T15" fmla="*/ 0 h 3"/>
                  <a:gd name="T16" fmla="*/ 1 w 4"/>
                  <a:gd name="T17" fmla="*/ 1 h 3"/>
                  <a:gd name="T18" fmla="*/ 1 w 4"/>
                  <a:gd name="T19" fmla="*/ 2 h 3"/>
                  <a:gd name="T20" fmla="*/ 0 w 4"/>
                  <a:gd name="T21" fmla="*/ 3 h 3"/>
                  <a:gd name="T22" fmla="*/ 0 w 4"/>
                  <a:gd name="T2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" h="3">
                    <a:moveTo>
                      <a:pt x="0" y="3"/>
                    </a:moveTo>
                    <a:lnTo>
                      <a:pt x="0" y="3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4" y="2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6" name="Freeform 219">
                <a:extLst>
                  <a:ext uri="{FF2B5EF4-FFF2-40B4-BE49-F238E27FC236}">
                    <a16:creationId xmlns:a16="http://schemas.microsoft.com/office/drawing/2014/main" id="{843C4F5A-103D-EF6B-5D67-42848892E4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1" y="1273"/>
                <a:ext cx="3" cy="2"/>
              </a:xfrm>
              <a:custGeom>
                <a:avLst/>
                <a:gdLst>
                  <a:gd name="T0" fmla="*/ 0 w 14"/>
                  <a:gd name="T1" fmla="*/ 11 h 11"/>
                  <a:gd name="T2" fmla="*/ 0 w 14"/>
                  <a:gd name="T3" fmla="*/ 11 h 11"/>
                  <a:gd name="T4" fmla="*/ 1 w 14"/>
                  <a:gd name="T5" fmla="*/ 10 h 11"/>
                  <a:gd name="T6" fmla="*/ 1 w 14"/>
                  <a:gd name="T7" fmla="*/ 10 h 11"/>
                  <a:gd name="T8" fmla="*/ 1 w 14"/>
                  <a:gd name="T9" fmla="*/ 11 h 11"/>
                  <a:gd name="T10" fmla="*/ 1 w 14"/>
                  <a:gd name="T11" fmla="*/ 11 h 11"/>
                  <a:gd name="T12" fmla="*/ 3 w 14"/>
                  <a:gd name="T13" fmla="*/ 10 h 11"/>
                  <a:gd name="T14" fmla="*/ 3 w 14"/>
                  <a:gd name="T15" fmla="*/ 10 h 11"/>
                  <a:gd name="T16" fmla="*/ 4 w 14"/>
                  <a:gd name="T17" fmla="*/ 8 h 11"/>
                  <a:gd name="T18" fmla="*/ 4 w 14"/>
                  <a:gd name="T19" fmla="*/ 8 h 11"/>
                  <a:gd name="T20" fmla="*/ 6 w 14"/>
                  <a:gd name="T21" fmla="*/ 8 h 11"/>
                  <a:gd name="T22" fmla="*/ 10 w 14"/>
                  <a:gd name="T23" fmla="*/ 8 h 11"/>
                  <a:gd name="T24" fmla="*/ 10 w 14"/>
                  <a:gd name="T25" fmla="*/ 8 h 11"/>
                  <a:gd name="T26" fmla="*/ 9 w 14"/>
                  <a:gd name="T27" fmla="*/ 5 h 11"/>
                  <a:gd name="T28" fmla="*/ 10 w 14"/>
                  <a:gd name="T29" fmla="*/ 4 h 11"/>
                  <a:gd name="T30" fmla="*/ 14 w 14"/>
                  <a:gd name="T31" fmla="*/ 0 h 11"/>
                  <a:gd name="T32" fmla="*/ 14 w 14"/>
                  <a:gd name="T33" fmla="*/ 0 h 11"/>
                  <a:gd name="T34" fmla="*/ 11 w 14"/>
                  <a:gd name="T35" fmla="*/ 1 h 11"/>
                  <a:gd name="T36" fmla="*/ 9 w 14"/>
                  <a:gd name="T37" fmla="*/ 1 h 11"/>
                  <a:gd name="T38" fmla="*/ 9 w 14"/>
                  <a:gd name="T39" fmla="*/ 1 h 11"/>
                  <a:gd name="T40" fmla="*/ 9 w 14"/>
                  <a:gd name="T41" fmla="*/ 3 h 11"/>
                  <a:gd name="T42" fmla="*/ 9 w 14"/>
                  <a:gd name="T43" fmla="*/ 4 h 11"/>
                  <a:gd name="T44" fmla="*/ 6 w 14"/>
                  <a:gd name="T45" fmla="*/ 5 h 11"/>
                  <a:gd name="T46" fmla="*/ 6 w 14"/>
                  <a:gd name="T47" fmla="*/ 5 h 11"/>
                  <a:gd name="T48" fmla="*/ 5 w 14"/>
                  <a:gd name="T49" fmla="*/ 5 h 11"/>
                  <a:gd name="T50" fmla="*/ 5 w 14"/>
                  <a:gd name="T51" fmla="*/ 5 h 11"/>
                  <a:gd name="T52" fmla="*/ 3 w 14"/>
                  <a:gd name="T53" fmla="*/ 6 h 11"/>
                  <a:gd name="T54" fmla="*/ 0 w 14"/>
                  <a:gd name="T55" fmla="*/ 8 h 11"/>
                  <a:gd name="T56" fmla="*/ 0 w 14"/>
                  <a:gd name="T57" fmla="*/ 8 h 11"/>
                  <a:gd name="T58" fmla="*/ 0 w 14"/>
                  <a:gd name="T59" fmla="*/ 10 h 11"/>
                  <a:gd name="T60" fmla="*/ 0 w 14"/>
                  <a:gd name="T61" fmla="*/ 11 h 11"/>
                  <a:gd name="T62" fmla="*/ 0 w 14"/>
                  <a:gd name="T6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4" h="11">
                    <a:moveTo>
                      <a:pt x="0" y="11"/>
                    </a:moveTo>
                    <a:lnTo>
                      <a:pt x="0" y="11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9" y="5"/>
                    </a:lnTo>
                    <a:lnTo>
                      <a:pt x="10" y="4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1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3" y="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7" name="Freeform 220">
                <a:extLst>
                  <a:ext uri="{FF2B5EF4-FFF2-40B4-BE49-F238E27FC236}">
                    <a16:creationId xmlns:a16="http://schemas.microsoft.com/office/drawing/2014/main" id="{ADF1CAEB-6727-058B-275C-B753DBB087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6" y="1275"/>
                <a:ext cx="1" cy="0"/>
              </a:xfrm>
              <a:custGeom>
                <a:avLst/>
                <a:gdLst>
                  <a:gd name="T0" fmla="*/ 0 w 4"/>
                  <a:gd name="T1" fmla="*/ 2 h 2"/>
                  <a:gd name="T2" fmla="*/ 3 w 4"/>
                  <a:gd name="T3" fmla="*/ 2 h 2"/>
                  <a:gd name="T4" fmla="*/ 3 w 4"/>
                  <a:gd name="T5" fmla="*/ 2 h 2"/>
                  <a:gd name="T6" fmla="*/ 3 w 4"/>
                  <a:gd name="T7" fmla="*/ 1 h 2"/>
                  <a:gd name="T8" fmla="*/ 4 w 4"/>
                  <a:gd name="T9" fmla="*/ 0 h 2"/>
                  <a:gd name="T10" fmla="*/ 4 w 4"/>
                  <a:gd name="T11" fmla="*/ 0 h 2"/>
                  <a:gd name="T12" fmla="*/ 3 w 4"/>
                  <a:gd name="T13" fmla="*/ 0 h 2"/>
                  <a:gd name="T14" fmla="*/ 2 w 4"/>
                  <a:gd name="T15" fmla="*/ 0 h 2"/>
                  <a:gd name="T16" fmla="*/ 0 w 4"/>
                  <a:gd name="T17" fmla="*/ 1 h 2"/>
                  <a:gd name="T18" fmla="*/ 0 w 4"/>
                  <a:gd name="T19" fmla="*/ 2 h 2"/>
                  <a:gd name="T20" fmla="*/ 0 w 4"/>
                  <a:gd name="T2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" h="2">
                    <a:moveTo>
                      <a:pt x="0" y="2"/>
                    </a:moveTo>
                    <a:lnTo>
                      <a:pt x="3" y="2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8" name="Freeform 221">
                <a:extLst>
                  <a:ext uri="{FF2B5EF4-FFF2-40B4-BE49-F238E27FC236}">
                    <a16:creationId xmlns:a16="http://schemas.microsoft.com/office/drawing/2014/main" id="{BFE4A31D-73D3-66F3-BE82-E08DF8DB08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5" y="1271"/>
                <a:ext cx="2" cy="1"/>
              </a:xfrm>
              <a:custGeom>
                <a:avLst/>
                <a:gdLst>
                  <a:gd name="T0" fmla="*/ 1 w 5"/>
                  <a:gd name="T1" fmla="*/ 5 h 5"/>
                  <a:gd name="T2" fmla="*/ 1 w 5"/>
                  <a:gd name="T3" fmla="*/ 5 h 5"/>
                  <a:gd name="T4" fmla="*/ 2 w 5"/>
                  <a:gd name="T5" fmla="*/ 2 h 5"/>
                  <a:gd name="T6" fmla="*/ 5 w 5"/>
                  <a:gd name="T7" fmla="*/ 0 h 5"/>
                  <a:gd name="T8" fmla="*/ 5 w 5"/>
                  <a:gd name="T9" fmla="*/ 0 h 5"/>
                  <a:gd name="T10" fmla="*/ 1 w 5"/>
                  <a:gd name="T11" fmla="*/ 1 h 5"/>
                  <a:gd name="T12" fmla="*/ 0 w 5"/>
                  <a:gd name="T13" fmla="*/ 2 h 5"/>
                  <a:gd name="T14" fmla="*/ 1 w 5"/>
                  <a:gd name="T15" fmla="*/ 5 h 5"/>
                  <a:gd name="T16" fmla="*/ 1 w 5"/>
                  <a:gd name="T1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5">
                    <a:moveTo>
                      <a:pt x="1" y="5"/>
                    </a:moveTo>
                    <a:lnTo>
                      <a:pt x="1" y="5"/>
                    </a:lnTo>
                    <a:lnTo>
                      <a:pt x="2" y="2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1" y="5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9" name="Freeform 222">
                <a:extLst>
                  <a:ext uri="{FF2B5EF4-FFF2-40B4-BE49-F238E27FC236}">
                    <a16:creationId xmlns:a16="http://schemas.microsoft.com/office/drawing/2014/main" id="{9ECACD59-9E9B-9AA7-8BB2-B88205190C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3" y="1271"/>
                <a:ext cx="1" cy="0"/>
              </a:xfrm>
              <a:custGeom>
                <a:avLst/>
                <a:gdLst>
                  <a:gd name="T0" fmla="*/ 0 w 3"/>
                  <a:gd name="T1" fmla="*/ 2 h 2"/>
                  <a:gd name="T2" fmla="*/ 0 w 3"/>
                  <a:gd name="T3" fmla="*/ 2 h 2"/>
                  <a:gd name="T4" fmla="*/ 2 w 3"/>
                  <a:gd name="T5" fmla="*/ 2 h 2"/>
                  <a:gd name="T6" fmla="*/ 3 w 3"/>
                  <a:gd name="T7" fmla="*/ 1 h 2"/>
                  <a:gd name="T8" fmla="*/ 3 w 3"/>
                  <a:gd name="T9" fmla="*/ 0 h 2"/>
                  <a:gd name="T10" fmla="*/ 3 w 3"/>
                  <a:gd name="T11" fmla="*/ 0 h 2"/>
                  <a:gd name="T12" fmla="*/ 1 w 3"/>
                  <a:gd name="T13" fmla="*/ 1 h 2"/>
                  <a:gd name="T14" fmla="*/ 0 w 3"/>
                  <a:gd name="T15" fmla="*/ 2 h 2"/>
                  <a:gd name="T16" fmla="*/ 0 w 3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0" y="2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0" name="Freeform 223">
                <a:extLst>
                  <a:ext uri="{FF2B5EF4-FFF2-40B4-BE49-F238E27FC236}">
                    <a16:creationId xmlns:a16="http://schemas.microsoft.com/office/drawing/2014/main" id="{8621853C-920C-EDCF-EF92-CFEDDFE847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0" y="1268"/>
                <a:ext cx="1" cy="1"/>
              </a:xfrm>
              <a:custGeom>
                <a:avLst/>
                <a:gdLst>
                  <a:gd name="T0" fmla="*/ 0 w 5"/>
                  <a:gd name="T1" fmla="*/ 4 h 4"/>
                  <a:gd name="T2" fmla="*/ 0 w 5"/>
                  <a:gd name="T3" fmla="*/ 4 h 4"/>
                  <a:gd name="T4" fmla="*/ 3 w 5"/>
                  <a:gd name="T5" fmla="*/ 3 h 4"/>
                  <a:gd name="T6" fmla="*/ 4 w 5"/>
                  <a:gd name="T7" fmla="*/ 2 h 4"/>
                  <a:gd name="T8" fmla="*/ 5 w 5"/>
                  <a:gd name="T9" fmla="*/ 0 h 4"/>
                  <a:gd name="T10" fmla="*/ 5 w 5"/>
                  <a:gd name="T11" fmla="*/ 0 h 4"/>
                  <a:gd name="T12" fmla="*/ 3 w 5"/>
                  <a:gd name="T13" fmla="*/ 2 h 4"/>
                  <a:gd name="T14" fmla="*/ 0 w 5"/>
                  <a:gd name="T15" fmla="*/ 4 h 4"/>
                  <a:gd name="T16" fmla="*/ 0 w 5"/>
                  <a:gd name="T1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4">
                    <a:moveTo>
                      <a:pt x="0" y="4"/>
                    </a:moveTo>
                    <a:lnTo>
                      <a:pt x="0" y="4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1" name="Freeform 224">
                <a:extLst>
                  <a:ext uri="{FF2B5EF4-FFF2-40B4-BE49-F238E27FC236}">
                    <a16:creationId xmlns:a16="http://schemas.microsoft.com/office/drawing/2014/main" id="{9FB66EE6-F86D-8D9D-3448-20D159CB26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8" y="1265"/>
                <a:ext cx="1" cy="1"/>
              </a:xfrm>
              <a:custGeom>
                <a:avLst/>
                <a:gdLst>
                  <a:gd name="T0" fmla="*/ 0 w 3"/>
                  <a:gd name="T1" fmla="*/ 5 h 5"/>
                  <a:gd name="T2" fmla="*/ 0 w 3"/>
                  <a:gd name="T3" fmla="*/ 5 h 5"/>
                  <a:gd name="T4" fmla="*/ 1 w 3"/>
                  <a:gd name="T5" fmla="*/ 4 h 5"/>
                  <a:gd name="T6" fmla="*/ 2 w 3"/>
                  <a:gd name="T7" fmla="*/ 2 h 5"/>
                  <a:gd name="T8" fmla="*/ 3 w 3"/>
                  <a:gd name="T9" fmla="*/ 0 h 5"/>
                  <a:gd name="T10" fmla="*/ 3 w 3"/>
                  <a:gd name="T11" fmla="*/ 0 h 5"/>
                  <a:gd name="T12" fmla="*/ 1 w 3"/>
                  <a:gd name="T13" fmla="*/ 0 h 5"/>
                  <a:gd name="T14" fmla="*/ 1 w 3"/>
                  <a:gd name="T15" fmla="*/ 0 h 5"/>
                  <a:gd name="T16" fmla="*/ 1 w 3"/>
                  <a:gd name="T17" fmla="*/ 2 h 5"/>
                  <a:gd name="T18" fmla="*/ 0 w 3"/>
                  <a:gd name="T19" fmla="*/ 2 h 5"/>
                  <a:gd name="T20" fmla="*/ 0 w 3"/>
                  <a:gd name="T21" fmla="*/ 4 h 5"/>
                  <a:gd name="T22" fmla="*/ 0 w 3"/>
                  <a:gd name="T23" fmla="*/ 5 h 5"/>
                  <a:gd name="T24" fmla="*/ 0 w 3"/>
                  <a:gd name="T2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" h="5">
                    <a:moveTo>
                      <a:pt x="0" y="5"/>
                    </a:moveTo>
                    <a:lnTo>
                      <a:pt x="0" y="5"/>
                    </a:lnTo>
                    <a:lnTo>
                      <a:pt x="1" y="4"/>
                    </a:lnTo>
                    <a:lnTo>
                      <a:pt x="2" y="2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" name="Freeform 225">
                <a:extLst>
                  <a:ext uri="{FF2B5EF4-FFF2-40B4-BE49-F238E27FC236}">
                    <a16:creationId xmlns:a16="http://schemas.microsoft.com/office/drawing/2014/main" id="{75658479-4D1E-1195-EEA6-3B123FCB4B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2" y="1264"/>
                <a:ext cx="2" cy="1"/>
              </a:xfrm>
              <a:custGeom>
                <a:avLst/>
                <a:gdLst>
                  <a:gd name="T0" fmla="*/ 6 w 6"/>
                  <a:gd name="T1" fmla="*/ 0 h 3"/>
                  <a:gd name="T2" fmla="*/ 6 w 6"/>
                  <a:gd name="T3" fmla="*/ 0 h 3"/>
                  <a:gd name="T4" fmla="*/ 6 w 6"/>
                  <a:gd name="T5" fmla="*/ 0 h 3"/>
                  <a:gd name="T6" fmla="*/ 4 w 6"/>
                  <a:gd name="T7" fmla="*/ 0 h 3"/>
                  <a:gd name="T8" fmla="*/ 3 w 6"/>
                  <a:gd name="T9" fmla="*/ 2 h 3"/>
                  <a:gd name="T10" fmla="*/ 0 w 6"/>
                  <a:gd name="T11" fmla="*/ 2 h 3"/>
                  <a:gd name="T12" fmla="*/ 0 w 6"/>
                  <a:gd name="T13" fmla="*/ 2 h 3"/>
                  <a:gd name="T14" fmla="*/ 1 w 6"/>
                  <a:gd name="T15" fmla="*/ 3 h 3"/>
                  <a:gd name="T16" fmla="*/ 3 w 6"/>
                  <a:gd name="T17" fmla="*/ 2 h 3"/>
                  <a:gd name="T18" fmla="*/ 6 w 6"/>
                  <a:gd name="T19" fmla="*/ 0 h 3"/>
                  <a:gd name="T20" fmla="*/ 6 w 6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lnTo>
                      <a:pt x="6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3" y="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" name="Freeform 226">
                <a:extLst>
                  <a:ext uri="{FF2B5EF4-FFF2-40B4-BE49-F238E27FC236}">
                    <a16:creationId xmlns:a16="http://schemas.microsoft.com/office/drawing/2014/main" id="{D8C0E7D5-346B-4EEE-B5FD-587E4D9876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9" y="1261"/>
                <a:ext cx="1" cy="1"/>
              </a:xfrm>
              <a:custGeom>
                <a:avLst/>
                <a:gdLst>
                  <a:gd name="T0" fmla="*/ 3 w 8"/>
                  <a:gd name="T1" fmla="*/ 5 h 5"/>
                  <a:gd name="T2" fmla="*/ 3 w 8"/>
                  <a:gd name="T3" fmla="*/ 5 h 5"/>
                  <a:gd name="T4" fmla="*/ 5 w 8"/>
                  <a:gd name="T5" fmla="*/ 2 h 5"/>
                  <a:gd name="T6" fmla="*/ 8 w 8"/>
                  <a:gd name="T7" fmla="*/ 0 h 5"/>
                  <a:gd name="T8" fmla="*/ 8 w 8"/>
                  <a:gd name="T9" fmla="*/ 0 h 5"/>
                  <a:gd name="T10" fmla="*/ 4 w 8"/>
                  <a:gd name="T11" fmla="*/ 1 h 5"/>
                  <a:gd name="T12" fmla="*/ 0 w 8"/>
                  <a:gd name="T13" fmla="*/ 2 h 5"/>
                  <a:gd name="T14" fmla="*/ 0 w 8"/>
                  <a:gd name="T15" fmla="*/ 2 h 5"/>
                  <a:gd name="T16" fmla="*/ 0 w 8"/>
                  <a:gd name="T17" fmla="*/ 3 h 5"/>
                  <a:gd name="T18" fmla="*/ 2 w 8"/>
                  <a:gd name="T19" fmla="*/ 3 h 5"/>
                  <a:gd name="T20" fmla="*/ 3 w 8"/>
                  <a:gd name="T21" fmla="*/ 3 h 5"/>
                  <a:gd name="T22" fmla="*/ 3 w 8"/>
                  <a:gd name="T23" fmla="*/ 5 h 5"/>
                  <a:gd name="T24" fmla="*/ 3 w 8"/>
                  <a:gd name="T2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" h="5">
                    <a:moveTo>
                      <a:pt x="3" y="5"/>
                    </a:moveTo>
                    <a:lnTo>
                      <a:pt x="3" y="5"/>
                    </a:lnTo>
                    <a:lnTo>
                      <a:pt x="5" y="2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4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5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" name="Freeform 227">
                <a:extLst>
                  <a:ext uri="{FF2B5EF4-FFF2-40B4-BE49-F238E27FC236}">
                    <a16:creationId xmlns:a16="http://schemas.microsoft.com/office/drawing/2014/main" id="{66015D98-563B-3FE4-F003-EFF9809FDD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0" y="1264"/>
                <a:ext cx="2" cy="1"/>
              </a:xfrm>
              <a:custGeom>
                <a:avLst/>
                <a:gdLst>
                  <a:gd name="T0" fmla="*/ 0 w 5"/>
                  <a:gd name="T1" fmla="*/ 1 h 2"/>
                  <a:gd name="T2" fmla="*/ 0 w 5"/>
                  <a:gd name="T3" fmla="*/ 1 h 2"/>
                  <a:gd name="T4" fmla="*/ 0 w 5"/>
                  <a:gd name="T5" fmla="*/ 2 h 2"/>
                  <a:gd name="T6" fmla="*/ 1 w 5"/>
                  <a:gd name="T7" fmla="*/ 2 h 2"/>
                  <a:gd name="T8" fmla="*/ 5 w 5"/>
                  <a:gd name="T9" fmla="*/ 1 h 2"/>
                  <a:gd name="T10" fmla="*/ 5 w 5"/>
                  <a:gd name="T11" fmla="*/ 1 h 2"/>
                  <a:gd name="T12" fmla="*/ 4 w 5"/>
                  <a:gd name="T13" fmla="*/ 0 h 2"/>
                  <a:gd name="T14" fmla="*/ 2 w 5"/>
                  <a:gd name="T15" fmla="*/ 0 h 2"/>
                  <a:gd name="T16" fmla="*/ 0 w 5"/>
                  <a:gd name="T17" fmla="*/ 1 h 2"/>
                  <a:gd name="T18" fmla="*/ 0 w 5"/>
                  <a:gd name="T1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" h="2">
                    <a:moveTo>
                      <a:pt x="0" y="1"/>
                    </a:moveTo>
                    <a:lnTo>
                      <a:pt x="0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5" name="Freeform 228">
                <a:extLst>
                  <a:ext uri="{FF2B5EF4-FFF2-40B4-BE49-F238E27FC236}">
                    <a16:creationId xmlns:a16="http://schemas.microsoft.com/office/drawing/2014/main" id="{A71C003B-4A49-15E4-EA99-0DDDB2BBA1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0" y="1262"/>
                <a:ext cx="1" cy="1"/>
              </a:xfrm>
              <a:custGeom>
                <a:avLst/>
                <a:gdLst>
                  <a:gd name="T0" fmla="*/ 5 w 5"/>
                  <a:gd name="T1" fmla="*/ 0 h 4"/>
                  <a:gd name="T2" fmla="*/ 5 w 5"/>
                  <a:gd name="T3" fmla="*/ 0 h 4"/>
                  <a:gd name="T4" fmla="*/ 4 w 5"/>
                  <a:gd name="T5" fmla="*/ 0 h 4"/>
                  <a:gd name="T6" fmla="*/ 3 w 5"/>
                  <a:gd name="T7" fmla="*/ 1 h 4"/>
                  <a:gd name="T8" fmla="*/ 1 w 5"/>
                  <a:gd name="T9" fmla="*/ 1 h 4"/>
                  <a:gd name="T10" fmla="*/ 0 w 5"/>
                  <a:gd name="T11" fmla="*/ 1 h 4"/>
                  <a:gd name="T12" fmla="*/ 0 w 5"/>
                  <a:gd name="T13" fmla="*/ 1 h 4"/>
                  <a:gd name="T14" fmla="*/ 0 w 5"/>
                  <a:gd name="T15" fmla="*/ 2 h 4"/>
                  <a:gd name="T16" fmla="*/ 1 w 5"/>
                  <a:gd name="T17" fmla="*/ 4 h 4"/>
                  <a:gd name="T18" fmla="*/ 1 w 5"/>
                  <a:gd name="T19" fmla="*/ 4 h 4"/>
                  <a:gd name="T20" fmla="*/ 3 w 5"/>
                  <a:gd name="T21" fmla="*/ 2 h 4"/>
                  <a:gd name="T22" fmla="*/ 4 w 5"/>
                  <a:gd name="T23" fmla="*/ 2 h 4"/>
                  <a:gd name="T24" fmla="*/ 5 w 5"/>
                  <a:gd name="T25" fmla="*/ 1 h 4"/>
                  <a:gd name="T26" fmla="*/ 5 w 5"/>
                  <a:gd name="T27" fmla="*/ 0 h 4"/>
                  <a:gd name="T28" fmla="*/ 5 w 5"/>
                  <a:gd name="T2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" h="4">
                    <a:moveTo>
                      <a:pt x="5" y="0"/>
                    </a:moveTo>
                    <a:lnTo>
                      <a:pt x="5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6" name="Freeform 229">
                <a:extLst>
                  <a:ext uri="{FF2B5EF4-FFF2-40B4-BE49-F238E27FC236}">
                    <a16:creationId xmlns:a16="http://schemas.microsoft.com/office/drawing/2014/main" id="{755D2316-21E2-99C4-8E85-3063C7C1DC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1" y="1265"/>
                <a:ext cx="2" cy="0"/>
              </a:xfrm>
              <a:custGeom>
                <a:avLst/>
                <a:gdLst>
                  <a:gd name="T0" fmla="*/ 0 w 7"/>
                  <a:gd name="T1" fmla="*/ 1 h 1"/>
                  <a:gd name="T2" fmla="*/ 0 w 7"/>
                  <a:gd name="T3" fmla="*/ 1 h 1"/>
                  <a:gd name="T4" fmla="*/ 4 w 7"/>
                  <a:gd name="T5" fmla="*/ 1 h 1"/>
                  <a:gd name="T6" fmla="*/ 7 w 7"/>
                  <a:gd name="T7" fmla="*/ 0 h 1"/>
                  <a:gd name="T8" fmla="*/ 7 w 7"/>
                  <a:gd name="T9" fmla="*/ 0 h 1"/>
                  <a:gd name="T10" fmla="*/ 4 w 7"/>
                  <a:gd name="T11" fmla="*/ 0 h 1"/>
                  <a:gd name="T12" fmla="*/ 0 w 7"/>
                  <a:gd name="T13" fmla="*/ 1 h 1"/>
                  <a:gd name="T14" fmla="*/ 0 w 7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1">
                    <a:moveTo>
                      <a:pt x="0" y="1"/>
                    </a:moveTo>
                    <a:lnTo>
                      <a:pt x="0" y="1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7" name="Freeform 230">
                <a:extLst>
                  <a:ext uri="{FF2B5EF4-FFF2-40B4-BE49-F238E27FC236}">
                    <a16:creationId xmlns:a16="http://schemas.microsoft.com/office/drawing/2014/main" id="{5F6626BA-9BF3-AF62-4C29-C059C8B68D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3" y="1258"/>
                <a:ext cx="1" cy="1"/>
              </a:xfrm>
              <a:custGeom>
                <a:avLst/>
                <a:gdLst>
                  <a:gd name="T0" fmla="*/ 0 w 5"/>
                  <a:gd name="T1" fmla="*/ 4 h 4"/>
                  <a:gd name="T2" fmla="*/ 0 w 5"/>
                  <a:gd name="T3" fmla="*/ 4 h 4"/>
                  <a:gd name="T4" fmla="*/ 1 w 5"/>
                  <a:gd name="T5" fmla="*/ 3 h 4"/>
                  <a:gd name="T6" fmla="*/ 3 w 5"/>
                  <a:gd name="T7" fmla="*/ 3 h 4"/>
                  <a:gd name="T8" fmla="*/ 3 w 5"/>
                  <a:gd name="T9" fmla="*/ 3 h 4"/>
                  <a:gd name="T10" fmla="*/ 5 w 5"/>
                  <a:gd name="T11" fmla="*/ 1 h 4"/>
                  <a:gd name="T12" fmla="*/ 3 w 5"/>
                  <a:gd name="T13" fmla="*/ 0 h 4"/>
                  <a:gd name="T14" fmla="*/ 1 w 5"/>
                  <a:gd name="T15" fmla="*/ 0 h 4"/>
                  <a:gd name="T16" fmla="*/ 0 w 5"/>
                  <a:gd name="T1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4">
                    <a:moveTo>
                      <a:pt x="0" y="4"/>
                    </a:moveTo>
                    <a:lnTo>
                      <a:pt x="0" y="4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8" name="Freeform 231">
                <a:extLst>
                  <a:ext uri="{FF2B5EF4-FFF2-40B4-BE49-F238E27FC236}">
                    <a16:creationId xmlns:a16="http://schemas.microsoft.com/office/drawing/2014/main" id="{71F46DD4-311B-2190-83F7-8C54CDC9AF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8" y="1258"/>
                <a:ext cx="1" cy="0"/>
              </a:xfrm>
              <a:custGeom>
                <a:avLst/>
                <a:gdLst>
                  <a:gd name="T0" fmla="*/ 0 w 5"/>
                  <a:gd name="T1" fmla="*/ 2 h 2"/>
                  <a:gd name="T2" fmla="*/ 0 w 5"/>
                  <a:gd name="T3" fmla="*/ 2 h 2"/>
                  <a:gd name="T4" fmla="*/ 2 w 5"/>
                  <a:gd name="T5" fmla="*/ 2 h 2"/>
                  <a:gd name="T6" fmla="*/ 5 w 5"/>
                  <a:gd name="T7" fmla="*/ 0 h 2"/>
                  <a:gd name="T8" fmla="*/ 5 w 5"/>
                  <a:gd name="T9" fmla="*/ 0 h 2"/>
                  <a:gd name="T10" fmla="*/ 5 w 5"/>
                  <a:gd name="T11" fmla="*/ 0 h 2"/>
                  <a:gd name="T12" fmla="*/ 2 w 5"/>
                  <a:gd name="T13" fmla="*/ 0 h 2"/>
                  <a:gd name="T14" fmla="*/ 1 w 5"/>
                  <a:gd name="T15" fmla="*/ 0 h 2"/>
                  <a:gd name="T16" fmla="*/ 0 w 5"/>
                  <a:gd name="T17" fmla="*/ 2 h 2"/>
                  <a:gd name="T18" fmla="*/ 0 w 5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" h="2">
                    <a:moveTo>
                      <a:pt x="0" y="2"/>
                    </a:moveTo>
                    <a:lnTo>
                      <a:pt x="0" y="2"/>
                    </a:lnTo>
                    <a:lnTo>
                      <a:pt x="2" y="2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9" name="Freeform 232">
                <a:extLst>
                  <a:ext uri="{FF2B5EF4-FFF2-40B4-BE49-F238E27FC236}">
                    <a16:creationId xmlns:a16="http://schemas.microsoft.com/office/drawing/2014/main" id="{49299060-CC5C-A2CE-7173-E74B505E3A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6" y="1254"/>
                <a:ext cx="4" cy="3"/>
              </a:xfrm>
              <a:custGeom>
                <a:avLst/>
                <a:gdLst>
                  <a:gd name="T0" fmla="*/ 0 w 19"/>
                  <a:gd name="T1" fmla="*/ 12 h 12"/>
                  <a:gd name="T2" fmla="*/ 0 w 19"/>
                  <a:gd name="T3" fmla="*/ 12 h 12"/>
                  <a:gd name="T4" fmla="*/ 1 w 19"/>
                  <a:gd name="T5" fmla="*/ 12 h 12"/>
                  <a:gd name="T6" fmla="*/ 1 w 19"/>
                  <a:gd name="T7" fmla="*/ 12 h 12"/>
                  <a:gd name="T8" fmla="*/ 6 w 19"/>
                  <a:gd name="T9" fmla="*/ 11 h 12"/>
                  <a:gd name="T10" fmla="*/ 10 w 19"/>
                  <a:gd name="T11" fmla="*/ 9 h 12"/>
                  <a:gd name="T12" fmla="*/ 14 w 19"/>
                  <a:gd name="T13" fmla="*/ 6 h 12"/>
                  <a:gd name="T14" fmla="*/ 18 w 19"/>
                  <a:gd name="T15" fmla="*/ 5 h 12"/>
                  <a:gd name="T16" fmla="*/ 18 w 19"/>
                  <a:gd name="T17" fmla="*/ 5 h 12"/>
                  <a:gd name="T18" fmla="*/ 19 w 19"/>
                  <a:gd name="T19" fmla="*/ 4 h 12"/>
                  <a:gd name="T20" fmla="*/ 19 w 19"/>
                  <a:gd name="T21" fmla="*/ 2 h 12"/>
                  <a:gd name="T22" fmla="*/ 18 w 19"/>
                  <a:gd name="T23" fmla="*/ 1 h 12"/>
                  <a:gd name="T24" fmla="*/ 19 w 19"/>
                  <a:gd name="T25" fmla="*/ 0 h 12"/>
                  <a:gd name="T26" fmla="*/ 19 w 19"/>
                  <a:gd name="T27" fmla="*/ 0 h 12"/>
                  <a:gd name="T28" fmla="*/ 16 w 19"/>
                  <a:gd name="T29" fmla="*/ 1 h 12"/>
                  <a:gd name="T30" fmla="*/ 16 w 19"/>
                  <a:gd name="T31" fmla="*/ 1 h 12"/>
                  <a:gd name="T32" fmla="*/ 15 w 19"/>
                  <a:gd name="T33" fmla="*/ 2 h 12"/>
                  <a:gd name="T34" fmla="*/ 14 w 19"/>
                  <a:gd name="T35" fmla="*/ 4 h 12"/>
                  <a:gd name="T36" fmla="*/ 14 w 19"/>
                  <a:gd name="T37" fmla="*/ 4 h 12"/>
                  <a:gd name="T38" fmla="*/ 13 w 19"/>
                  <a:gd name="T39" fmla="*/ 4 h 12"/>
                  <a:gd name="T40" fmla="*/ 10 w 19"/>
                  <a:gd name="T41" fmla="*/ 4 h 12"/>
                  <a:gd name="T42" fmla="*/ 10 w 19"/>
                  <a:gd name="T43" fmla="*/ 4 h 12"/>
                  <a:gd name="T44" fmla="*/ 10 w 19"/>
                  <a:gd name="T45" fmla="*/ 5 h 12"/>
                  <a:gd name="T46" fmla="*/ 9 w 19"/>
                  <a:gd name="T47" fmla="*/ 6 h 12"/>
                  <a:gd name="T48" fmla="*/ 6 w 19"/>
                  <a:gd name="T49" fmla="*/ 9 h 12"/>
                  <a:gd name="T50" fmla="*/ 6 w 19"/>
                  <a:gd name="T51" fmla="*/ 9 h 12"/>
                  <a:gd name="T52" fmla="*/ 4 w 19"/>
                  <a:gd name="T53" fmla="*/ 10 h 12"/>
                  <a:gd name="T54" fmla="*/ 0 w 19"/>
                  <a:gd name="T55" fmla="*/ 10 h 12"/>
                  <a:gd name="T56" fmla="*/ 0 w 19"/>
                  <a:gd name="T57" fmla="*/ 10 h 12"/>
                  <a:gd name="T58" fmla="*/ 0 w 19"/>
                  <a:gd name="T59" fmla="*/ 11 h 12"/>
                  <a:gd name="T60" fmla="*/ 0 w 19"/>
                  <a:gd name="T61" fmla="*/ 11 h 12"/>
                  <a:gd name="T62" fmla="*/ 1 w 19"/>
                  <a:gd name="T63" fmla="*/ 11 h 12"/>
                  <a:gd name="T64" fmla="*/ 0 w 19"/>
                  <a:gd name="T65" fmla="*/ 12 h 12"/>
                  <a:gd name="T66" fmla="*/ 0 w 19"/>
                  <a:gd name="T6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9" h="12">
                    <a:moveTo>
                      <a:pt x="0" y="12"/>
                    </a:moveTo>
                    <a:lnTo>
                      <a:pt x="0" y="12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6" y="11"/>
                    </a:lnTo>
                    <a:lnTo>
                      <a:pt x="10" y="9"/>
                    </a:lnTo>
                    <a:lnTo>
                      <a:pt x="14" y="6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9" y="4"/>
                    </a:lnTo>
                    <a:lnTo>
                      <a:pt x="19" y="2"/>
                    </a:lnTo>
                    <a:lnTo>
                      <a:pt x="18" y="1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16" y="1"/>
                    </a:lnTo>
                    <a:lnTo>
                      <a:pt x="16" y="1"/>
                    </a:lnTo>
                    <a:lnTo>
                      <a:pt x="15" y="2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3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5"/>
                    </a:lnTo>
                    <a:lnTo>
                      <a:pt x="9" y="6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4" y="1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0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0" name="Freeform 233">
                <a:extLst>
                  <a:ext uri="{FF2B5EF4-FFF2-40B4-BE49-F238E27FC236}">
                    <a16:creationId xmlns:a16="http://schemas.microsoft.com/office/drawing/2014/main" id="{FC92507F-C113-525E-70F8-376417A00E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8" y="1260"/>
                <a:ext cx="1" cy="1"/>
              </a:xfrm>
              <a:custGeom>
                <a:avLst/>
                <a:gdLst>
                  <a:gd name="T0" fmla="*/ 2 w 6"/>
                  <a:gd name="T1" fmla="*/ 4 h 5"/>
                  <a:gd name="T2" fmla="*/ 2 w 6"/>
                  <a:gd name="T3" fmla="*/ 4 h 5"/>
                  <a:gd name="T4" fmla="*/ 2 w 6"/>
                  <a:gd name="T5" fmla="*/ 4 h 5"/>
                  <a:gd name="T6" fmla="*/ 2 w 6"/>
                  <a:gd name="T7" fmla="*/ 2 h 5"/>
                  <a:gd name="T8" fmla="*/ 5 w 6"/>
                  <a:gd name="T9" fmla="*/ 1 h 5"/>
                  <a:gd name="T10" fmla="*/ 5 w 6"/>
                  <a:gd name="T11" fmla="*/ 1 h 5"/>
                  <a:gd name="T12" fmla="*/ 5 w 6"/>
                  <a:gd name="T13" fmla="*/ 0 h 5"/>
                  <a:gd name="T14" fmla="*/ 3 w 6"/>
                  <a:gd name="T15" fmla="*/ 1 h 5"/>
                  <a:gd name="T16" fmla="*/ 2 w 6"/>
                  <a:gd name="T17" fmla="*/ 1 h 5"/>
                  <a:gd name="T18" fmla="*/ 1 w 6"/>
                  <a:gd name="T19" fmla="*/ 1 h 5"/>
                  <a:gd name="T20" fmla="*/ 1 w 6"/>
                  <a:gd name="T21" fmla="*/ 1 h 5"/>
                  <a:gd name="T22" fmla="*/ 0 w 6"/>
                  <a:gd name="T23" fmla="*/ 2 h 5"/>
                  <a:gd name="T24" fmla="*/ 0 w 6"/>
                  <a:gd name="T25" fmla="*/ 2 h 5"/>
                  <a:gd name="T26" fmla="*/ 0 w 6"/>
                  <a:gd name="T27" fmla="*/ 5 h 5"/>
                  <a:gd name="T28" fmla="*/ 0 w 6"/>
                  <a:gd name="T29" fmla="*/ 5 h 5"/>
                  <a:gd name="T30" fmla="*/ 6 w 6"/>
                  <a:gd name="T31" fmla="*/ 5 h 5"/>
                  <a:gd name="T32" fmla="*/ 6 w 6"/>
                  <a:gd name="T33" fmla="*/ 5 h 5"/>
                  <a:gd name="T34" fmla="*/ 6 w 6"/>
                  <a:gd name="T35" fmla="*/ 4 h 5"/>
                  <a:gd name="T36" fmla="*/ 5 w 6"/>
                  <a:gd name="T37" fmla="*/ 4 h 5"/>
                  <a:gd name="T38" fmla="*/ 2 w 6"/>
                  <a:gd name="T39" fmla="*/ 4 h 5"/>
                  <a:gd name="T40" fmla="*/ 2 w 6"/>
                  <a:gd name="T41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" h="5">
                    <a:moveTo>
                      <a:pt x="2" y="4"/>
                    </a:moveTo>
                    <a:lnTo>
                      <a:pt x="2" y="4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2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1" name="Freeform 234">
                <a:extLst>
                  <a:ext uri="{FF2B5EF4-FFF2-40B4-BE49-F238E27FC236}">
                    <a16:creationId xmlns:a16="http://schemas.microsoft.com/office/drawing/2014/main" id="{048AD5FF-DE73-E5B0-A764-E353F215A9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0" y="1255"/>
                <a:ext cx="2" cy="1"/>
              </a:xfrm>
              <a:custGeom>
                <a:avLst/>
                <a:gdLst>
                  <a:gd name="T0" fmla="*/ 0 w 6"/>
                  <a:gd name="T1" fmla="*/ 4 h 4"/>
                  <a:gd name="T2" fmla="*/ 0 w 6"/>
                  <a:gd name="T3" fmla="*/ 4 h 4"/>
                  <a:gd name="T4" fmla="*/ 3 w 6"/>
                  <a:gd name="T5" fmla="*/ 2 h 4"/>
                  <a:gd name="T6" fmla="*/ 5 w 6"/>
                  <a:gd name="T7" fmla="*/ 1 h 4"/>
                  <a:gd name="T8" fmla="*/ 6 w 6"/>
                  <a:gd name="T9" fmla="*/ 0 h 4"/>
                  <a:gd name="T10" fmla="*/ 6 w 6"/>
                  <a:gd name="T11" fmla="*/ 0 h 4"/>
                  <a:gd name="T12" fmla="*/ 2 w 6"/>
                  <a:gd name="T13" fmla="*/ 1 h 4"/>
                  <a:gd name="T14" fmla="*/ 0 w 6"/>
                  <a:gd name="T15" fmla="*/ 4 h 4"/>
                  <a:gd name="T16" fmla="*/ 0 w 6"/>
                  <a:gd name="T1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4">
                    <a:moveTo>
                      <a:pt x="0" y="4"/>
                    </a:moveTo>
                    <a:lnTo>
                      <a:pt x="0" y="4"/>
                    </a:lnTo>
                    <a:lnTo>
                      <a:pt x="3" y="2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2" name="Freeform 235">
                <a:extLst>
                  <a:ext uri="{FF2B5EF4-FFF2-40B4-BE49-F238E27FC236}">
                    <a16:creationId xmlns:a16="http://schemas.microsoft.com/office/drawing/2014/main" id="{39473E38-AC28-006C-6414-A499B1123D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0" y="1255"/>
                <a:ext cx="1" cy="1"/>
              </a:xfrm>
              <a:custGeom>
                <a:avLst/>
                <a:gdLst>
                  <a:gd name="T0" fmla="*/ 0 w 5"/>
                  <a:gd name="T1" fmla="*/ 2 h 3"/>
                  <a:gd name="T2" fmla="*/ 0 w 5"/>
                  <a:gd name="T3" fmla="*/ 2 h 3"/>
                  <a:gd name="T4" fmla="*/ 1 w 5"/>
                  <a:gd name="T5" fmla="*/ 3 h 3"/>
                  <a:gd name="T6" fmla="*/ 3 w 5"/>
                  <a:gd name="T7" fmla="*/ 2 h 3"/>
                  <a:gd name="T8" fmla="*/ 5 w 5"/>
                  <a:gd name="T9" fmla="*/ 0 h 3"/>
                  <a:gd name="T10" fmla="*/ 5 w 5"/>
                  <a:gd name="T11" fmla="*/ 0 h 3"/>
                  <a:gd name="T12" fmla="*/ 4 w 5"/>
                  <a:gd name="T13" fmla="*/ 0 h 3"/>
                  <a:gd name="T14" fmla="*/ 3 w 5"/>
                  <a:gd name="T15" fmla="*/ 1 h 3"/>
                  <a:gd name="T16" fmla="*/ 0 w 5"/>
                  <a:gd name="T17" fmla="*/ 2 h 3"/>
                  <a:gd name="T18" fmla="*/ 0 w 5"/>
                  <a:gd name="T1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" h="3">
                    <a:moveTo>
                      <a:pt x="0" y="2"/>
                    </a:moveTo>
                    <a:lnTo>
                      <a:pt x="0" y="2"/>
                    </a:lnTo>
                    <a:lnTo>
                      <a:pt x="1" y="3"/>
                    </a:lnTo>
                    <a:lnTo>
                      <a:pt x="3" y="2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3" name="Freeform 236">
                <a:extLst>
                  <a:ext uri="{FF2B5EF4-FFF2-40B4-BE49-F238E27FC236}">
                    <a16:creationId xmlns:a16="http://schemas.microsoft.com/office/drawing/2014/main" id="{F8D47419-A850-1AC3-353D-4806822FE2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1" y="1253"/>
                <a:ext cx="1" cy="1"/>
              </a:xfrm>
              <a:custGeom>
                <a:avLst/>
                <a:gdLst>
                  <a:gd name="T0" fmla="*/ 3 w 3"/>
                  <a:gd name="T1" fmla="*/ 3 h 3"/>
                  <a:gd name="T2" fmla="*/ 3 w 3"/>
                  <a:gd name="T3" fmla="*/ 3 h 3"/>
                  <a:gd name="T4" fmla="*/ 3 w 3"/>
                  <a:gd name="T5" fmla="*/ 2 h 3"/>
                  <a:gd name="T6" fmla="*/ 3 w 3"/>
                  <a:gd name="T7" fmla="*/ 0 h 3"/>
                  <a:gd name="T8" fmla="*/ 3 w 3"/>
                  <a:gd name="T9" fmla="*/ 0 h 3"/>
                  <a:gd name="T10" fmla="*/ 0 w 3"/>
                  <a:gd name="T11" fmla="*/ 2 h 3"/>
                  <a:gd name="T12" fmla="*/ 0 w 3"/>
                  <a:gd name="T13" fmla="*/ 2 h 3"/>
                  <a:gd name="T14" fmla="*/ 1 w 3"/>
                  <a:gd name="T15" fmla="*/ 3 h 3"/>
                  <a:gd name="T16" fmla="*/ 3 w 3"/>
                  <a:gd name="T17" fmla="*/ 3 h 3"/>
                  <a:gd name="T18" fmla="*/ 3 w 3"/>
                  <a:gd name="T1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3" y="3"/>
                    </a:moveTo>
                    <a:lnTo>
                      <a:pt x="3" y="3"/>
                    </a:lnTo>
                    <a:lnTo>
                      <a:pt x="3" y="2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4" name="Freeform 237">
                <a:extLst>
                  <a:ext uri="{FF2B5EF4-FFF2-40B4-BE49-F238E27FC236}">
                    <a16:creationId xmlns:a16="http://schemas.microsoft.com/office/drawing/2014/main" id="{0C268B42-CA32-C5FC-F086-60BFACCF63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0" y="1259"/>
                <a:ext cx="2" cy="1"/>
              </a:xfrm>
              <a:custGeom>
                <a:avLst/>
                <a:gdLst>
                  <a:gd name="T0" fmla="*/ 0 w 8"/>
                  <a:gd name="T1" fmla="*/ 2 h 3"/>
                  <a:gd name="T2" fmla="*/ 0 w 8"/>
                  <a:gd name="T3" fmla="*/ 2 h 3"/>
                  <a:gd name="T4" fmla="*/ 2 w 8"/>
                  <a:gd name="T5" fmla="*/ 3 h 3"/>
                  <a:gd name="T6" fmla="*/ 4 w 8"/>
                  <a:gd name="T7" fmla="*/ 3 h 3"/>
                  <a:gd name="T8" fmla="*/ 7 w 8"/>
                  <a:gd name="T9" fmla="*/ 2 h 3"/>
                  <a:gd name="T10" fmla="*/ 8 w 8"/>
                  <a:gd name="T11" fmla="*/ 2 h 3"/>
                  <a:gd name="T12" fmla="*/ 8 w 8"/>
                  <a:gd name="T13" fmla="*/ 2 h 3"/>
                  <a:gd name="T14" fmla="*/ 8 w 8"/>
                  <a:gd name="T15" fmla="*/ 0 h 3"/>
                  <a:gd name="T16" fmla="*/ 5 w 8"/>
                  <a:gd name="T17" fmla="*/ 0 h 3"/>
                  <a:gd name="T18" fmla="*/ 0 w 8"/>
                  <a:gd name="T19" fmla="*/ 2 h 3"/>
                  <a:gd name="T20" fmla="*/ 0 w 8"/>
                  <a:gd name="T2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" h="3">
                    <a:moveTo>
                      <a:pt x="0" y="2"/>
                    </a:moveTo>
                    <a:lnTo>
                      <a:pt x="0" y="2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5" name="Freeform 238">
                <a:extLst>
                  <a:ext uri="{FF2B5EF4-FFF2-40B4-BE49-F238E27FC236}">
                    <a16:creationId xmlns:a16="http://schemas.microsoft.com/office/drawing/2014/main" id="{8724D680-4C58-8E38-A4CE-A176744BBC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2" y="1251"/>
                <a:ext cx="2" cy="2"/>
              </a:xfrm>
              <a:custGeom>
                <a:avLst/>
                <a:gdLst>
                  <a:gd name="T0" fmla="*/ 0 w 8"/>
                  <a:gd name="T1" fmla="*/ 8 h 8"/>
                  <a:gd name="T2" fmla="*/ 0 w 8"/>
                  <a:gd name="T3" fmla="*/ 8 h 8"/>
                  <a:gd name="T4" fmla="*/ 4 w 8"/>
                  <a:gd name="T5" fmla="*/ 6 h 8"/>
                  <a:gd name="T6" fmla="*/ 8 w 8"/>
                  <a:gd name="T7" fmla="*/ 0 h 8"/>
                  <a:gd name="T8" fmla="*/ 8 w 8"/>
                  <a:gd name="T9" fmla="*/ 0 h 8"/>
                  <a:gd name="T10" fmla="*/ 4 w 8"/>
                  <a:gd name="T11" fmla="*/ 3 h 8"/>
                  <a:gd name="T12" fmla="*/ 2 w 8"/>
                  <a:gd name="T13" fmla="*/ 6 h 8"/>
                  <a:gd name="T14" fmla="*/ 0 w 8"/>
                  <a:gd name="T15" fmla="*/ 8 h 8"/>
                  <a:gd name="T16" fmla="*/ 0 w 8"/>
                  <a:gd name="T17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0" y="8"/>
                    </a:moveTo>
                    <a:lnTo>
                      <a:pt x="0" y="8"/>
                    </a:lnTo>
                    <a:lnTo>
                      <a:pt x="4" y="6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4" y="3"/>
                    </a:lnTo>
                    <a:lnTo>
                      <a:pt x="2" y="6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6" name="Freeform 239">
                <a:extLst>
                  <a:ext uri="{FF2B5EF4-FFF2-40B4-BE49-F238E27FC236}">
                    <a16:creationId xmlns:a16="http://schemas.microsoft.com/office/drawing/2014/main" id="{BEC60EB6-BC3C-3553-ADD1-36A3778485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5" y="1258"/>
                <a:ext cx="1" cy="1"/>
              </a:xfrm>
              <a:custGeom>
                <a:avLst/>
                <a:gdLst>
                  <a:gd name="T0" fmla="*/ 6 w 6"/>
                  <a:gd name="T1" fmla="*/ 1 h 2"/>
                  <a:gd name="T2" fmla="*/ 6 w 6"/>
                  <a:gd name="T3" fmla="*/ 1 h 2"/>
                  <a:gd name="T4" fmla="*/ 4 w 6"/>
                  <a:gd name="T5" fmla="*/ 0 h 2"/>
                  <a:gd name="T6" fmla="*/ 3 w 6"/>
                  <a:gd name="T7" fmla="*/ 0 h 2"/>
                  <a:gd name="T8" fmla="*/ 0 w 6"/>
                  <a:gd name="T9" fmla="*/ 1 h 2"/>
                  <a:gd name="T10" fmla="*/ 0 w 6"/>
                  <a:gd name="T11" fmla="*/ 1 h 2"/>
                  <a:gd name="T12" fmla="*/ 3 w 6"/>
                  <a:gd name="T13" fmla="*/ 2 h 2"/>
                  <a:gd name="T14" fmla="*/ 5 w 6"/>
                  <a:gd name="T15" fmla="*/ 2 h 2"/>
                  <a:gd name="T16" fmla="*/ 6 w 6"/>
                  <a:gd name="T17" fmla="*/ 1 h 2"/>
                  <a:gd name="T18" fmla="*/ 6 w 6"/>
                  <a:gd name="T1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2">
                    <a:moveTo>
                      <a:pt x="6" y="1"/>
                    </a:moveTo>
                    <a:lnTo>
                      <a:pt x="6" y="1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3" y="2"/>
                    </a:lnTo>
                    <a:lnTo>
                      <a:pt x="5" y="2"/>
                    </a:lnTo>
                    <a:lnTo>
                      <a:pt x="6" y="1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7" name="Freeform 240">
                <a:extLst>
                  <a:ext uri="{FF2B5EF4-FFF2-40B4-BE49-F238E27FC236}">
                    <a16:creationId xmlns:a16="http://schemas.microsoft.com/office/drawing/2014/main" id="{0866F540-7EAC-33D6-19F4-B22902120C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4" y="1250"/>
                <a:ext cx="1" cy="1"/>
              </a:xfrm>
              <a:custGeom>
                <a:avLst/>
                <a:gdLst>
                  <a:gd name="T0" fmla="*/ 0 w 8"/>
                  <a:gd name="T1" fmla="*/ 5 h 5"/>
                  <a:gd name="T2" fmla="*/ 0 w 8"/>
                  <a:gd name="T3" fmla="*/ 5 h 5"/>
                  <a:gd name="T4" fmla="*/ 3 w 8"/>
                  <a:gd name="T5" fmla="*/ 3 h 5"/>
                  <a:gd name="T6" fmla="*/ 7 w 8"/>
                  <a:gd name="T7" fmla="*/ 2 h 5"/>
                  <a:gd name="T8" fmla="*/ 8 w 8"/>
                  <a:gd name="T9" fmla="*/ 0 h 5"/>
                  <a:gd name="T10" fmla="*/ 7 w 8"/>
                  <a:gd name="T11" fmla="*/ 0 h 5"/>
                  <a:gd name="T12" fmla="*/ 5 w 8"/>
                  <a:gd name="T13" fmla="*/ 0 h 5"/>
                  <a:gd name="T14" fmla="*/ 5 w 8"/>
                  <a:gd name="T15" fmla="*/ 0 h 5"/>
                  <a:gd name="T16" fmla="*/ 5 w 8"/>
                  <a:gd name="T17" fmla="*/ 1 h 5"/>
                  <a:gd name="T18" fmla="*/ 3 w 8"/>
                  <a:gd name="T19" fmla="*/ 2 h 5"/>
                  <a:gd name="T20" fmla="*/ 0 w 8"/>
                  <a:gd name="T21" fmla="*/ 5 h 5"/>
                  <a:gd name="T22" fmla="*/ 0 w 8"/>
                  <a:gd name="T2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" h="5">
                    <a:moveTo>
                      <a:pt x="0" y="5"/>
                    </a:moveTo>
                    <a:lnTo>
                      <a:pt x="0" y="5"/>
                    </a:lnTo>
                    <a:lnTo>
                      <a:pt x="3" y="3"/>
                    </a:lnTo>
                    <a:lnTo>
                      <a:pt x="7" y="2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8" name="Freeform 241">
                <a:extLst>
                  <a:ext uri="{FF2B5EF4-FFF2-40B4-BE49-F238E27FC236}">
                    <a16:creationId xmlns:a16="http://schemas.microsoft.com/office/drawing/2014/main" id="{A0F61F51-295E-27F6-64A7-0963640E44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8" y="1250"/>
                <a:ext cx="2" cy="2"/>
              </a:xfrm>
              <a:custGeom>
                <a:avLst/>
                <a:gdLst>
                  <a:gd name="T0" fmla="*/ 0 w 10"/>
                  <a:gd name="T1" fmla="*/ 6 h 6"/>
                  <a:gd name="T2" fmla="*/ 0 w 10"/>
                  <a:gd name="T3" fmla="*/ 6 h 6"/>
                  <a:gd name="T4" fmla="*/ 2 w 10"/>
                  <a:gd name="T5" fmla="*/ 6 h 6"/>
                  <a:gd name="T6" fmla="*/ 5 w 10"/>
                  <a:gd name="T7" fmla="*/ 6 h 6"/>
                  <a:gd name="T8" fmla="*/ 7 w 10"/>
                  <a:gd name="T9" fmla="*/ 4 h 6"/>
                  <a:gd name="T10" fmla="*/ 10 w 10"/>
                  <a:gd name="T11" fmla="*/ 1 h 6"/>
                  <a:gd name="T12" fmla="*/ 10 w 10"/>
                  <a:gd name="T13" fmla="*/ 1 h 6"/>
                  <a:gd name="T14" fmla="*/ 8 w 10"/>
                  <a:gd name="T15" fmla="*/ 1 h 6"/>
                  <a:gd name="T16" fmla="*/ 8 w 10"/>
                  <a:gd name="T17" fmla="*/ 0 h 6"/>
                  <a:gd name="T18" fmla="*/ 8 w 10"/>
                  <a:gd name="T19" fmla="*/ 0 h 6"/>
                  <a:gd name="T20" fmla="*/ 6 w 10"/>
                  <a:gd name="T21" fmla="*/ 1 h 6"/>
                  <a:gd name="T22" fmla="*/ 5 w 10"/>
                  <a:gd name="T23" fmla="*/ 2 h 6"/>
                  <a:gd name="T24" fmla="*/ 2 w 10"/>
                  <a:gd name="T25" fmla="*/ 5 h 6"/>
                  <a:gd name="T26" fmla="*/ 0 w 10"/>
                  <a:gd name="T27" fmla="*/ 6 h 6"/>
                  <a:gd name="T28" fmla="*/ 0 w 10"/>
                  <a:gd name="T2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" h="6">
                    <a:moveTo>
                      <a:pt x="0" y="6"/>
                    </a:moveTo>
                    <a:lnTo>
                      <a:pt x="0" y="6"/>
                    </a:lnTo>
                    <a:lnTo>
                      <a:pt x="2" y="6"/>
                    </a:lnTo>
                    <a:lnTo>
                      <a:pt x="5" y="6"/>
                    </a:lnTo>
                    <a:lnTo>
                      <a:pt x="7" y="4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8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2" y="5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49" name="Freeform 242">
                <a:extLst>
                  <a:ext uri="{FF2B5EF4-FFF2-40B4-BE49-F238E27FC236}">
                    <a16:creationId xmlns:a16="http://schemas.microsoft.com/office/drawing/2014/main" id="{E2D555D7-4F57-A762-465C-F9F4C05371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3" y="1248"/>
                <a:ext cx="2" cy="2"/>
              </a:xfrm>
              <a:custGeom>
                <a:avLst/>
                <a:gdLst>
                  <a:gd name="T0" fmla="*/ 0 w 9"/>
                  <a:gd name="T1" fmla="*/ 5 h 5"/>
                  <a:gd name="T2" fmla="*/ 0 w 9"/>
                  <a:gd name="T3" fmla="*/ 5 h 5"/>
                  <a:gd name="T4" fmla="*/ 5 w 9"/>
                  <a:gd name="T5" fmla="*/ 3 h 5"/>
                  <a:gd name="T6" fmla="*/ 9 w 9"/>
                  <a:gd name="T7" fmla="*/ 0 h 5"/>
                  <a:gd name="T8" fmla="*/ 9 w 9"/>
                  <a:gd name="T9" fmla="*/ 0 h 5"/>
                  <a:gd name="T10" fmla="*/ 6 w 9"/>
                  <a:gd name="T11" fmla="*/ 1 h 5"/>
                  <a:gd name="T12" fmla="*/ 4 w 9"/>
                  <a:gd name="T13" fmla="*/ 1 h 5"/>
                  <a:gd name="T14" fmla="*/ 1 w 9"/>
                  <a:gd name="T15" fmla="*/ 2 h 5"/>
                  <a:gd name="T16" fmla="*/ 0 w 9"/>
                  <a:gd name="T17" fmla="*/ 5 h 5"/>
                  <a:gd name="T18" fmla="*/ 0 w 9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" h="5">
                    <a:moveTo>
                      <a:pt x="0" y="5"/>
                    </a:moveTo>
                    <a:lnTo>
                      <a:pt x="0" y="5"/>
                    </a:lnTo>
                    <a:lnTo>
                      <a:pt x="5" y="3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6" y="1"/>
                    </a:lnTo>
                    <a:lnTo>
                      <a:pt x="4" y="1"/>
                    </a:lnTo>
                    <a:lnTo>
                      <a:pt x="1" y="2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0" name="Freeform 243">
                <a:extLst>
                  <a:ext uri="{FF2B5EF4-FFF2-40B4-BE49-F238E27FC236}">
                    <a16:creationId xmlns:a16="http://schemas.microsoft.com/office/drawing/2014/main" id="{95D40202-9E68-D04E-90CC-A06E45686E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9" y="1257"/>
                <a:ext cx="3" cy="1"/>
              </a:xfrm>
              <a:custGeom>
                <a:avLst/>
                <a:gdLst>
                  <a:gd name="T0" fmla="*/ 0 w 13"/>
                  <a:gd name="T1" fmla="*/ 4 h 4"/>
                  <a:gd name="T2" fmla="*/ 0 w 13"/>
                  <a:gd name="T3" fmla="*/ 4 h 4"/>
                  <a:gd name="T4" fmla="*/ 1 w 13"/>
                  <a:gd name="T5" fmla="*/ 4 h 4"/>
                  <a:gd name="T6" fmla="*/ 2 w 13"/>
                  <a:gd name="T7" fmla="*/ 4 h 4"/>
                  <a:gd name="T8" fmla="*/ 2 w 13"/>
                  <a:gd name="T9" fmla="*/ 4 h 4"/>
                  <a:gd name="T10" fmla="*/ 5 w 13"/>
                  <a:gd name="T11" fmla="*/ 2 h 4"/>
                  <a:gd name="T12" fmla="*/ 7 w 13"/>
                  <a:gd name="T13" fmla="*/ 1 h 4"/>
                  <a:gd name="T14" fmla="*/ 11 w 13"/>
                  <a:gd name="T15" fmla="*/ 1 h 4"/>
                  <a:gd name="T16" fmla="*/ 13 w 13"/>
                  <a:gd name="T17" fmla="*/ 0 h 4"/>
                  <a:gd name="T18" fmla="*/ 13 w 13"/>
                  <a:gd name="T19" fmla="*/ 0 h 4"/>
                  <a:gd name="T20" fmla="*/ 10 w 13"/>
                  <a:gd name="T21" fmla="*/ 0 h 4"/>
                  <a:gd name="T22" fmla="*/ 6 w 13"/>
                  <a:gd name="T23" fmla="*/ 0 h 4"/>
                  <a:gd name="T24" fmla="*/ 3 w 13"/>
                  <a:gd name="T25" fmla="*/ 0 h 4"/>
                  <a:gd name="T26" fmla="*/ 0 w 13"/>
                  <a:gd name="T27" fmla="*/ 4 h 4"/>
                  <a:gd name="T28" fmla="*/ 0 w 13"/>
                  <a:gd name="T2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" h="4">
                    <a:moveTo>
                      <a:pt x="0" y="4"/>
                    </a:moveTo>
                    <a:lnTo>
                      <a:pt x="0" y="4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5" y="2"/>
                    </a:lnTo>
                    <a:lnTo>
                      <a:pt x="7" y="1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1" name="Freeform 244">
                <a:extLst>
                  <a:ext uri="{FF2B5EF4-FFF2-40B4-BE49-F238E27FC236}">
                    <a16:creationId xmlns:a16="http://schemas.microsoft.com/office/drawing/2014/main" id="{11ECED25-6984-85D0-F459-C73748024E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1" y="1247"/>
                <a:ext cx="1" cy="0"/>
              </a:xfrm>
              <a:custGeom>
                <a:avLst/>
                <a:gdLst>
                  <a:gd name="T0" fmla="*/ 0 w 5"/>
                  <a:gd name="T1" fmla="*/ 4 h 4"/>
                  <a:gd name="T2" fmla="*/ 0 w 5"/>
                  <a:gd name="T3" fmla="*/ 4 h 4"/>
                  <a:gd name="T4" fmla="*/ 2 w 5"/>
                  <a:gd name="T5" fmla="*/ 4 h 4"/>
                  <a:gd name="T6" fmla="*/ 3 w 5"/>
                  <a:gd name="T7" fmla="*/ 3 h 4"/>
                  <a:gd name="T8" fmla="*/ 5 w 5"/>
                  <a:gd name="T9" fmla="*/ 0 h 4"/>
                  <a:gd name="T10" fmla="*/ 5 w 5"/>
                  <a:gd name="T11" fmla="*/ 0 h 4"/>
                  <a:gd name="T12" fmla="*/ 2 w 5"/>
                  <a:gd name="T13" fmla="*/ 1 h 4"/>
                  <a:gd name="T14" fmla="*/ 2 w 5"/>
                  <a:gd name="T15" fmla="*/ 1 h 4"/>
                  <a:gd name="T16" fmla="*/ 0 w 5"/>
                  <a:gd name="T17" fmla="*/ 4 h 4"/>
                  <a:gd name="T18" fmla="*/ 0 w 5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" h="4">
                    <a:moveTo>
                      <a:pt x="0" y="4"/>
                    </a:moveTo>
                    <a:lnTo>
                      <a:pt x="0" y="4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2" name="Freeform 245">
                <a:extLst>
                  <a:ext uri="{FF2B5EF4-FFF2-40B4-BE49-F238E27FC236}">
                    <a16:creationId xmlns:a16="http://schemas.microsoft.com/office/drawing/2014/main" id="{2E8FF8F8-2295-28E3-EC74-94C23623C7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3" y="1257"/>
                <a:ext cx="1" cy="0"/>
              </a:xfrm>
              <a:custGeom>
                <a:avLst/>
                <a:gdLst>
                  <a:gd name="T0" fmla="*/ 0 w 6"/>
                  <a:gd name="T1" fmla="*/ 3 h 3"/>
                  <a:gd name="T2" fmla="*/ 0 w 6"/>
                  <a:gd name="T3" fmla="*/ 3 h 3"/>
                  <a:gd name="T4" fmla="*/ 0 w 6"/>
                  <a:gd name="T5" fmla="*/ 3 h 3"/>
                  <a:gd name="T6" fmla="*/ 0 w 6"/>
                  <a:gd name="T7" fmla="*/ 3 h 3"/>
                  <a:gd name="T8" fmla="*/ 2 w 6"/>
                  <a:gd name="T9" fmla="*/ 3 h 3"/>
                  <a:gd name="T10" fmla="*/ 2 w 6"/>
                  <a:gd name="T11" fmla="*/ 3 h 3"/>
                  <a:gd name="T12" fmla="*/ 2 w 6"/>
                  <a:gd name="T13" fmla="*/ 3 h 3"/>
                  <a:gd name="T14" fmla="*/ 3 w 6"/>
                  <a:gd name="T15" fmla="*/ 2 h 3"/>
                  <a:gd name="T16" fmla="*/ 5 w 6"/>
                  <a:gd name="T17" fmla="*/ 2 h 3"/>
                  <a:gd name="T18" fmla="*/ 6 w 6"/>
                  <a:gd name="T19" fmla="*/ 0 h 3"/>
                  <a:gd name="T20" fmla="*/ 6 w 6"/>
                  <a:gd name="T21" fmla="*/ 0 h 3"/>
                  <a:gd name="T22" fmla="*/ 5 w 6"/>
                  <a:gd name="T23" fmla="*/ 0 h 3"/>
                  <a:gd name="T24" fmla="*/ 5 w 6"/>
                  <a:gd name="T25" fmla="*/ 0 h 3"/>
                  <a:gd name="T26" fmla="*/ 3 w 6"/>
                  <a:gd name="T27" fmla="*/ 2 h 3"/>
                  <a:gd name="T28" fmla="*/ 2 w 6"/>
                  <a:gd name="T29" fmla="*/ 0 h 3"/>
                  <a:gd name="T30" fmla="*/ 2 w 6"/>
                  <a:gd name="T31" fmla="*/ 0 h 3"/>
                  <a:gd name="T32" fmla="*/ 1 w 6"/>
                  <a:gd name="T33" fmla="*/ 2 h 3"/>
                  <a:gd name="T34" fmla="*/ 0 w 6"/>
                  <a:gd name="T35" fmla="*/ 3 h 3"/>
                  <a:gd name="T36" fmla="*/ 0 w 6"/>
                  <a:gd name="T3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" h="3">
                    <a:moveTo>
                      <a:pt x="0" y="3"/>
                    </a:moveTo>
                    <a:lnTo>
                      <a:pt x="0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5" y="2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3" name="Freeform 246">
                <a:extLst>
                  <a:ext uri="{FF2B5EF4-FFF2-40B4-BE49-F238E27FC236}">
                    <a16:creationId xmlns:a16="http://schemas.microsoft.com/office/drawing/2014/main" id="{63278E94-A140-23D4-1CD2-CB5F257A6A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5" y="1256"/>
                <a:ext cx="2" cy="1"/>
              </a:xfrm>
              <a:custGeom>
                <a:avLst/>
                <a:gdLst>
                  <a:gd name="T0" fmla="*/ 0 w 9"/>
                  <a:gd name="T1" fmla="*/ 4 h 5"/>
                  <a:gd name="T2" fmla="*/ 0 w 9"/>
                  <a:gd name="T3" fmla="*/ 4 h 5"/>
                  <a:gd name="T4" fmla="*/ 3 w 9"/>
                  <a:gd name="T5" fmla="*/ 4 h 5"/>
                  <a:gd name="T6" fmla="*/ 5 w 9"/>
                  <a:gd name="T7" fmla="*/ 5 h 5"/>
                  <a:gd name="T8" fmla="*/ 6 w 9"/>
                  <a:gd name="T9" fmla="*/ 5 h 5"/>
                  <a:gd name="T10" fmla="*/ 9 w 9"/>
                  <a:gd name="T11" fmla="*/ 4 h 5"/>
                  <a:gd name="T12" fmla="*/ 9 w 9"/>
                  <a:gd name="T13" fmla="*/ 4 h 5"/>
                  <a:gd name="T14" fmla="*/ 8 w 9"/>
                  <a:gd name="T15" fmla="*/ 4 h 5"/>
                  <a:gd name="T16" fmla="*/ 8 w 9"/>
                  <a:gd name="T17" fmla="*/ 2 h 5"/>
                  <a:gd name="T18" fmla="*/ 8 w 9"/>
                  <a:gd name="T19" fmla="*/ 1 h 5"/>
                  <a:gd name="T20" fmla="*/ 5 w 9"/>
                  <a:gd name="T21" fmla="*/ 0 h 5"/>
                  <a:gd name="T22" fmla="*/ 5 w 9"/>
                  <a:gd name="T23" fmla="*/ 0 h 5"/>
                  <a:gd name="T24" fmla="*/ 5 w 9"/>
                  <a:gd name="T25" fmla="*/ 1 h 5"/>
                  <a:gd name="T26" fmla="*/ 4 w 9"/>
                  <a:gd name="T27" fmla="*/ 2 h 5"/>
                  <a:gd name="T28" fmla="*/ 1 w 9"/>
                  <a:gd name="T29" fmla="*/ 2 h 5"/>
                  <a:gd name="T30" fmla="*/ 0 w 9"/>
                  <a:gd name="T31" fmla="*/ 4 h 5"/>
                  <a:gd name="T32" fmla="*/ 0 w 9"/>
                  <a:gd name="T33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" h="5">
                    <a:moveTo>
                      <a:pt x="0" y="4"/>
                    </a:moveTo>
                    <a:lnTo>
                      <a:pt x="0" y="4"/>
                    </a:lnTo>
                    <a:lnTo>
                      <a:pt x="3" y="4"/>
                    </a:lnTo>
                    <a:lnTo>
                      <a:pt x="5" y="5"/>
                    </a:lnTo>
                    <a:lnTo>
                      <a:pt x="6" y="5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8" y="4"/>
                    </a:lnTo>
                    <a:lnTo>
                      <a:pt x="8" y="2"/>
                    </a:lnTo>
                    <a:lnTo>
                      <a:pt x="8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4" name="Freeform 247">
                <a:extLst>
                  <a:ext uri="{FF2B5EF4-FFF2-40B4-BE49-F238E27FC236}">
                    <a16:creationId xmlns:a16="http://schemas.microsoft.com/office/drawing/2014/main" id="{4D3FBB73-88A5-70F6-E9F5-782ED1AAAC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0" y="1242"/>
                <a:ext cx="1" cy="1"/>
              </a:xfrm>
              <a:custGeom>
                <a:avLst/>
                <a:gdLst>
                  <a:gd name="T0" fmla="*/ 0 w 7"/>
                  <a:gd name="T1" fmla="*/ 5 h 5"/>
                  <a:gd name="T2" fmla="*/ 0 w 7"/>
                  <a:gd name="T3" fmla="*/ 5 h 5"/>
                  <a:gd name="T4" fmla="*/ 5 w 7"/>
                  <a:gd name="T5" fmla="*/ 2 h 5"/>
                  <a:gd name="T6" fmla="*/ 7 w 7"/>
                  <a:gd name="T7" fmla="*/ 0 h 5"/>
                  <a:gd name="T8" fmla="*/ 4 w 7"/>
                  <a:gd name="T9" fmla="*/ 0 h 5"/>
                  <a:gd name="T10" fmla="*/ 4 w 7"/>
                  <a:gd name="T11" fmla="*/ 0 h 5"/>
                  <a:gd name="T12" fmla="*/ 2 w 7"/>
                  <a:gd name="T13" fmla="*/ 3 h 5"/>
                  <a:gd name="T14" fmla="*/ 0 w 7"/>
                  <a:gd name="T15" fmla="*/ 5 h 5"/>
                  <a:gd name="T16" fmla="*/ 0 w 7"/>
                  <a:gd name="T1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lnTo>
                      <a:pt x="0" y="5"/>
                    </a:lnTo>
                    <a:lnTo>
                      <a:pt x="5" y="2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5" name="Freeform 248">
                <a:extLst>
                  <a:ext uri="{FF2B5EF4-FFF2-40B4-BE49-F238E27FC236}">
                    <a16:creationId xmlns:a16="http://schemas.microsoft.com/office/drawing/2014/main" id="{8D05CAD4-2925-D32E-452E-E4F128416B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0" y="1255"/>
                <a:ext cx="4" cy="2"/>
              </a:xfrm>
              <a:custGeom>
                <a:avLst/>
                <a:gdLst>
                  <a:gd name="T0" fmla="*/ 0 w 17"/>
                  <a:gd name="T1" fmla="*/ 3 h 5"/>
                  <a:gd name="T2" fmla="*/ 0 w 17"/>
                  <a:gd name="T3" fmla="*/ 3 h 5"/>
                  <a:gd name="T4" fmla="*/ 3 w 17"/>
                  <a:gd name="T5" fmla="*/ 4 h 5"/>
                  <a:gd name="T6" fmla="*/ 5 w 17"/>
                  <a:gd name="T7" fmla="*/ 3 h 5"/>
                  <a:gd name="T8" fmla="*/ 9 w 17"/>
                  <a:gd name="T9" fmla="*/ 3 h 5"/>
                  <a:gd name="T10" fmla="*/ 9 w 17"/>
                  <a:gd name="T11" fmla="*/ 3 h 5"/>
                  <a:gd name="T12" fmla="*/ 9 w 17"/>
                  <a:gd name="T13" fmla="*/ 3 h 5"/>
                  <a:gd name="T14" fmla="*/ 9 w 17"/>
                  <a:gd name="T15" fmla="*/ 4 h 5"/>
                  <a:gd name="T16" fmla="*/ 7 w 17"/>
                  <a:gd name="T17" fmla="*/ 5 h 5"/>
                  <a:gd name="T18" fmla="*/ 7 w 17"/>
                  <a:gd name="T19" fmla="*/ 5 h 5"/>
                  <a:gd name="T20" fmla="*/ 10 w 17"/>
                  <a:gd name="T21" fmla="*/ 5 h 5"/>
                  <a:gd name="T22" fmla="*/ 12 w 17"/>
                  <a:gd name="T23" fmla="*/ 4 h 5"/>
                  <a:gd name="T24" fmla="*/ 14 w 17"/>
                  <a:gd name="T25" fmla="*/ 3 h 5"/>
                  <a:gd name="T26" fmla="*/ 17 w 17"/>
                  <a:gd name="T27" fmla="*/ 1 h 5"/>
                  <a:gd name="T28" fmla="*/ 17 w 17"/>
                  <a:gd name="T29" fmla="*/ 1 h 5"/>
                  <a:gd name="T30" fmla="*/ 15 w 17"/>
                  <a:gd name="T31" fmla="*/ 0 h 5"/>
                  <a:gd name="T32" fmla="*/ 13 w 17"/>
                  <a:gd name="T33" fmla="*/ 0 h 5"/>
                  <a:gd name="T34" fmla="*/ 13 w 17"/>
                  <a:gd name="T35" fmla="*/ 0 h 5"/>
                  <a:gd name="T36" fmla="*/ 12 w 17"/>
                  <a:gd name="T37" fmla="*/ 0 h 5"/>
                  <a:gd name="T38" fmla="*/ 13 w 17"/>
                  <a:gd name="T39" fmla="*/ 0 h 5"/>
                  <a:gd name="T40" fmla="*/ 14 w 17"/>
                  <a:gd name="T41" fmla="*/ 0 h 5"/>
                  <a:gd name="T42" fmla="*/ 15 w 17"/>
                  <a:gd name="T43" fmla="*/ 1 h 5"/>
                  <a:gd name="T44" fmla="*/ 15 w 17"/>
                  <a:gd name="T45" fmla="*/ 1 h 5"/>
                  <a:gd name="T46" fmla="*/ 8 w 17"/>
                  <a:gd name="T47" fmla="*/ 1 h 5"/>
                  <a:gd name="T48" fmla="*/ 4 w 17"/>
                  <a:gd name="T49" fmla="*/ 1 h 5"/>
                  <a:gd name="T50" fmla="*/ 0 w 17"/>
                  <a:gd name="T51" fmla="*/ 3 h 5"/>
                  <a:gd name="T52" fmla="*/ 0 w 17"/>
                  <a:gd name="T53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7" h="5">
                    <a:moveTo>
                      <a:pt x="0" y="3"/>
                    </a:moveTo>
                    <a:lnTo>
                      <a:pt x="0" y="3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10" y="5"/>
                    </a:lnTo>
                    <a:lnTo>
                      <a:pt x="12" y="4"/>
                    </a:lnTo>
                    <a:lnTo>
                      <a:pt x="14" y="3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15" y="1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6" name="Freeform 249">
                <a:extLst>
                  <a:ext uri="{FF2B5EF4-FFF2-40B4-BE49-F238E27FC236}">
                    <a16:creationId xmlns:a16="http://schemas.microsoft.com/office/drawing/2014/main" id="{7EA6F382-1D86-2F5C-0FB0-D8CC5E1BB4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1" y="1244"/>
                <a:ext cx="1" cy="2"/>
              </a:xfrm>
              <a:custGeom>
                <a:avLst/>
                <a:gdLst>
                  <a:gd name="T0" fmla="*/ 0 w 6"/>
                  <a:gd name="T1" fmla="*/ 5 h 5"/>
                  <a:gd name="T2" fmla="*/ 0 w 6"/>
                  <a:gd name="T3" fmla="*/ 5 h 5"/>
                  <a:gd name="T4" fmla="*/ 1 w 6"/>
                  <a:gd name="T5" fmla="*/ 4 h 5"/>
                  <a:gd name="T6" fmla="*/ 4 w 6"/>
                  <a:gd name="T7" fmla="*/ 4 h 5"/>
                  <a:gd name="T8" fmla="*/ 6 w 6"/>
                  <a:gd name="T9" fmla="*/ 0 h 5"/>
                  <a:gd name="T10" fmla="*/ 6 w 6"/>
                  <a:gd name="T11" fmla="*/ 0 h 5"/>
                  <a:gd name="T12" fmla="*/ 3 w 6"/>
                  <a:gd name="T13" fmla="*/ 2 h 5"/>
                  <a:gd name="T14" fmla="*/ 0 w 6"/>
                  <a:gd name="T15" fmla="*/ 3 h 5"/>
                  <a:gd name="T16" fmla="*/ 0 w 6"/>
                  <a:gd name="T17" fmla="*/ 5 h 5"/>
                  <a:gd name="T18" fmla="*/ 0 w 6"/>
                  <a:gd name="T1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5">
                    <a:moveTo>
                      <a:pt x="0" y="5"/>
                    </a:moveTo>
                    <a:lnTo>
                      <a:pt x="0" y="5"/>
                    </a:lnTo>
                    <a:lnTo>
                      <a:pt x="1" y="4"/>
                    </a:lnTo>
                    <a:lnTo>
                      <a:pt x="4" y="4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3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7" name="Freeform 250">
                <a:extLst>
                  <a:ext uri="{FF2B5EF4-FFF2-40B4-BE49-F238E27FC236}">
                    <a16:creationId xmlns:a16="http://schemas.microsoft.com/office/drawing/2014/main" id="{8D715BB8-94B1-F395-0286-6052EC1FCE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8" y="1241"/>
                <a:ext cx="1" cy="1"/>
              </a:xfrm>
              <a:custGeom>
                <a:avLst/>
                <a:gdLst>
                  <a:gd name="T0" fmla="*/ 0 w 3"/>
                  <a:gd name="T1" fmla="*/ 2 h 3"/>
                  <a:gd name="T2" fmla="*/ 0 w 3"/>
                  <a:gd name="T3" fmla="*/ 2 h 3"/>
                  <a:gd name="T4" fmla="*/ 2 w 3"/>
                  <a:gd name="T5" fmla="*/ 2 h 3"/>
                  <a:gd name="T6" fmla="*/ 3 w 3"/>
                  <a:gd name="T7" fmla="*/ 3 h 3"/>
                  <a:gd name="T8" fmla="*/ 3 w 3"/>
                  <a:gd name="T9" fmla="*/ 3 h 3"/>
                  <a:gd name="T10" fmla="*/ 3 w 3"/>
                  <a:gd name="T11" fmla="*/ 1 h 3"/>
                  <a:gd name="T12" fmla="*/ 3 w 3"/>
                  <a:gd name="T13" fmla="*/ 0 h 3"/>
                  <a:gd name="T14" fmla="*/ 3 w 3"/>
                  <a:gd name="T15" fmla="*/ 0 h 3"/>
                  <a:gd name="T16" fmla="*/ 2 w 3"/>
                  <a:gd name="T17" fmla="*/ 1 h 3"/>
                  <a:gd name="T18" fmla="*/ 0 w 3"/>
                  <a:gd name="T19" fmla="*/ 2 h 3"/>
                  <a:gd name="T20" fmla="*/ 0 w 3"/>
                  <a:gd name="T2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lnTo>
                      <a:pt x="0" y="2"/>
                    </a:lnTo>
                    <a:lnTo>
                      <a:pt x="2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8" name="Freeform 251">
                <a:extLst>
                  <a:ext uri="{FF2B5EF4-FFF2-40B4-BE49-F238E27FC236}">
                    <a16:creationId xmlns:a16="http://schemas.microsoft.com/office/drawing/2014/main" id="{F1BBE455-8F0A-353D-AB36-465730DAF6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4" y="1237"/>
                <a:ext cx="2" cy="1"/>
              </a:xfrm>
              <a:custGeom>
                <a:avLst/>
                <a:gdLst>
                  <a:gd name="T0" fmla="*/ 0 w 8"/>
                  <a:gd name="T1" fmla="*/ 3 h 3"/>
                  <a:gd name="T2" fmla="*/ 0 w 8"/>
                  <a:gd name="T3" fmla="*/ 3 h 3"/>
                  <a:gd name="T4" fmla="*/ 5 w 8"/>
                  <a:gd name="T5" fmla="*/ 2 h 3"/>
                  <a:gd name="T6" fmla="*/ 8 w 8"/>
                  <a:gd name="T7" fmla="*/ 0 h 3"/>
                  <a:gd name="T8" fmla="*/ 8 w 8"/>
                  <a:gd name="T9" fmla="*/ 0 h 3"/>
                  <a:gd name="T10" fmla="*/ 3 w 8"/>
                  <a:gd name="T11" fmla="*/ 1 h 3"/>
                  <a:gd name="T12" fmla="*/ 1 w 8"/>
                  <a:gd name="T13" fmla="*/ 2 h 3"/>
                  <a:gd name="T14" fmla="*/ 0 w 8"/>
                  <a:gd name="T15" fmla="*/ 3 h 3"/>
                  <a:gd name="T16" fmla="*/ 0 w 8"/>
                  <a:gd name="T1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3">
                    <a:moveTo>
                      <a:pt x="0" y="3"/>
                    </a:moveTo>
                    <a:lnTo>
                      <a:pt x="0" y="3"/>
                    </a:lnTo>
                    <a:lnTo>
                      <a:pt x="5" y="2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59" name="Freeform 252">
                <a:extLst>
                  <a:ext uri="{FF2B5EF4-FFF2-40B4-BE49-F238E27FC236}">
                    <a16:creationId xmlns:a16="http://schemas.microsoft.com/office/drawing/2014/main" id="{FBB4DE6D-4B19-8A38-E0EE-7884362F74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0" y="1228"/>
                <a:ext cx="1" cy="1"/>
              </a:xfrm>
              <a:custGeom>
                <a:avLst/>
                <a:gdLst>
                  <a:gd name="T0" fmla="*/ 0 w 5"/>
                  <a:gd name="T1" fmla="*/ 2 h 2"/>
                  <a:gd name="T2" fmla="*/ 0 w 5"/>
                  <a:gd name="T3" fmla="*/ 2 h 2"/>
                  <a:gd name="T4" fmla="*/ 2 w 5"/>
                  <a:gd name="T5" fmla="*/ 2 h 2"/>
                  <a:gd name="T6" fmla="*/ 5 w 5"/>
                  <a:gd name="T7" fmla="*/ 2 h 2"/>
                  <a:gd name="T8" fmla="*/ 5 w 5"/>
                  <a:gd name="T9" fmla="*/ 2 h 2"/>
                  <a:gd name="T10" fmla="*/ 5 w 5"/>
                  <a:gd name="T11" fmla="*/ 1 h 2"/>
                  <a:gd name="T12" fmla="*/ 3 w 5"/>
                  <a:gd name="T13" fmla="*/ 1 h 2"/>
                  <a:gd name="T14" fmla="*/ 2 w 5"/>
                  <a:gd name="T15" fmla="*/ 1 h 2"/>
                  <a:gd name="T16" fmla="*/ 3 w 5"/>
                  <a:gd name="T17" fmla="*/ 0 h 2"/>
                  <a:gd name="T18" fmla="*/ 3 w 5"/>
                  <a:gd name="T19" fmla="*/ 0 h 2"/>
                  <a:gd name="T20" fmla="*/ 1 w 5"/>
                  <a:gd name="T21" fmla="*/ 1 h 2"/>
                  <a:gd name="T22" fmla="*/ 0 w 5"/>
                  <a:gd name="T23" fmla="*/ 2 h 2"/>
                  <a:gd name="T24" fmla="*/ 0 w 5"/>
                  <a:gd name="T2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" h="2">
                    <a:moveTo>
                      <a:pt x="0" y="2"/>
                    </a:moveTo>
                    <a:lnTo>
                      <a:pt x="0" y="2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5" y="1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0" name="Freeform 253">
                <a:extLst>
                  <a:ext uri="{FF2B5EF4-FFF2-40B4-BE49-F238E27FC236}">
                    <a16:creationId xmlns:a16="http://schemas.microsoft.com/office/drawing/2014/main" id="{E66EBE0F-87AD-5F25-B52B-2047ED9DB3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9" y="1226"/>
                <a:ext cx="2" cy="1"/>
              </a:xfrm>
              <a:custGeom>
                <a:avLst/>
                <a:gdLst>
                  <a:gd name="T0" fmla="*/ 0 w 8"/>
                  <a:gd name="T1" fmla="*/ 5 h 5"/>
                  <a:gd name="T2" fmla="*/ 0 w 8"/>
                  <a:gd name="T3" fmla="*/ 5 h 5"/>
                  <a:gd name="T4" fmla="*/ 5 w 8"/>
                  <a:gd name="T5" fmla="*/ 4 h 5"/>
                  <a:gd name="T6" fmla="*/ 8 w 8"/>
                  <a:gd name="T7" fmla="*/ 0 h 5"/>
                  <a:gd name="T8" fmla="*/ 8 w 8"/>
                  <a:gd name="T9" fmla="*/ 0 h 5"/>
                  <a:gd name="T10" fmla="*/ 3 w 8"/>
                  <a:gd name="T11" fmla="*/ 3 h 5"/>
                  <a:gd name="T12" fmla="*/ 1 w 8"/>
                  <a:gd name="T13" fmla="*/ 4 h 5"/>
                  <a:gd name="T14" fmla="*/ 0 w 8"/>
                  <a:gd name="T15" fmla="*/ 5 h 5"/>
                  <a:gd name="T16" fmla="*/ 0 w 8"/>
                  <a:gd name="T1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5">
                    <a:moveTo>
                      <a:pt x="0" y="5"/>
                    </a:moveTo>
                    <a:lnTo>
                      <a:pt x="0" y="5"/>
                    </a:lnTo>
                    <a:lnTo>
                      <a:pt x="5" y="4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3" y="3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1" name="Freeform 254">
                <a:extLst>
                  <a:ext uri="{FF2B5EF4-FFF2-40B4-BE49-F238E27FC236}">
                    <a16:creationId xmlns:a16="http://schemas.microsoft.com/office/drawing/2014/main" id="{4171A802-8B0B-B0C7-BA00-B78313EA55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2" y="1237"/>
                <a:ext cx="2" cy="1"/>
              </a:xfrm>
              <a:custGeom>
                <a:avLst/>
                <a:gdLst>
                  <a:gd name="T0" fmla="*/ 0 w 5"/>
                  <a:gd name="T1" fmla="*/ 1 h 2"/>
                  <a:gd name="T2" fmla="*/ 0 w 5"/>
                  <a:gd name="T3" fmla="*/ 1 h 2"/>
                  <a:gd name="T4" fmla="*/ 4 w 5"/>
                  <a:gd name="T5" fmla="*/ 2 h 2"/>
                  <a:gd name="T6" fmla="*/ 4 w 5"/>
                  <a:gd name="T7" fmla="*/ 2 h 2"/>
                  <a:gd name="T8" fmla="*/ 4 w 5"/>
                  <a:gd name="T9" fmla="*/ 2 h 2"/>
                  <a:gd name="T10" fmla="*/ 5 w 5"/>
                  <a:gd name="T11" fmla="*/ 1 h 2"/>
                  <a:gd name="T12" fmla="*/ 5 w 5"/>
                  <a:gd name="T13" fmla="*/ 1 h 2"/>
                  <a:gd name="T14" fmla="*/ 5 w 5"/>
                  <a:gd name="T15" fmla="*/ 1 h 2"/>
                  <a:gd name="T16" fmla="*/ 4 w 5"/>
                  <a:gd name="T17" fmla="*/ 0 h 2"/>
                  <a:gd name="T18" fmla="*/ 2 w 5"/>
                  <a:gd name="T19" fmla="*/ 1 h 2"/>
                  <a:gd name="T20" fmla="*/ 0 w 5"/>
                  <a:gd name="T21" fmla="*/ 1 h 2"/>
                  <a:gd name="T22" fmla="*/ 0 w 5"/>
                  <a:gd name="T2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" h="2">
                    <a:moveTo>
                      <a:pt x="0" y="1"/>
                    </a:moveTo>
                    <a:lnTo>
                      <a:pt x="0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2" name="Freeform 255">
                <a:extLst>
                  <a:ext uri="{FF2B5EF4-FFF2-40B4-BE49-F238E27FC236}">
                    <a16:creationId xmlns:a16="http://schemas.microsoft.com/office/drawing/2014/main" id="{A4D51584-1462-2350-FC1D-C61B4BE5BF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4" y="1224"/>
                <a:ext cx="3" cy="2"/>
              </a:xfrm>
              <a:custGeom>
                <a:avLst/>
                <a:gdLst>
                  <a:gd name="T0" fmla="*/ 0 w 13"/>
                  <a:gd name="T1" fmla="*/ 6 h 6"/>
                  <a:gd name="T2" fmla="*/ 0 w 13"/>
                  <a:gd name="T3" fmla="*/ 6 h 6"/>
                  <a:gd name="T4" fmla="*/ 5 w 13"/>
                  <a:gd name="T5" fmla="*/ 5 h 6"/>
                  <a:gd name="T6" fmla="*/ 7 w 13"/>
                  <a:gd name="T7" fmla="*/ 5 h 6"/>
                  <a:gd name="T8" fmla="*/ 10 w 13"/>
                  <a:gd name="T9" fmla="*/ 5 h 6"/>
                  <a:gd name="T10" fmla="*/ 10 w 13"/>
                  <a:gd name="T11" fmla="*/ 5 h 6"/>
                  <a:gd name="T12" fmla="*/ 11 w 13"/>
                  <a:gd name="T13" fmla="*/ 5 h 6"/>
                  <a:gd name="T14" fmla="*/ 10 w 13"/>
                  <a:gd name="T15" fmla="*/ 4 h 6"/>
                  <a:gd name="T16" fmla="*/ 8 w 13"/>
                  <a:gd name="T17" fmla="*/ 3 h 6"/>
                  <a:gd name="T18" fmla="*/ 8 w 13"/>
                  <a:gd name="T19" fmla="*/ 3 h 6"/>
                  <a:gd name="T20" fmla="*/ 12 w 13"/>
                  <a:gd name="T21" fmla="*/ 1 h 6"/>
                  <a:gd name="T22" fmla="*/ 13 w 13"/>
                  <a:gd name="T23" fmla="*/ 1 h 6"/>
                  <a:gd name="T24" fmla="*/ 13 w 13"/>
                  <a:gd name="T25" fmla="*/ 0 h 6"/>
                  <a:gd name="T26" fmla="*/ 13 w 13"/>
                  <a:gd name="T27" fmla="*/ 0 h 6"/>
                  <a:gd name="T28" fmla="*/ 11 w 13"/>
                  <a:gd name="T29" fmla="*/ 1 h 6"/>
                  <a:gd name="T30" fmla="*/ 10 w 13"/>
                  <a:gd name="T31" fmla="*/ 1 h 6"/>
                  <a:gd name="T32" fmla="*/ 8 w 13"/>
                  <a:gd name="T33" fmla="*/ 1 h 6"/>
                  <a:gd name="T34" fmla="*/ 8 w 13"/>
                  <a:gd name="T35" fmla="*/ 1 h 6"/>
                  <a:gd name="T36" fmla="*/ 7 w 13"/>
                  <a:gd name="T37" fmla="*/ 3 h 6"/>
                  <a:gd name="T38" fmla="*/ 5 w 13"/>
                  <a:gd name="T39" fmla="*/ 4 h 6"/>
                  <a:gd name="T40" fmla="*/ 2 w 13"/>
                  <a:gd name="T41" fmla="*/ 4 h 6"/>
                  <a:gd name="T42" fmla="*/ 0 w 13"/>
                  <a:gd name="T43" fmla="*/ 6 h 6"/>
                  <a:gd name="T44" fmla="*/ 0 w 13"/>
                  <a:gd name="T4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3" h="6">
                    <a:moveTo>
                      <a:pt x="0" y="6"/>
                    </a:moveTo>
                    <a:lnTo>
                      <a:pt x="0" y="6"/>
                    </a:lnTo>
                    <a:lnTo>
                      <a:pt x="5" y="5"/>
                    </a:lnTo>
                    <a:lnTo>
                      <a:pt x="7" y="5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1" y="5"/>
                    </a:lnTo>
                    <a:lnTo>
                      <a:pt x="10" y="4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12" y="1"/>
                    </a:lnTo>
                    <a:lnTo>
                      <a:pt x="13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1" y="1"/>
                    </a:lnTo>
                    <a:lnTo>
                      <a:pt x="10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7" y="3"/>
                    </a:lnTo>
                    <a:lnTo>
                      <a:pt x="5" y="4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3" name="Freeform 256">
                <a:extLst>
                  <a:ext uri="{FF2B5EF4-FFF2-40B4-BE49-F238E27FC236}">
                    <a16:creationId xmlns:a16="http://schemas.microsoft.com/office/drawing/2014/main" id="{BB3B4C7D-CCBB-D22C-44D1-7B310DB932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5" y="1234"/>
                <a:ext cx="2" cy="1"/>
              </a:xfrm>
              <a:custGeom>
                <a:avLst/>
                <a:gdLst>
                  <a:gd name="T0" fmla="*/ 0 w 5"/>
                  <a:gd name="T1" fmla="*/ 3 h 3"/>
                  <a:gd name="T2" fmla="*/ 0 w 5"/>
                  <a:gd name="T3" fmla="*/ 3 h 3"/>
                  <a:gd name="T4" fmla="*/ 2 w 5"/>
                  <a:gd name="T5" fmla="*/ 3 h 3"/>
                  <a:gd name="T6" fmla="*/ 4 w 5"/>
                  <a:gd name="T7" fmla="*/ 3 h 3"/>
                  <a:gd name="T8" fmla="*/ 4 w 5"/>
                  <a:gd name="T9" fmla="*/ 3 h 3"/>
                  <a:gd name="T10" fmla="*/ 5 w 5"/>
                  <a:gd name="T11" fmla="*/ 1 h 3"/>
                  <a:gd name="T12" fmla="*/ 4 w 5"/>
                  <a:gd name="T13" fmla="*/ 0 h 3"/>
                  <a:gd name="T14" fmla="*/ 1 w 5"/>
                  <a:gd name="T15" fmla="*/ 0 h 3"/>
                  <a:gd name="T16" fmla="*/ 1 w 5"/>
                  <a:gd name="T17" fmla="*/ 0 h 3"/>
                  <a:gd name="T18" fmla="*/ 0 w 5"/>
                  <a:gd name="T19" fmla="*/ 0 h 3"/>
                  <a:gd name="T20" fmla="*/ 1 w 5"/>
                  <a:gd name="T21" fmla="*/ 1 h 3"/>
                  <a:gd name="T22" fmla="*/ 1 w 5"/>
                  <a:gd name="T23" fmla="*/ 1 h 3"/>
                  <a:gd name="T24" fmla="*/ 0 w 5"/>
                  <a:gd name="T25" fmla="*/ 3 h 3"/>
                  <a:gd name="T26" fmla="*/ 0 w 5"/>
                  <a:gd name="T2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" h="3">
                    <a:moveTo>
                      <a:pt x="0" y="3"/>
                    </a:moveTo>
                    <a:lnTo>
                      <a:pt x="0" y="3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4" name="Freeform 257">
                <a:extLst>
                  <a:ext uri="{FF2B5EF4-FFF2-40B4-BE49-F238E27FC236}">
                    <a16:creationId xmlns:a16="http://schemas.microsoft.com/office/drawing/2014/main" id="{19948387-CCD8-16D4-865E-C73E10518F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5" y="1222"/>
                <a:ext cx="2" cy="0"/>
              </a:xfrm>
              <a:custGeom>
                <a:avLst/>
                <a:gdLst>
                  <a:gd name="T0" fmla="*/ 0 w 10"/>
                  <a:gd name="T1" fmla="*/ 3 h 3"/>
                  <a:gd name="T2" fmla="*/ 0 w 10"/>
                  <a:gd name="T3" fmla="*/ 3 h 3"/>
                  <a:gd name="T4" fmla="*/ 2 w 10"/>
                  <a:gd name="T5" fmla="*/ 3 h 3"/>
                  <a:gd name="T6" fmla="*/ 5 w 10"/>
                  <a:gd name="T7" fmla="*/ 3 h 3"/>
                  <a:gd name="T8" fmla="*/ 9 w 10"/>
                  <a:gd name="T9" fmla="*/ 1 h 3"/>
                  <a:gd name="T10" fmla="*/ 10 w 10"/>
                  <a:gd name="T11" fmla="*/ 0 h 3"/>
                  <a:gd name="T12" fmla="*/ 10 w 10"/>
                  <a:gd name="T13" fmla="*/ 0 h 3"/>
                  <a:gd name="T14" fmla="*/ 5 w 10"/>
                  <a:gd name="T15" fmla="*/ 1 h 3"/>
                  <a:gd name="T16" fmla="*/ 3 w 10"/>
                  <a:gd name="T17" fmla="*/ 3 h 3"/>
                  <a:gd name="T18" fmla="*/ 0 w 10"/>
                  <a:gd name="T19" fmla="*/ 3 h 3"/>
                  <a:gd name="T20" fmla="*/ 0 w 10"/>
                  <a:gd name="T2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3">
                    <a:moveTo>
                      <a:pt x="0" y="3"/>
                    </a:moveTo>
                    <a:lnTo>
                      <a:pt x="0" y="3"/>
                    </a:lnTo>
                    <a:lnTo>
                      <a:pt x="2" y="3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5" y="1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5" name="Freeform 258">
                <a:extLst>
                  <a:ext uri="{FF2B5EF4-FFF2-40B4-BE49-F238E27FC236}">
                    <a16:creationId xmlns:a16="http://schemas.microsoft.com/office/drawing/2014/main" id="{BE3456F5-B3FA-ACD6-A322-C084EDDFCE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2" y="1218"/>
                <a:ext cx="2" cy="1"/>
              </a:xfrm>
              <a:custGeom>
                <a:avLst/>
                <a:gdLst>
                  <a:gd name="T0" fmla="*/ 0 w 8"/>
                  <a:gd name="T1" fmla="*/ 3 h 3"/>
                  <a:gd name="T2" fmla="*/ 0 w 8"/>
                  <a:gd name="T3" fmla="*/ 3 h 3"/>
                  <a:gd name="T4" fmla="*/ 4 w 8"/>
                  <a:gd name="T5" fmla="*/ 3 h 3"/>
                  <a:gd name="T6" fmla="*/ 8 w 8"/>
                  <a:gd name="T7" fmla="*/ 0 h 3"/>
                  <a:gd name="T8" fmla="*/ 8 w 8"/>
                  <a:gd name="T9" fmla="*/ 0 h 3"/>
                  <a:gd name="T10" fmla="*/ 4 w 8"/>
                  <a:gd name="T11" fmla="*/ 2 h 3"/>
                  <a:gd name="T12" fmla="*/ 0 w 8"/>
                  <a:gd name="T13" fmla="*/ 3 h 3"/>
                  <a:gd name="T14" fmla="*/ 0 w 8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3">
                    <a:moveTo>
                      <a:pt x="0" y="3"/>
                    </a:moveTo>
                    <a:lnTo>
                      <a:pt x="0" y="3"/>
                    </a:lnTo>
                    <a:lnTo>
                      <a:pt x="4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6" name="Freeform 259">
                <a:extLst>
                  <a:ext uri="{FF2B5EF4-FFF2-40B4-BE49-F238E27FC236}">
                    <a16:creationId xmlns:a16="http://schemas.microsoft.com/office/drawing/2014/main" id="{2D6161DF-214E-506D-AE2E-2B0A7FB8BE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4" y="1222"/>
                <a:ext cx="2" cy="0"/>
              </a:xfrm>
              <a:custGeom>
                <a:avLst/>
                <a:gdLst>
                  <a:gd name="T0" fmla="*/ 0 w 7"/>
                  <a:gd name="T1" fmla="*/ 1 h 1"/>
                  <a:gd name="T2" fmla="*/ 0 w 7"/>
                  <a:gd name="T3" fmla="*/ 1 h 1"/>
                  <a:gd name="T4" fmla="*/ 4 w 7"/>
                  <a:gd name="T5" fmla="*/ 1 h 1"/>
                  <a:gd name="T6" fmla="*/ 7 w 7"/>
                  <a:gd name="T7" fmla="*/ 0 h 1"/>
                  <a:gd name="T8" fmla="*/ 7 w 7"/>
                  <a:gd name="T9" fmla="*/ 0 h 1"/>
                  <a:gd name="T10" fmla="*/ 4 w 7"/>
                  <a:gd name="T11" fmla="*/ 0 h 1"/>
                  <a:gd name="T12" fmla="*/ 0 w 7"/>
                  <a:gd name="T13" fmla="*/ 1 h 1"/>
                  <a:gd name="T14" fmla="*/ 0 w 7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1">
                    <a:moveTo>
                      <a:pt x="0" y="1"/>
                    </a:moveTo>
                    <a:lnTo>
                      <a:pt x="0" y="1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7" name="Freeform 260">
                <a:extLst>
                  <a:ext uri="{FF2B5EF4-FFF2-40B4-BE49-F238E27FC236}">
                    <a16:creationId xmlns:a16="http://schemas.microsoft.com/office/drawing/2014/main" id="{8F7B59FB-1C13-E816-1761-D2D5661413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1" y="1221"/>
                <a:ext cx="1" cy="1"/>
              </a:xfrm>
              <a:custGeom>
                <a:avLst/>
                <a:gdLst>
                  <a:gd name="T0" fmla="*/ 0 w 5"/>
                  <a:gd name="T1" fmla="*/ 2 h 2"/>
                  <a:gd name="T2" fmla="*/ 0 w 5"/>
                  <a:gd name="T3" fmla="*/ 2 h 2"/>
                  <a:gd name="T4" fmla="*/ 3 w 5"/>
                  <a:gd name="T5" fmla="*/ 2 h 2"/>
                  <a:gd name="T6" fmla="*/ 5 w 5"/>
                  <a:gd name="T7" fmla="*/ 1 h 2"/>
                  <a:gd name="T8" fmla="*/ 5 w 5"/>
                  <a:gd name="T9" fmla="*/ 1 h 2"/>
                  <a:gd name="T10" fmla="*/ 5 w 5"/>
                  <a:gd name="T11" fmla="*/ 1 h 2"/>
                  <a:gd name="T12" fmla="*/ 4 w 5"/>
                  <a:gd name="T13" fmla="*/ 1 h 2"/>
                  <a:gd name="T14" fmla="*/ 3 w 5"/>
                  <a:gd name="T15" fmla="*/ 0 h 2"/>
                  <a:gd name="T16" fmla="*/ 0 w 5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2">
                    <a:moveTo>
                      <a:pt x="0" y="2"/>
                    </a:moveTo>
                    <a:lnTo>
                      <a:pt x="0" y="2"/>
                    </a:lnTo>
                    <a:lnTo>
                      <a:pt x="3" y="2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8" name="Freeform 261">
                <a:extLst>
                  <a:ext uri="{FF2B5EF4-FFF2-40B4-BE49-F238E27FC236}">
                    <a16:creationId xmlns:a16="http://schemas.microsoft.com/office/drawing/2014/main" id="{1BE76C2B-7DC1-5F6A-E973-82E8CCD0AF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4" y="1221"/>
                <a:ext cx="1" cy="0"/>
              </a:xfrm>
              <a:custGeom>
                <a:avLst/>
                <a:gdLst>
                  <a:gd name="T0" fmla="*/ 0 w 7"/>
                  <a:gd name="T1" fmla="*/ 1 h 3"/>
                  <a:gd name="T2" fmla="*/ 0 w 7"/>
                  <a:gd name="T3" fmla="*/ 1 h 3"/>
                  <a:gd name="T4" fmla="*/ 2 w 7"/>
                  <a:gd name="T5" fmla="*/ 3 h 3"/>
                  <a:gd name="T6" fmla="*/ 4 w 7"/>
                  <a:gd name="T7" fmla="*/ 3 h 3"/>
                  <a:gd name="T8" fmla="*/ 7 w 7"/>
                  <a:gd name="T9" fmla="*/ 1 h 3"/>
                  <a:gd name="T10" fmla="*/ 7 w 7"/>
                  <a:gd name="T11" fmla="*/ 1 h 3"/>
                  <a:gd name="T12" fmla="*/ 7 w 7"/>
                  <a:gd name="T13" fmla="*/ 1 h 3"/>
                  <a:gd name="T14" fmla="*/ 4 w 7"/>
                  <a:gd name="T15" fmla="*/ 0 h 3"/>
                  <a:gd name="T16" fmla="*/ 2 w 7"/>
                  <a:gd name="T17" fmla="*/ 0 h 3"/>
                  <a:gd name="T18" fmla="*/ 0 w 7"/>
                  <a:gd name="T19" fmla="*/ 1 h 3"/>
                  <a:gd name="T20" fmla="*/ 0 w 7"/>
                  <a:gd name="T2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9" name="Freeform 262">
                <a:extLst>
                  <a:ext uri="{FF2B5EF4-FFF2-40B4-BE49-F238E27FC236}">
                    <a16:creationId xmlns:a16="http://schemas.microsoft.com/office/drawing/2014/main" id="{4D70EA48-2DEB-6DDA-A19E-F30B733530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0" y="1232"/>
                <a:ext cx="2" cy="1"/>
              </a:xfrm>
              <a:custGeom>
                <a:avLst/>
                <a:gdLst>
                  <a:gd name="T0" fmla="*/ 1 w 8"/>
                  <a:gd name="T1" fmla="*/ 4 h 4"/>
                  <a:gd name="T2" fmla="*/ 1 w 8"/>
                  <a:gd name="T3" fmla="*/ 4 h 4"/>
                  <a:gd name="T4" fmla="*/ 2 w 8"/>
                  <a:gd name="T5" fmla="*/ 4 h 4"/>
                  <a:gd name="T6" fmla="*/ 1 w 8"/>
                  <a:gd name="T7" fmla="*/ 3 h 4"/>
                  <a:gd name="T8" fmla="*/ 1 w 8"/>
                  <a:gd name="T9" fmla="*/ 3 h 4"/>
                  <a:gd name="T10" fmla="*/ 3 w 8"/>
                  <a:gd name="T11" fmla="*/ 3 h 4"/>
                  <a:gd name="T12" fmla="*/ 5 w 8"/>
                  <a:gd name="T13" fmla="*/ 4 h 4"/>
                  <a:gd name="T14" fmla="*/ 5 w 8"/>
                  <a:gd name="T15" fmla="*/ 4 h 4"/>
                  <a:gd name="T16" fmla="*/ 6 w 8"/>
                  <a:gd name="T17" fmla="*/ 2 h 4"/>
                  <a:gd name="T18" fmla="*/ 6 w 8"/>
                  <a:gd name="T19" fmla="*/ 2 h 4"/>
                  <a:gd name="T20" fmla="*/ 7 w 8"/>
                  <a:gd name="T21" fmla="*/ 2 h 4"/>
                  <a:gd name="T22" fmla="*/ 7 w 8"/>
                  <a:gd name="T23" fmla="*/ 2 h 4"/>
                  <a:gd name="T24" fmla="*/ 8 w 8"/>
                  <a:gd name="T25" fmla="*/ 0 h 4"/>
                  <a:gd name="T26" fmla="*/ 7 w 8"/>
                  <a:gd name="T27" fmla="*/ 0 h 4"/>
                  <a:gd name="T28" fmla="*/ 6 w 8"/>
                  <a:gd name="T29" fmla="*/ 0 h 4"/>
                  <a:gd name="T30" fmla="*/ 6 w 8"/>
                  <a:gd name="T31" fmla="*/ 0 h 4"/>
                  <a:gd name="T32" fmla="*/ 6 w 8"/>
                  <a:gd name="T33" fmla="*/ 0 h 4"/>
                  <a:gd name="T34" fmla="*/ 2 w 8"/>
                  <a:gd name="T35" fmla="*/ 2 h 4"/>
                  <a:gd name="T36" fmla="*/ 0 w 8"/>
                  <a:gd name="T37" fmla="*/ 3 h 4"/>
                  <a:gd name="T38" fmla="*/ 1 w 8"/>
                  <a:gd name="T39" fmla="*/ 4 h 4"/>
                  <a:gd name="T40" fmla="*/ 1 w 8"/>
                  <a:gd name="T4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" h="4">
                    <a:moveTo>
                      <a:pt x="1" y="4"/>
                    </a:moveTo>
                    <a:lnTo>
                      <a:pt x="1" y="4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1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0" name="Freeform 263">
                <a:extLst>
                  <a:ext uri="{FF2B5EF4-FFF2-40B4-BE49-F238E27FC236}">
                    <a16:creationId xmlns:a16="http://schemas.microsoft.com/office/drawing/2014/main" id="{3FED89D2-B446-BE2E-4716-A7DC683E7D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3" y="1232"/>
                <a:ext cx="2" cy="0"/>
              </a:xfrm>
              <a:custGeom>
                <a:avLst/>
                <a:gdLst>
                  <a:gd name="T0" fmla="*/ 0 w 7"/>
                  <a:gd name="T1" fmla="*/ 1 h 3"/>
                  <a:gd name="T2" fmla="*/ 0 w 7"/>
                  <a:gd name="T3" fmla="*/ 1 h 3"/>
                  <a:gd name="T4" fmla="*/ 1 w 7"/>
                  <a:gd name="T5" fmla="*/ 1 h 3"/>
                  <a:gd name="T6" fmla="*/ 2 w 7"/>
                  <a:gd name="T7" fmla="*/ 1 h 3"/>
                  <a:gd name="T8" fmla="*/ 2 w 7"/>
                  <a:gd name="T9" fmla="*/ 1 h 3"/>
                  <a:gd name="T10" fmla="*/ 3 w 7"/>
                  <a:gd name="T11" fmla="*/ 3 h 3"/>
                  <a:gd name="T12" fmla="*/ 3 w 7"/>
                  <a:gd name="T13" fmla="*/ 3 h 3"/>
                  <a:gd name="T14" fmla="*/ 3 w 7"/>
                  <a:gd name="T15" fmla="*/ 3 h 3"/>
                  <a:gd name="T16" fmla="*/ 5 w 7"/>
                  <a:gd name="T17" fmla="*/ 3 h 3"/>
                  <a:gd name="T18" fmla="*/ 7 w 7"/>
                  <a:gd name="T19" fmla="*/ 1 h 3"/>
                  <a:gd name="T20" fmla="*/ 3 w 7"/>
                  <a:gd name="T21" fmla="*/ 0 h 3"/>
                  <a:gd name="T22" fmla="*/ 3 w 7"/>
                  <a:gd name="T23" fmla="*/ 0 h 3"/>
                  <a:gd name="T24" fmla="*/ 1 w 7"/>
                  <a:gd name="T25" fmla="*/ 0 h 3"/>
                  <a:gd name="T26" fmla="*/ 0 w 7"/>
                  <a:gd name="T27" fmla="*/ 1 h 3"/>
                  <a:gd name="T28" fmla="*/ 0 w 7"/>
                  <a:gd name="T2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5" y="3"/>
                    </a:lnTo>
                    <a:lnTo>
                      <a:pt x="7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1" name="Freeform 264">
                <a:extLst>
                  <a:ext uri="{FF2B5EF4-FFF2-40B4-BE49-F238E27FC236}">
                    <a16:creationId xmlns:a16="http://schemas.microsoft.com/office/drawing/2014/main" id="{7B8B3622-2683-4E7F-3550-60BE944CF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6" y="1233"/>
                <a:ext cx="2" cy="1"/>
              </a:xfrm>
              <a:custGeom>
                <a:avLst/>
                <a:gdLst>
                  <a:gd name="T0" fmla="*/ 0 w 6"/>
                  <a:gd name="T1" fmla="*/ 3 h 3"/>
                  <a:gd name="T2" fmla="*/ 0 w 6"/>
                  <a:gd name="T3" fmla="*/ 3 h 3"/>
                  <a:gd name="T4" fmla="*/ 3 w 6"/>
                  <a:gd name="T5" fmla="*/ 3 h 3"/>
                  <a:gd name="T6" fmla="*/ 6 w 6"/>
                  <a:gd name="T7" fmla="*/ 2 h 3"/>
                  <a:gd name="T8" fmla="*/ 6 w 6"/>
                  <a:gd name="T9" fmla="*/ 2 h 3"/>
                  <a:gd name="T10" fmla="*/ 5 w 6"/>
                  <a:gd name="T11" fmla="*/ 0 h 3"/>
                  <a:gd name="T12" fmla="*/ 3 w 6"/>
                  <a:gd name="T13" fmla="*/ 2 h 3"/>
                  <a:gd name="T14" fmla="*/ 0 w 6"/>
                  <a:gd name="T15" fmla="*/ 3 h 3"/>
                  <a:gd name="T16" fmla="*/ 0 w 6"/>
                  <a:gd name="T1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3">
                    <a:moveTo>
                      <a:pt x="0" y="3"/>
                    </a:moveTo>
                    <a:lnTo>
                      <a:pt x="0" y="3"/>
                    </a:lnTo>
                    <a:lnTo>
                      <a:pt x="3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2" name="Freeform 265">
                <a:extLst>
                  <a:ext uri="{FF2B5EF4-FFF2-40B4-BE49-F238E27FC236}">
                    <a16:creationId xmlns:a16="http://schemas.microsoft.com/office/drawing/2014/main" id="{68D2B426-E9E0-04E8-341B-9BC7C18C6B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4" y="1220"/>
                <a:ext cx="1" cy="1"/>
              </a:xfrm>
              <a:custGeom>
                <a:avLst/>
                <a:gdLst>
                  <a:gd name="T0" fmla="*/ 2 w 4"/>
                  <a:gd name="T1" fmla="*/ 2 h 2"/>
                  <a:gd name="T2" fmla="*/ 2 w 4"/>
                  <a:gd name="T3" fmla="*/ 2 h 2"/>
                  <a:gd name="T4" fmla="*/ 3 w 4"/>
                  <a:gd name="T5" fmla="*/ 2 h 2"/>
                  <a:gd name="T6" fmla="*/ 4 w 4"/>
                  <a:gd name="T7" fmla="*/ 1 h 2"/>
                  <a:gd name="T8" fmla="*/ 3 w 4"/>
                  <a:gd name="T9" fmla="*/ 0 h 2"/>
                  <a:gd name="T10" fmla="*/ 3 w 4"/>
                  <a:gd name="T11" fmla="*/ 0 h 2"/>
                  <a:gd name="T12" fmla="*/ 0 w 4"/>
                  <a:gd name="T13" fmla="*/ 0 h 2"/>
                  <a:gd name="T14" fmla="*/ 0 w 4"/>
                  <a:gd name="T15" fmla="*/ 1 h 2"/>
                  <a:gd name="T16" fmla="*/ 2 w 4"/>
                  <a:gd name="T17" fmla="*/ 2 h 2"/>
                  <a:gd name="T18" fmla="*/ 2 w 4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" h="2">
                    <a:moveTo>
                      <a:pt x="2" y="2"/>
                    </a:moveTo>
                    <a:lnTo>
                      <a:pt x="2" y="2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3" name="Freeform 266">
                <a:extLst>
                  <a:ext uri="{FF2B5EF4-FFF2-40B4-BE49-F238E27FC236}">
                    <a16:creationId xmlns:a16="http://schemas.microsoft.com/office/drawing/2014/main" id="{38C90D46-973F-510E-AA14-C41E8D72A0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2" y="1219"/>
                <a:ext cx="3" cy="1"/>
              </a:xfrm>
              <a:custGeom>
                <a:avLst/>
                <a:gdLst>
                  <a:gd name="T0" fmla="*/ 0 w 12"/>
                  <a:gd name="T1" fmla="*/ 3 h 3"/>
                  <a:gd name="T2" fmla="*/ 0 w 12"/>
                  <a:gd name="T3" fmla="*/ 3 h 3"/>
                  <a:gd name="T4" fmla="*/ 7 w 12"/>
                  <a:gd name="T5" fmla="*/ 3 h 3"/>
                  <a:gd name="T6" fmla="*/ 9 w 12"/>
                  <a:gd name="T7" fmla="*/ 1 h 3"/>
                  <a:gd name="T8" fmla="*/ 12 w 12"/>
                  <a:gd name="T9" fmla="*/ 0 h 3"/>
                  <a:gd name="T10" fmla="*/ 12 w 12"/>
                  <a:gd name="T11" fmla="*/ 0 h 3"/>
                  <a:gd name="T12" fmla="*/ 8 w 12"/>
                  <a:gd name="T13" fmla="*/ 0 h 3"/>
                  <a:gd name="T14" fmla="*/ 5 w 12"/>
                  <a:gd name="T15" fmla="*/ 0 h 3"/>
                  <a:gd name="T16" fmla="*/ 3 w 12"/>
                  <a:gd name="T17" fmla="*/ 1 h 3"/>
                  <a:gd name="T18" fmla="*/ 0 w 12"/>
                  <a:gd name="T19" fmla="*/ 3 h 3"/>
                  <a:gd name="T20" fmla="*/ 0 w 12"/>
                  <a:gd name="T2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3">
                    <a:moveTo>
                      <a:pt x="0" y="3"/>
                    </a:moveTo>
                    <a:lnTo>
                      <a:pt x="0" y="3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4" name="Freeform 267">
                <a:extLst>
                  <a:ext uri="{FF2B5EF4-FFF2-40B4-BE49-F238E27FC236}">
                    <a16:creationId xmlns:a16="http://schemas.microsoft.com/office/drawing/2014/main" id="{C579CFDE-53E4-8AAA-9BB0-6E7123FC51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5" y="1220"/>
                <a:ext cx="2" cy="1"/>
              </a:xfrm>
              <a:custGeom>
                <a:avLst/>
                <a:gdLst>
                  <a:gd name="T0" fmla="*/ 0 w 7"/>
                  <a:gd name="T1" fmla="*/ 2 h 2"/>
                  <a:gd name="T2" fmla="*/ 0 w 7"/>
                  <a:gd name="T3" fmla="*/ 2 h 2"/>
                  <a:gd name="T4" fmla="*/ 3 w 7"/>
                  <a:gd name="T5" fmla="*/ 1 h 2"/>
                  <a:gd name="T6" fmla="*/ 7 w 7"/>
                  <a:gd name="T7" fmla="*/ 0 h 2"/>
                  <a:gd name="T8" fmla="*/ 7 w 7"/>
                  <a:gd name="T9" fmla="*/ 0 h 2"/>
                  <a:gd name="T10" fmla="*/ 3 w 7"/>
                  <a:gd name="T11" fmla="*/ 0 h 2"/>
                  <a:gd name="T12" fmla="*/ 0 w 7"/>
                  <a:gd name="T13" fmla="*/ 0 h 2"/>
                  <a:gd name="T14" fmla="*/ 0 w 7"/>
                  <a:gd name="T15" fmla="*/ 0 h 2"/>
                  <a:gd name="T16" fmla="*/ 0 w 7"/>
                  <a:gd name="T17" fmla="*/ 1 h 2"/>
                  <a:gd name="T18" fmla="*/ 0 w 7"/>
                  <a:gd name="T19" fmla="*/ 2 h 2"/>
                  <a:gd name="T20" fmla="*/ 0 w 7"/>
                  <a:gd name="T2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0" y="2"/>
                    </a:lnTo>
                    <a:lnTo>
                      <a:pt x="3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5" name="Freeform 268">
                <a:extLst>
                  <a:ext uri="{FF2B5EF4-FFF2-40B4-BE49-F238E27FC236}">
                    <a16:creationId xmlns:a16="http://schemas.microsoft.com/office/drawing/2014/main" id="{A2ED87CF-98B6-79CC-BDAE-C125D7EF1E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8" y="1221"/>
                <a:ext cx="2" cy="1"/>
              </a:xfrm>
              <a:custGeom>
                <a:avLst/>
                <a:gdLst>
                  <a:gd name="T0" fmla="*/ 0 w 6"/>
                  <a:gd name="T1" fmla="*/ 3 h 3"/>
                  <a:gd name="T2" fmla="*/ 0 w 6"/>
                  <a:gd name="T3" fmla="*/ 3 h 3"/>
                  <a:gd name="T4" fmla="*/ 6 w 6"/>
                  <a:gd name="T5" fmla="*/ 2 h 3"/>
                  <a:gd name="T6" fmla="*/ 6 w 6"/>
                  <a:gd name="T7" fmla="*/ 2 h 3"/>
                  <a:gd name="T8" fmla="*/ 4 w 6"/>
                  <a:gd name="T9" fmla="*/ 0 h 3"/>
                  <a:gd name="T10" fmla="*/ 4 w 6"/>
                  <a:gd name="T11" fmla="*/ 0 h 3"/>
                  <a:gd name="T12" fmla="*/ 1 w 6"/>
                  <a:gd name="T13" fmla="*/ 2 h 3"/>
                  <a:gd name="T14" fmla="*/ 0 w 6"/>
                  <a:gd name="T15" fmla="*/ 3 h 3"/>
                  <a:gd name="T16" fmla="*/ 0 w 6"/>
                  <a:gd name="T1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3">
                    <a:moveTo>
                      <a:pt x="0" y="3"/>
                    </a:moveTo>
                    <a:lnTo>
                      <a:pt x="0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6" name="Freeform 269">
                <a:extLst>
                  <a:ext uri="{FF2B5EF4-FFF2-40B4-BE49-F238E27FC236}">
                    <a16:creationId xmlns:a16="http://schemas.microsoft.com/office/drawing/2014/main" id="{BE9BE27C-8A5D-ADF7-E5B7-6D3173991D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2" y="1233"/>
                <a:ext cx="2" cy="0"/>
              </a:xfrm>
              <a:custGeom>
                <a:avLst/>
                <a:gdLst>
                  <a:gd name="T0" fmla="*/ 0 w 7"/>
                  <a:gd name="T1" fmla="*/ 0 h 2"/>
                  <a:gd name="T2" fmla="*/ 0 w 7"/>
                  <a:gd name="T3" fmla="*/ 0 h 2"/>
                  <a:gd name="T4" fmla="*/ 4 w 7"/>
                  <a:gd name="T5" fmla="*/ 2 h 2"/>
                  <a:gd name="T6" fmla="*/ 7 w 7"/>
                  <a:gd name="T7" fmla="*/ 0 h 2"/>
                  <a:gd name="T8" fmla="*/ 7 w 7"/>
                  <a:gd name="T9" fmla="*/ 0 h 2"/>
                  <a:gd name="T10" fmla="*/ 4 w 7"/>
                  <a:gd name="T11" fmla="*/ 0 h 2"/>
                  <a:gd name="T12" fmla="*/ 0 w 7"/>
                  <a:gd name="T13" fmla="*/ 0 h 2"/>
                  <a:gd name="T14" fmla="*/ 0 w 7"/>
                  <a:gd name="T1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2">
                    <a:moveTo>
                      <a:pt x="0" y="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7" name="Freeform 270">
                <a:extLst>
                  <a:ext uri="{FF2B5EF4-FFF2-40B4-BE49-F238E27FC236}">
                    <a16:creationId xmlns:a16="http://schemas.microsoft.com/office/drawing/2014/main" id="{5EE0419E-5440-A5DA-285C-41848ADF2A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0" y="1233"/>
                <a:ext cx="4" cy="1"/>
              </a:xfrm>
              <a:custGeom>
                <a:avLst/>
                <a:gdLst>
                  <a:gd name="T0" fmla="*/ 2 w 18"/>
                  <a:gd name="T1" fmla="*/ 4 h 4"/>
                  <a:gd name="T2" fmla="*/ 2 w 18"/>
                  <a:gd name="T3" fmla="*/ 4 h 4"/>
                  <a:gd name="T4" fmla="*/ 7 w 18"/>
                  <a:gd name="T5" fmla="*/ 3 h 4"/>
                  <a:gd name="T6" fmla="*/ 12 w 18"/>
                  <a:gd name="T7" fmla="*/ 3 h 4"/>
                  <a:gd name="T8" fmla="*/ 15 w 18"/>
                  <a:gd name="T9" fmla="*/ 3 h 4"/>
                  <a:gd name="T10" fmla="*/ 18 w 18"/>
                  <a:gd name="T11" fmla="*/ 0 h 4"/>
                  <a:gd name="T12" fmla="*/ 18 w 18"/>
                  <a:gd name="T13" fmla="*/ 0 h 4"/>
                  <a:gd name="T14" fmla="*/ 10 w 18"/>
                  <a:gd name="T15" fmla="*/ 1 h 4"/>
                  <a:gd name="T16" fmla="*/ 3 w 18"/>
                  <a:gd name="T17" fmla="*/ 3 h 4"/>
                  <a:gd name="T18" fmla="*/ 3 w 18"/>
                  <a:gd name="T19" fmla="*/ 3 h 4"/>
                  <a:gd name="T20" fmla="*/ 3 w 18"/>
                  <a:gd name="T21" fmla="*/ 1 h 4"/>
                  <a:gd name="T22" fmla="*/ 4 w 18"/>
                  <a:gd name="T23" fmla="*/ 0 h 4"/>
                  <a:gd name="T24" fmla="*/ 4 w 18"/>
                  <a:gd name="T25" fmla="*/ 0 h 4"/>
                  <a:gd name="T26" fmla="*/ 2 w 18"/>
                  <a:gd name="T27" fmla="*/ 0 h 4"/>
                  <a:gd name="T28" fmla="*/ 0 w 18"/>
                  <a:gd name="T29" fmla="*/ 1 h 4"/>
                  <a:gd name="T30" fmla="*/ 0 w 18"/>
                  <a:gd name="T31" fmla="*/ 3 h 4"/>
                  <a:gd name="T32" fmla="*/ 2 w 18"/>
                  <a:gd name="T33" fmla="*/ 4 h 4"/>
                  <a:gd name="T34" fmla="*/ 2 w 18"/>
                  <a:gd name="T3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8" h="4">
                    <a:moveTo>
                      <a:pt x="2" y="4"/>
                    </a:moveTo>
                    <a:lnTo>
                      <a:pt x="2" y="4"/>
                    </a:lnTo>
                    <a:lnTo>
                      <a:pt x="7" y="3"/>
                    </a:lnTo>
                    <a:lnTo>
                      <a:pt x="12" y="3"/>
                    </a:lnTo>
                    <a:lnTo>
                      <a:pt x="15" y="3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0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2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8" name="Freeform 271">
                <a:extLst>
                  <a:ext uri="{FF2B5EF4-FFF2-40B4-BE49-F238E27FC236}">
                    <a16:creationId xmlns:a16="http://schemas.microsoft.com/office/drawing/2014/main" id="{811EC578-5CCA-3E2C-62AD-D76302F2D2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9" y="1219"/>
                <a:ext cx="1" cy="1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4 h 4"/>
                  <a:gd name="T4" fmla="*/ 1 w 2"/>
                  <a:gd name="T5" fmla="*/ 4 h 4"/>
                  <a:gd name="T6" fmla="*/ 1 w 2"/>
                  <a:gd name="T7" fmla="*/ 3 h 4"/>
                  <a:gd name="T8" fmla="*/ 2 w 2"/>
                  <a:gd name="T9" fmla="*/ 1 h 4"/>
                  <a:gd name="T10" fmla="*/ 2 w 2"/>
                  <a:gd name="T11" fmla="*/ 1 h 4"/>
                  <a:gd name="T12" fmla="*/ 2 w 2"/>
                  <a:gd name="T13" fmla="*/ 1 h 4"/>
                  <a:gd name="T14" fmla="*/ 2 w 2"/>
                  <a:gd name="T15" fmla="*/ 0 h 4"/>
                  <a:gd name="T16" fmla="*/ 1 w 2"/>
                  <a:gd name="T17" fmla="*/ 1 h 4"/>
                  <a:gd name="T18" fmla="*/ 0 w 2"/>
                  <a:gd name="T19" fmla="*/ 3 h 4"/>
                  <a:gd name="T20" fmla="*/ 0 w 2"/>
                  <a:gd name="T21" fmla="*/ 4 h 4"/>
                  <a:gd name="T22" fmla="*/ 0 w 2"/>
                  <a:gd name="T2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lnTo>
                      <a:pt x="0" y="4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79" name="Freeform 272">
                <a:extLst>
                  <a:ext uri="{FF2B5EF4-FFF2-40B4-BE49-F238E27FC236}">
                    <a16:creationId xmlns:a16="http://schemas.microsoft.com/office/drawing/2014/main" id="{2453691D-3CEB-F7CA-5948-FEF977CAC3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0" y="1219"/>
                <a:ext cx="2" cy="1"/>
              </a:xfrm>
              <a:custGeom>
                <a:avLst/>
                <a:gdLst>
                  <a:gd name="T0" fmla="*/ 0 w 8"/>
                  <a:gd name="T1" fmla="*/ 3 h 3"/>
                  <a:gd name="T2" fmla="*/ 0 w 8"/>
                  <a:gd name="T3" fmla="*/ 3 h 3"/>
                  <a:gd name="T4" fmla="*/ 4 w 8"/>
                  <a:gd name="T5" fmla="*/ 3 h 3"/>
                  <a:gd name="T6" fmla="*/ 8 w 8"/>
                  <a:gd name="T7" fmla="*/ 0 h 3"/>
                  <a:gd name="T8" fmla="*/ 8 w 8"/>
                  <a:gd name="T9" fmla="*/ 0 h 3"/>
                  <a:gd name="T10" fmla="*/ 4 w 8"/>
                  <a:gd name="T11" fmla="*/ 0 h 3"/>
                  <a:gd name="T12" fmla="*/ 0 w 8"/>
                  <a:gd name="T13" fmla="*/ 3 h 3"/>
                  <a:gd name="T14" fmla="*/ 0 w 8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3">
                    <a:moveTo>
                      <a:pt x="0" y="3"/>
                    </a:moveTo>
                    <a:lnTo>
                      <a:pt x="0" y="3"/>
                    </a:lnTo>
                    <a:lnTo>
                      <a:pt x="4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0" name="Freeform 273">
                <a:extLst>
                  <a:ext uri="{FF2B5EF4-FFF2-40B4-BE49-F238E27FC236}">
                    <a16:creationId xmlns:a16="http://schemas.microsoft.com/office/drawing/2014/main" id="{C1FA567F-DCAA-CACA-B9CB-1586DEA105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8" y="1233"/>
                <a:ext cx="2" cy="0"/>
              </a:xfrm>
              <a:custGeom>
                <a:avLst/>
                <a:gdLst>
                  <a:gd name="T0" fmla="*/ 0 w 5"/>
                  <a:gd name="T1" fmla="*/ 0 h 3"/>
                  <a:gd name="T2" fmla="*/ 3 w 5"/>
                  <a:gd name="T3" fmla="*/ 3 h 3"/>
                  <a:gd name="T4" fmla="*/ 3 w 5"/>
                  <a:gd name="T5" fmla="*/ 3 h 3"/>
                  <a:gd name="T6" fmla="*/ 4 w 5"/>
                  <a:gd name="T7" fmla="*/ 1 h 3"/>
                  <a:gd name="T8" fmla="*/ 5 w 5"/>
                  <a:gd name="T9" fmla="*/ 0 h 3"/>
                  <a:gd name="T10" fmla="*/ 5 w 5"/>
                  <a:gd name="T11" fmla="*/ 0 h 3"/>
                  <a:gd name="T12" fmla="*/ 3 w 5"/>
                  <a:gd name="T13" fmla="*/ 0 h 3"/>
                  <a:gd name="T14" fmla="*/ 0 w 5"/>
                  <a:gd name="T15" fmla="*/ 0 h 3"/>
                  <a:gd name="T16" fmla="*/ 0 w 5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3">
                    <a:moveTo>
                      <a:pt x="0" y="0"/>
                    </a:moveTo>
                    <a:lnTo>
                      <a:pt x="3" y="3"/>
                    </a:lnTo>
                    <a:lnTo>
                      <a:pt x="3" y="3"/>
                    </a:lnTo>
                    <a:lnTo>
                      <a:pt x="4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1" name="Freeform 274">
                <a:extLst>
                  <a:ext uri="{FF2B5EF4-FFF2-40B4-BE49-F238E27FC236}">
                    <a16:creationId xmlns:a16="http://schemas.microsoft.com/office/drawing/2014/main" id="{C759A435-FF59-3B27-A827-810F640CA7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1" y="1221"/>
                <a:ext cx="2" cy="1"/>
              </a:xfrm>
              <a:custGeom>
                <a:avLst/>
                <a:gdLst>
                  <a:gd name="T0" fmla="*/ 2 w 5"/>
                  <a:gd name="T1" fmla="*/ 4 h 4"/>
                  <a:gd name="T2" fmla="*/ 2 w 5"/>
                  <a:gd name="T3" fmla="*/ 4 h 4"/>
                  <a:gd name="T4" fmla="*/ 2 w 5"/>
                  <a:gd name="T5" fmla="*/ 3 h 4"/>
                  <a:gd name="T6" fmla="*/ 3 w 5"/>
                  <a:gd name="T7" fmla="*/ 2 h 4"/>
                  <a:gd name="T8" fmla="*/ 5 w 5"/>
                  <a:gd name="T9" fmla="*/ 0 h 4"/>
                  <a:gd name="T10" fmla="*/ 5 w 5"/>
                  <a:gd name="T11" fmla="*/ 0 h 4"/>
                  <a:gd name="T12" fmla="*/ 2 w 5"/>
                  <a:gd name="T13" fmla="*/ 2 h 4"/>
                  <a:gd name="T14" fmla="*/ 0 w 5"/>
                  <a:gd name="T15" fmla="*/ 3 h 4"/>
                  <a:gd name="T16" fmla="*/ 0 w 5"/>
                  <a:gd name="T17" fmla="*/ 3 h 4"/>
                  <a:gd name="T18" fmla="*/ 2 w 5"/>
                  <a:gd name="T19" fmla="*/ 4 h 4"/>
                  <a:gd name="T20" fmla="*/ 2 w 5"/>
                  <a:gd name="T2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" h="4">
                    <a:moveTo>
                      <a:pt x="2" y="4"/>
                    </a:moveTo>
                    <a:lnTo>
                      <a:pt x="2" y="4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2" name="Freeform 275">
                <a:extLst>
                  <a:ext uri="{FF2B5EF4-FFF2-40B4-BE49-F238E27FC236}">
                    <a16:creationId xmlns:a16="http://schemas.microsoft.com/office/drawing/2014/main" id="{D67461DC-D0C3-E309-1CF2-84A65CA348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7" y="1211"/>
                <a:ext cx="2" cy="1"/>
              </a:xfrm>
              <a:custGeom>
                <a:avLst/>
                <a:gdLst>
                  <a:gd name="T0" fmla="*/ 0 w 7"/>
                  <a:gd name="T1" fmla="*/ 1 h 2"/>
                  <a:gd name="T2" fmla="*/ 0 w 7"/>
                  <a:gd name="T3" fmla="*/ 1 h 2"/>
                  <a:gd name="T4" fmla="*/ 3 w 7"/>
                  <a:gd name="T5" fmla="*/ 2 h 2"/>
                  <a:gd name="T6" fmla="*/ 5 w 7"/>
                  <a:gd name="T7" fmla="*/ 2 h 2"/>
                  <a:gd name="T8" fmla="*/ 7 w 7"/>
                  <a:gd name="T9" fmla="*/ 1 h 2"/>
                  <a:gd name="T10" fmla="*/ 7 w 7"/>
                  <a:gd name="T11" fmla="*/ 0 h 2"/>
                  <a:gd name="T12" fmla="*/ 7 w 7"/>
                  <a:gd name="T13" fmla="*/ 0 h 2"/>
                  <a:gd name="T14" fmla="*/ 4 w 7"/>
                  <a:gd name="T15" fmla="*/ 0 h 2"/>
                  <a:gd name="T16" fmla="*/ 0 w 7"/>
                  <a:gd name="T17" fmla="*/ 1 h 2"/>
                  <a:gd name="T18" fmla="*/ 0 w 7"/>
                  <a:gd name="T1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2">
                    <a:moveTo>
                      <a:pt x="0" y="1"/>
                    </a:moveTo>
                    <a:lnTo>
                      <a:pt x="0" y="1"/>
                    </a:lnTo>
                    <a:lnTo>
                      <a:pt x="3" y="2"/>
                    </a:lnTo>
                    <a:lnTo>
                      <a:pt x="5" y="2"/>
                    </a:lnTo>
                    <a:lnTo>
                      <a:pt x="7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3" name="Freeform 276">
                <a:extLst>
                  <a:ext uri="{FF2B5EF4-FFF2-40B4-BE49-F238E27FC236}">
                    <a16:creationId xmlns:a16="http://schemas.microsoft.com/office/drawing/2014/main" id="{83623FCF-0B05-C347-4AFD-F4B13BD45D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5" y="1211"/>
                <a:ext cx="5" cy="2"/>
              </a:xfrm>
              <a:custGeom>
                <a:avLst/>
                <a:gdLst>
                  <a:gd name="T0" fmla="*/ 0 w 16"/>
                  <a:gd name="T1" fmla="*/ 5 h 6"/>
                  <a:gd name="T2" fmla="*/ 0 w 16"/>
                  <a:gd name="T3" fmla="*/ 5 h 6"/>
                  <a:gd name="T4" fmla="*/ 2 w 16"/>
                  <a:gd name="T5" fmla="*/ 5 h 6"/>
                  <a:gd name="T6" fmla="*/ 4 w 16"/>
                  <a:gd name="T7" fmla="*/ 5 h 6"/>
                  <a:gd name="T8" fmla="*/ 5 w 16"/>
                  <a:gd name="T9" fmla="*/ 4 h 6"/>
                  <a:gd name="T10" fmla="*/ 7 w 16"/>
                  <a:gd name="T11" fmla="*/ 5 h 6"/>
                  <a:gd name="T12" fmla="*/ 7 w 16"/>
                  <a:gd name="T13" fmla="*/ 5 h 6"/>
                  <a:gd name="T14" fmla="*/ 7 w 16"/>
                  <a:gd name="T15" fmla="*/ 5 h 6"/>
                  <a:gd name="T16" fmla="*/ 6 w 16"/>
                  <a:gd name="T17" fmla="*/ 6 h 6"/>
                  <a:gd name="T18" fmla="*/ 2 w 16"/>
                  <a:gd name="T19" fmla="*/ 6 h 6"/>
                  <a:gd name="T20" fmla="*/ 2 w 16"/>
                  <a:gd name="T21" fmla="*/ 6 h 6"/>
                  <a:gd name="T22" fmla="*/ 7 w 16"/>
                  <a:gd name="T23" fmla="*/ 6 h 6"/>
                  <a:gd name="T24" fmla="*/ 10 w 16"/>
                  <a:gd name="T25" fmla="*/ 5 h 6"/>
                  <a:gd name="T26" fmla="*/ 10 w 16"/>
                  <a:gd name="T27" fmla="*/ 5 h 6"/>
                  <a:gd name="T28" fmla="*/ 7 w 16"/>
                  <a:gd name="T29" fmla="*/ 4 h 6"/>
                  <a:gd name="T30" fmla="*/ 7 w 16"/>
                  <a:gd name="T31" fmla="*/ 2 h 6"/>
                  <a:gd name="T32" fmla="*/ 7 w 16"/>
                  <a:gd name="T33" fmla="*/ 2 h 6"/>
                  <a:gd name="T34" fmla="*/ 10 w 16"/>
                  <a:gd name="T35" fmla="*/ 2 h 6"/>
                  <a:gd name="T36" fmla="*/ 11 w 16"/>
                  <a:gd name="T37" fmla="*/ 2 h 6"/>
                  <a:gd name="T38" fmla="*/ 14 w 16"/>
                  <a:gd name="T39" fmla="*/ 2 h 6"/>
                  <a:gd name="T40" fmla="*/ 16 w 16"/>
                  <a:gd name="T41" fmla="*/ 2 h 6"/>
                  <a:gd name="T42" fmla="*/ 16 w 16"/>
                  <a:gd name="T43" fmla="*/ 2 h 6"/>
                  <a:gd name="T44" fmla="*/ 14 w 16"/>
                  <a:gd name="T45" fmla="*/ 2 h 6"/>
                  <a:gd name="T46" fmla="*/ 11 w 16"/>
                  <a:gd name="T47" fmla="*/ 1 h 6"/>
                  <a:gd name="T48" fmla="*/ 11 w 16"/>
                  <a:gd name="T49" fmla="*/ 1 h 6"/>
                  <a:gd name="T50" fmla="*/ 9 w 16"/>
                  <a:gd name="T51" fmla="*/ 1 h 6"/>
                  <a:gd name="T52" fmla="*/ 6 w 16"/>
                  <a:gd name="T53" fmla="*/ 1 h 6"/>
                  <a:gd name="T54" fmla="*/ 1 w 16"/>
                  <a:gd name="T55" fmla="*/ 0 h 6"/>
                  <a:gd name="T56" fmla="*/ 1 w 16"/>
                  <a:gd name="T57" fmla="*/ 0 h 6"/>
                  <a:gd name="T58" fmla="*/ 2 w 16"/>
                  <a:gd name="T59" fmla="*/ 2 h 6"/>
                  <a:gd name="T60" fmla="*/ 2 w 16"/>
                  <a:gd name="T61" fmla="*/ 4 h 6"/>
                  <a:gd name="T62" fmla="*/ 0 w 16"/>
                  <a:gd name="T63" fmla="*/ 5 h 6"/>
                  <a:gd name="T64" fmla="*/ 0 w 16"/>
                  <a:gd name="T65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" h="6">
                    <a:moveTo>
                      <a:pt x="0" y="5"/>
                    </a:moveTo>
                    <a:lnTo>
                      <a:pt x="0" y="5"/>
                    </a:lnTo>
                    <a:lnTo>
                      <a:pt x="2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6" y="6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7" y="6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7" y="4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10" y="2"/>
                    </a:lnTo>
                    <a:lnTo>
                      <a:pt x="11" y="2"/>
                    </a:lnTo>
                    <a:lnTo>
                      <a:pt x="14" y="2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4" y="2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9" y="1"/>
                    </a:lnTo>
                    <a:lnTo>
                      <a:pt x="6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2" y="4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4" name="Freeform 277">
                <a:extLst>
                  <a:ext uri="{FF2B5EF4-FFF2-40B4-BE49-F238E27FC236}">
                    <a16:creationId xmlns:a16="http://schemas.microsoft.com/office/drawing/2014/main" id="{CAD77D12-A461-0BBE-51F9-3B0D6D0B81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2" y="1212"/>
                <a:ext cx="2" cy="1"/>
              </a:xfrm>
              <a:custGeom>
                <a:avLst/>
                <a:gdLst>
                  <a:gd name="T0" fmla="*/ 0 w 8"/>
                  <a:gd name="T1" fmla="*/ 1 h 3"/>
                  <a:gd name="T2" fmla="*/ 3 w 8"/>
                  <a:gd name="T3" fmla="*/ 3 h 3"/>
                  <a:gd name="T4" fmla="*/ 3 w 8"/>
                  <a:gd name="T5" fmla="*/ 3 h 3"/>
                  <a:gd name="T6" fmla="*/ 7 w 8"/>
                  <a:gd name="T7" fmla="*/ 2 h 3"/>
                  <a:gd name="T8" fmla="*/ 8 w 8"/>
                  <a:gd name="T9" fmla="*/ 1 h 3"/>
                  <a:gd name="T10" fmla="*/ 8 w 8"/>
                  <a:gd name="T11" fmla="*/ 1 h 3"/>
                  <a:gd name="T12" fmla="*/ 5 w 8"/>
                  <a:gd name="T13" fmla="*/ 1 h 3"/>
                  <a:gd name="T14" fmla="*/ 4 w 8"/>
                  <a:gd name="T15" fmla="*/ 1 h 3"/>
                  <a:gd name="T16" fmla="*/ 3 w 8"/>
                  <a:gd name="T17" fmla="*/ 1 h 3"/>
                  <a:gd name="T18" fmla="*/ 4 w 8"/>
                  <a:gd name="T19" fmla="*/ 0 h 3"/>
                  <a:gd name="T20" fmla="*/ 4 w 8"/>
                  <a:gd name="T21" fmla="*/ 0 h 3"/>
                  <a:gd name="T22" fmla="*/ 3 w 8"/>
                  <a:gd name="T23" fmla="*/ 0 h 3"/>
                  <a:gd name="T24" fmla="*/ 2 w 8"/>
                  <a:gd name="T25" fmla="*/ 0 h 3"/>
                  <a:gd name="T26" fmla="*/ 0 w 8"/>
                  <a:gd name="T27" fmla="*/ 1 h 3"/>
                  <a:gd name="T28" fmla="*/ 0 w 8"/>
                  <a:gd name="T2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" h="3">
                    <a:moveTo>
                      <a:pt x="0" y="1"/>
                    </a:moveTo>
                    <a:lnTo>
                      <a:pt x="3" y="3"/>
                    </a:lnTo>
                    <a:lnTo>
                      <a:pt x="3" y="3"/>
                    </a:lnTo>
                    <a:lnTo>
                      <a:pt x="7" y="2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5" name="Freeform 278">
                <a:extLst>
                  <a:ext uri="{FF2B5EF4-FFF2-40B4-BE49-F238E27FC236}">
                    <a16:creationId xmlns:a16="http://schemas.microsoft.com/office/drawing/2014/main" id="{561A17B0-972A-01D1-A6CB-EFC7D042C9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5" y="1212"/>
                <a:ext cx="1" cy="1"/>
              </a:xfrm>
              <a:custGeom>
                <a:avLst/>
                <a:gdLst>
                  <a:gd name="T0" fmla="*/ 3 w 6"/>
                  <a:gd name="T1" fmla="*/ 3 h 3"/>
                  <a:gd name="T2" fmla="*/ 3 w 6"/>
                  <a:gd name="T3" fmla="*/ 3 h 3"/>
                  <a:gd name="T4" fmla="*/ 4 w 6"/>
                  <a:gd name="T5" fmla="*/ 2 h 3"/>
                  <a:gd name="T6" fmla="*/ 6 w 6"/>
                  <a:gd name="T7" fmla="*/ 1 h 3"/>
                  <a:gd name="T8" fmla="*/ 5 w 6"/>
                  <a:gd name="T9" fmla="*/ 0 h 3"/>
                  <a:gd name="T10" fmla="*/ 5 w 6"/>
                  <a:gd name="T11" fmla="*/ 0 h 3"/>
                  <a:gd name="T12" fmla="*/ 3 w 6"/>
                  <a:gd name="T13" fmla="*/ 0 h 3"/>
                  <a:gd name="T14" fmla="*/ 3 w 6"/>
                  <a:gd name="T15" fmla="*/ 0 h 3"/>
                  <a:gd name="T16" fmla="*/ 3 w 6"/>
                  <a:gd name="T17" fmla="*/ 1 h 3"/>
                  <a:gd name="T18" fmla="*/ 0 w 6"/>
                  <a:gd name="T19" fmla="*/ 2 h 3"/>
                  <a:gd name="T20" fmla="*/ 0 w 6"/>
                  <a:gd name="T21" fmla="*/ 2 h 3"/>
                  <a:gd name="T22" fmla="*/ 1 w 6"/>
                  <a:gd name="T23" fmla="*/ 3 h 3"/>
                  <a:gd name="T24" fmla="*/ 3 w 6"/>
                  <a:gd name="T25" fmla="*/ 3 h 3"/>
                  <a:gd name="T26" fmla="*/ 3 w 6"/>
                  <a:gd name="T2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" h="3">
                    <a:moveTo>
                      <a:pt x="3" y="3"/>
                    </a:moveTo>
                    <a:lnTo>
                      <a:pt x="3" y="3"/>
                    </a:lnTo>
                    <a:lnTo>
                      <a:pt x="4" y="2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6" name="Freeform 279">
                <a:extLst>
                  <a:ext uri="{FF2B5EF4-FFF2-40B4-BE49-F238E27FC236}">
                    <a16:creationId xmlns:a16="http://schemas.microsoft.com/office/drawing/2014/main" id="{CA22D8C2-CD8A-D35B-ABD4-7B461131AF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7" y="1213"/>
                <a:ext cx="3" cy="1"/>
              </a:xfrm>
              <a:custGeom>
                <a:avLst/>
                <a:gdLst>
                  <a:gd name="T0" fmla="*/ 3 w 10"/>
                  <a:gd name="T1" fmla="*/ 3 h 3"/>
                  <a:gd name="T2" fmla="*/ 3 w 10"/>
                  <a:gd name="T3" fmla="*/ 3 h 3"/>
                  <a:gd name="T4" fmla="*/ 7 w 10"/>
                  <a:gd name="T5" fmla="*/ 3 h 3"/>
                  <a:gd name="T6" fmla="*/ 10 w 10"/>
                  <a:gd name="T7" fmla="*/ 2 h 3"/>
                  <a:gd name="T8" fmla="*/ 10 w 10"/>
                  <a:gd name="T9" fmla="*/ 2 h 3"/>
                  <a:gd name="T10" fmla="*/ 5 w 10"/>
                  <a:gd name="T11" fmla="*/ 2 h 3"/>
                  <a:gd name="T12" fmla="*/ 3 w 10"/>
                  <a:gd name="T13" fmla="*/ 2 h 3"/>
                  <a:gd name="T14" fmla="*/ 0 w 10"/>
                  <a:gd name="T15" fmla="*/ 0 h 3"/>
                  <a:gd name="T16" fmla="*/ 0 w 10"/>
                  <a:gd name="T17" fmla="*/ 0 h 3"/>
                  <a:gd name="T18" fmla="*/ 0 w 10"/>
                  <a:gd name="T19" fmla="*/ 2 h 3"/>
                  <a:gd name="T20" fmla="*/ 0 w 10"/>
                  <a:gd name="T21" fmla="*/ 2 h 3"/>
                  <a:gd name="T22" fmla="*/ 3 w 10"/>
                  <a:gd name="T23" fmla="*/ 3 h 3"/>
                  <a:gd name="T24" fmla="*/ 3 w 10"/>
                  <a:gd name="T2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3">
                    <a:moveTo>
                      <a:pt x="3" y="3"/>
                    </a:moveTo>
                    <a:lnTo>
                      <a:pt x="3" y="3"/>
                    </a:lnTo>
                    <a:lnTo>
                      <a:pt x="7" y="3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3" y="3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7" name="Freeform 280">
                <a:extLst>
                  <a:ext uri="{FF2B5EF4-FFF2-40B4-BE49-F238E27FC236}">
                    <a16:creationId xmlns:a16="http://schemas.microsoft.com/office/drawing/2014/main" id="{D8F8779B-A0C5-265C-D214-98DDF8F745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0" y="1213"/>
                <a:ext cx="1" cy="1"/>
              </a:xfrm>
              <a:custGeom>
                <a:avLst/>
                <a:gdLst>
                  <a:gd name="T0" fmla="*/ 1 w 4"/>
                  <a:gd name="T1" fmla="*/ 0 h 3"/>
                  <a:gd name="T2" fmla="*/ 1 w 4"/>
                  <a:gd name="T3" fmla="*/ 0 h 3"/>
                  <a:gd name="T4" fmla="*/ 0 w 4"/>
                  <a:gd name="T5" fmla="*/ 2 h 3"/>
                  <a:gd name="T6" fmla="*/ 0 w 4"/>
                  <a:gd name="T7" fmla="*/ 2 h 3"/>
                  <a:gd name="T8" fmla="*/ 0 w 4"/>
                  <a:gd name="T9" fmla="*/ 3 h 3"/>
                  <a:gd name="T10" fmla="*/ 0 w 4"/>
                  <a:gd name="T11" fmla="*/ 3 h 3"/>
                  <a:gd name="T12" fmla="*/ 4 w 4"/>
                  <a:gd name="T13" fmla="*/ 2 h 3"/>
                  <a:gd name="T14" fmla="*/ 4 w 4"/>
                  <a:gd name="T15" fmla="*/ 2 h 3"/>
                  <a:gd name="T16" fmla="*/ 1 w 4"/>
                  <a:gd name="T17" fmla="*/ 0 h 3"/>
                  <a:gd name="T18" fmla="*/ 1 w 4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" h="3">
                    <a:moveTo>
                      <a:pt x="1" y="0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8" name="Freeform 281">
                <a:extLst>
                  <a:ext uri="{FF2B5EF4-FFF2-40B4-BE49-F238E27FC236}">
                    <a16:creationId xmlns:a16="http://schemas.microsoft.com/office/drawing/2014/main" id="{A6B37BB7-2042-27A0-C8DF-61A8E57BDE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1" y="1213"/>
                <a:ext cx="1" cy="1"/>
              </a:xfrm>
              <a:custGeom>
                <a:avLst/>
                <a:gdLst>
                  <a:gd name="T0" fmla="*/ 0 w 3"/>
                  <a:gd name="T1" fmla="*/ 2 h 4"/>
                  <a:gd name="T2" fmla="*/ 0 w 3"/>
                  <a:gd name="T3" fmla="*/ 2 h 4"/>
                  <a:gd name="T4" fmla="*/ 1 w 3"/>
                  <a:gd name="T5" fmla="*/ 3 h 4"/>
                  <a:gd name="T6" fmla="*/ 1 w 3"/>
                  <a:gd name="T7" fmla="*/ 4 h 4"/>
                  <a:gd name="T8" fmla="*/ 1 w 3"/>
                  <a:gd name="T9" fmla="*/ 4 h 4"/>
                  <a:gd name="T10" fmla="*/ 2 w 3"/>
                  <a:gd name="T11" fmla="*/ 3 h 4"/>
                  <a:gd name="T12" fmla="*/ 3 w 3"/>
                  <a:gd name="T13" fmla="*/ 3 h 4"/>
                  <a:gd name="T14" fmla="*/ 3 w 3"/>
                  <a:gd name="T15" fmla="*/ 3 h 4"/>
                  <a:gd name="T16" fmla="*/ 3 w 3"/>
                  <a:gd name="T17" fmla="*/ 2 h 4"/>
                  <a:gd name="T18" fmla="*/ 2 w 3"/>
                  <a:gd name="T19" fmla="*/ 0 h 4"/>
                  <a:gd name="T20" fmla="*/ 0 w 3"/>
                  <a:gd name="T21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4">
                    <a:moveTo>
                      <a:pt x="0" y="2"/>
                    </a:moveTo>
                    <a:lnTo>
                      <a:pt x="0" y="2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89" name="Freeform 282">
                <a:extLst>
                  <a:ext uri="{FF2B5EF4-FFF2-40B4-BE49-F238E27FC236}">
                    <a16:creationId xmlns:a16="http://schemas.microsoft.com/office/drawing/2014/main" id="{55D727FA-2C0E-A487-E638-3E4549A37A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3" y="1213"/>
                <a:ext cx="1" cy="0"/>
              </a:xfrm>
              <a:custGeom>
                <a:avLst/>
                <a:gdLst>
                  <a:gd name="T0" fmla="*/ 0 w 6"/>
                  <a:gd name="T1" fmla="*/ 0 h 2"/>
                  <a:gd name="T2" fmla="*/ 0 w 6"/>
                  <a:gd name="T3" fmla="*/ 0 h 2"/>
                  <a:gd name="T4" fmla="*/ 2 w 6"/>
                  <a:gd name="T5" fmla="*/ 2 h 2"/>
                  <a:gd name="T6" fmla="*/ 3 w 6"/>
                  <a:gd name="T7" fmla="*/ 2 h 2"/>
                  <a:gd name="T8" fmla="*/ 6 w 6"/>
                  <a:gd name="T9" fmla="*/ 2 h 2"/>
                  <a:gd name="T10" fmla="*/ 6 w 6"/>
                  <a:gd name="T11" fmla="*/ 2 h 2"/>
                  <a:gd name="T12" fmla="*/ 2 w 6"/>
                  <a:gd name="T13" fmla="*/ 1 h 2"/>
                  <a:gd name="T14" fmla="*/ 0 w 6"/>
                  <a:gd name="T15" fmla="*/ 0 h 2"/>
                  <a:gd name="T16" fmla="*/ 0 w 6"/>
                  <a:gd name="T1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2">
                    <a:moveTo>
                      <a:pt x="0" y="0"/>
                    </a:moveTo>
                    <a:lnTo>
                      <a:pt x="0" y="0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0" name="Freeform 283">
                <a:extLst>
                  <a:ext uri="{FF2B5EF4-FFF2-40B4-BE49-F238E27FC236}">
                    <a16:creationId xmlns:a16="http://schemas.microsoft.com/office/drawing/2014/main" id="{832D9642-C877-5879-D3B4-DFFD8AB662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2" y="1214"/>
                <a:ext cx="2" cy="1"/>
              </a:xfrm>
              <a:custGeom>
                <a:avLst/>
                <a:gdLst>
                  <a:gd name="T0" fmla="*/ 2 w 8"/>
                  <a:gd name="T1" fmla="*/ 3 h 3"/>
                  <a:gd name="T2" fmla="*/ 2 w 8"/>
                  <a:gd name="T3" fmla="*/ 3 h 3"/>
                  <a:gd name="T4" fmla="*/ 4 w 8"/>
                  <a:gd name="T5" fmla="*/ 2 h 3"/>
                  <a:gd name="T6" fmla="*/ 8 w 8"/>
                  <a:gd name="T7" fmla="*/ 2 h 3"/>
                  <a:gd name="T8" fmla="*/ 8 w 8"/>
                  <a:gd name="T9" fmla="*/ 2 h 3"/>
                  <a:gd name="T10" fmla="*/ 7 w 8"/>
                  <a:gd name="T11" fmla="*/ 1 h 3"/>
                  <a:gd name="T12" fmla="*/ 5 w 8"/>
                  <a:gd name="T13" fmla="*/ 1 h 3"/>
                  <a:gd name="T14" fmla="*/ 4 w 8"/>
                  <a:gd name="T15" fmla="*/ 1 h 3"/>
                  <a:gd name="T16" fmla="*/ 3 w 8"/>
                  <a:gd name="T17" fmla="*/ 0 h 3"/>
                  <a:gd name="T18" fmla="*/ 3 w 8"/>
                  <a:gd name="T19" fmla="*/ 0 h 3"/>
                  <a:gd name="T20" fmla="*/ 0 w 8"/>
                  <a:gd name="T21" fmla="*/ 2 h 3"/>
                  <a:gd name="T22" fmla="*/ 0 w 8"/>
                  <a:gd name="T23" fmla="*/ 2 h 3"/>
                  <a:gd name="T24" fmla="*/ 2 w 8"/>
                  <a:gd name="T25" fmla="*/ 3 h 3"/>
                  <a:gd name="T26" fmla="*/ 2 w 8"/>
                  <a:gd name="T2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" h="3">
                    <a:moveTo>
                      <a:pt x="2" y="3"/>
                    </a:moveTo>
                    <a:lnTo>
                      <a:pt x="2" y="3"/>
                    </a:lnTo>
                    <a:lnTo>
                      <a:pt x="4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1" name="Freeform 284">
                <a:extLst>
                  <a:ext uri="{FF2B5EF4-FFF2-40B4-BE49-F238E27FC236}">
                    <a16:creationId xmlns:a16="http://schemas.microsoft.com/office/drawing/2014/main" id="{B05958AD-7CEC-3B61-DC86-D235018629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8" y="1215"/>
                <a:ext cx="2" cy="0"/>
              </a:xfrm>
              <a:custGeom>
                <a:avLst/>
                <a:gdLst>
                  <a:gd name="T0" fmla="*/ 0 w 7"/>
                  <a:gd name="T1" fmla="*/ 2 h 3"/>
                  <a:gd name="T2" fmla="*/ 0 w 7"/>
                  <a:gd name="T3" fmla="*/ 2 h 3"/>
                  <a:gd name="T4" fmla="*/ 3 w 7"/>
                  <a:gd name="T5" fmla="*/ 3 h 3"/>
                  <a:gd name="T6" fmla="*/ 7 w 7"/>
                  <a:gd name="T7" fmla="*/ 2 h 3"/>
                  <a:gd name="T8" fmla="*/ 4 w 7"/>
                  <a:gd name="T9" fmla="*/ 0 h 3"/>
                  <a:gd name="T10" fmla="*/ 0 w 7"/>
                  <a:gd name="T1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3">
                    <a:moveTo>
                      <a:pt x="0" y="2"/>
                    </a:moveTo>
                    <a:lnTo>
                      <a:pt x="0" y="2"/>
                    </a:lnTo>
                    <a:lnTo>
                      <a:pt x="3" y="3"/>
                    </a:lnTo>
                    <a:lnTo>
                      <a:pt x="7" y="2"/>
                    </a:lnTo>
                    <a:lnTo>
                      <a:pt x="4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2" name="Freeform 285">
                <a:extLst>
                  <a:ext uri="{FF2B5EF4-FFF2-40B4-BE49-F238E27FC236}">
                    <a16:creationId xmlns:a16="http://schemas.microsoft.com/office/drawing/2014/main" id="{D96E3575-13BA-8DEE-FFDB-7721428C0F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2" y="1215"/>
                <a:ext cx="2" cy="1"/>
              </a:xfrm>
              <a:custGeom>
                <a:avLst/>
                <a:gdLst>
                  <a:gd name="T0" fmla="*/ 0 w 9"/>
                  <a:gd name="T1" fmla="*/ 1 h 2"/>
                  <a:gd name="T2" fmla="*/ 0 w 9"/>
                  <a:gd name="T3" fmla="*/ 1 h 2"/>
                  <a:gd name="T4" fmla="*/ 9 w 9"/>
                  <a:gd name="T5" fmla="*/ 2 h 2"/>
                  <a:gd name="T6" fmla="*/ 9 w 9"/>
                  <a:gd name="T7" fmla="*/ 2 h 2"/>
                  <a:gd name="T8" fmla="*/ 9 w 9"/>
                  <a:gd name="T9" fmla="*/ 2 h 2"/>
                  <a:gd name="T10" fmla="*/ 8 w 9"/>
                  <a:gd name="T11" fmla="*/ 1 h 2"/>
                  <a:gd name="T12" fmla="*/ 6 w 9"/>
                  <a:gd name="T13" fmla="*/ 0 h 2"/>
                  <a:gd name="T14" fmla="*/ 6 w 9"/>
                  <a:gd name="T15" fmla="*/ 0 h 2"/>
                  <a:gd name="T16" fmla="*/ 6 w 9"/>
                  <a:gd name="T17" fmla="*/ 0 h 2"/>
                  <a:gd name="T18" fmla="*/ 5 w 9"/>
                  <a:gd name="T19" fmla="*/ 0 h 2"/>
                  <a:gd name="T20" fmla="*/ 4 w 9"/>
                  <a:gd name="T21" fmla="*/ 1 h 2"/>
                  <a:gd name="T22" fmla="*/ 4 w 9"/>
                  <a:gd name="T23" fmla="*/ 1 h 2"/>
                  <a:gd name="T24" fmla="*/ 3 w 9"/>
                  <a:gd name="T25" fmla="*/ 0 h 2"/>
                  <a:gd name="T26" fmla="*/ 1 w 9"/>
                  <a:gd name="T27" fmla="*/ 0 h 2"/>
                  <a:gd name="T28" fmla="*/ 0 w 9"/>
                  <a:gd name="T29" fmla="*/ 1 h 2"/>
                  <a:gd name="T30" fmla="*/ 0 w 9"/>
                  <a:gd name="T3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" h="2">
                    <a:moveTo>
                      <a:pt x="0" y="1"/>
                    </a:moveTo>
                    <a:lnTo>
                      <a:pt x="0" y="1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3" name="Freeform 286">
                <a:extLst>
                  <a:ext uri="{FF2B5EF4-FFF2-40B4-BE49-F238E27FC236}">
                    <a16:creationId xmlns:a16="http://schemas.microsoft.com/office/drawing/2014/main" id="{A8F3584A-8352-49CD-D5D3-46F1AD108D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4" y="1214"/>
                <a:ext cx="2" cy="0"/>
              </a:xfrm>
              <a:custGeom>
                <a:avLst/>
                <a:gdLst>
                  <a:gd name="T0" fmla="*/ 0 w 5"/>
                  <a:gd name="T1" fmla="*/ 2 h 2"/>
                  <a:gd name="T2" fmla="*/ 0 w 5"/>
                  <a:gd name="T3" fmla="*/ 2 h 2"/>
                  <a:gd name="T4" fmla="*/ 3 w 5"/>
                  <a:gd name="T5" fmla="*/ 2 h 2"/>
                  <a:gd name="T6" fmla="*/ 5 w 5"/>
                  <a:gd name="T7" fmla="*/ 2 h 2"/>
                  <a:gd name="T8" fmla="*/ 5 w 5"/>
                  <a:gd name="T9" fmla="*/ 2 h 2"/>
                  <a:gd name="T10" fmla="*/ 4 w 5"/>
                  <a:gd name="T11" fmla="*/ 1 h 2"/>
                  <a:gd name="T12" fmla="*/ 0 w 5"/>
                  <a:gd name="T13" fmla="*/ 0 h 2"/>
                  <a:gd name="T14" fmla="*/ 0 w 5"/>
                  <a:gd name="T15" fmla="*/ 0 h 2"/>
                  <a:gd name="T16" fmla="*/ 0 w 5"/>
                  <a:gd name="T17" fmla="*/ 1 h 2"/>
                  <a:gd name="T18" fmla="*/ 0 w 5"/>
                  <a:gd name="T19" fmla="*/ 1 h 2"/>
                  <a:gd name="T20" fmla="*/ 0 w 5"/>
                  <a:gd name="T21" fmla="*/ 2 h 2"/>
                  <a:gd name="T22" fmla="*/ 0 w 5"/>
                  <a:gd name="T23" fmla="*/ 2 h 2"/>
                  <a:gd name="T24" fmla="*/ 0 w 5"/>
                  <a:gd name="T2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" h="2">
                    <a:moveTo>
                      <a:pt x="0" y="2"/>
                    </a:moveTo>
                    <a:lnTo>
                      <a:pt x="0" y="2"/>
                    </a:lnTo>
                    <a:lnTo>
                      <a:pt x="3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4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4" name="Freeform 287">
                <a:extLst>
                  <a:ext uri="{FF2B5EF4-FFF2-40B4-BE49-F238E27FC236}">
                    <a16:creationId xmlns:a16="http://schemas.microsoft.com/office/drawing/2014/main" id="{D7F34AA9-B50E-C058-6B60-5C6F248ECE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7" y="1215"/>
                <a:ext cx="4" cy="2"/>
              </a:xfrm>
              <a:custGeom>
                <a:avLst/>
                <a:gdLst>
                  <a:gd name="T0" fmla="*/ 4 w 18"/>
                  <a:gd name="T1" fmla="*/ 5 h 7"/>
                  <a:gd name="T2" fmla="*/ 4 w 18"/>
                  <a:gd name="T3" fmla="*/ 5 h 7"/>
                  <a:gd name="T4" fmla="*/ 8 w 18"/>
                  <a:gd name="T5" fmla="*/ 5 h 7"/>
                  <a:gd name="T6" fmla="*/ 10 w 18"/>
                  <a:gd name="T7" fmla="*/ 5 h 7"/>
                  <a:gd name="T8" fmla="*/ 17 w 18"/>
                  <a:gd name="T9" fmla="*/ 7 h 7"/>
                  <a:gd name="T10" fmla="*/ 17 w 18"/>
                  <a:gd name="T11" fmla="*/ 7 h 7"/>
                  <a:gd name="T12" fmla="*/ 18 w 18"/>
                  <a:gd name="T13" fmla="*/ 6 h 7"/>
                  <a:gd name="T14" fmla="*/ 18 w 18"/>
                  <a:gd name="T15" fmla="*/ 5 h 7"/>
                  <a:gd name="T16" fmla="*/ 15 w 18"/>
                  <a:gd name="T17" fmla="*/ 3 h 7"/>
                  <a:gd name="T18" fmla="*/ 13 w 18"/>
                  <a:gd name="T19" fmla="*/ 2 h 7"/>
                  <a:gd name="T20" fmla="*/ 10 w 18"/>
                  <a:gd name="T21" fmla="*/ 1 h 7"/>
                  <a:gd name="T22" fmla="*/ 10 w 18"/>
                  <a:gd name="T23" fmla="*/ 1 h 7"/>
                  <a:gd name="T24" fmla="*/ 10 w 18"/>
                  <a:gd name="T25" fmla="*/ 3 h 7"/>
                  <a:gd name="T26" fmla="*/ 5 w 18"/>
                  <a:gd name="T27" fmla="*/ 3 h 7"/>
                  <a:gd name="T28" fmla="*/ 5 w 18"/>
                  <a:gd name="T29" fmla="*/ 3 h 7"/>
                  <a:gd name="T30" fmla="*/ 3 w 18"/>
                  <a:gd name="T31" fmla="*/ 1 h 7"/>
                  <a:gd name="T32" fmla="*/ 0 w 18"/>
                  <a:gd name="T33" fmla="*/ 0 h 7"/>
                  <a:gd name="T34" fmla="*/ 0 w 18"/>
                  <a:gd name="T35" fmla="*/ 0 h 7"/>
                  <a:gd name="T36" fmla="*/ 0 w 18"/>
                  <a:gd name="T37" fmla="*/ 2 h 7"/>
                  <a:gd name="T38" fmla="*/ 0 w 18"/>
                  <a:gd name="T39" fmla="*/ 2 h 7"/>
                  <a:gd name="T40" fmla="*/ 4 w 18"/>
                  <a:gd name="T41" fmla="*/ 5 h 7"/>
                  <a:gd name="T42" fmla="*/ 4 w 18"/>
                  <a:gd name="T43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8" h="7">
                    <a:moveTo>
                      <a:pt x="4" y="5"/>
                    </a:moveTo>
                    <a:lnTo>
                      <a:pt x="4" y="5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8" y="6"/>
                    </a:lnTo>
                    <a:lnTo>
                      <a:pt x="18" y="5"/>
                    </a:lnTo>
                    <a:lnTo>
                      <a:pt x="15" y="3"/>
                    </a:lnTo>
                    <a:lnTo>
                      <a:pt x="13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10" y="3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4" y="5"/>
                    </a:lnTo>
                    <a:lnTo>
                      <a:pt x="4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5" name="Freeform 288">
                <a:extLst>
                  <a:ext uri="{FF2B5EF4-FFF2-40B4-BE49-F238E27FC236}">
                    <a16:creationId xmlns:a16="http://schemas.microsoft.com/office/drawing/2014/main" id="{42A60040-1B94-CA85-6B93-4DBC2E60B8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8" y="1215"/>
                <a:ext cx="3" cy="0"/>
              </a:xfrm>
              <a:custGeom>
                <a:avLst/>
                <a:gdLst>
                  <a:gd name="T0" fmla="*/ 0 w 10"/>
                  <a:gd name="T1" fmla="*/ 2 h 3"/>
                  <a:gd name="T2" fmla="*/ 0 w 10"/>
                  <a:gd name="T3" fmla="*/ 2 h 3"/>
                  <a:gd name="T4" fmla="*/ 5 w 10"/>
                  <a:gd name="T5" fmla="*/ 3 h 3"/>
                  <a:gd name="T6" fmla="*/ 10 w 10"/>
                  <a:gd name="T7" fmla="*/ 3 h 3"/>
                  <a:gd name="T8" fmla="*/ 10 w 10"/>
                  <a:gd name="T9" fmla="*/ 3 h 3"/>
                  <a:gd name="T10" fmla="*/ 9 w 10"/>
                  <a:gd name="T11" fmla="*/ 2 h 3"/>
                  <a:gd name="T12" fmla="*/ 7 w 10"/>
                  <a:gd name="T13" fmla="*/ 2 h 3"/>
                  <a:gd name="T14" fmla="*/ 4 w 10"/>
                  <a:gd name="T15" fmla="*/ 0 h 3"/>
                  <a:gd name="T16" fmla="*/ 0 w 10"/>
                  <a:gd name="T17" fmla="*/ 2 h 3"/>
                  <a:gd name="T18" fmla="*/ 0 w 10"/>
                  <a:gd name="T1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" h="3">
                    <a:moveTo>
                      <a:pt x="0" y="2"/>
                    </a:moveTo>
                    <a:lnTo>
                      <a:pt x="0" y="2"/>
                    </a:lnTo>
                    <a:lnTo>
                      <a:pt x="5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9" y="2"/>
                    </a:lnTo>
                    <a:lnTo>
                      <a:pt x="7" y="2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6" name="Freeform 289">
                <a:extLst>
                  <a:ext uri="{FF2B5EF4-FFF2-40B4-BE49-F238E27FC236}">
                    <a16:creationId xmlns:a16="http://schemas.microsoft.com/office/drawing/2014/main" id="{EDEDD17B-523B-A908-BB3F-2B8166360A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2" y="1214"/>
                <a:ext cx="1" cy="1"/>
              </a:xfrm>
              <a:custGeom>
                <a:avLst/>
                <a:gdLst>
                  <a:gd name="T0" fmla="*/ 0 w 3"/>
                  <a:gd name="T1" fmla="*/ 3 h 4"/>
                  <a:gd name="T2" fmla="*/ 0 w 3"/>
                  <a:gd name="T3" fmla="*/ 3 h 4"/>
                  <a:gd name="T4" fmla="*/ 2 w 3"/>
                  <a:gd name="T5" fmla="*/ 4 h 4"/>
                  <a:gd name="T6" fmla="*/ 2 w 3"/>
                  <a:gd name="T7" fmla="*/ 4 h 4"/>
                  <a:gd name="T8" fmla="*/ 3 w 3"/>
                  <a:gd name="T9" fmla="*/ 3 h 4"/>
                  <a:gd name="T10" fmla="*/ 3 w 3"/>
                  <a:gd name="T11" fmla="*/ 3 h 4"/>
                  <a:gd name="T12" fmla="*/ 2 w 3"/>
                  <a:gd name="T13" fmla="*/ 1 h 4"/>
                  <a:gd name="T14" fmla="*/ 3 w 3"/>
                  <a:gd name="T15" fmla="*/ 0 h 4"/>
                  <a:gd name="T16" fmla="*/ 3 w 3"/>
                  <a:gd name="T17" fmla="*/ 0 h 4"/>
                  <a:gd name="T18" fmla="*/ 2 w 3"/>
                  <a:gd name="T19" fmla="*/ 0 h 4"/>
                  <a:gd name="T20" fmla="*/ 0 w 3"/>
                  <a:gd name="T21" fmla="*/ 0 h 4"/>
                  <a:gd name="T22" fmla="*/ 0 w 3"/>
                  <a:gd name="T23" fmla="*/ 0 h 4"/>
                  <a:gd name="T24" fmla="*/ 1 w 3"/>
                  <a:gd name="T25" fmla="*/ 1 h 4"/>
                  <a:gd name="T26" fmla="*/ 0 w 3"/>
                  <a:gd name="T27" fmla="*/ 3 h 4"/>
                  <a:gd name="T28" fmla="*/ 0 w 3"/>
                  <a:gd name="T29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" h="4">
                    <a:moveTo>
                      <a:pt x="0" y="3"/>
                    </a:moveTo>
                    <a:lnTo>
                      <a:pt x="0" y="3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7" name="Freeform 290">
                <a:extLst>
                  <a:ext uri="{FF2B5EF4-FFF2-40B4-BE49-F238E27FC236}">
                    <a16:creationId xmlns:a16="http://schemas.microsoft.com/office/drawing/2014/main" id="{21C60BE3-0C1F-1E24-CB62-B33D44A640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7" y="1215"/>
                <a:ext cx="1" cy="1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2 h 3"/>
                  <a:gd name="T6" fmla="*/ 3 w 3"/>
                  <a:gd name="T7" fmla="*/ 3 h 3"/>
                  <a:gd name="T8" fmla="*/ 3 w 3"/>
                  <a:gd name="T9" fmla="*/ 3 h 3"/>
                  <a:gd name="T10" fmla="*/ 3 w 3"/>
                  <a:gd name="T11" fmla="*/ 1 h 3"/>
                  <a:gd name="T12" fmla="*/ 3 w 3"/>
                  <a:gd name="T13" fmla="*/ 1 h 3"/>
                  <a:gd name="T14" fmla="*/ 3 w 3"/>
                  <a:gd name="T15" fmla="*/ 0 h 3"/>
                  <a:gd name="T16" fmla="*/ 3 w 3"/>
                  <a:gd name="T17" fmla="*/ 0 h 3"/>
                  <a:gd name="T18" fmla="*/ 2 w 3"/>
                  <a:gd name="T19" fmla="*/ 1 h 3"/>
                  <a:gd name="T20" fmla="*/ 0 w 3"/>
                  <a:gd name="T21" fmla="*/ 1 h 3"/>
                  <a:gd name="T22" fmla="*/ 0 w 3"/>
                  <a:gd name="T23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lnTo>
                      <a:pt x="0" y="1"/>
                    </a:lnTo>
                    <a:lnTo>
                      <a:pt x="1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8" name="Freeform 291">
                <a:extLst>
                  <a:ext uri="{FF2B5EF4-FFF2-40B4-BE49-F238E27FC236}">
                    <a16:creationId xmlns:a16="http://schemas.microsoft.com/office/drawing/2014/main" id="{8DBF3356-FC36-7A37-1D24-F48306481C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8" y="1226"/>
                <a:ext cx="3" cy="1"/>
              </a:xfrm>
              <a:custGeom>
                <a:avLst/>
                <a:gdLst>
                  <a:gd name="T0" fmla="*/ 0 w 11"/>
                  <a:gd name="T1" fmla="*/ 3 h 5"/>
                  <a:gd name="T2" fmla="*/ 0 w 11"/>
                  <a:gd name="T3" fmla="*/ 3 h 5"/>
                  <a:gd name="T4" fmla="*/ 2 w 11"/>
                  <a:gd name="T5" fmla="*/ 4 h 5"/>
                  <a:gd name="T6" fmla="*/ 5 w 11"/>
                  <a:gd name="T7" fmla="*/ 5 h 5"/>
                  <a:gd name="T8" fmla="*/ 11 w 11"/>
                  <a:gd name="T9" fmla="*/ 4 h 5"/>
                  <a:gd name="T10" fmla="*/ 11 w 11"/>
                  <a:gd name="T11" fmla="*/ 4 h 5"/>
                  <a:gd name="T12" fmla="*/ 2 w 11"/>
                  <a:gd name="T13" fmla="*/ 0 h 5"/>
                  <a:gd name="T14" fmla="*/ 2 w 11"/>
                  <a:gd name="T15" fmla="*/ 0 h 5"/>
                  <a:gd name="T16" fmla="*/ 1 w 11"/>
                  <a:gd name="T17" fmla="*/ 2 h 5"/>
                  <a:gd name="T18" fmla="*/ 0 w 11"/>
                  <a:gd name="T19" fmla="*/ 3 h 5"/>
                  <a:gd name="T20" fmla="*/ 0 w 11"/>
                  <a:gd name="T21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" h="5">
                    <a:moveTo>
                      <a:pt x="0" y="3"/>
                    </a:moveTo>
                    <a:lnTo>
                      <a:pt x="0" y="3"/>
                    </a:lnTo>
                    <a:lnTo>
                      <a:pt x="2" y="4"/>
                    </a:lnTo>
                    <a:lnTo>
                      <a:pt x="5" y="5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99" name="Freeform 292">
                <a:extLst>
                  <a:ext uri="{FF2B5EF4-FFF2-40B4-BE49-F238E27FC236}">
                    <a16:creationId xmlns:a16="http://schemas.microsoft.com/office/drawing/2014/main" id="{2DC29CF4-C36F-7007-3667-7AB57BECCF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5" y="1227"/>
                <a:ext cx="1" cy="1"/>
              </a:xfrm>
              <a:custGeom>
                <a:avLst/>
                <a:gdLst>
                  <a:gd name="T0" fmla="*/ 0 w 5"/>
                  <a:gd name="T1" fmla="*/ 0 h 1"/>
                  <a:gd name="T2" fmla="*/ 0 w 5"/>
                  <a:gd name="T3" fmla="*/ 0 h 1"/>
                  <a:gd name="T4" fmla="*/ 1 w 5"/>
                  <a:gd name="T5" fmla="*/ 1 h 1"/>
                  <a:gd name="T6" fmla="*/ 2 w 5"/>
                  <a:gd name="T7" fmla="*/ 1 h 1"/>
                  <a:gd name="T8" fmla="*/ 5 w 5"/>
                  <a:gd name="T9" fmla="*/ 1 h 1"/>
                  <a:gd name="T10" fmla="*/ 5 w 5"/>
                  <a:gd name="T11" fmla="*/ 1 h 1"/>
                  <a:gd name="T12" fmla="*/ 5 w 5"/>
                  <a:gd name="T13" fmla="*/ 0 h 1"/>
                  <a:gd name="T14" fmla="*/ 3 w 5"/>
                  <a:gd name="T15" fmla="*/ 0 h 1"/>
                  <a:gd name="T16" fmla="*/ 2 w 5"/>
                  <a:gd name="T17" fmla="*/ 0 h 1"/>
                  <a:gd name="T18" fmla="*/ 0 w 5"/>
                  <a:gd name="T19" fmla="*/ 0 h 1"/>
                  <a:gd name="T20" fmla="*/ 0 w 5"/>
                  <a:gd name="T2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" h="1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2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0" name="Freeform 293">
                <a:extLst>
                  <a:ext uri="{FF2B5EF4-FFF2-40B4-BE49-F238E27FC236}">
                    <a16:creationId xmlns:a16="http://schemas.microsoft.com/office/drawing/2014/main" id="{846EDAEE-75E7-B0E0-812D-B4A6D18CB1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3" y="1232"/>
                <a:ext cx="2" cy="0"/>
              </a:xfrm>
              <a:custGeom>
                <a:avLst/>
                <a:gdLst>
                  <a:gd name="T0" fmla="*/ 0 w 9"/>
                  <a:gd name="T1" fmla="*/ 0 h 3"/>
                  <a:gd name="T2" fmla="*/ 0 w 9"/>
                  <a:gd name="T3" fmla="*/ 0 h 3"/>
                  <a:gd name="T4" fmla="*/ 1 w 9"/>
                  <a:gd name="T5" fmla="*/ 1 h 3"/>
                  <a:gd name="T6" fmla="*/ 2 w 9"/>
                  <a:gd name="T7" fmla="*/ 1 h 3"/>
                  <a:gd name="T8" fmla="*/ 6 w 9"/>
                  <a:gd name="T9" fmla="*/ 3 h 3"/>
                  <a:gd name="T10" fmla="*/ 9 w 9"/>
                  <a:gd name="T11" fmla="*/ 1 h 3"/>
                  <a:gd name="T12" fmla="*/ 9 w 9"/>
                  <a:gd name="T13" fmla="*/ 1 h 3"/>
                  <a:gd name="T14" fmla="*/ 4 w 9"/>
                  <a:gd name="T15" fmla="*/ 0 h 3"/>
                  <a:gd name="T16" fmla="*/ 0 w 9"/>
                  <a:gd name="T17" fmla="*/ 0 h 3"/>
                  <a:gd name="T18" fmla="*/ 0 w 9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" h="3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2" y="1"/>
                    </a:lnTo>
                    <a:lnTo>
                      <a:pt x="6" y="3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1" name="Freeform 294">
                <a:extLst>
                  <a:ext uri="{FF2B5EF4-FFF2-40B4-BE49-F238E27FC236}">
                    <a16:creationId xmlns:a16="http://schemas.microsoft.com/office/drawing/2014/main" id="{35B08B9D-D47D-258A-F062-0E7602FD09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1" y="1233"/>
                <a:ext cx="3" cy="0"/>
              </a:xfrm>
              <a:custGeom>
                <a:avLst/>
                <a:gdLst>
                  <a:gd name="T0" fmla="*/ 0 w 11"/>
                  <a:gd name="T1" fmla="*/ 2 h 2"/>
                  <a:gd name="T2" fmla="*/ 0 w 11"/>
                  <a:gd name="T3" fmla="*/ 2 h 2"/>
                  <a:gd name="T4" fmla="*/ 6 w 11"/>
                  <a:gd name="T5" fmla="*/ 2 h 2"/>
                  <a:gd name="T6" fmla="*/ 10 w 11"/>
                  <a:gd name="T7" fmla="*/ 2 h 2"/>
                  <a:gd name="T8" fmla="*/ 11 w 11"/>
                  <a:gd name="T9" fmla="*/ 2 h 2"/>
                  <a:gd name="T10" fmla="*/ 11 w 11"/>
                  <a:gd name="T11" fmla="*/ 2 h 2"/>
                  <a:gd name="T12" fmla="*/ 5 w 11"/>
                  <a:gd name="T13" fmla="*/ 0 h 2"/>
                  <a:gd name="T14" fmla="*/ 2 w 11"/>
                  <a:gd name="T15" fmla="*/ 0 h 2"/>
                  <a:gd name="T16" fmla="*/ 0 w 11"/>
                  <a:gd name="T17" fmla="*/ 2 h 2"/>
                  <a:gd name="T18" fmla="*/ 0 w 11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2">
                    <a:moveTo>
                      <a:pt x="0" y="2"/>
                    </a:moveTo>
                    <a:lnTo>
                      <a:pt x="0" y="2"/>
                    </a:lnTo>
                    <a:lnTo>
                      <a:pt x="6" y="2"/>
                    </a:lnTo>
                    <a:lnTo>
                      <a:pt x="10" y="2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2" name="Freeform 295">
                <a:extLst>
                  <a:ext uri="{FF2B5EF4-FFF2-40B4-BE49-F238E27FC236}">
                    <a16:creationId xmlns:a16="http://schemas.microsoft.com/office/drawing/2014/main" id="{6500505B-B463-ED4D-C70C-78E95A067C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8" y="1236"/>
                <a:ext cx="2" cy="1"/>
              </a:xfrm>
              <a:custGeom>
                <a:avLst/>
                <a:gdLst>
                  <a:gd name="T0" fmla="*/ 0 w 8"/>
                  <a:gd name="T1" fmla="*/ 1 h 4"/>
                  <a:gd name="T2" fmla="*/ 0 w 8"/>
                  <a:gd name="T3" fmla="*/ 1 h 4"/>
                  <a:gd name="T4" fmla="*/ 4 w 8"/>
                  <a:gd name="T5" fmla="*/ 2 h 4"/>
                  <a:gd name="T6" fmla="*/ 8 w 8"/>
                  <a:gd name="T7" fmla="*/ 4 h 4"/>
                  <a:gd name="T8" fmla="*/ 8 w 8"/>
                  <a:gd name="T9" fmla="*/ 4 h 4"/>
                  <a:gd name="T10" fmla="*/ 8 w 8"/>
                  <a:gd name="T11" fmla="*/ 2 h 4"/>
                  <a:gd name="T12" fmla="*/ 5 w 8"/>
                  <a:gd name="T13" fmla="*/ 1 h 4"/>
                  <a:gd name="T14" fmla="*/ 3 w 8"/>
                  <a:gd name="T15" fmla="*/ 0 h 4"/>
                  <a:gd name="T16" fmla="*/ 0 w 8"/>
                  <a:gd name="T17" fmla="*/ 1 h 4"/>
                  <a:gd name="T18" fmla="*/ 0 w 8"/>
                  <a:gd name="T1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4">
                    <a:moveTo>
                      <a:pt x="0" y="1"/>
                    </a:moveTo>
                    <a:lnTo>
                      <a:pt x="0" y="1"/>
                    </a:lnTo>
                    <a:lnTo>
                      <a:pt x="4" y="2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2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3" name="Freeform 296">
                <a:extLst>
                  <a:ext uri="{FF2B5EF4-FFF2-40B4-BE49-F238E27FC236}">
                    <a16:creationId xmlns:a16="http://schemas.microsoft.com/office/drawing/2014/main" id="{0FFC8FD9-B6BD-BFB9-F5AA-B1F4D6C6F2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6" y="1242"/>
                <a:ext cx="1" cy="0"/>
              </a:xfrm>
              <a:custGeom>
                <a:avLst/>
                <a:gdLst>
                  <a:gd name="T0" fmla="*/ 1 w 5"/>
                  <a:gd name="T1" fmla="*/ 4 h 4"/>
                  <a:gd name="T2" fmla="*/ 1 w 5"/>
                  <a:gd name="T3" fmla="*/ 4 h 4"/>
                  <a:gd name="T4" fmla="*/ 5 w 5"/>
                  <a:gd name="T5" fmla="*/ 1 h 4"/>
                  <a:gd name="T6" fmla="*/ 5 w 5"/>
                  <a:gd name="T7" fmla="*/ 1 h 4"/>
                  <a:gd name="T8" fmla="*/ 3 w 5"/>
                  <a:gd name="T9" fmla="*/ 0 h 4"/>
                  <a:gd name="T10" fmla="*/ 0 w 5"/>
                  <a:gd name="T11" fmla="*/ 0 h 4"/>
                  <a:gd name="T12" fmla="*/ 0 w 5"/>
                  <a:gd name="T13" fmla="*/ 0 h 4"/>
                  <a:gd name="T14" fmla="*/ 1 w 5"/>
                  <a:gd name="T15" fmla="*/ 1 h 4"/>
                  <a:gd name="T16" fmla="*/ 1 w 5"/>
                  <a:gd name="T17" fmla="*/ 4 h 4"/>
                  <a:gd name="T18" fmla="*/ 1 w 5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" h="4">
                    <a:moveTo>
                      <a:pt x="1" y="4"/>
                    </a:moveTo>
                    <a:lnTo>
                      <a:pt x="1" y="4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1" y="4"/>
                    </a:lnTo>
                    <a:lnTo>
                      <a:pt x="1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4" name="Freeform 297">
                <a:extLst>
                  <a:ext uri="{FF2B5EF4-FFF2-40B4-BE49-F238E27FC236}">
                    <a16:creationId xmlns:a16="http://schemas.microsoft.com/office/drawing/2014/main" id="{582AD2E9-018F-4E9C-F018-7449879EBA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2" y="1293"/>
                <a:ext cx="4" cy="1"/>
              </a:xfrm>
              <a:custGeom>
                <a:avLst/>
                <a:gdLst>
                  <a:gd name="T0" fmla="*/ 0 w 16"/>
                  <a:gd name="T1" fmla="*/ 0 h 3"/>
                  <a:gd name="T2" fmla="*/ 0 w 16"/>
                  <a:gd name="T3" fmla="*/ 0 h 3"/>
                  <a:gd name="T4" fmla="*/ 3 w 16"/>
                  <a:gd name="T5" fmla="*/ 1 h 3"/>
                  <a:gd name="T6" fmla="*/ 7 w 16"/>
                  <a:gd name="T7" fmla="*/ 1 h 3"/>
                  <a:gd name="T8" fmla="*/ 12 w 16"/>
                  <a:gd name="T9" fmla="*/ 2 h 3"/>
                  <a:gd name="T10" fmla="*/ 16 w 16"/>
                  <a:gd name="T11" fmla="*/ 3 h 3"/>
                  <a:gd name="T12" fmla="*/ 16 w 16"/>
                  <a:gd name="T13" fmla="*/ 3 h 3"/>
                  <a:gd name="T14" fmla="*/ 13 w 16"/>
                  <a:gd name="T15" fmla="*/ 1 h 3"/>
                  <a:gd name="T16" fmla="*/ 10 w 16"/>
                  <a:gd name="T17" fmla="*/ 0 h 3"/>
                  <a:gd name="T18" fmla="*/ 0 w 16"/>
                  <a:gd name="T19" fmla="*/ 0 h 3"/>
                  <a:gd name="T20" fmla="*/ 0 w 16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" h="3">
                    <a:moveTo>
                      <a:pt x="0" y="0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7" y="1"/>
                    </a:lnTo>
                    <a:lnTo>
                      <a:pt x="12" y="2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3" y="1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5" name="Freeform 298">
                <a:extLst>
                  <a:ext uri="{FF2B5EF4-FFF2-40B4-BE49-F238E27FC236}">
                    <a16:creationId xmlns:a16="http://schemas.microsoft.com/office/drawing/2014/main" id="{A3300821-B41A-2937-0B15-AA86939925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7" y="1294"/>
                <a:ext cx="1" cy="0"/>
              </a:xfrm>
              <a:custGeom>
                <a:avLst/>
                <a:gdLst>
                  <a:gd name="T0" fmla="*/ 0 w 6"/>
                  <a:gd name="T1" fmla="*/ 0 h 3"/>
                  <a:gd name="T2" fmla="*/ 0 w 6"/>
                  <a:gd name="T3" fmla="*/ 0 h 3"/>
                  <a:gd name="T4" fmla="*/ 3 w 6"/>
                  <a:gd name="T5" fmla="*/ 3 h 3"/>
                  <a:gd name="T6" fmla="*/ 6 w 6"/>
                  <a:gd name="T7" fmla="*/ 1 h 3"/>
                  <a:gd name="T8" fmla="*/ 6 w 6"/>
                  <a:gd name="T9" fmla="*/ 1 h 3"/>
                  <a:gd name="T10" fmla="*/ 4 w 6"/>
                  <a:gd name="T11" fmla="*/ 1 h 3"/>
                  <a:gd name="T12" fmla="*/ 0 w 6"/>
                  <a:gd name="T13" fmla="*/ 0 h 3"/>
                  <a:gd name="T14" fmla="*/ 0 w 6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3">
                    <a:moveTo>
                      <a:pt x="0" y="0"/>
                    </a:moveTo>
                    <a:lnTo>
                      <a:pt x="0" y="0"/>
                    </a:lnTo>
                    <a:lnTo>
                      <a:pt x="3" y="3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4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6" name="Freeform 299">
                <a:extLst>
                  <a:ext uri="{FF2B5EF4-FFF2-40B4-BE49-F238E27FC236}">
                    <a16:creationId xmlns:a16="http://schemas.microsoft.com/office/drawing/2014/main" id="{15F4B82D-E13E-E3B9-7AB4-ACE8D83B1C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8" y="1248"/>
                <a:ext cx="3" cy="1"/>
              </a:xfrm>
              <a:custGeom>
                <a:avLst/>
                <a:gdLst>
                  <a:gd name="T0" fmla="*/ 3 w 14"/>
                  <a:gd name="T1" fmla="*/ 3 h 3"/>
                  <a:gd name="T2" fmla="*/ 3 w 14"/>
                  <a:gd name="T3" fmla="*/ 3 h 3"/>
                  <a:gd name="T4" fmla="*/ 3 w 14"/>
                  <a:gd name="T5" fmla="*/ 2 h 3"/>
                  <a:gd name="T6" fmla="*/ 3 w 14"/>
                  <a:gd name="T7" fmla="*/ 1 h 3"/>
                  <a:gd name="T8" fmla="*/ 3 w 14"/>
                  <a:gd name="T9" fmla="*/ 1 h 3"/>
                  <a:gd name="T10" fmla="*/ 8 w 14"/>
                  <a:gd name="T11" fmla="*/ 2 h 3"/>
                  <a:gd name="T12" fmla="*/ 14 w 14"/>
                  <a:gd name="T13" fmla="*/ 3 h 3"/>
                  <a:gd name="T14" fmla="*/ 14 w 14"/>
                  <a:gd name="T15" fmla="*/ 3 h 3"/>
                  <a:gd name="T16" fmla="*/ 8 w 14"/>
                  <a:gd name="T17" fmla="*/ 1 h 3"/>
                  <a:gd name="T18" fmla="*/ 0 w 14"/>
                  <a:gd name="T19" fmla="*/ 0 h 3"/>
                  <a:gd name="T20" fmla="*/ 0 w 14"/>
                  <a:gd name="T21" fmla="*/ 0 h 3"/>
                  <a:gd name="T22" fmla="*/ 1 w 14"/>
                  <a:gd name="T23" fmla="*/ 1 h 3"/>
                  <a:gd name="T24" fmla="*/ 3 w 14"/>
                  <a:gd name="T25" fmla="*/ 3 h 3"/>
                  <a:gd name="T26" fmla="*/ 3 w 14"/>
                  <a:gd name="T2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" h="3">
                    <a:moveTo>
                      <a:pt x="3" y="3"/>
                    </a:moveTo>
                    <a:lnTo>
                      <a:pt x="3" y="3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8" y="2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8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3" y="3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7" name="Freeform 300">
                <a:extLst>
                  <a:ext uri="{FF2B5EF4-FFF2-40B4-BE49-F238E27FC236}">
                    <a16:creationId xmlns:a16="http://schemas.microsoft.com/office/drawing/2014/main" id="{09E2A0AB-5FD6-3DCE-2768-3A4F1DBCB6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3" y="1252"/>
                <a:ext cx="1" cy="0"/>
              </a:xfrm>
              <a:custGeom>
                <a:avLst/>
                <a:gdLst>
                  <a:gd name="T0" fmla="*/ 2 w 4"/>
                  <a:gd name="T1" fmla="*/ 4 h 4"/>
                  <a:gd name="T2" fmla="*/ 2 w 4"/>
                  <a:gd name="T3" fmla="*/ 4 h 4"/>
                  <a:gd name="T4" fmla="*/ 3 w 4"/>
                  <a:gd name="T5" fmla="*/ 3 h 4"/>
                  <a:gd name="T6" fmla="*/ 4 w 4"/>
                  <a:gd name="T7" fmla="*/ 1 h 4"/>
                  <a:gd name="T8" fmla="*/ 3 w 4"/>
                  <a:gd name="T9" fmla="*/ 0 h 4"/>
                  <a:gd name="T10" fmla="*/ 3 w 4"/>
                  <a:gd name="T11" fmla="*/ 0 h 4"/>
                  <a:gd name="T12" fmla="*/ 2 w 4"/>
                  <a:gd name="T13" fmla="*/ 0 h 4"/>
                  <a:gd name="T14" fmla="*/ 0 w 4"/>
                  <a:gd name="T15" fmla="*/ 1 h 4"/>
                  <a:gd name="T16" fmla="*/ 0 w 4"/>
                  <a:gd name="T17" fmla="*/ 3 h 4"/>
                  <a:gd name="T18" fmla="*/ 2 w 4"/>
                  <a:gd name="T19" fmla="*/ 4 h 4"/>
                  <a:gd name="T20" fmla="*/ 2 w 4"/>
                  <a:gd name="T2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" h="4">
                    <a:moveTo>
                      <a:pt x="2" y="4"/>
                    </a:moveTo>
                    <a:lnTo>
                      <a:pt x="2" y="4"/>
                    </a:lnTo>
                    <a:lnTo>
                      <a:pt x="3" y="3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2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8" name="Freeform 301">
                <a:extLst>
                  <a:ext uri="{FF2B5EF4-FFF2-40B4-BE49-F238E27FC236}">
                    <a16:creationId xmlns:a16="http://schemas.microsoft.com/office/drawing/2014/main" id="{660D7C75-FFD2-01FF-538D-E566CF6271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3" y="1250"/>
                <a:ext cx="1" cy="1"/>
              </a:xfrm>
              <a:custGeom>
                <a:avLst/>
                <a:gdLst>
                  <a:gd name="T0" fmla="*/ 0 w 5"/>
                  <a:gd name="T1" fmla="*/ 0 h 2"/>
                  <a:gd name="T2" fmla="*/ 0 w 5"/>
                  <a:gd name="T3" fmla="*/ 0 h 2"/>
                  <a:gd name="T4" fmla="*/ 0 w 5"/>
                  <a:gd name="T5" fmla="*/ 1 h 2"/>
                  <a:gd name="T6" fmla="*/ 1 w 5"/>
                  <a:gd name="T7" fmla="*/ 2 h 2"/>
                  <a:gd name="T8" fmla="*/ 1 w 5"/>
                  <a:gd name="T9" fmla="*/ 2 h 2"/>
                  <a:gd name="T10" fmla="*/ 4 w 5"/>
                  <a:gd name="T11" fmla="*/ 2 h 2"/>
                  <a:gd name="T12" fmla="*/ 5 w 5"/>
                  <a:gd name="T13" fmla="*/ 1 h 2"/>
                  <a:gd name="T14" fmla="*/ 5 w 5"/>
                  <a:gd name="T15" fmla="*/ 1 h 2"/>
                  <a:gd name="T16" fmla="*/ 4 w 5"/>
                  <a:gd name="T17" fmla="*/ 1 h 2"/>
                  <a:gd name="T18" fmla="*/ 2 w 5"/>
                  <a:gd name="T19" fmla="*/ 1 h 2"/>
                  <a:gd name="T20" fmla="*/ 1 w 5"/>
                  <a:gd name="T21" fmla="*/ 1 h 2"/>
                  <a:gd name="T22" fmla="*/ 0 w 5"/>
                  <a:gd name="T23" fmla="*/ 0 h 2"/>
                  <a:gd name="T24" fmla="*/ 0 w 5"/>
                  <a:gd name="T2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"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9" name="Freeform 302">
                <a:extLst>
                  <a:ext uri="{FF2B5EF4-FFF2-40B4-BE49-F238E27FC236}">
                    <a16:creationId xmlns:a16="http://schemas.microsoft.com/office/drawing/2014/main" id="{C21B637F-15A2-F0F9-E546-2362E99FF6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34" y="1261"/>
                <a:ext cx="1" cy="1"/>
              </a:xfrm>
              <a:custGeom>
                <a:avLst/>
                <a:gdLst>
                  <a:gd name="T0" fmla="*/ 0 w 6"/>
                  <a:gd name="T1" fmla="*/ 0 h 1"/>
                  <a:gd name="T2" fmla="*/ 0 w 6"/>
                  <a:gd name="T3" fmla="*/ 0 h 1"/>
                  <a:gd name="T4" fmla="*/ 2 w 6"/>
                  <a:gd name="T5" fmla="*/ 1 h 1"/>
                  <a:gd name="T6" fmla="*/ 3 w 6"/>
                  <a:gd name="T7" fmla="*/ 1 h 1"/>
                  <a:gd name="T8" fmla="*/ 6 w 6"/>
                  <a:gd name="T9" fmla="*/ 0 h 1"/>
                  <a:gd name="T10" fmla="*/ 6 w 6"/>
                  <a:gd name="T11" fmla="*/ 0 h 1"/>
                  <a:gd name="T12" fmla="*/ 3 w 6"/>
                  <a:gd name="T13" fmla="*/ 0 h 1"/>
                  <a:gd name="T14" fmla="*/ 1 w 6"/>
                  <a:gd name="T15" fmla="*/ 0 h 1"/>
                  <a:gd name="T16" fmla="*/ 1 w 6"/>
                  <a:gd name="T17" fmla="*/ 0 h 1"/>
                  <a:gd name="T18" fmla="*/ 1 w 6"/>
                  <a:gd name="T19" fmla="*/ 0 h 1"/>
                  <a:gd name="T20" fmla="*/ 0 w 6"/>
                  <a:gd name="T21" fmla="*/ 0 h 1"/>
                  <a:gd name="T22" fmla="*/ 0 w 6"/>
                  <a:gd name="T2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" h="1">
                    <a:moveTo>
                      <a:pt x="0" y="0"/>
                    </a:moveTo>
                    <a:lnTo>
                      <a:pt x="0" y="0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0" name="Freeform 303">
                <a:extLst>
                  <a:ext uri="{FF2B5EF4-FFF2-40B4-BE49-F238E27FC236}">
                    <a16:creationId xmlns:a16="http://schemas.microsoft.com/office/drawing/2014/main" id="{A867AE16-6571-E3C8-82B9-CCB6FE2570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37" y="1261"/>
                <a:ext cx="1" cy="0"/>
              </a:xfrm>
              <a:custGeom>
                <a:avLst/>
                <a:gdLst>
                  <a:gd name="T0" fmla="*/ 0 w 5"/>
                  <a:gd name="T1" fmla="*/ 1 h 2"/>
                  <a:gd name="T2" fmla="*/ 0 w 5"/>
                  <a:gd name="T3" fmla="*/ 1 h 2"/>
                  <a:gd name="T4" fmla="*/ 1 w 5"/>
                  <a:gd name="T5" fmla="*/ 2 h 2"/>
                  <a:gd name="T6" fmla="*/ 4 w 5"/>
                  <a:gd name="T7" fmla="*/ 2 h 2"/>
                  <a:gd name="T8" fmla="*/ 5 w 5"/>
                  <a:gd name="T9" fmla="*/ 1 h 2"/>
                  <a:gd name="T10" fmla="*/ 5 w 5"/>
                  <a:gd name="T11" fmla="*/ 1 h 2"/>
                  <a:gd name="T12" fmla="*/ 3 w 5"/>
                  <a:gd name="T13" fmla="*/ 0 h 2"/>
                  <a:gd name="T14" fmla="*/ 0 w 5"/>
                  <a:gd name="T15" fmla="*/ 1 h 2"/>
                  <a:gd name="T16" fmla="*/ 0 w 5"/>
                  <a:gd name="T1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2">
                    <a:moveTo>
                      <a:pt x="0" y="1"/>
                    </a:moveTo>
                    <a:lnTo>
                      <a:pt x="0" y="1"/>
                    </a:lnTo>
                    <a:lnTo>
                      <a:pt x="1" y="2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1" name="Freeform 304">
                <a:extLst>
                  <a:ext uri="{FF2B5EF4-FFF2-40B4-BE49-F238E27FC236}">
                    <a16:creationId xmlns:a16="http://schemas.microsoft.com/office/drawing/2014/main" id="{FE0ABB65-5644-8539-F226-18836F0DF4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0" y="1263"/>
                <a:ext cx="6" cy="1"/>
              </a:xfrm>
              <a:custGeom>
                <a:avLst/>
                <a:gdLst>
                  <a:gd name="T0" fmla="*/ 0 w 24"/>
                  <a:gd name="T1" fmla="*/ 0 h 5"/>
                  <a:gd name="T2" fmla="*/ 0 w 24"/>
                  <a:gd name="T3" fmla="*/ 0 h 5"/>
                  <a:gd name="T4" fmla="*/ 9 w 24"/>
                  <a:gd name="T5" fmla="*/ 4 h 5"/>
                  <a:gd name="T6" fmla="*/ 18 w 24"/>
                  <a:gd name="T7" fmla="*/ 5 h 5"/>
                  <a:gd name="T8" fmla="*/ 18 w 24"/>
                  <a:gd name="T9" fmla="*/ 5 h 5"/>
                  <a:gd name="T10" fmla="*/ 18 w 24"/>
                  <a:gd name="T11" fmla="*/ 5 h 5"/>
                  <a:gd name="T12" fmla="*/ 19 w 24"/>
                  <a:gd name="T13" fmla="*/ 5 h 5"/>
                  <a:gd name="T14" fmla="*/ 24 w 24"/>
                  <a:gd name="T15" fmla="*/ 5 h 5"/>
                  <a:gd name="T16" fmla="*/ 24 w 24"/>
                  <a:gd name="T17" fmla="*/ 5 h 5"/>
                  <a:gd name="T18" fmla="*/ 13 w 24"/>
                  <a:gd name="T19" fmla="*/ 3 h 5"/>
                  <a:gd name="T20" fmla="*/ 0 w 24"/>
                  <a:gd name="T21" fmla="*/ 0 h 5"/>
                  <a:gd name="T22" fmla="*/ 0 w 24"/>
                  <a:gd name="T2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4" h="5">
                    <a:moveTo>
                      <a:pt x="0" y="0"/>
                    </a:moveTo>
                    <a:lnTo>
                      <a:pt x="0" y="0"/>
                    </a:lnTo>
                    <a:lnTo>
                      <a:pt x="9" y="4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9" y="5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13" y="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2" name="Freeform 305">
                <a:extLst>
                  <a:ext uri="{FF2B5EF4-FFF2-40B4-BE49-F238E27FC236}">
                    <a16:creationId xmlns:a16="http://schemas.microsoft.com/office/drawing/2014/main" id="{23078998-225B-97BF-1EB3-5039FF7C83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5" y="1264"/>
                <a:ext cx="2" cy="1"/>
              </a:xfrm>
              <a:custGeom>
                <a:avLst/>
                <a:gdLst>
                  <a:gd name="T0" fmla="*/ 0 w 9"/>
                  <a:gd name="T1" fmla="*/ 0 h 1"/>
                  <a:gd name="T2" fmla="*/ 0 w 9"/>
                  <a:gd name="T3" fmla="*/ 0 h 1"/>
                  <a:gd name="T4" fmla="*/ 3 w 9"/>
                  <a:gd name="T5" fmla="*/ 1 h 1"/>
                  <a:gd name="T6" fmla="*/ 4 w 9"/>
                  <a:gd name="T7" fmla="*/ 1 h 1"/>
                  <a:gd name="T8" fmla="*/ 9 w 9"/>
                  <a:gd name="T9" fmla="*/ 1 h 1"/>
                  <a:gd name="T10" fmla="*/ 9 w 9"/>
                  <a:gd name="T11" fmla="*/ 1 h 1"/>
                  <a:gd name="T12" fmla="*/ 5 w 9"/>
                  <a:gd name="T13" fmla="*/ 0 h 1"/>
                  <a:gd name="T14" fmla="*/ 0 w 9"/>
                  <a:gd name="T15" fmla="*/ 0 h 1"/>
                  <a:gd name="T16" fmla="*/ 0 w 9"/>
                  <a:gd name="T1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1">
                    <a:moveTo>
                      <a:pt x="0" y="0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3" name="Freeform 306">
                <a:extLst>
                  <a:ext uri="{FF2B5EF4-FFF2-40B4-BE49-F238E27FC236}">
                    <a16:creationId xmlns:a16="http://schemas.microsoft.com/office/drawing/2014/main" id="{35BA1B91-3505-31DE-2142-14E4FCF640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" y="1265"/>
                <a:ext cx="2" cy="1"/>
              </a:xfrm>
              <a:custGeom>
                <a:avLst/>
                <a:gdLst>
                  <a:gd name="T0" fmla="*/ 0 w 7"/>
                  <a:gd name="T1" fmla="*/ 0 h 3"/>
                  <a:gd name="T2" fmla="*/ 0 w 7"/>
                  <a:gd name="T3" fmla="*/ 0 h 3"/>
                  <a:gd name="T4" fmla="*/ 3 w 7"/>
                  <a:gd name="T5" fmla="*/ 1 h 3"/>
                  <a:gd name="T6" fmla="*/ 7 w 7"/>
                  <a:gd name="T7" fmla="*/ 3 h 3"/>
                  <a:gd name="T8" fmla="*/ 7 w 7"/>
                  <a:gd name="T9" fmla="*/ 3 h 3"/>
                  <a:gd name="T10" fmla="*/ 7 w 7"/>
                  <a:gd name="T11" fmla="*/ 1 h 3"/>
                  <a:gd name="T12" fmla="*/ 5 w 7"/>
                  <a:gd name="T13" fmla="*/ 0 h 3"/>
                  <a:gd name="T14" fmla="*/ 2 w 7"/>
                  <a:gd name="T15" fmla="*/ 0 h 3"/>
                  <a:gd name="T16" fmla="*/ 0 w 7"/>
                  <a:gd name="T17" fmla="*/ 0 h 3"/>
                  <a:gd name="T18" fmla="*/ 0 w 7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4" name="Freeform 307">
                <a:extLst>
                  <a:ext uri="{FF2B5EF4-FFF2-40B4-BE49-F238E27FC236}">
                    <a16:creationId xmlns:a16="http://schemas.microsoft.com/office/drawing/2014/main" id="{AE7DFA94-6892-0271-9003-81A1BB2025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9" y="1266"/>
                <a:ext cx="2" cy="2"/>
              </a:xfrm>
              <a:custGeom>
                <a:avLst/>
                <a:gdLst>
                  <a:gd name="T0" fmla="*/ 0 w 9"/>
                  <a:gd name="T1" fmla="*/ 0 h 5"/>
                  <a:gd name="T2" fmla="*/ 0 w 9"/>
                  <a:gd name="T3" fmla="*/ 0 h 5"/>
                  <a:gd name="T4" fmla="*/ 4 w 9"/>
                  <a:gd name="T5" fmla="*/ 3 h 5"/>
                  <a:gd name="T6" fmla="*/ 5 w 9"/>
                  <a:gd name="T7" fmla="*/ 5 h 5"/>
                  <a:gd name="T8" fmla="*/ 5 w 9"/>
                  <a:gd name="T9" fmla="*/ 5 h 5"/>
                  <a:gd name="T10" fmla="*/ 9 w 9"/>
                  <a:gd name="T11" fmla="*/ 4 h 5"/>
                  <a:gd name="T12" fmla="*/ 9 w 9"/>
                  <a:gd name="T13" fmla="*/ 3 h 5"/>
                  <a:gd name="T14" fmla="*/ 9 w 9"/>
                  <a:gd name="T15" fmla="*/ 1 h 5"/>
                  <a:gd name="T16" fmla="*/ 9 w 9"/>
                  <a:gd name="T17" fmla="*/ 1 h 5"/>
                  <a:gd name="T18" fmla="*/ 7 w 9"/>
                  <a:gd name="T19" fmla="*/ 3 h 5"/>
                  <a:gd name="T20" fmla="*/ 5 w 9"/>
                  <a:gd name="T21" fmla="*/ 1 h 5"/>
                  <a:gd name="T22" fmla="*/ 2 w 9"/>
                  <a:gd name="T23" fmla="*/ 1 h 5"/>
                  <a:gd name="T24" fmla="*/ 0 w 9"/>
                  <a:gd name="T25" fmla="*/ 0 h 5"/>
                  <a:gd name="T26" fmla="*/ 0 w 9"/>
                  <a:gd name="T2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" h="5">
                    <a:moveTo>
                      <a:pt x="0" y="0"/>
                    </a:moveTo>
                    <a:lnTo>
                      <a:pt x="0" y="0"/>
                    </a:lnTo>
                    <a:lnTo>
                      <a:pt x="4" y="3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7" y="3"/>
                    </a:lnTo>
                    <a:lnTo>
                      <a:pt x="5" y="1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5" name="Freeform 308">
                <a:extLst>
                  <a:ext uri="{FF2B5EF4-FFF2-40B4-BE49-F238E27FC236}">
                    <a16:creationId xmlns:a16="http://schemas.microsoft.com/office/drawing/2014/main" id="{EA44DB89-0070-FBC1-0897-56926A1F1D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2" y="1261"/>
                <a:ext cx="2" cy="1"/>
              </a:xfrm>
              <a:custGeom>
                <a:avLst/>
                <a:gdLst>
                  <a:gd name="T0" fmla="*/ 0 w 5"/>
                  <a:gd name="T1" fmla="*/ 0 h 3"/>
                  <a:gd name="T2" fmla="*/ 0 w 5"/>
                  <a:gd name="T3" fmla="*/ 0 h 3"/>
                  <a:gd name="T4" fmla="*/ 0 w 5"/>
                  <a:gd name="T5" fmla="*/ 1 h 3"/>
                  <a:gd name="T6" fmla="*/ 1 w 5"/>
                  <a:gd name="T7" fmla="*/ 3 h 3"/>
                  <a:gd name="T8" fmla="*/ 5 w 5"/>
                  <a:gd name="T9" fmla="*/ 3 h 3"/>
                  <a:gd name="T10" fmla="*/ 5 w 5"/>
                  <a:gd name="T11" fmla="*/ 3 h 3"/>
                  <a:gd name="T12" fmla="*/ 3 w 5"/>
                  <a:gd name="T13" fmla="*/ 1 h 3"/>
                  <a:gd name="T14" fmla="*/ 2 w 5"/>
                  <a:gd name="T15" fmla="*/ 0 h 3"/>
                  <a:gd name="T16" fmla="*/ 2 w 5"/>
                  <a:gd name="T17" fmla="*/ 0 h 3"/>
                  <a:gd name="T18" fmla="*/ 1 w 5"/>
                  <a:gd name="T19" fmla="*/ 1 h 3"/>
                  <a:gd name="T20" fmla="*/ 0 w 5"/>
                  <a:gd name="T21" fmla="*/ 0 h 3"/>
                  <a:gd name="T22" fmla="*/ 0 w 5"/>
                  <a:gd name="T2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" h="3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1" y="3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6" name="Freeform 309">
                <a:extLst>
                  <a:ext uri="{FF2B5EF4-FFF2-40B4-BE49-F238E27FC236}">
                    <a16:creationId xmlns:a16="http://schemas.microsoft.com/office/drawing/2014/main" id="{1113DA9F-893D-3A0F-9490-48B554A8D3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8" y="1268"/>
                <a:ext cx="4" cy="1"/>
              </a:xfrm>
              <a:custGeom>
                <a:avLst/>
                <a:gdLst>
                  <a:gd name="T0" fmla="*/ 0 w 15"/>
                  <a:gd name="T1" fmla="*/ 3 h 6"/>
                  <a:gd name="T2" fmla="*/ 0 w 15"/>
                  <a:gd name="T3" fmla="*/ 3 h 6"/>
                  <a:gd name="T4" fmla="*/ 0 w 15"/>
                  <a:gd name="T5" fmla="*/ 3 h 6"/>
                  <a:gd name="T6" fmla="*/ 0 w 15"/>
                  <a:gd name="T7" fmla="*/ 3 h 6"/>
                  <a:gd name="T8" fmla="*/ 2 w 15"/>
                  <a:gd name="T9" fmla="*/ 4 h 6"/>
                  <a:gd name="T10" fmla="*/ 2 w 15"/>
                  <a:gd name="T11" fmla="*/ 4 h 6"/>
                  <a:gd name="T12" fmla="*/ 4 w 15"/>
                  <a:gd name="T13" fmla="*/ 4 h 6"/>
                  <a:gd name="T14" fmla="*/ 8 w 15"/>
                  <a:gd name="T15" fmla="*/ 5 h 6"/>
                  <a:gd name="T16" fmla="*/ 12 w 15"/>
                  <a:gd name="T17" fmla="*/ 6 h 6"/>
                  <a:gd name="T18" fmla="*/ 15 w 15"/>
                  <a:gd name="T19" fmla="*/ 6 h 6"/>
                  <a:gd name="T20" fmla="*/ 15 w 15"/>
                  <a:gd name="T21" fmla="*/ 6 h 6"/>
                  <a:gd name="T22" fmla="*/ 15 w 15"/>
                  <a:gd name="T23" fmla="*/ 6 h 6"/>
                  <a:gd name="T24" fmla="*/ 15 w 15"/>
                  <a:gd name="T25" fmla="*/ 5 h 6"/>
                  <a:gd name="T26" fmla="*/ 15 w 15"/>
                  <a:gd name="T27" fmla="*/ 5 h 6"/>
                  <a:gd name="T28" fmla="*/ 10 w 15"/>
                  <a:gd name="T29" fmla="*/ 5 h 6"/>
                  <a:gd name="T30" fmla="*/ 5 w 15"/>
                  <a:gd name="T31" fmla="*/ 4 h 6"/>
                  <a:gd name="T32" fmla="*/ 5 w 15"/>
                  <a:gd name="T33" fmla="*/ 4 h 6"/>
                  <a:gd name="T34" fmla="*/ 4 w 15"/>
                  <a:gd name="T35" fmla="*/ 3 h 6"/>
                  <a:gd name="T36" fmla="*/ 5 w 15"/>
                  <a:gd name="T37" fmla="*/ 3 h 6"/>
                  <a:gd name="T38" fmla="*/ 7 w 15"/>
                  <a:gd name="T39" fmla="*/ 3 h 6"/>
                  <a:gd name="T40" fmla="*/ 8 w 15"/>
                  <a:gd name="T41" fmla="*/ 1 h 6"/>
                  <a:gd name="T42" fmla="*/ 8 w 15"/>
                  <a:gd name="T43" fmla="*/ 1 h 6"/>
                  <a:gd name="T44" fmla="*/ 7 w 15"/>
                  <a:gd name="T45" fmla="*/ 1 h 6"/>
                  <a:gd name="T46" fmla="*/ 5 w 15"/>
                  <a:gd name="T47" fmla="*/ 1 h 6"/>
                  <a:gd name="T48" fmla="*/ 4 w 15"/>
                  <a:gd name="T49" fmla="*/ 1 h 6"/>
                  <a:gd name="T50" fmla="*/ 3 w 15"/>
                  <a:gd name="T51" fmla="*/ 0 h 6"/>
                  <a:gd name="T52" fmla="*/ 3 w 15"/>
                  <a:gd name="T53" fmla="*/ 0 h 6"/>
                  <a:gd name="T54" fmla="*/ 2 w 15"/>
                  <a:gd name="T55" fmla="*/ 1 h 6"/>
                  <a:gd name="T56" fmla="*/ 3 w 15"/>
                  <a:gd name="T57" fmla="*/ 3 h 6"/>
                  <a:gd name="T58" fmla="*/ 3 w 15"/>
                  <a:gd name="T59" fmla="*/ 3 h 6"/>
                  <a:gd name="T60" fmla="*/ 0 w 15"/>
                  <a:gd name="T61" fmla="*/ 3 h 6"/>
                  <a:gd name="T62" fmla="*/ 0 w 15"/>
                  <a:gd name="T63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" h="6">
                    <a:moveTo>
                      <a:pt x="0" y="3"/>
                    </a:moveTo>
                    <a:lnTo>
                      <a:pt x="0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4" y="4"/>
                    </a:lnTo>
                    <a:lnTo>
                      <a:pt x="8" y="5"/>
                    </a:lnTo>
                    <a:lnTo>
                      <a:pt x="12" y="6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0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7" y="3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7" name="Freeform 310">
                <a:extLst>
                  <a:ext uri="{FF2B5EF4-FFF2-40B4-BE49-F238E27FC236}">
                    <a16:creationId xmlns:a16="http://schemas.microsoft.com/office/drawing/2014/main" id="{4865FF34-6F3D-FD04-E5A9-5E4AE060AE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6" y="1263"/>
                <a:ext cx="3" cy="0"/>
              </a:xfrm>
              <a:custGeom>
                <a:avLst/>
                <a:gdLst>
                  <a:gd name="T0" fmla="*/ 0 w 14"/>
                  <a:gd name="T1" fmla="*/ 0 h 3"/>
                  <a:gd name="T2" fmla="*/ 0 w 14"/>
                  <a:gd name="T3" fmla="*/ 0 h 3"/>
                  <a:gd name="T4" fmla="*/ 6 w 14"/>
                  <a:gd name="T5" fmla="*/ 1 h 3"/>
                  <a:gd name="T6" fmla="*/ 14 w 14"/>
                  <a:gd name="T7" fmla="*/ 3 h 3"/>
                  <a:gd name="T8" fmla="*/ 14 w 14"/>
                  <a:gd name="T9" fmla="*/ 3 h 3"/>
                  <a:gd name="T10" fmla="*/ 6 w 14"/>
                  <a:gd name="T11" fmla="*/ 0 h 3"/>
                  <a:gd name="T12" fmla="*/ 0 w 14"/>
                  <a:gd name="T13" fmla="*/ 0 h 3"/>
                  <a:gd name="T14" fmla="*/ 0 w 14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" h="3">
                    <a:moveTo>
                      <a:pt x="0" y="0"/>
                    </a:moveTo>
                    <a:lnTo>
                      <a:pt x="0" y="0"/>
                    </a:lnTo>
                    <a:lnTo>
                      <a:pt x="6" y="1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8" name="Freeform 311">
                <a:extLst>
                  <a:ext uri="{FF2B5EF4-FFF2-40B4-BE49-F238E27FC236}">
                    <a16:creationId xmlns:a16="http://schemas.microsoft.com/office/drawing/2014/main" id="{5E744FC5-B604-269E-7800-C62CD3808E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3" y="1269"/>
                <a:ext cx="2" cy="2"/>
              </a:xfrm>
              <a:custGeom>
                <a:avLst/>
                <a:gdLst>
                  <a:gd name="T0" fmla="*/ 0 w 8"/>
                  <a:gd name="T1" fmla="*/ 0 h 5"/>
                  <a:gd name="T2" fmla="*/ 0 w 8"/>
                  <a:gd name="T3" fmla="*/ 0 h 5"/>
                  <a:gd name="T4" fmla="*/ 1 w 8"/>
                  <a:gd name="T5" fmla="*/ 1 h 5"/>
                  <a:gd name="T6" fmla="*/ 1 w 8"/>
                  <a:gd name="T7" fmla="*/ 2 h 5"/>
                  <a:gd name="T8" fmla="*/ 3 w 8"/>
                  <a:gd name="T9" fmla="*/ 3 h 5"/>
                  <a:gd name="T10" fmla="*/ 4 w 8"/>
                  <a:gd name="T11" fmla="*/ 5 h 5"/>
                  <a:gd name="T12" fmla="*/ 4 w 8"/>
                  <a:gd name="T13" fmla="*/ 5 h 5"/>
                  <a:gd name="T14" fmla="*/ 4 w 8"/>
                  <a:gd name="T15" fmla="*/ 3 h 5"/>
                  <a:gd name="T16" fmla="*/ 5 w 8"/>
                  <a:gd name="T17" fmla="*/ 2 h 5"/>
                  <a:gd name="T18" fmla="*/ 8 w 8"/>
                  <a:gd name="T19" fmla="*/ 2 h 5"/>
                  <a:gd name="T20" fmla="*/ 8 w 8"/>
                  <a:gd name="T21" fmla="*/ 2 h 5"/>
                  <a:gd name="T22" fmla="*/ 4 w 8"/>
                  <a:gd name="T23" fmla="*/ 1 h 5"/>
                  <a:gd name="T24" fmla="*/ 0 w 8"/>
                  <a:gd name="T25" fmla="*/ 0 h 5"/>
                  <a:gd name="T26" fmla="*/ 0 w 8"/>
                  <a:gd name="T2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" h="5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3" y="3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4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19" name="Freeform 312">
                <a:extLst>
                  <a:ext uri="{FF2B5EF4-FFF2-40B4-BE49-F238E27FC236}">
                    <a16:creationId xmlns:a16="http://schemas.microsoft.com/office/drawing/2014/main" id="{7B0AA368-7B18-CCA9-2D4A-4A90B4A71F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5" y="1269"/>
                <a:ext cx="2" cy="1"/>
              </a:xfrm>
              <a:custGeom>
                <a:avLst/>
                <a:gdLst>
                  <a:gd name="T0" fmla="*/ 0 w 10"/>
                  <a:gd name="T1" fmla="*/ 0 h 1"/>
                  <a:gd name="T2" fmla="*/ 0 w 10"/>
                  <a:gd name="T3" fmla="*/ 0 h 1"/>
                  <a:gd name="T4" fmla="*/ 2 w 10"/>
                  <a:gd name="T5" fmla="*/ 1 h 1"/>
                  <a:gd name="T6" fmla="*/ 4 w 10"/>
                  <a:gd name="T7" fmla="*/ 1 h 1"/>
                  <a:gd name="T8" fmla="*/ 10 w 10"/>
                  <a:gd name="T9" fmla="*/ 1 h 1"/>
                  <a:gd name="T10" fmla="*/ 10 w 10"/>
                  <a:gd name="T11" fmla="*/ 1 h 1"/>
                  <a:gd name="T12" fmla="*/ 5 w 10"/>
                  <a:gd name="T13" fmla="*/ 0 h 1"/>
                  <a:gd name="T14" fmla="*/ 0 w 10"/>
                  <a:gd name="T15" fmla="*/ 0 h 1"/>
                  <a:gd name="T16" fmla="*/ 0 w 10"/>
                  <a:gd name="T1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" h="1">
                    <a:moveTo>
                      <a:pt x="0" y="0"/>
                    </a:moveTo>
                    <a:lnTo>
                      <a:pt x="0" y="0"/>
                    </a:lnTo>
                    <a:lnTo>
                      <a:pt x="2" y="1"/>
                    </a:lnTo>
                    <a:lnTo>
                      <a:pt x="4" y="1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0" name="Freeform 313">
                <a:extLst>
                  <a:ext uri="{FF2B5EF4-FFF2-40B4-BE49-F238E27FC236}">
                    <a16:creationId xmlns:a16="http://schemas.microsoft.com/office/drawing/2014/main" id="{300DF0A7-9309-9C7B-2C99-A6266F9856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8" y="1271"/>
                <a:ext cx="4" cy="1"/>
              </a:xfrm>
              <a:custGeom>
                <a:avLst/>
                <a:gdLst>
                  <a:gd name="T0" fmla="*/ 14 w 15"/>
                  <a:gd name="T1" fmla="*/ 6 h 6"/>
                  <a:gd name="T2" fmla="*/ 14 w 15"/>
                  <a:gd name="T3" fmla="*/ 6 h 6"/>
                  <a:gd name="T4" fmla="*/ 15 w 15"/>
                  <a:gd name="T5" fmla="*/ 6 h 6"/>
                  <a:gd name="T6" fmla="*/ 14 w 15"/>
                  <a:gd name="T7" fmla="*/ 5 h 6"/>
                  <a:gd name="T8" fmla="*/ 14 w 15"/>
                  <a:gd name="T9" fmla="*/ 5 h 6"/>
                  <a:gd name="T10" fmla="*/ 15 w 15"/>
                  <a:gd name="T11" fmla="*/ 5 h 6"/>
                  <a:gd name="T12" fmla="*/ 15 w 15"/>
                  <a:gd name="T13" fmla="*/ 5 h 6"/>
                  <a:gd name="T14" fmla="*/ 12 w 15"/>
                  <a:gd name="T15" fmla="*/ 3 h 6"/>
                  <a:gd name="T16" fmla="*/ 8 w 15"/>
                  <a:gd name="T17" fmla="*/ 3 h 6"/>
                  <a:gd name="T18" fmla="*/ 4 w 15"/>
                  <a:gd name="T19" fmla="*/ 2 h 6"/>
                  <a:gd name="T20" fmla="*/ 0 w 15"/>
                  <a:gd name="T21" fmla="*/ 0 h 6"/>
                  <a:gd name="T22" fmla="*/ 0 w 15"/>
                  <a:gd name="T23" fmla="*/ 0 h 6"/>
                  <a:gd name="T24" fmla="*/ 0 w 15"/>
                  <a:gd name="T25" fmla="*/ 1 h 6"/>
                  <a:gd name="T26" fmla="*/ 2 w 15"/>
                  <a:gd name="T27" fmla="*/ 2 h 6"/>
                  <a:gd name="T28" fmla="*/ 5 w 15"/>
                  <a:gd name="T29" fmla="*/ 3 h 6"/>
                  <a:gd name="T30" fmla="*/ 10 w 15"/>
                  <a:gd name="T31" fmla="*/ 5 h 6"/>
                  <a:gd name="T32" fmla="*/ 14 w 15"/>
                  <a:gd name="T33" fmla="*/ 6 h 6"/>
                  <a:gd name="T34" fmla="*/ 14 w 15"/>
                  <a:gd name="T3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" h="6">
                    <a:moveTo>
                      <a:pt x="14" y="6"/>
                    </a:moveTo>
                    <a:lnTo>
                      <a:pt x="14" y="6"/>
                    </a:lnTo>
                    <a:lnTo>
                      <a:pt x="15" y="6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2" y="3"/>
                    </a:lnTo>
                    <a:lnTo>
                      <a:pt x="8" y="3"/>
                    </a:lnTo>
                    <a:lnTo>
                      <a:pt x="4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2"/>
                    </a:lnTo>
                    <a:lnTo>
                      <a:pt x="5" y="3"/>
                    </a:lnTo>
                    <a:lnTo>
                      <a:pt x="10" y="5"/>
                    </a:lnTo>
                    <a:lnTo>
                      <a:pt x="14" y="6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1" name="Freeform 314">
                <a:extLst>
                  <a:ext uri="{FF2B5EF4-FFF2-40B4-BE49-F238E27FC236}">
                    <a16:creationId xmlns:a16="http://schemas.microsoft.com/office/drawing/2014/main" id="{808B7A33-6021-1D1F-74AD-BF56358966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8" y="1270"/>
                <a:ext cx="4" cy="1"/>
              </a:xfrm>
              <a:custGeom>
                <a:avLst/>
                <a:gdLst>
                  <a:gd name="T0" fmla="*/ 0 w 15"/>
                  <a:gd name="T1" fmla="*/ 0 h 3"/>
                  <a:gd name="T2" fmla="*/ 0 w 15"/>
                  <a:gd name="T3" fmla="*/ 0 h 3"/>
                  <a:gd name="T4" fmla="*/ 4 w 15"/>
                  <a:gd name="T5" fmla="*/ 2 h 3"/>
                  <a:gd name="T6" fmla="*/ 8 w 15"/>
                  <a:gd name="T7" fmla="*/ 3 h 3"/>
                  <a:gd name="T8" fmla="*/ 15 w 15"/>
                  <a:gd name="T9" fmla="*/ 3 h 3"/>
                  <a:gd name="T10" fmla="*/ 15 w 15"/>
                  <a:gd name="T11" fmla="*/ 3 h 3"/>
                  <a:gd name="T12" fmla="*/ 12 w 15"/>
                  <a:gd name="T13" fmla="*/ 2 h 3"/>
                  <a:gd name="T14" fmla="*/ 8 w 15"/>
                  <a:gd name="T15" fmla="*/ 0 h 3"/>
                  <a:gd name="T16" fmla="*/ 0 w 15"/>
                  <a:gd name="T17" fmla="*/ 0 h 3"/>
                  <a:gd name="T18" fmla="*/ 0 w 15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" h="3">
                    <a:moveTo>
                      <a:pt x="0" y="0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8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2" y="2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2" name="Freeform 315">
                <a:extLst>
                  <a:ext uri="{FF2B5EF4-FFF2-40B4-BE49-F238E27FC236}">
                    <a16:creationId xmlns:a16="http://schemas.microsoft.com/office/drawing/2014/main" id="{677FB7EE-EB47-93F7-88B4-8FB90DF167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2" y="1270"/>
                <a:ext cx="1" cy="0"/>
              </a:xfrm>
              <a:custGeom>
                <a:avLst/>
                <a:gdLst>
                  <a:gd name="T0" fmla="*/ 0 w 6"/>
                  <a:gd name="T1" fmla="*/ 0 h 2"/>
                  <a:gd name="T2" fmla="*/ 0 w 6"/>
                  <a:gd name="T3" fmla="*/ 0 h 2"/>
                  <a:gd name="T4" fmla="*/ 0 w 6"/>
                  <a:gd name="T5" fmla="*/ 1 h 2"/>
                  <a:gd name="T6" fmla="*/ 3 w 6"/>
                  <a:gd name="T7" fmla="*/ 2 h 2"/>
                  <a:gd name="T8" fmla="*/ 6 w 6"/>
                  <a:gd name="T9" fmla="*/ 2 h 2"/>
                  <a:gd name="T10" fmla="*/ 6 w 6"/>
                  <a:gd name="T11" fmla="*/ 2 h 2"/>
                  <a:gd name="T12" fmla="*/ 5 w 6"/>
                  <a:gd name="T13" fmla="*/ 1 h 2"/>
                  <a:gd name="T14" fmla="*/ 4 w 6"/>
                  <a:gd name="T15" fmla="*/ 1 h 2"/>
                  <a:gd name="T16" fmla="*/ 1 w 6"/>
                  <a:gd name="T17" fmla="*/ 1 h 2"/>
                  <a:gd name="T18" fmla="*/ 0 w 6"/>
                  <a:gd name="T19" fmla="*/ 0 h 2"/>
                  <a:gd name="T20" fmla="*/ 0 w 6"/>
                  <a:gd name="T2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"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3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3" name="Freeform 316">
                <a:extLst>
                  <a:ext uri="{FF2B5EF4-FFF2-40B4-BE49-F238E27FC236}">
                    <a16:creationId xmlns:a16="http://schemas.microsoft.com/office/drawing/2014/main" id="{F1B43019-251F-441A-188F-542FAA3C36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2" y="1271"/>
                <a:ext cx="3" cy="1"/>
              </a:xfrm>
              <a:custGeom>
                <a:avLst/>
                <a:gdLst>
                  <a:gd name="T0" fmla="*/ 0 w 12"/>
                  <a:gd name="T1" fmla="*/ 0 h 3"/>
                  <a:gd name="T2" fmla="*/ 0 w 12"/>
                  <a:gd name="T3" fmla="*/ 0 h 3"/>
                  <a:gd name="T4" fmla="*/ 5 w 12"/>
                  <a:gd name="T5" fmla="*/ 2 h 3"/>
                  <a:gd name="T6" fmla="*/ 9 w 12"/>
                  <a:gd name="T7" fmla="*/ 3 h 3"/>
                  <a:gd name="T8" fmla="*/ 12 w 12"/>
                  <a:gd name="T9" fmla="*/ 3 h 3"/>
                  <a:gd name="T10" fmla="*/ 12 w 12"/>
                  <a:gd name="T11" fmla="*/ 3 h 3"/>
                  <a:gd name="T12" fmla="*/ 9 w 12"/>
                  <a:gd name="T13" fmla="*/ 2 h 3"/>
                  <a:gd name="T14" fmla="*/ 7 w 12"/>
                  <a:gd name="T15" fmla="*/ 1 h 3"/>
                  <a:gd name="T16" fmla="*/ 4 w 12"/>
                  <a:gd name="T17" fmla="*/ 0 h 3"/>
                  <a:gd name="T18" fmla="*/ 0 w 12"/>
                  <a:gd name="T19" fmla="*/ 0 h 3"/>
                  <a:gd name="T20" fmla="*/ 0 w 12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3">
                    <a:moveTo>
                      <a:pt x="0" y="0"/>
                    </a:moveTo>
                    <a:lnTo>
                      <a:pt x="0" y="0"/>
                    </a:lnTo>
                    <a:lnTo>
                      <a:pt x="5" y="2"/>
                    </a:lnTo>
                    <a:lnTo>
                      <a:pt x="9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9" y="2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4" name="Freeform 317">
                <a:extLst>
                  <a:ext uri="{FF2B5EF4-FFF2-40B4-BE49-F238E27FC236}">
                    <a16:creationId xmlns:a16="http://schemas.microsoft.com/office/drawing/2014/main" id="{44DD6494-C0C7-F9EA-8EB2-9C472F7002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4" y="1272"/>
                <a:ext cx="8" cy="2"/>
              </a:xfrm>
              <a:custGeom>
                <a:avLst/>
                <a:gdLst>
                  <a:gd name="T0" fmla="*/ 10 w 34"/>
                  <a:gd name="T1" fmla="*/ 5 h 7"/>
                  <a:gd name="T2" fmla="*/ 10 w 34"/>
                  <a:gd name="T3" fmla="*/ 5 h 7"/>
                  <a:gd name="T4" fmla="*/ 10 w 34"/>
                  <a:gd name="T5" fmla="*/ 2 h 7"/>
                  <a:gd name="T6" fmla="*/ 11 w 34"/>
                  <a:gd name="T7" fmla="*/ 2 h 7"/>
                  <a:gd name="T8" fmla="*/ 12 w 34"/>
                  <a:gd name="T9" fmla="*/ 2 h 7"/>
                  <a:gd name="T10" fmla="*/ 15 w 34"/>
                  <a:gd name="T11" fmla="*/ 4 h 7"/>
                  <a:gd name="T12" fmla="*/ 15 w 34"/>
                  <a:gd name="T13" fmla="*/ 4 h 7"/>
                  <a:gd name="T14" fmla="*/ 15 w 34"/>
                  <a:gd name="T15" fmla="*/ 5 h 7"/>
                  <a:gd name="T16" fmla="*/ 14 w 34"/>
                  <a:gd name="T17" fmla="*/ 5 h 7"/>
                  <a:gd name="T18" fmla="*/ 10 w 34"/>
                  <a:gd name="T19" fmla="*/ 5 h 7"/>
                  <a:gd name="T20" fmla="*/ 10 w 34"/>
                  <a:gd name="T21" fmla="*/ 5 h 7"/>
                  <a:gd name="T22" fmla="*/ 11 w 34"/>
                  <a:gd name="T23" fmla="*/ 6 h 7"/>
                  <a:gd name="T24" fmla="*/ 12 w 34"/>
                  <a:gd name="T25" fmla="*/ 6 h 7"/>
                  <a:gd name="T26" fmla="*/ 14 w 34"/>
                  <a:gd name="T27" fmla="*/ 6 h 7"/>
                  <a:gd name="T28" fmla="*/ 15 w 34"/>
                  <a:gd name="T29" fmla="*/ 7 h 7"/>
                  <a:gd name="T30" fmla="*/ 15 w 34"/>
                  <a:gd name="T31" fmla="*/ 7 h 7"/>
                  <a:gd name="T32" fmla="*/ 19 w 34"/>
                  <a:gd name="T33" fmla="*/ 6 h 7"/>
                  <a:gd name="T34" fmla="*/ 24 w 34"/>
                  <a:gd name="T35" fmla="*/ 5 h 7"/>
                  <a:gd name="T36" fmla="*/ 34 w 34"/>
                  <a:gd name="T37" fmla="*/ 5 h 7"/>
                  <a:gd name="T38" fmla="*/ 34 w 34"/>
                  <a:gd name="T39" fmla="*/ 5 h 7"/>
                  <a:gd name="T40" fmla="*/ 34 w 34"/>
                  <a:gd name="T41" fmla="*/ 4 h 7"/>
                  <a:gd name="T42" fmla="*/ 32 w 34"/>
                  <a:gd name="T43" fmla="*/ 4 h 7"/>
                  <a:gd name="T44" fmla="*/ 29 w 34"/>
                  <a:gd name="T45" fmla="*/ 4 h 7"/>
                  <a:gd name="T46" fmla="*/ 25 w 34"/>
                  <a:gd name="T47" fmla="*/ 4 h 7"/>
                  <a:gd name="T48" fmla="*/ 22 w 34"/>
                  <a:gd name="T49" fmla="*/ 5 h 7"/>
                  <a:gd name="T50" fmla="*/ 22 w 34"/>
                  <a:gd name="T51" fmla="*/ 5 h 7"/>
                  <a:gd name="T52" fmla="*/ 21 w 34"/>
                  <a:gd name="T53" fmla="*/ 4 h 7"/>
                  <a:gd name="T54" fmla="*/ 20 w 34"/>
                  <a:gd name="T55" fmla="*/ 2 h 7"/>
                  <a:gd name="T56" fmla="*/ 20 w 34"/>
                  <a:gd name="T57" fmla="*/ 1 h 7"/>
                  <a:gd name="T58" fmla="*/ 20 w 34"/>
                  <a:gd name="T59" fmla="*/ 0 h 7"/>
                  <a:gd name="T60" fmla="*/ 20 w 34"/>
                  <a:gd name="T61" fmla="*/ 0 h 7"/>
                  <a:gd name="T62" fmla="*/ 0 w 34"/>
                  <a:gd name="T63" fmla="*/ 2 h 7"/>
                  <a:gd name="T64" fmla="*/ 0 w 34"/>
                  <a:gd name="T65" fmla="*/ 2 h 7"/>
                  <a:gd name="T66" fmla="*/ 2 w 34"/>
                  <a:gd name="T67" fmla="*/ 4 h 7"/>
                  <a:gd name="T68" fmla="*/ 5 w 34"/>
                  <a:gd name="T69" fmla="*/ 5 h 7"/>
                  <a:gd name="T70" fmla="*/ 10 w 34"/>
                  <a:gd name="T71" fmla="*/ 5 h 7"/>
                  <a:gd name="T72" fmla="*/ 10 w 34"/>
                  <a:gd name="T73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4" h="7">
                    <a:moveTo>
                      <a:pt x="10" y="5"/>
                    </a:moveTo>
                    <a:lnTo>
                      <a:pt x="10" y="5"/>
                    </a:lnTo>
                    <a:lnTo>
                      <a:pt x="10" y="2"/>
                    </a:lnTo>
                    <a:lnTo>
                      <a:pt x="11" y="2"/>
                    </a:lnTo>
                    <a:lnTo>
                      <a:pt x="12" y="2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5" y="5"/>
                    </a:lnTo>
                    <a:lnTo>
                      <a:pt x="14" y="5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1" y="6"/>
                    </a:lnTo>
                    <a:lnTo>
                      <a:pt x="12" y="6"/>
                    </a:lnTo>
                    <a:lnTo>
                      <a:pt x="14" y="6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9" y="6"/>
                    </a:lnTo>
                    <a:lnTo>
                      <a:pt x="24" y="5"/>
                    </a:lnTo>
                    <a:lnTo>
                      <a:pt x="34" y="5"/>
                    </a:lnTo>
                    <a:lnTo>
                      <a:pt x="34" y="5"/>
                    </a:lnTo>
                    <a:lnTo>
                      <a:pt x="34" y="4"/>
                    </a:lnTo>
                    <a:lnTo>
                      <a:pt x="32" y="4"/>
                    </a:lnTo>
                    <a:lnTo>
                      <a:pt x="29" y="4"/>
                    </a:lnTo>
                    <a:lnTo>
                      <a:pt x="25" y="4"/>
                    </a:lnTo>
                    <a:lnTo>
                      <a:pt x="22" y="5"/>
                    </a:lnTo>
                    <a:lnTo>
                      <a:pt x="22" y="5"/>
                    </a:lnTo>
                    <a:lnTo>
                      <a:pt x="21" y="4"/>
                    </a:lnTo>
                    <a:lnTo>
                      <a:pt x="20" y="2"/>
                    </a:lnTo>
                    <a:lnTo>
                      <a:pt x="20" y="1"/>
                    </a:lnTo>
                    <a:lnTo>
                      <a:pt x="20" y="0"/>
                    </a:lnTo>
                    <a:lnTo>
                      <a:pt x="2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4"/>
                    </a:lnTo>
                    <a:lnTo>
                      <a:pt x="5" y="5"/>
                    </a:lnTo>
                    <a:lnTo>
                      <a:pt x="10" y="5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5" name="Freeform 318">
                <a:extLst>
                  <a:ext uri="{FF2B5EF4-FFF2-40B4-BE49-F238E27FC236}">
                    <a16:creationId xmlns:a16="http://schemas.microsoft.com/office/drawing/2014/main" id="{9DE2037E-A20F-2389-C05C-B87D08D32B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1" y="1274"/>
                <a:ext cx="3" cy="1"/>
              </a:xfrm>
              <a:custGeom>
                <a:avLst/>
                <a:gdLst>
                  <a:gd name="T0" fmla="*/ 0 w 9"/>
                  <a:gd name="T1" fmla="*/ 2 h 4"/>
                  <a:gd name="T2" fmla="*/ 0 w 9"/>
                  <a:gd name="T3" fmla="*/ 2 h 4"/>
                  <a:gd name="T4" fmla="*/ 0 w 9"/>
                  <a:gd name="T5" fmla="*/ 2 h 4"/>
                  <a:gd name="T6" fmla="*/ 1 w 9"/>
                  <a:gd name="T7" fmla="*/ 4 h 4"/>
                  <a:gd name="T8" fmla="*/ 1 w 9"/>
                  <a:gd name="T9" fmla="*/ 4 h 4"/>
                  <a:gd name="T10" fmla="*/ 4 w 9"/>
                  <a:gd name="T11" fmla="*/ 4 h 4"/>
                  <a:gd name="T12" fmla="*/ 7 w 9"/>
                  <a:gd name="T13" fmla="*/ 4 h 4"/>
                  <a:gd name="T14" fmla="*/ 7 w 9"/>
                  <a:gd name="T15" fmla="*/ 4 h 4"/>
                  <a:gd name="T16" fmla="*/ 7 w 9"/>
                  <a:gd name="T17" fmla="*/ 4 h 4"/>
                  <a:gd name="T18" fmla="*/ 9 w 9"/>
                  <a:gd name="T19" fmla="*/ 3 h 4"/>
                  <a:gd name="T20" fmla="*/ 9 w 9"/>
                  <a:gd name="T21" fmla="*/ 3 h 4"/>
                  <a:gd name="T22" fmla="*/ 5 w 9"/>
                  <a:gd name="T23" fmla="*/ 0 h 4"/>
                  <a:gd name="T24" fmla="*/ 5 w 9"/>
                  <a:gd name="T25" fmla="*/ 0 h 4"/>
                  <a:gd name="T26" fmla="*/ 2 w 9"/>
                  <a:gd name="T27" fmla="*/ 2 h 4"/>
                  <a:gd name="T28" fmla="*/ 1 w 9"/>
                  <a:gd name="T29" fmla="*/ 2 h 4"/>
                  <a:gd name="T30" fmla="*/ 0 w 9"/>
                  <a:gd name="T31" fmla="*/ 2 h 4"/>
                  <a:gd name="T32" fmla="*/ 0 w 9"/>
                  <a:gd name="T33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" h="4">
                    <a:moveTo>
                      <a:pt x="0" y="2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4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6" name="Freeform 319">
                <a:extLst>
                  <a:ext uri="{FF2B5EF4-FFF2-40B4-BE49-F238E27FC236}">
                    <a16:creationId xmlns:a16="http://schemas.microsoft.com/office/drawing/2014/main" id="{63DFD8AD-A30C-481B-6BDD-893EF6B6F9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3" y="1276"/>
                <a:ext cx="1" cy="0"/>
              </a:xfrm>
              <a:custGeom>
                <a:avLst/>
                <a:gdLst>
                  <a:gd name="T0" fmla="*/ 0 w 5"/>
                  <a:gd name="T1" fmla="*/ 1 h 1"/>
                  <a:gd name="T2" fmla="*/ 0 w 5"/>
                  <a:gd name="T3" fmla="*/ 1 h 1"/>
                  <a:gd name="T4" fmla="*/ 4 w 5"/>
                  <a:gd name="T5" fmla="*/ 1 h 1"/>
                  <a:gd name="T6" fmla="*/ 5 w 5"/>
                  <a:gd name="T7" fmla="*/ 1 h 1"/>
                  <a:gd name="T8" fmla="*/ 5 w 5"/>
                  <a:gd name="T9" fmla="*/ 0 h 1"/>
                  <a:gd name="T10" fmla="*/ 5 w 5"/>
                  <a:gd name="T11" fmla="*/ 0 h 1"/>
                  <a:gd name="T12" fmla="*/ 3 w 5"/>
                  <a:gd name="T13" fmla="*/ 0 h 1"/>
                  <a:gd name="T14" fmla="*/ 0 w 5"/>
                  <a:gd name="T15" fmla="*/ 1 h 1"/>
                  <a:gd name="T16" fmla="*/ 0 w 5"/>
                  <a:gd name="T1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1">
                    <a:moveTo>
                      <a:pt x="0" y="1"/>
                    </a:moveTo>
                    <a:lnTo>
                      <a:pt x="0" y="1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7" name="Freeform 320">
                <a:extLst>
                  <a:ext uri="{FF2B5EF4-FFF2-40B4-BE49-F238E27FC236}">
                    <a16:creationId xmlns:a16="http://schemas.microsoft.com/office/drawing/2014/main" id="{5133263A-E726-E888-AFA3-C30F16DA8F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5" y="1275"/>
                <a:ext cx="1" cy="1"/>
              </a:xfrm>
              <a:custGeom>
                <a:avLst/>
                <a:gdLst>
                  <a:gd name="T0" fmla="*/ 0 w 8"/>
                  <a:gd name="T1" fmla="*/ 0 h 4"/>
                  <a:gd name="T2" fmla="*/ 0 w 8"/>
                  <a:gd name="T3" fmla="*/ 0 h 4"/>
                  <a:gd name="T4" fmla="*/ 0 w 8"/>
                  <a:gd name="T5" fmla="*/ 1 h 4"/>
                  <a:gd name="T6" fmla="*/ 2 w 8"/>
                  <a:gd name="T7" fmla="*/ 3 h 4"/>
                  <a:gd name="T8" fmla="*/ 3 w 8"/>
                  <a:gd name="T9" fmla="*/ 3 h 4"/>
                  <a:gd name="T10" fmla="*/ 4 w 8"/>
                  <a:gd name="T11" fmla="*/ 4 h 4"/>
                  <a:gd name="T12" fmla="*/ 4 w 8"/>
                  <a:gd name="T13" fmla="*/ 4 h 4"/>
                  <a:gd name="T14" fmla="*/ 5 w 8"/>
                  <a:gd name="T15" fmla="*/ 3 h 4"/>
                  <a:gd name="T16" fmla="*/ 8 w 8"/>
                  <a:gd name="T17" fmla="*/ 3 h 4"/>
                  <a:gd name="T18" fmla="*/ 8 w 8"/>
                  <a:gd name="T19" fmla="*/ 3 h 4"/>
                  <a:gd name="T20" fmla="*/ 5 w 8"/>
                  <a:gd name="T21" fmla="*/ 1 h 4"/>
                  <a:gd name="T22" fmla="*/ 4 w 8"/>
                  <a:gd name="T23" fmla="*/ 1 h 4"/>
                  <a:gd name="T24" fmla="*/ 0 w 8"/>
                  <a:gd name="T25" fmla="*/ 0 h 4"/>
                  <a:gd name="T26" fmla="*/ 0 w 8"/>
                  <a:gd name="T2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" h="4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8" name="Freeform 321">
                <a:extLst>
                  <a:ext uri="{FF2B5EF4-FFF2-40B4-BE49-F238E27FC236}">
                    <a16:creationId xmlns:a16="http://schemas.microsoft.com/office/drawing/2014/main" id="{8DDF11D8-7454-B72F-857B-2D082AB72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7" y="1284"/>
                <a:ext cx="5" cy="8"/>
              </a:xfrm>
              <a:custGeom>
                <a:avLst/>
                <a:gdLst>
                  <a:gd name="T0" fmla="*/ 4 w 20"/>
                  <a:gd name="T1" fmla="*/ 26 h 30"/>
                  <a:gd name="T2" fmla="*/ 4 w 20"/>
                  <a:gd name="T3" fmla="*/ 26 h 30"/>
                  <a:gd name="T4" fmla="*/ 4 w 20"/>
                  <a:gd name="T5" fmla="*/ 26 h 30"/>
                  <a:gd name="T6" fmla="*/ 3 w 20"/>
                  <a:gd name="T7" fmla="*/ 25 h 30"/>
                  <a:gd name="T8" fmla="*/ 3 w 20"/>
                  <a:gd name="T9" fmla="*/ 25 h 30"/>
                  <a:gd name="T10" fmla="*/ 2 w 20"/>
                  <a:gd name="T11" fmla="*/ 25 h 30"/>
                  <a:gd name="T12" fmla="*/ 2 w 20"/>
                  <a:gd name="T13" fmla="*/ 25 h 30"/>
                  <a:gd name="T14" fmla="*/ 0 w 20"/>
                  <a:gd name="T15" fmla="*/ 28 h 30"/>
                  <a:gd name="T16" fmla="*/ 0 w 20"/>
                  <a:gd name="T17" fmla="*/ 28 h 30"/>
                  <a:gd name="T18" fmla="*/ 2 w 20"/>
                  <a:gd name="T19" fmla="*/ 28 h 30"/>
                  <a:gd name="T20" fmla="*/ 3 w 20"/>
                  <a:gd name="T21" fmla="*/ 27 h 30"/>
                  <a:gd name="T22" fmla="*/ 4 w 20"/>
                  <a:gd name="T23" fmla="*/ 30 h 30"/>
                  <a:gd name="T24" fmla="*/ 5 w 20"/>
                  <a:gd name="T25" fmla="*/ 30 h 30"/>
                  <a:gd name="T26" fmla="*/ 4 w 20"/>
                  <a:gd name="T27" fmla="*/ 27 h 30"/>
                  <a:gd name="T28" fmla="*/ 4 w 20"/>
                  <a:gd name="T29" fmla="*/ 27 h 30"/>
                  <a:gd name="T30" fmla="*/ 9 w 20"/>
                  <a:gd name="T31" fmla="*/ 20 h 30"/>
                  <a:gd name="T32" fmla="*/ 12 w 20"/>
                  <a:gd name="T33" fmla="*/ 16 h 30"/>
                  <a:gd name="T34" fmla="*/ 15 w 20"/>
                  <a:gd name="T35" fmla="*/ 13 h 30"/>
                  <a:gd name="T36" fmla="*/ 15 w 20"/>
                  <a:gd name="T37" fmla="*/ 13 h 30"/>
                  <a:gd name="T38" fmla="*/ 15 w 20"/>
                  <a:gd name="T39" fmla="*/ 10 h 30"/>
                  <a:gd name="T40" fmla="*/ 18 w 20"/>
                  <a:gd name="T41" fmla="*/ 10 h 30"/>
                  <a:gd name="T42" fmla="*/ 18 w 20"/>
                  <a:gd name="T43" fmla="*/ 10 h 30"/>
                  <a:gd name="T44" fmla="*/ 18 w 20"/>
                  <a:gd name="T45" fmla="*/ 10 h 30"/>
                  <a:gd name="T46" fmla="*/ 17 w 20"/>
                  <a:gd name="T47" fmla="*/ 8 h 30"/>
                  <a:gd name="T48" fmla="*/ 17 w 20"/>
                  <a:gd name="T49" fmla="*/ 8 h 30"/>
                  <a:gd name="T50" fmla="*/ 18 w 20"/>
                  <a:gd name="T51" fmla="*/ 7 h 30"/>
                  <a:gd name="T52" fmla="*/ 18 w 20"/>
                  <a:gd name="T53" fmla="*/ 7 h 30"/>
                  <a:gd name="T54" fmla="*/ 19 w 20"/>
                  <a:gd name="T55" fmla="*/ 7 h 30"/>
                  <a:gd name="T56" fmla="*/ 20 w 20"/>
                  <a:gd name="T57" fmla="*/ 7 h 30"/>
                  <a:gd name="T58" fmla="*/ 20 w 20"/>
                  <a:gd name="T59" fmla="*/ 7 h 30"/>
                  <a:gd name="T60" fmla="*/ 19 w 20"/>
                  <a:gd name="T61" fmla="*/ 5 h 30"/>
                  <a:gd name="T62" fmla="*/ 19 w 20"/>
                  <a:gd name="T63" fmla="*/ 0 h 30"/>
                  <a:gd name="T64" fmla="*/ 19 w 20"/>
                  <a:gd name="T65" fmla="*/ 0 h 30"/>
                  <a:gd name="T66" fmla="*/ 18 w 20"/>
                  <a:gd name="T67" fmla="*/ 1 h 30"/>
                  <a:gd name="T68" fmla="*/ 18 w 20"/>
                  <a:gd name="T69" fmla="*/ 2 h 30"/>
                  <a:gd name="T70" fmla="*/ 17 w 20"/>
                  <a:gd name="T71" fmla="*/ 7 h 30"/>
                  <a:gd name="T72" fmla="*/ 17 w 20"/>
                  <a:gd name="T73" fmla="*/ 7 h 30"/>
                  <a:gd name="T74" fmla="*/ 15 w 20"/>
                  <a:gd name="T75" fmla="*/ 7 h 30"/>
                  <a:gd name="T76" fmla="*/ 14 w 20"/>
                  <a:gd name="T77" fmla="*/ 8 h 30"/>
                  <a:gd name="T78" fmla="*/ 13 w 20"/>
                  <a:gd name="T79" fmla="*/ 12 h 30"/>
                  <a:gd name="T80" fmla="*/ 13 w 20"/>
                  <a:gd name="T81" fmla="*/ 12 h 30"/>
                  <a:gd name="T82" fmla="*/ 9 w 20"/>
                  <a:gd name="T83" fmla="*/ 13 h 30"/>
                  <a:gd name="T84" fmla="*/ 7 w 20"/>
                  <a:gd name="T85" fmla="*/ 17 h 30"/>
                  <a:gd name="T86" fmla="*/ 4 w 20"/>
                  <a:gd name="T87" fmla="*/ 20 h 30"/>
                  <a:gd name="T88" fmla="*/ 3 w 20"/>
                  <a:gd name="T89" fmla="*/ 21 h 30"/>
                  <a:gd name="T90" fmla="*/ 3 w 20"/>
                  <a:gd name="T91" fmla="*/ 21 h 30"/>
                  <a:gd name="T92" fmla="*/ 3 w 20"/>
                  <a:gd name="T93" fmla="*/ 22 h 30"/>
                  <a:gd name="T94" fmla="*/ 5 w 20"/>
                  <a:gd name="T95" fmla="*/ 22 h 30"/>
                  <a:gd name="T96" fmla="*/ 8 w 20"/>
                  <a:gd name="T97" fmla="*/ 18 h 30"/>
                  <a:gd name="T98" fmla="*/ 8 w 20"/>
                  <a:gd name="T99" fmla="*/ 18 h 30"/>
                  <a:gd name="T100" fmla="*/ 8 w 20"/>
                  <a:gd name="T101" fmla="*/ 21 h 30"/>
                  <a:gd name="T102" fmla="*/ 5 w 20"/>
                  <a:gd name="T103" fmla="*/ 22 h 30"/>
                  <a:gd name="T104" fmla="*/ 4 w 20"/>
                  <a:gd name="T105" fmla="*/ 25 h 30"/>
                  <a:gd name="T106" fmla="*/ 4 w 20"/>
                  <a:gd name="T107" fmla="*/ 26 h 30"/>
                  <a:gd name="T108" fmla="*/ 4 w 20"/>
                  <a:gd name="T109" fmla="*/ 2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" h="30">
                    <a:moveTo>
                      <a:pt x="4" y="26"/>
                    </a:moveTo>
                    <a:lnTo>
                      <a:pt x="4" y="26"/>
                    </a:lnTo>
                    <a:lnTo>
                      <a:pt x="4" y="26"/>
                    </a:lnTo>
                    <a:lnTo>
                      <a:pt x="3" y="25"/>
                    </a:lnTo>
                    <a:lnTo>
                      <a:pt x="3" y="25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2" y="28"/>
                    </a:lnTo>
                    <a:lnTo>
                      <a:pt x="3" y="27"/>
                    </a:lnTo>
                    <a:lnTo>
                      <a:pt x="4" y="30"/>
                    </a:lnTo>
                    <a:lnTo>
                      <a:pt x="5" y="30"/>
                    </a:lnTo>
                    <a:lnTo>
                      <a:pt x="4" y="27"/>
                    </a:lnTo>
                    <a:lnTo>
                      <a:pt x="4" y="27"/>
                    </a:lnTo>
                    <a:lnTo>
                      <a:pt x="9" y="20"/>
                    </a:lnTo>
                    <a:lnTo>
                      <a:pt x="12" y="16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5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9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19" y="5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18" y="1"/>
                    </a:lnTo>
                    <a:lnTo>
                      <a:pt x="18" y="2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5" y="7"/>
                    </a:lnTo>
                    <a:lnTo>
                      <a:pt x="14" y="8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9" y="13"/>
                    </a:lnTo>
                    <a:lnTo>
                      <a:pt x="7" y="17"/>
                    </a:lnTo>
                    <a:lnTo>
                      <a:pt x="4" y="20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3" y="22"/>
                    </a:lnTo>
                    <a:lnTo>
                      <a:pt x="5" y="22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21"/>
                    </a:lnTo>
                    <a:lnTo>
                      <a:pt x="5" y="22"/>
                    </a:lnTo>
                    <a:lnTo>
                      <a:pt x="4" y="25"/>
                    </a:lnTo>
                    <a:lnTo>
                      <a:pt x="4" y="26"/>
                    </a:lnTo>
                    <a:lnTo>
                      <a:pt x="4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9" name="Freeform 322">
                <a:extLst>
                  <a:ext uri="{FF2B5EF4-FFF2-40B4-BE49-F238E27FC236}">
                    <a16:creationId xmlns:a16="http://schemas.microsoft.com/office/drawing/2014/main" id="{B164F2A7-AAC2-A779-947A-C53434104A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0" y="1280"/>
                <a:ext cx="2" cy="2"/>
              </a:xfrm>
              <a:custGeom>
                <a:avLst/>
                <a:gdLst>
                  <a:gd name="T0" fmla="*/ 0 w 8"/>
                  <a:gd name="T1" fmla="*/ 8 h 8"/>
                  <a:gd name="T2" fmla="*/ 0 w 8"/>
                  <a:gd name="T3" fmla="*/ 8 h 8"/>
                  <a:gd name="T4" fmla="*/ 4 w 8"/>
                  <a:gd name="T5" fmla="*/ 4 h 8"/>
                  <a:gd name="T6" fmla="*/ 8 w 8"/>
                  <a:gd name="T7" fmla="*/ 0 h 8"/>
                  <a:gd name="T8" fmla="*/ 8 w 8"/>
                  <a:gd name="T9" fmla="*/ 0 h 8"/>
                  <a:gd name="T10" fmla="*/ 5 w 8"/>
                  <a:gd name="T11" fmla="*/ 0 h 8"/>
                  <a:gd name="T12" fmla="*/ 4 w 8"/>
                  <a:gd name="T13" fmla="*/ 0 h 8"/>
                  <a:gd name="T14" fmla="*/ 4 w 8"/>
                  <a:gd name="T15" fmla="*/ 0 h 8"/>
                  <a:gd name="T16" fmla="*/ 4 w 8"/>
                  <a:gd name="T17" fmla="*/ 3 h 8"/>
                  <a:gd name="T18" fmla="*/ 3 w 8"/>
                  <a:gd name="T19" fmla="*/ 4 h 8"/>
                  <a:gd name="T20" fmla="*/ 2 w 8"/>
                  <a:gd name="T21" fmla="*/ 5 h 8"/>
                  <a:gd name="T22" fmla="*/ 0 w 8"/>
                  <a:gd name="T23" fmla="*/ 8 h 8"/>
                  <a:gd name="T24" fmla="*/ 0 w 8"/>
                  <a:gd name="T2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" h="8">
                    <a:moveTo>
                      <a:pt x="0" y="8"/>
                    </a:moveTo>
                    <a:lnTo>
                      <a:pt x="0" y="8"/>
                    </a:lnTo>
                    <a:lnTo>
                      <a:pt x="4" y="4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0" name="Freeform 323">
                <a:extLst>
                  <a:ext uri="{FF2B5EF4-FFF2-40B4-BE49-F238E27FC236}">
                    <a16:creationId xmlns:a16="http://schemas.microsoft.com/office/drawing/2014/main" id="{92EE203B-E21A-D595-67FA-116D4399429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005" y="1211"/>
                <a:ext cx="545" cy="107"/>
              </a:xfrm>
              <a:custGeom>
                <a:avLst/>
                <a:gdLst>
                  <a:gd name="T0" fmla="*/ 126 w 2180"/>
                  <a:gd name="T1" fmla="*/ 219 h 427"/>
                  <a:gd name="T2" fmla="*/ 345 w 2180"/>
                  <a:gd name="T3" fmla="*/ 166 h 427"/>
                  <a:gd name="T4" fmla="*/ 768 w 2180"/>
                  <a:gd name="T5" fmla="*/ 172 h 427"/>
                  <a:gd name="T6" fmla="*/ 363 w 2180"/>
                  <a:gd name="T7" fmla="*/ 175 h 427"/>
                  <a:gd name="T8" fmla="*/ 176 w 2180"/>
                  <a:gd name="T9" fmla="*/ 220 h 427"/>
                  <a:gd name="T10" fmla="*/ 190 w 2180"/>
                  <a:gd name="T11" fmla="*/ 226 h 427"/>
                  <a:gd name="T12" fmla="*/ 486 w 2180"/>
                  <a:gd name="T13" fmla="*/ 186 h 427"/>
                  <a:gd name="T14" fmla="*/ 1514 w 2180"/>
                  <a:gd name="T15" fmla="*/ 308 h 427"/>
                  <a:gd name="T16" fmla="*/ 1850 w 2180"/>
                  <a:gd name="T17" fmla="*/ 382 h 427"/>
                  <a:gd name="T18" fmla="*/ 2000 w 2180"/>
                  <a:gd name="T19" fmla="*/ 385 h 427"/>
                  <a:gd name="T20" fmla="*/ 2178 w 2180"/>
                  <a:gd name="T21" fmla="*/ 394 h 427"/>
                  <a:gd name="T22" fmla="*/ 2042 w 2180"/>
                  <a:gd name="T23" fmla="*/ 319 h 427"/>
                  <a:gd name="T24" fmla="*/ 1892 w 2180"/>
                  <a:gd name="T25" fmla="*/ 258 h 427"/>
                  <a:gd name="T26" fmla="*/ 1734 w 2180"/>
                  <a:gd name="T27" fmla="*/ 210 h 427"/>
                  <a:gd name="T28" fmla="*/ 1535 w 2180"/>
                  <a:gd name="T29" fmla="*/ 157 h 427"/>
                  <a:gd name="T30" fmla="*/ 1403 w 2180"/>
                  <a:gd name="T31" fmla="*/ 122 h 427"/>
                  <a:gd name="T32" fmla="*/ 1232 w 2180"/>
                  <a:gd name="T33" fmla="*/ 86 h 427"/>
                  <a:gd name="T34" fmla="*/ 1082 w 2180"/>
                  <a:gd name="T35" fmla="*/ 57 h 427"/>
                  <a:gd name="T36" fmla="*/ 944 w 2180"/>
                  <a:gd name="T37" fmla="*/ 36 h 427"/>
                  <a:gd name="T38" fmla="*/ 874 w 2180"/>
                  <a:gd name="T39" fmla="*/ 26 h 427"/>
                  <a:gd name="T40" fmla="*/ 794 w 2180"/>
                  <a:gd name="T41" fmla="*/ 26 h 427"/>
                  <a:gd name="T42" fmla="*/ 641 w 2180"/>
                  <a:gd name="T43" fmla="*/ 11 h 427"/>
                  <a:gd name="T44" fmla="*/ 514 w 2180"/>
                  <a:gd name="T45" fmla="*/ 8 h 427"/>
                  <a:gd name="T46" fmla="*/ 296 w 2180"/>
                  <a:gd name="T47" fmla="*/ 21 h 427"/>
                  <a:gd name="T48" fmla="*/ 154 w 2180"/>
                  <a:gd name="T49" fmla="*/ 54 h 427"/>
                  <a:gd name="T50" fmla="*/ 330 w 2180"/>
                  <a:gd name="T51" fmla="*/ 31 h 427"/>
                  <a:gd name="T52" fmla="*/ 479 w 2180"/>
                  <a:gd name="T53" fmla="*/ 33 h 427"/>
                  <a:gd name="T54" fmla="*/ 419 w 2180"/>
                  <a:gd name="T55" fmla="*/ 38 h 427"/>
                  <a:gd name="T56" fmla="*/ 253 w 2180"/>
                  <a:gd name="T57" fmla="*/ 55 h 427"/>
                  <a:gd name="T58" fmla="*/ 91 w 2180"/>
                  <a:gd name="T59" fmla="*/ 111 h 427"/>
                  <a:gd name="T60" fmla="*/ 50 w 2180"/>
                  <a:gd name="T61" fmla="*/ 144 h 427"/>
                  <a:gd name="T62" fmla="*/ 88 w 2180"/>
                  <a:gd name="T63" fmla="*/ 136 h 427"/>
                  <a:gd name="T64" fmla="*/ 170 w 2180"/>
                  <a:gd name="T65" fmla="*/ 117 h 427"/>
                  <a:gd name="T66" fmla="*/ 375 w 2180"/>
                  <a:gd name="T67" fmla="*/ 89 h 427"/>
                  <a:gd name="T68" fmla="*/ 603 w 2180"/>
                  <a:gd name="T69" fmla="*/ 85 h 427"/>
                  <a:gd name="T70" fmla="*/ 488 w 2180"/>
                  <a:gd name="T71" fmla="*/ 89 h 427"/>
                  <a:gd name="T72" fmla="*/ 348 w 2180"/>
                  <a:gd name="T73" fmla="*/ 104 h 427"/>
                  <a:gd name="T74" fmla="*/ 184 w 2180"/>
                  <a:gd name="T75" fmla="*/ 137 h 427"/>
                  <a:gd name="T76" fmla="*/ 131 w 2180"/>
                  <a:gd name="T77" fmla="*/ 176 h 427"/>
                  <a:gd name="T78" fmla="*/ 89 w 2180"/>
                  <a:gd name="T79" fmla="*/ 214 h 427"/>
                  <a:gd name="T80" fmla="*/ 2024 w 2180"/>
                  <a:gd name="T81" fmla="*/ 320 h 427"/>
                  <a:gd name="T82" fmla="*/ 123 w 2180"/>
                  <a:gd name="T83" fmla="*/ 211 h 427"/>
                  <a:gd name="T84" fmla="*/ 216 w 2180"/>
                  <a:gd name="T85" fmla="*/ 137 h 427"/>
                  <a:gd name="T86" fmla="*/ 246 w 2180"/>
                  <a:gd name="T87" fmla="*/ 132 h 427"/>
                  <a:gd name="T88" fmla="*/ 135 w 2180"/>
                  <a:gd name="T89" fmla="*/ 102 h 427"/>
                  <a:gd name="T90" fmla="*/ 163 w 2180"/>
                  <a:gd name="T91" fmla="*/ 91 h 427"/>
                  <a:gd name="T92" fmla="*/ 196 w 2180"/>
                  <a:gd name="T93" fmla="*/ 72 h 427"/>
                  <a:gd name="T94" fmla="*/ 279 w 2180"/>
                  <a:gd name="T95" fmla="*/ 91 h 427"/>
                  <a:gd name="T96" fmla="*/ 409 w 2180"/>
                  <a:gd name="T97" fmla="*/ 96 h 427"/>
                  <a:gd name="T98" fmla="*/ 476 w 2180"/>
                  <a:gd name="T99" fmla="*/ 110 h 427"/>
                  <a:gd name="T100" fmla="*/ 419 w 2180"/>
                  <a:gd name="T101" fmla="*/ 43 h 427"/>
                  <a:gd name="T102" fmla="*/ 431 w 2180"/>
                  <a:gd name="T103" fmla="*/ 18 h 427"/>
                  <a:gd name="T104" fmla="*/ 623 w 2180"/>
                  <a:gd name="T105" fmla="*/ 86 h 427"/>
                  <a:gd name="T106" fmla="*/ 583 w 2180"/>
                  <a:gd name="T107" fmla="*/ 38 h 427"/>
                  <a:gd name="T108" fmla="*/ 680 w 2180"/>
                  <a:gd name="T109" fmla="*/ 92 h 427"/>
                  <a:gd name="T110" fmla="*/ 651 w 2180"/>
                  <a:gd name="T111" fmla="*/ 46 h 427"/>
                  <a:gd name="T112" fmla="*/ 703 w 2180"/>
                  <a:gd name="T113" fmla="*/ 47 h 427"/>
                  <a:gd name="T114" fmla="*/ 793 w 2180"/>
                  <a:gd name="T115" fmla="*/ 67 h 427"/>
                  <a:gd name="T116" fmla="*/ 893 w 2180"/>
                  <a:gd name="T117" fmla="*/ 33 h 427"/>
                  <a:gd name="T118" fmla="*/ 1174 w 2180"/>
                  <a:gd name="T119" fmla="*/ 216 h 427"/>
                  <a:gd name="T120" fmla="*/ 1030 w 2180"/>
                  <a:gd name="T121" fmla="*/ 55 h 427"/>
                  <a:gd name="T122" fmla="*/ 1655 w 2180"/>
                  <a:gd name="T123" fmla="*/ 338 h 427"/>
                  <a:gd name="T124" fmla="*/ 1922 w 2180"/>
                  <a:gd name="T125" fmla="*/ 264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180" h="427">
                    <a:moveTo>
                      <a:pt x="33" y="271"/>
                    </a:moveTo>
                    <a:lnTo>
                      <a:pt x="33" y="271"/>
                    </a:lnTo>
                    <a:lnTo>
                      <a:pt x="34" y="269"/>
                    </a:lnTo>
                    <a:lnTo>
                      <a:pt x="31" y="269"/>
                    </a:lnTo>
                    <a:lnTo>
                      <a:pt x="31" y="269"/>
                    </a:lnTo>
                    <a:lnTo>
                      <a:pt x="33" y="268"/>
                    </a:lnTo>
                    <a:lnTo>
                      <a:pt x="34" y="268"/>
                    </a:lnTo>
                    <a:lnTo>
                      <a:pt x="34" y="268"/>
                    </a:lnTo>
                    <a:lnTo>
                      <a:pt x="35" y="265"/>
                    </a:lnTo>
                    <a:lnTo>
                      <a:pt x="35" y="264"/>
                    </a:lnTo>
                    <a:lnTo>
                      <a:pt x="35" y="264"/>
                    </a:lnTo>
                    <a:lnTo>
                      <a:pt x="39" y="260"/>
                    </a:lnTo>
                    <a:lnTo>
                      <a:pt x="43" y="255"/>
                    </a:lnTo>
                    <a:lnTo>
                      <a:pt x="43" y="255"/>
                    </a:lnTo>
                    <a:lnTo>
                      <a:pt x="46" y="254"/>
                    </a:lnTo>
                    <a:lnTo>
                      <a:pt x="49" y="251"/>
                    </a:lnTo>
                    <a:lnTo>
                      <a:pt x="51" y="249"/>
                    </a:lnTo>
                    <a:lnTo>
                      <a:pt x="55" y="246"/>
                    </a:lnTo>
                    <a:lnTo>
                      <a:pt x="55" y="246"/>
                    </a:lnTo>
                    <a:lnTo>
                      <a:pt x="55" y="249"/>
                    </a:lnTo>
                    <a:lnTo>
                      <a:pt x="54" y="251"/>
                    </a:lnTo>
                    <a:lnTo>
                      <a:pt x="51" y="253"/>
                    </a:lnTo>
                    <a:lnTo>
                      <a:pt x="51" y="255"/>
                    </a:lnTo>
                    <a:lnTo>
                      <a:pt x="51" y="255"/>
                    </a:lnTo>
                    <a:lnTo>
                      <a:pt x="55" y="251"/>
                    </a:lnTo>
                    <a:lnTo>
                      <a:pt x="59" y="249"/>
                    </a:lnTo>
                    <a:lnTo>
                      <a:pt x="63" y="246"/>
                    </a:lnTo>
                    <a:lnTo>
                      <a:pt x="65" y="241"/>
                    </a:lnTo>
                    <a:lnTo>
                      <a:pt x="65" y="241"/>
                    </a:lnTo>
                    <a:lnTo>
                      <a:pt x="69" y="241"/>
                    </a:lnTo>
                    <a:lnTo>
                      <a:pt x="70" y="240"/>
                    </a:lnTo>
                    <a:lnTo>
                      <a:pt x="71" y="239"/>
                    </a:lnTo>
                    <a:lnTo>
                      <a:pt x="71" y="239"/>
                    </a:lnTo>
                    <a:lnTo>
                      <a:pt x="73" y="239"/>
                    </a:lnTo>
                    <a:lnTo>
                      <a:pt x="74" y="240"/>
                    </a:lnTo>
                    <a:lnTo>
                      <a:pt x="73" y="241"/>
                    </a:lnTo>
                    <a:lnTo>
                      <a:pt x="73" y="244"/>
                    </a:lnTo>
                    <a:lnTo>
                      <a:pt x="73" y="244"/>
                    </a:lnTo>
                    <a:lnTo>
                      <a:pt x="74" y="243"/>
                    </a:lnTo>
                    <a:lnTo>
                      <a:pt x="75" y="241"/>
                    </a:lnTo>
                    <a:lnTo>
                      <a:pt x="75" y="241"/>
                    </a:lnTo>
                    <a:lnTo>
                      <a:pt x="74" y="241"/>
                    </a:lnTo>
                    <a:lnTo>
                      <a:pt x="74" y="240"/>
                    </a:lnTo>
                    <a:lnTo>
                      <a:pt x="74" y="239"/>
                    </a:lnTo>
                    <a:lnTo>
                      <a:pt x="73" y="239"/>
                    </a:lnTo>
                    <a:lnTo>
                      <a:pt x="73" y="239"/>
                    </a:lnTo>
                    <a:lnTo>
                      <a:pt x="76" y="236"/>
                    </a:lnTo>
                    <a:lnTo>
                      <a:pt x="79" y="235"/>
                    </a:lnTo>
                    <a:lnTo>
                      <a:pt x="81" y="233"/>
                    </a:lnTo>
                    <a:lnTo>
                      <a:pt x="84" y="230"/>
                    </a:lnTo>
                    <a:lnTo>
                      <a:pt x="84" y="230"/>
                    </a:lnTo>
                    <a:lnTo>
                      <a:pt x="76" y="240"/>
                    </a:lnTo>
                    <a:lnTo>
                      <a:pt x="76" y="240"/>
                    </a:lnTo>
                    <a:lnTo>
                      <a:pt x="79" y="239"/>
                    </a:lnTo>
                    <a:lnTo>
                      <a:pt x="81" y="236"/>
                    </a:lnTo>
                    <a:lnTo>
                      <a:pt x="86" y="230"/>
                    </a:lnTo>
                    <a:lnTo>
                      <a:pt x="86" y="230"/>
                    </a:lnTo>
                    <a:lnTo>
                      <a:pt x="88" y="230"/>
                    </a:lnTo>
                    <a:lnTo>
                      <a:pt x="90" y="230"/>
                    </a:lnTo>
                    <a:lnTo>
                      <a:pt x="94" y="228"/>
                    </a:lnTo>
                    <a:lnTo>
                      <a:pt x="94" y="228"/>
                    </a:lnTo>
                    <a:lnTo>
                      <a:pt x="93" y="226"/>
                    </a:lnTo>
                    <a:lnTo>
                      <a:pt x="93" y="226"/>
                    </a:lnTo>
                    <a:lnTo>
                      <a:pt x="93" y="226"/>
                    </a:lnTo>
                    <a:lnTo>
                      <a:pt x="94" y="225"/>
                    </a:lnTo>
                    <a:lnTo>
                      <a:pt x="94" y="225"/>
                    </a:lnTo>
                    <a:lnTo>
                      <a:pt x="94" y="225"/>
                    </a:lnTo>
                    <a:lnTo>
                      <a:pt x="95" y="226"/>
                    </a:lnTo>
                    <a:lnTo>
                      <a:pt x="95" y="226"/>
                    </a:lnTo>
                    <a:lnTo>
                      <a:pt x="103" y="221"/>
                    </a:lnTo>
                    <a:lnTo>
                      <a:pt x="109" y="216"/>
                    </a:lnTo>
                    <a:lnTo>
                      <a:pt x="109" y="216"/>
                    </a:lnTo>
                    <a:lnTo>
                      <a:pt x="110" y="216"/>
                    </a:lnTo>
                    <a:lnTo>
                      <a:pt x="110" y="216"/>
                    </a:lnTo>
                    <a:lnTo>
                      <a:pt x="105" y="221"/>
                    </a:lnTo>
                    <a:lnTo>
                      <a:pt x="100" y="226"/>
                    </a:lnTo>
                    <a:lnTo>
                      <a:pt x="100" y="226"/>
                    </a:lnTo>
                    <a:lnTo>
                      <a:pt x="104" y="225"/>
                    </a:lnTo>
                    <a:lnTo>
                      <a:pt x="106" y="224"/>
                    </a:lnTo>
                    <a:lnTo>
                      <a:pt x="113" y="220"/>
                    </a:lnTo>
                    <a:lnTo>
                      <a:pt x="113" y="220"/>
                    </a:lnTo>
                    <a:lnTo>
                      <a:pt x="113" y="220"/>
                    </a:lnTo>
                    <a:lnTo>
                      <a:pt x="111" y="220"/>
                    </a:lnTo>
                    <a:lnTo>
                      <a:pt x="109" y="220"/>
                    </a:lnTo>
                    <a:lnTo>
                      <a:pt x="109" y="220"/>
                    </a:lnTo>
                    <a:lnTo>
                      <a:pt x="110" y="219"/>
                    </a:lnTo>
                    <a:lnTo>
                      <a:pt x="111" y="218"/>
                    </a:lnTo>
                    <a:lnTo>
                      <a:pt x="111" y="218"/>
                    </a:lnTo>
                    <a:lnTo>
                      <a:pt x="114" y="218"/>
                    </a:lnTo>
                    <a:lnTo>
                      <a:pt x="114" y="219"/>
                    </a:lnTo>
                    <a:lnTo>
                      <a:pt x="115" y="219"/>
                    </a:lnTo>
                    <a:lnTo>
                      <a:pt x="116" y="219"/>
                    </a:lnTo>
                    <a:lnTo>
                      <a:pt x="116" y="219"/>
                    </a:lnTo>
                    <a:lnTo>
                      <a:pt x="116" y="218"/>
                    </a:lnTo>
                    <a:lnTo>
                      <a:pt x="118" y="216"/>
                    </a:lnTo>
                    <a:lnTo>
                      <a:pt x="118" y="216"/>
                    </a:lnTo>
                    <a:lnTo>
                      <a:pt x="116" y="216"/>
                    </a:lnTo>
                    <a:lnTo>
                      <a:pt x="115" y="218"/>
                    </a:lnTo>
                    <a:lnTo>
                      <a:pt x="115" y="218"/>
                    </a:lnTo>
                    <a:lnTo>
                      <a:pt x="114" y="216"/>
                    </a:lnTo>
                    <a:lnTo>
                      <a:pt x="113" y="215"/>
                    </a:lnTo>
                    <a:lnTo>
                      <a:pt x="113" y="216"/>
                    </a:lnTo>
                    <a:lnTo>
                      <a:pt x="113" y="216"/>
                    </a:lnTo>
                    <a:lnTo>
                      <a:pt x="111" y="216"/>
                    </a:lnTo>
                    <a:lnTo>
                      <a:pt x="111" y="215"/>
                    </a:lnTo>
                    <a:lnTo>
                      <a:pt x="114" y="213"/>
                    </a:lnTo>
                    <a:lnTo>
                      <a:pt x="114" y="213"/>
                    </a:lnTo>
                    <a:lnTo>
                      <a:pt x="114" y="214"/>
                    </a:lnTo>
                    <a:lnTo>
                      <a:pt x="115" y="214"/>
                    </a:lnTo>
                    <a:lnTo>
                      <a:pt x="116" y="214"/>
                    </a:lnTo>
                    <a:lnTo>
                      <a:pt x="116" y="215"/>
                    </a:lnTo>
                    <a:lnTo>
                      <a:pt x="116" y="215"/>
                    </a:lnTo>
                    <a:lnTo>
                      <a:pt x="118" y="215"/>
                    </a:lnTo>
                    <a:lnTo>
                      <a:pt x="119" y="213"/>
                    </a:lnTo>
                    <a:lnTo>
                      <a:pt x="120" y="211"/>
                    </a:lnTo>
                    <a:lnTo>
                      <a:pt x="120" y="211"/>
                    </a:lnTo>
                    <a:lnTo>
                      <a:pt x="120" y="211"/>
                    </a:lnTo>
                    <a:lnTo>
                      <a:pt x="121" y="211"/>
                    </a:lnTo>
                    <a:lnTo>
                      <a:pt x="121" y="214"/>
                    </a:lnTo>
                    <a:lnTo>
                      <a:pt x="118" y="216"/>
                    </a:lnTo>
                    <a:lnTo>
                      <a:pt x="118" y="216"/>
                    </a:lnTo>
                    <a:lnTo>
                      <a:pt x="118" y="216"/>
                    </a:lnTo>
                    <a:lnTo>
                      <a:pt x="119" y="218"/>
                    </a:lnTo>
                    <a:lnTo>
                      <a:pt x="119" y="218"/>
                    </a:lnTo>
                    <a:lnTo>
                      <a:pt x="119" y="219"/>
                    </a:lnTo>
                    <a:lnTo>
                      <a:pt x="119" y="219"/>
                    </a:lnTo>
                    <a:lnTo>
                      <a:pt x="123" y="218"/>
                    </a:lnTo>
                    <a:lnTo>
                      <a:pt x="124" y="216"/>
                    </a:lnTo>
                    <a:lnTo>
                      <a:pt x="126" y="216"/>
                    </a:lnTo>
                    <a:lnTo>
                      <a:pt x="126" y="216"/>
                    </a:lnTo>
                    <a:lnTo>
                      <a:pt x="126" y="218"/>
                    </a:lnTo>
                    <a:lnTo>
                      <a:pt x="125" y="218"/>
                    </a:lnTo>
                    <a:lnTo>
                      <a:pt x="124" y="221"/>
                    </a:lnTo>
                    <a:lnTo>
                      <a:pt x="124" y="221"/>
                    </a:lnTo>
                    <a:lnTo>
                      <a:pt x="126" y="221"/>
                    </a:lnTo>
                    <a:lnTo>
                      <a:pt x="128" y="220"/>
                    </a:lnTo>
                    <a:lnTo>
                      <a:pt x="129" y="219"/>
                    </a:lnTo>
                    <a:lnTo>
                      <a:pt x="130" y="219"/>
                    </a:lnTo>
                    <a:lnTo>
                      <a:pt x="130" y="219"/>
                    </a:lnTo>
                    <a:lnTo>
                      <a:pt x="130" y="218"/>
                    </a:lnTo>
                    <a:lnTo>
                      <a:pt x="129" y="219"/>
                    </a:lnTo>
                    <a:lnTo>
                      <a:pt x="128" y="219"/>
                    </a:lnTo>
                    <a:lnTo>
                      <a:pt x="126" y="219"/>
                    </a:lnTo>
                    <a:lnTo>
                      <a:pt x="126" y="219"/>
                    </a:lnTo>
                    <a:lnTo>
                      <a:pt x="129" y="216"/>
                    </a:lnTo>
                    <a:lnTo>
                      <a:pt x="131" y="216"/>
                    </a:lnTo>
                    <a:lnTo>
                      <a:pt x="131" y="216"/>
                    </a:lnTo>
                    <a:lnTo>
                      <a:pt x="130" y="215"/>
                    </a:lnTo>
                    <a:lnTo>
                      <a:pt x="129" y="215"/>
                    </a:lnTo>
                    <a:lnTo>
                      <a:pt x="129" y="213"/>
                    </a:lnTo>
                    <a:lnTo>
                      <a:pt x="129" y="213"/>
                    </a:lnTo>
                    <a:lnTo>
                      <a:pt x="130" y="211"/>
                    </a:lnTo>
                    <a:lnTo>
                      <a:pt x="130" y="211"/>
                    </a:lnTo>
                    <a:lnTo>
                      <a:pt x="131" y="211"/>
                    </a:lnTo>
                    <a:lnTo>
                      <a:pt x="131" y="211"/>
                    </a:lnTo>
                    <a:lnTo>
                      <a:pt x="131" y="213"/>
                    </a:lnTo>
                    <a:lnTo>
                      <a:pt x="133" y="213"/>
                    </a:lnTo>
                    <a:lnTo>
                      <a:pt x="133" y="213"/>
                    </a:lnTo>
                    <a:lnTo>
                      <a:pt x="136" y="210"/>
                    </a:lnTo>
                    <a:lnTo>
                      <a:pt x="141" y="208"/>
                    </a:lnTo>
                    <a:lnTo>
                      <a:pt x="146" y="206"/>
                    </a:lnTo>
                    <a:lnTo>
                      <a:pt x="148" y="206"/>
                    </a:lnTo>
                    <a:lnTo>
                      <a:pt x="149" y="208"/>
                    </a:lnTo>
                    <a:lnTo>
                      <a:pt x="149" y="208"/>
                    </a:lnTo>
                    <a:lnTo>
                      <a:pt x="151" y="205"/>
                    </a:lnTo>
                    <a:lnTo>
                      <a:pt x="151" y="205"/>
                    </a:lnTo>
                    <a:lnTo>
                      <a:pt x="151" y="204"/>
                    </a:lnTo>
                    <a:lnTo>
                      <a:pt x="151" y="204"/>
                    </a:lnTo>
                    <a:lnTo>
                      <a:pt x="154" y="204"/>
                    </a:lnTo>
                    <a:lnTo>
                      <a:pt x="154" y="205"/>
                    </a:lnTo>
                    <a:lnTo>
                      <a:pt x="155" y="205"/>
                    </a:lnTo>
                    <a:lnTo>
                      <a:pt x="155" y="206"/>
                    </a:lnTo>
                    <a:lnTo>
                      <a:pt x="155" y="206"/>
                    </a:lnTo>
                    <a:lnTo>
                      <a:pt x="151" y="209"/>
                    </a:lnTo>
                    <a:lnTo>
                      <a:pt x="148" y="210"/>
                    </a:lnTo>
                    <a:lnTo>
                      <a:pt x="148" y="210"/>
                    </a:lnTo>
                    <a:lnTo>
                      <a:pt x="150" y="210"/>
                    </a:lnTo>
                    <a:lnTo>
                      <a:pt x="153" y="209"/>
                    </a:lnTo>
                    <a:lnTo>
                      <a:pt x="160" y="206"/>
                    </a:lnTo>
                    <a:lnTo>
                      <a:pt x="160" y="206"/>
                    </a:lnTo>
                    <a:lnTo>
                      <a:pt x="160" y="206"/>
                    </a:lnTo>
                    <a:lnTo>
                      <a:pt x="160" y="208"/>
                    </a:lnTo>
                    <a:lnTo>
                      <a:pt x="161" y="208"/>
                    </a:lnTo>
                    <a:lnTo>
                      <a:pt x="163" y="208"/>
                    </a:lnTo>
                    <a:lnTo>
                      <a:pt x="163" y="208"/>
                    </a:lnTo>
                    <a:lnTo>
                      <a:pt x="165" y="205"/>
                    </a:lnTo>
                    <a:lnTo>
                      <a:pt x="168" y="204"/>
                    </a:lnTo>
                    <a:lnTo>
                      <a:pt x="170" y="204"/>
                    </a:lnTo>
                    <a:lnTo>
                      <a:pt x="170" y="204"/>
                    </a:lnTo>
                    <a:lnTo>
                      <a:pt x="171" y="201"/>
                    </a:lnTo>
                    <a:lnTo>
                      <a:pt x="171" y="200"/>
                    </a:lnTo>
                    <a:lnTo>
                      <a:pt x="170" y="199"/>
                    </a:lnTo>
                    <a:lnTo>
                      <a:pt x="170" y="199"/>
                    </a:lnTo>
                    <a:lnTo>
                      <a:pt x="173" y="199"/>
                    </a:lnTo>
                    <a:lnTo>
                      <a:pt x="174" y="199"/>
                    </a:lnTo>
                    <a:lnTo>
                      <a:pt x="175" y="198"/>
                    </a:lnTo>
                    <a:lnTo>
                      <a:pt x="178" y="198"/>
                    </a:lnTo>
                    <a:lnTo>
                      <a:pt x="178" y="198"/>
                    </a:lnTo>
                    <a:lnTo>
                      <a:pt x="178" y="196"/>
                    </a:lnTo>
                    <a:lnTo>
                      <a:pt x="179" y="195"/>
                    </a:lnTo>
                    <a:lnTo>
                      <a:pt x="181" y="194"/>
                    </a:lnTo>
                    <a:lnTo>
                      <a:pt x="181" y="192"/>
                    </a:lnTo>
                    <a:lnTo>
                      <a:pt x="181" y="192"/>
                    </a:lnTo>
                    <a:lnTo>
                      <a:pt x="184" y="192"/>
                    </a:lnTo>
                    <a:lnTo>
                      <a:pt x="183" y="194"/>
                    </a:lnTo>
                    <a:lnTo>
                      <a:pt x="183" y="195"/>
                    </a:lnTo>
                    <a:lnTo>
                      <a:pt x="184" y="196"/>
                    </a:lnTo>
                    <a:lnTo>
                      <a:pt x="184" y="196"/>
                    </a:lnTo>
                    <a:lnTo>
                      <a:pt x="186" y="194"/>
                    </a:lnTo>
                    <a:lnTo>
                      <a:pt x="189" y="192"/>
                    </a:lnTo>
                    <a:lnTo>
                      <a:pt x="189" y="192"/>
                    </a:lnTo>
                    <a:lnTo>
                      <a:pt x="189" y="195"/>
                    </a:lnTo>
                    <a:lnTo>
                      <a:pt x="189" y="195"/>
                    </a:lnTo>
                    <a:lnTo>
                      <a:pt x="180" y="199"/>
                    </a:lnTo>
                    <a:lnTo>
                      <a:pt x="176" y="201"/>
                    </a:lnTo>
                    <a:lnTo>
                      <a:pt x="173" y="204"/>
                    </a:lnTo>
                    <a:lnTo>
                      <a:pt x="173" y="204"/>
                    </a:lnTo>
                    <a:lnTo>
                      <a:pt x="174" y="204"/>
                    </a:lnTo>
                    <a:lnTo>
                      <a:pt x="175" y="203"/>
                    </a:lnTo>
                    <a:lnTo>
                      <a:pt x="176" y="203"/>
                    </a:lnTo>
                    <a:lnTo>
                      <a:pt x="178" y="203"/>
                    </a:lnTo>
                    <a:lnTo>
                      <a:pt x="178" y="203"/>
                    </a:lnTo>
                    <a:lnTo>
                      <a:pt x="180" y="201"/>
                    </a:lnTo>
                    <a:lnTo>
                      <a:pt x="183" y="199"/>
                    </a:lnTo>
                    <a:lnTo>
                      <a:pt x="189" y="198"/>
                    </a:lnTo>
                    <a:lnTo>
                      <a:pt x="195" y="196"/>
                    </a:lnTo>
                    <a:lnTo>
                      <a:pt x="198" y="195"/>
                    </a:lnTo>
                    <a:lnTo>
                      <a:pt x="200" y="194"/>
                    </a:lnTo>
                    <a:lnTo>
                      <a:pt x="200" y="194"/>
                    </a:lnTo>
                    <a:lnTo>
                      <a:pt x="208" y="192"/>
                    </a:lnTo>
                    <a:lnTo>
                      <a:pt x="215" y="190"/>
                    </a:lnTo>
                    <a:lnTo>
                      <a:pt x="223" y="189"/>
                    </a:lnTo>
                    <a:lnTo>
                      <a:pt x="225" y="189"/>
                    </a:lnTo>
                    <a:lnTo>
                      <a:pt x="228" y="189"/>
                    </a:lnTo>
                    <a:lnTo>
                      <a:pt x="228" y="189"/>
                    </a:lnTo>
                    <a:lnTo>
                      <a:pt x="235" y="187"/>
                    </a:lnTo>
                    <a:lnTo>
                      <a:pt x="235" y="187"/>
                    </a:lnTo>
                    <a:lnTo>
                      <a:pt x="236" y="186"/>
                    </a:lnTo>
                    <a:lnTo>
                      <a:pt x="238" y="185"/>
                    </a:lnTo>
                    <a:lnTo>
                      <a:pt x="244" y="184"/>
                    </a:lnTo>
                    <a:lnTo>
                      <a:pt x="244" y="184"/>
                    </a:lnTo>
                    <a:lnTo>
                      <a:pt x="244" y="185"/>
                    </a:lnTo>
                    <a:lnTo>
                      <a:pt x="244" y="186"/>
                    </a:lnTo>
                    <a:lnTo>
                      <a:pt x="244" y="186"/>
                    </a:lnTo>
                    <a:lnTo>
                      <a:pt x="245" y="184"/>
                    </a:lnTo>
                    <a:lnTo>
                      <a:pt x="246" y="184"/>
                    </a:lnTo>
                    <a:lnTo>
                      <a:pt x="248" y="184"/>
                    </a:lnTo>
                    <a:lnTo>
                      <a:pt x="249" y="184"/>
                    </a:lnTo>
                    <a:lnTo>
                      <a:pt x="249" y="184"/>
                    </a:lnTo>
                    <a:lnTo>
                      <a:pt x="254" y="182"/>
                    </a:lnTo>
                    <a:lnTo>
                      <a:pt x="259" y="181"/>
                    </a:lnTo>
                    <a:lnTo>
                      <a:pt x="264" y="180"/>
                    </a:lnTo>
                    <a:lnTo>
                      <a:pt x="269" y="179"/>
                    </a:lnTo>
                    <a:lnTo>
                      <a:pt x="269" y="179"/>
                    </a:lnTo>
                    <a:lnTo>
                      <a:pt x="269" y="177"/>
                    </a:lnTo>
                    <a:lnTo>
                      <a:pt x="269" y="177"/>
                    </a:lnTo>
                    <a:lnTo>
                      <a:pt x="271" y="175"/>
                    </a:lnTo>
                    <a:lnTo>
                      <a:pt x="271" y="175"/>
                    </a:lnTo>
                    <a:lnTo>
                      <a:pt x="271" y="176"/>
                    </a:lnTo>
                    <a:lnTo>
                      <a:pt x="271" y="177"/>
                    </a:lnTo>
                    <a:lnTo>
                      <a:pt x="270" y="179"/>
                    </a:lnTo>
                    <a:lnTo>
                      <a:pt x="270" y="179"/>
                    </a:lnTo>
                    <a:lnTo>
                      <a:pt x="270" y="179"/>
                    </a:lnTo>
                    <a:lnTo>
                      <a:pt x="275" y="179"/>
                    </a:lnTo>
                    <a:lnTo>
                      <a:pt x="279" y="177"/>
                    </a:lnTo>
                    <a:lnTo>
                      <a:pt x="288" y="174"/>
                    </a:lnTo>
                    <a:lnTo>
                      <a:pt x="288" y="174"/>
                    </a:lnTo>
                    <a:lnTo>
                      <a:pt x="289" y="176"/>
                    </a:lnTo>
                    <a:lnTo>
                      <a:pt x="291" y="176"/>
                    </a:lnTo>
                    <a:lnTo>
                      <a:pt x="295" y="175"/>
                    </a:lnTo>
                    <a:lnTo>
                      <a:pt x="296" y="174"/>
                    </a:lnTo>
                    <a:lnTo>
                      <a:pt x="296" y="174"/>
                    </a:lnTo>
                    <a:lnTo>
                      <a:pt x="299" y="174"/>
                    </a:lnTo>
                    <a:lnTo>
                      <a:pt x="300" y="175"/>
                    </a:lnTo>
                    <a:lnTo>
                      <a:pt x="300" y="175"/>
                    </a:lnTo>
                    <a:lnTo>
                      <a:pt x="301" y="172"/>
                    </a:lnTo>
                    <a:lnTo>
                      <a:pt x="304" y="172"/>
                    </a:lnTo>
                    <a:lnTo>
                      <a:pt x="310" y="171"/>
                    </a:lnTo>
                    <a:lnTo>
                      <a:pt x="318" y="171"/>
                    </a:lnTo>
                    <a:lnTo>
                      <a:pt x="321" y="170"/>
                    </a:lnTo>
                    <a:lnTo>
                      <a:pt x="324" y="169"/>
                    </a:lnTo>
                    <a:lnTo>
                      <a:pt x="324" y="169"/>
                    </a:lnTo>
                    <a:lnTo>
                      <a:pt x="326" y="169"/>
                    </a:lnTo>
                    <a:lnTo>
                      <a:pt x="329" y="169"/>
                    </a:lnTo>
                    <a:lnTo>
                      <a:pt x="335" y="167"/>
                    </a:lnTo>
                    <a:lnTo>
                      <a:pt x="340" y="166"/>
                    </a:lnTo>
                    <a:lnTo>
                      <a:pt x="343" y="166"/>
                    </a:lnTo>
                    <a:lnTo>
                      <a:pt x="345" y="166"/>
                    </a:lnTo>
                    <a:lnTo>
                      <a:pt x="345" y="166"/>
                    </a:lnTo>
                    <a:lnTo>
                      <a:pt x="343" y="167"/>
                    </a:lnTo>
                    <a:lnTo>
                      <a:pt x="339" y="167"/>
                    </a:lnTo>
                    <a:lnTo>
                      <a:pt x="339" y="167"/>
                    </a:lnTo>
                    <a:lnTo>
                      <a:pt x="341" y="169"/>
                    </a:lnTo>
                    <a:lnTo>
                      <a:pt x="345" y="167"/>
                    </a:lnTo>
                    <a:lnTo>
                      <a:pt x="349" y="166"/>
                    </a:lnTo>
                    <a:lnTo>
                      <a:pt x="353" y="166"/>
                    </a:lnTo>
                    <a:lnTo>
                      <a:pt x="353" y="166"/>
                    </a:lnTo>
                    <a:lnTo>
                      <a:pt x="358" y="166"/>
                    </a:lnTo>
                    <a:lnTo>
                      <a:pt x="361" y="166"/>
                    </a:lnTo>
                    <a:lnTo>
                      <a:pt x="363" y="165"/>
                    </a:lnTo>
                    <a:lnTo>
                      <a:pt x="363" y="165"/>
                    </a:lnTo>
                    <a:lnTo>
                      <a:pt x="363" y="165"/>
                    </a:lnTo>
                    <a:lnTo>
                      <a:pt x="364" y="165"/>
                    </a:lnTo>
                    <a:lnTo>
                      <a:pt x="366" y="166"/>
                    </a:lnTo>
                    <a:lnTo>
                      <a:pt x="366" y="166"/>
                    </a:lnTo>
                    <a:lnTo>
                      <a:pt x="370" y="165"/>
                    </a:lnTo>
                    <a:lnTo>
                      <a:pt x="373" y="165"/>
                    </a:lnTo>
                    <a:lnTo>
                      <a:pt x="376" y="164"/>
                    </a:lnTo>
                    <a:lnTo>
                      <a:pt x="380" y="162"/>
                    </a:lnTo>
                    <a:lnTo>
                      <a:pt x="380" y="162"/>
                    </a:lnTo>
                    <a:lnTo>
                      <a:pt x="391" y="162"/>
                    </a:lnTo>
                    <a:lnTo>
                      <a:pt x="406" y="161"/>
                    </a:lnTo>
                    <a:lnTo>
                      <a:pt x="406" y="161"/>
                    </a:lnTo>
                    <a:lnTo>
                      <a:pt x="448" y="160"/>
                    </a:lnTo>
                    <a:lnTo>
                      <a:pt x="490" y="159"/>
                    </a:lnTo>
                    <a:lnTo>
                      <a:pt x="575" y="160"/>
                    </a:lnTo>
                    <a:lnTo>
                      <a:pt x="660" y="162"/>
                    </a:lnTo>
                    <a:lnTo>
                      <a:pt x="745" y="167"/>
                    </a:lnTo>
                    <a:lnTo>
                      <a:pt x="745" y="167"/>
                    </a:lnTo>
                    <a:lnTo>
                      <a:pt x="832" y="174"/>
                    </a:lnTo>
                    <a:lnTo>
                      <a:pt x="918" y="181"/>
                    </a:lnTo>
                    <a:lnTo>
                      <a:pt x="1004" y="191"/>
                    </a:lnTo>
                    <a:lnTo>
                      <a:pt x="1090" y="203"/>
                    </a:lnTo>
                    <a:lnTo>
                      <a:pt x="1090" y="203"/>
                    </a:lnTo>
                    <a:lnTo>
                      <a:pt x="1090" y="204"/>
                    </a:lnTo>
                    <a:lnTo>
                      <a:pt x="1090" y="204"/>
                    </a:lnTo>
                    <a:lnTo>
                      <a:pt x="1089" y="205"/>
                    </a:lnTo>
                    <a:lnTo>
                      <a:pt x="1089" y="205"/>
                    </a:lnTo>
                    <a:lnTo>
                      <a:pt x="1077" y="203"/>
                    </a:lnTo>
                    <a:lnTo>
                      <a:pt x="1063" y="201"/>
                    </a:lnTo>
                    <a:lnTo>
                      <a:pt x="1050" y="200"/>
                    </a:lnTo>
                    <a:lnTo>
                      <a:pt x="1038" y="198"/>
                    </a:lnTo>
                    <a:lnTo>
                      <a:pt x="1038" y="198"/>
                    </a:lnTo>
                    <a:lnTo>
                      <a:pt x="1035" y="199"/>
                    </a:lnTo>
                    <a:lnTo>
                      <a:pt x="1032" y="199"/>
                    </a:lnTo>
                    <a:lnTo>
                      <a:pt x="1032" y="199"/>
                    </a:lnTo>
                    <a:lnTo>
                      <a:pt x="1032" y="198"/>
                    </a:lnTo>
                    <a:lnTo>
                      <a:pt x="1033" y="198"/>
                    </a:lnTo>
                    <a:lnTo>
                      <a:pt x="1034" y="198"/>
                    </a:lnTo>
                    <a:lnTo>
                      <a:pt x="1034" y="198"/>
                    </a:lnTo>
                    <a:lnTo>
                      <a:pt x="1033" y="198"/>
                    </a:lnTo>
                    <a:lnTo>
                      <a:pt x="1030" y="198"/>
                    </a:lnTo>
                    <a:lnTo>
                      <a:pt x="1028" y="198"/>
                    </a:lnTo>
                    <a:lnTo>
                      <a:pt x="1027" y="196"/>
                    </a:lnTo>
                    <a:lnTo>
                      <a:pt x="1027" y="196"/>
                    </a:lnTo>
                    <a:lnTo>
                      <a:pt x="1025" y="196"/>
                    </a:lnTo>
                    <a:lnTo>
                      <a:pt x="1025" y="198"/>
                    </a:lnTo>
                    <a:lnTo>
                      <a:pt x="1025" y="199"/>
                    </a:lnTo>
                    <a:lnTo>
                      <a:pt x="1024" y="199"/>
                    </a:lnTo>
                    <a:lnTo>
                      <a:pt x="1024" y="199"/>
                    </a:lnTo>
                    <a:lnTo>
                      <a:pt x="1018" y="196"/>
                    </a:lnTo>
                    <a:lnTo>
                      <a:pt x="1012" y="195"/>
                    </a:lnTo>
                    <a:lnTo>
                      <a:pt x="1004" y="194"/>
                    </a:lnTo>
                    <a:lnTo>
                      <a:pt x="995" y="195"/>
                    </a:lnTo>
                    <a:lnTo>
                      <a:pt x="995" y="195"/>
                    </a:lnTo>
                    <a:lnTo>
                      <a:pt x="984" y="192"/>
                    </a:lnTo>
                    <a:lnTo>
                      <a:pt x="979" y="191"/>
                    </a:lnTo>
                    <a:lnTo>
                      <a:pt x="973" y="191"/>
                    </a:lnTo>
                    <a:lnTo>
                      <a:pt x="973" y="191"/>
                    </a:lnTo>
                    <a:lnTo>
                      <a:pt x="972" y="191"/>
                    </a:lnTo>
                    <a:lnTo>
                      <a:pt x="973" y="190"/>
                    </a:lnTo>
                    <a:lnTo>
                      <a:pt x="973" y="190"/>
                    </a:lnTo>
                    <a:lnTo>
                      <a:pt x="963" y="190"/>
                    </a:lnTo>
                    <a:lnTo>
                      <a:pt x="952" y="189"/>
                    </a:lnTo>
                    <a:lnTo>
                      <a:pt x="943" y="187"/>
                    </a:lnTo>
                    <a:lnTo>
                      <a:pt x="935" y="189"/>
                    </a:lnTo>
                    <a:lnTo>
                      <a:pt x="935" y="189"/>
                    </a:lnTo>
                    <a:lnTo>
                      <a:pt x="934" y="187"/>
                    </a:lnTo>
                    <a:lnTo>
                      <a:pt x="933" y="186"/>
                    </a:lnTo>
                    <a:lnTo>
                      <a:pt x="933" y="186"/>
                    </a:lnTo>
                    <a:lnTo>
                      <a:pt x="933" y="187"/>
                    </a:lnTo>
                    <a:lnTo>
                      <a:pt x="934" y="189"/>
                    </a:lnTo>
                    <a:lnTo>
                      <a:pt x="934" y="189"/>
                    </a:lnTo>
                    <a:lnTo>
                      <a:pt x="923" y="186"/>
                    </a:lnTo>
                    <a:lnTo>
                      <a:pt x="913" y="185"/>
                    </a:lnTo>
                    <a:lnTo>
                      <a:pt x="902" y="185"/>
                    </a:lnTo>
                    <a:lnTo>
                      <a:pt x="890" y="182"/>
                    </a:lnTo>
                    <a:lnTo>
                      <a:pt x="890" y="182"/>
                    </a:lnTo>
                    <a:lnTo>
                      <a:pt x="888" y="184"/>
                    </a:lnTo>
                    <a:lnTo>
                      <a:pt x="885" y="182"/>
                    </a:lnTo>
                    <a:lnTo>
                      <a:pt x="878" y="181"/>
                    </a:lnTo>
                    <a:lnTo>
                      <a:pt x="878" y="181"/>
                    </a:lnTo>
                    <a:lnTo>
                      <a:pt x="869" y="181"/>
                    </a:lnTo>
                    <a:lnTo>
                      <a:pt x="867" y="181"/>
                    </a:lnTo>
                    <a:lnTo>
                      <a:pt x="864" y="180"/>
                    </a:lnTo>
                    <a:lnTo>
                      <a:pt x="864" y="180"/>
                    </a:lnTo>
                    <a:lnTo>
                      <a:pt x="855" y="180"/>
                    </a:lnTo>
                    <a:lnTo>
                      <a:pt x="852" y="180"/>
                    </a:lnTo>
                    <a:lnTo>
                      <a:pt x="848" y="177"/>
                    </a:lnTo>
                    <a:lnTo>
                      <a:pt x="848" y="177"/>
                    </a:lnTo>
                    <a:lnTo>
                      <a:pt x="847" y="179"/>
                    </a:lnTo>
                    <a:lnTo>
                      <a:pt x="847" y="179"/>
                    </a:lnTo>
                    <a:lnTo>
                      <a:pt x="847" y="180"/>
                    </a:lnTo>
                    <a:lnTo>
                      <a:pt x="847" y="180"/>
                    </a:lnTo>
                    <a:lnTo>
                      <a:pt x="847" y="180"/>
                    </a:lnTo>
                    <a:lnTo>
                      <a:pt x="845" y="180"/>
                    </a:lnTo>
                    <a:lnTo>
                      <a:pt x="844" y="180"/>
                    </a:lnTo>
                    <a:lnTo>
                      <a:pt x="843" y="179"/>
                    </a:lnTo>
                    <a:lnTo>
                      <a:pt x="844" y="179"/>
                    </a:lnTo>
                    <a:lnTo>
                      <a:pt x="844" y="179"/>
                    </a:lnTo>
                    <a:lnTo>
                      <a:pt x="840" y="179"/>
                    </a:lnTo>
                    <a:lnTo>
                      <a:pt x="838" y="179"/>
                    </a:lnTo>
                    <a:lnTo>
                      <a:pt x="835" y="179"/>
                    </a:lnTo>
                    <a:lnTo>
                      <a:pt x="833" y="179"/>
                    </a:lnTo>
                    <a:lnTo>
                      <a:pt x="833" y="179"/>
                    </a:lnTo>
                    <a:lnTo>
                      <a:pt x="832" y="177"/>
                    </a:lnTo>
                    <a:lnTo>
                      <a:pt x="833" y="177"/>
                    </a:lnTo>
                    <a:lnTo>
                      <a:pt x="833" y="177"/>
                    </a:lnTo>
                    <a:lnTo>
                      <a:pt x="829" y="177"/>
                    </a:lnTo>
                    <a:lnTo>
                      <a:pt x="825" y="177"/>
                    </a:lnTo>
                    <a:lnTo>
                      <a:pt x="818" y="177"/>
                    </a:lnTo>
                    <a:lnTo>
                      <a:pt x="818" y="177"/>
                    </a:lnTo>
                    <a:lnTo>
                      <a:pt x="818" y="176"/>
                    </a:lnTo>
                    <a:lnTo>
                      <a:pt x="818" y="176"/>
                    </a:lnTo>
                    <a:lnTo>
                      <a:pt x="817" y="176"/>
                    </a:lnTo>
                    <a:lnTo>
                      <a:pt x="814" y="175"/>
                    </a:lnTo>
                    <a:lnTo>
                      <a:pt x="814" y="175"/>
                    </a:lnTo>
                    <a:lnTo>
                      <a:pt x="813" y="177"/>
                    </a:lnTo>
                    <a:lnTo>
                      <a:pt x="810" y="177"/>
                    </a:lnTo>
                    <a:lnTo>
                      <a:pt x="810" y="177"/>
                    </a:lnTo>
                    <a:lnTo>
                      <a:pt x="809" y="175"/>
                    </a:lnTo>
                    <a:lnTo>
                      <a:pt x="809" y="175"/>
                    </a:lnTo>
                    <a:lnTo>
                      <a:pt x="805" y="176"/>
                    </a:lnTo>
                    <a:lnTo>
                      <a:pt x="802" y="175"/>
                    </a:lnTo>
                    <a:lnTo>
                      <a:pt x="798" y="175"/>
                    </a:lnTo>
                    <a:lnTo>
                      <a:pt x="793" y="176"/>
                    </a:lnTo>
                    <a:lnTo>
                      <a:pt x="793" y="176"/>
                    </a:lnTo>
                    <a:lnTo>
                      <a:pt x="792" y="175"/>
                    </a:lnTo>
                    <a:lnTo>
                      <a:pt x="792" y="174"/>
                    </a:lnTo>
                    <a:lnTo>
                      <a:pt x="792" y="174"/>
                    </a:lnTo>
                    <a:lnTo>
                      <a:pt x="775" y="172"/>
                    </a:lnTo>
                    <a:lnTo>
                      <a:pt x="768" y="172"/>
                    </a:lnTo>
                    <a:lnTo>
                      <a:pt x="763" y="174"/>
                    </a:lnTo>
                    <a:lnTo>
                      <a:pt x="763" y="174"/>
                    </a:lnTo>
                    <a:lnTo>
                      <a:pt x="758" y="172"/>
                    </a:lnTo>
                    <a:lnTo>
                      <a:pt x="754" y="172"/>
                    </a:lnTo>
                    <a:lnTo>
                      <a:pt x="751" y="174"/>
                    </a:lnTo>
                    <a:lnTo>
                      <a:pt x="751" y="174"/>
                    </a:lnTo>
                    <a:lnTo>
                      <a:pt x="744" y="170"/>
                    </a:lnTo>
                    <a:lnTo>
                      <a:pt x="741" y="170"/>
                    </a:lnTo>
                    <a:lnTo>
                      <a:pt x="739" y="171"/>
                    </a:lnTo>
                    <a:lnTo>
                      <a:pt x="739" y="171"/>
                    </a:lnTo>
                    <a:lnTo>
                      <a:pt x="720" y="170"/>
                    </a:lnTo>
                    <a:lnTo>
                      <a:pt x="701" y="169"/>
                    </a:lnTo>
                    <a:lnTo>
                      <a:pt x="683" y="167"/>
                    </a:lnTo>
                    <a:lnTo>
                      <a:pt x="664" y="166"/>
                    </a:lnTo>
                    <a:lnTo>
                      <a:pt x="664" y="166"/>
                    </a:lnTo>
                    <a:lnTo>
                      <a:pt x="663" y="167"/>
                    </a:lnTo>
                    <a:lnTo>
                      <a:pt x="663" y="167"/>
                    </a:lnTo>
                    <a:lnTo>
                      <a:pt x="663" y="167"/>
                    </a:lnTo>
                    <a:lnTo>
                      <a:pt x="656" y="166"/>
                    </a:lnTo>
                    <a:lnTo>
                      <a:pt x="656" y="166"/>
                    </a:lnTo>
                    <a:lnTo>
                      <a:pt x="645" y="166"/>
                    </a:lnTo>
                    <a:lnTo>
                      <a:pt x="633" y="165"/>
                    </a:lnTo>
                    <a:lnTo>
                      <a:pt x="619" y="165"/>
                    </a:lnTo>
                    <a:lnTo>
                      <a:pt x="613" y="165"/>
                    </a:lnTo>
                    <a:lnTo>
                      <a:pt x="606" y="166"/>
                    </a:lnTo>
                    <a:lnTo>
                      <a:pt x="606" y="166"/>
                    </a:lnTo>
                    <a:lnTo>
                      <a:pt x="605" y="165"/>
                    </a:lnTo>
                    <a:lnTo>
                      <a:pt x="605" y="164"/>
                    </a:lnTo>
                    <a:lnTo>
                      <a:pt x="605" y="164"/>
                    </a:lnTo>
                    <a:lnTo>
                      <a:pt x="595" y="165"/>
                    </a:lnTo>
                    <a:lnTo>
                      <a:pt x="586" y="164"/>
                    </a:lnTo>
                    <a:lnTo>
                      <a:pt x="586" y="164"/>
                    </a:lnTo>
                    <a:lnTo>
                      <a:pt x="586" y="167"/>
                    </a:lnTo>
                    <a:lnTo>
                      <a:pt x="585" y="169"/>
                    </a:lnTo>
                    <a:lnTo>
                      <a:pt x="581" y="170"/>
                    </a:lnTo>
                    <a:lnTo>
                      <a:pt x="581" y="170"/>
                    </a:lnTo>
                    <a:lnTo>
                      <a:pt x="580" y="167"/>
                    </a:lnTo>
                    <a:lnTo>
                      <a:pt x="580" y="167"/>
                    </a:lnTo>
                    <a:lnTo>
                      <a:pt x="578" y="166"/>
                    </a:lnTo>
                    <a:lnTo>
                      <a:pt x="578" y="166"/>
                    </a:lnTo>
                    <a:lnTo>
                      <a:pt x="578" y="166"/>
                    </a:lnTo>
                    <a:lnTo>
                      <a:pt x="579" y="165"/>
                    </a:lnTo>
                    <a:lnTo>
                      <a:pt x="581" y="165"/>
                    </a:lnTo>
                    <a:lnTo>
                      <a:pt x="583" y="165"/>
                    </a:lnTo>
                    <a:lnTo>
                      <a:pt x="583" y="165"/>
                    </a:lnTo>
                    <a:lnTo>
                      <a:pt x="583" y="164"/>
                    </a:lnTo>
                    <a:lnTo>
                      <a:pt x="581" y="164"/>
                    </a:lnTo>
                    <a:lnTo>
                      <a:pt x="579" y="164"/>
                    </a:lnTo>
                    <a:lnTo>
                      <a:pt x="579" y="165"/>
                    </a:lnTo>
                    <a:lnTo>
                      <a:pt x="579" y="165"/>
                    </a:lnTo>
                    <a:lnTo>
                      <a:pt x="573" y="164"/>
                    </a:lnTo>
                    <a:lnTo>
                      <a:pt x="565" y="164"/>
                    </a:lnTo>
                    <a:lnTo>
                      <a:pt x="559" y="164"/>
                    </a:lnTo>
                    <a:lnTo>
                      <a:pt x="553" y="162"/>
                    </a:lnTo>
                    <a:lnTo>
                      <a:pt x="553" y="162"/>
                    </a:lnTo>
                    <a:lnTo>
                      <a:pt x="551" y="164"/>
                    </a:lnTo>
                    <a:lnTo>
                      <a:pt x="548" y="165"/>
                    </a:lnTo>
                    <a:lnTo>
                      <a:pt x="545" y="164"/>
                    </a:lnTo>
                    <a:lnTo>
                      <a:pt x="541" y="162"/>
                    </a:lnTo>
                    <a:lnTo>
                      <a:pt x="541" y="162"/>
                    </a:lnTo>
                    <a:lnTo>
                      <a:pt x="541" y="162"/>
                    </a:lnTo>
                    <a:lnTo>
                      <a:pt x="541" y="164"/>
                    </a:lnTo>
                    <a:lnTo>
                      <a:pt x="541" y="164"/>
                    </a:lnTo>
                    <a:lnTo>
                      <a:pt x="530" y="164"/>
                    </a:lnTo>
                    <a:lnTo>
                      <a:pt x="519" y="162"/>
                    </a:lnTo>
                    <a:lnTo>
                      <a:pt x="519" y="162"/>
                    </a:lnTo>
                    <a:lnTo>
                      <a:pt x="519" y="164"/>
                    </a:lnTo>
                    <a:lnTo>
                      <a:pt x="518" y="165"/>
                    </a:lnTo>
                    <a:lnTo>
                      <a:pt x="518" y="165"/>
                    </a:lnTo>
                    <a:lnTo>
                      <a:pt x="509" y="165"/>
                    </a:lnTo>
                    <a:lnTo>
                      <a:pt x="500" y="165"/>
                    </a:lnTo>
                    <a:lnTo>
                      <a:pt x="491" y="165"/>
                    </a:lnTo>
                    <a:lnTo>
                      <a:pt x="484" y="164"/>
                    </a:lnTo>
                    <a:lnTo>
                      <a:pt x="484" y="164"/>
                    </a:lnTo>
                    <a:lnTo>
                      <a:pt x="484" y="164"/>
                    </a:lnTo>
                    <a:lnTo>
                      <a:pt x="485" y="165"/>
                    </a:lnTo>
                    <a:lnTo>
                      <a:pt x="485" y="165"/>
                    </a:lnTo>
                    <a:lnTo>
                      <a:pt x="466" y="165"/>
                    </a:lnTo>
                    <a:lnTo>
                      <a:pt x="458" y="165"/>
                    </a:lnTo>
                    <a:lnTo>
                      <a:pt x="449" y="165"/>
                    </a:lnTo>
                    <a:lnTo>
                      <a:pt x="449" y="165"/>
                    </a:lnTo>
                    <a:lnTo>
                      <a:pt x="441" y="166"/>
                    </a:lnTo>
                    <a:lnTo>
                      <a:pt x="434" y="166"/>
                    </a:lnTo>
                    <a:lnTo>
                      <a:pt x="416" y="167"/>
                    </a:lnTo>
                    <a:lnTo>
                      <a:pt x="416" y="167"/>
                    </a:lnTo>
                    <a:lnTo>
                      <a:pt x="415" y="167"/>
                    </a:lnTo>
                    <a:lnTo>
                      <a:pt x="415" y="169"/>
                    </a:lnTo>
                    <a:lnTo>
                      <a:pt x="415" y="169"/>
                    </a:lnTo>
                    <a:lnTo>
                      <a:pt x="414" y="170"/>
                    </a:lnTo>
                    <a:lnTo>
                      <a:pt x="414" y="170"/>
                    </a:lnTo>
                    <a:lnTo>
                      <a:pt x="411" y="170"/>
                    </a:lnTo>
                    <a:lnTo>
                      <a:pt x="411" y="170"/>
                    </a:lnTo>
                    <a:lnTo>
                      <a:pt x="411" y="169"/>
                    </a:lnTo>
                    <a:lnTo>
                      <a:pt x="411" y="167"/>
                    </a:lnTo>
                    <a:lnTo>
                      <a:pt x="408" y="167"/>
                    </a:lnTo>
                    <a:lnTo>
                      <a:pt x="403" y="167"/>
                    </a:lnTo>
                    <a:lnTo>
                      <a:pt x="399" y="167"/>
                    </a:lnTo>
                    <a:lnTo>
                      <a:pt x="399" y="167"/>
                    </a:lnTo>
                    <a:lnTo>
                      <a:pt x="399" y="169"/>
                    </a:lnTo>
                    <a:lnTo>
                      <a:pt x="400" y="169"/>
                    </a:lnTo>
                    <a:lnTo>
                      <a:pt x="403" y="169"/>
                    </a:lnTo>
                    <a:lnTo>
                      <a:pt x="404" y="169"/>
                    </a:lnTo>
                    <a:lnTo>
                      <a:pt x="404" y="169"/>
                    </a:lnTo>
                    <a:lnTo>
                      <a:pt x="404" y="170"/>
                    </a:lnTo>
                    <a:lnTo>
                      <a:pt x="403" y="171"/>
                    </a:lnTo>
                    <a:lnTo>
                      <a:pt x="400" y="171"/>
                    </a:lnTo>
                    <a:lnTo>
                      <a:pt x="400" y="171"/>
                    </a:lnTo>
                    <a:lnTo>
                      <a:pt x="398" y="170"/>
                    </a:lnTo>
                    <a:lnTo>
                      <a:pt x="395" y="169"/>
                    </a:lnTo>
                    <a:lnTo>
                      <a:pt x="390" y="169"/>
                    </a:lnTo>
                    <a:lnTo>
                      <a:pt x="385" y="170"/>
                    </a:lnTo>
                    <a:lnTo>
                      <a:pt x="380" y="169"/>
                    </a:lnTo>
                    <a:lnTo>
                      <a:pt x="380" y="169"/>
                    </a:lnTo>
                    <a:lnTo>
                      <a:pt x="379" y="170"/>
                    </a:lnTo>
                    <a:lnTo>
                      <a:pt x="379" y="171"/>
                    </a:lnTo>
                    <a:lnTo>
                      <a:pt x="379" y="171"/>
                    </a:lnTo>
                    <a:lnTo>
                      <a:pt x="378" y="172"/>
                    </a:lnTo>
                    <a:lnTo>
                      <a:pt x="378" y="172"/>
                    </a:lnTo>
                    <a:lnTo>
                      <a:pt x="376" y="172"/>
                    </a:lnTo>
                    <a:lnTo>
                      <a:pt x="375" y="172"/>
                    </a:lnTo>
                    <a:lnTo>
                      <a:pt x="375" y="172"/>
                    </a:lnTo>
                    <a:lnTo>
                      <a:pt x="375" y="171"/>
                    </a:lnTo>
                    <a:lnTo>
                      <a:pt x="378" y="170"/>
                    </a:lnTo>
                    <a:lnTo>
                      <a:pt x="378" y="170"/>
                    </a:lnTo>
                    <a:lnTo>
                      <a:pt x="374" y="170"/>
                    </a:lnTo>
                    <a:lnTo>
                      <a:pt x="371" y="171"/>
                    </a:lnTo>
                    <a:lnTo>
                      <a:pt x="371" y="171"/>
                    </a:lnTo>
                    <a:lnTo>
                      <a:pt x="373" y="172"/>
                    </a:lnTo>
                    <a:lnTo>
                      <a:pt x="373" y="174"/>
                    </a:lnTo>
                    <a:lnTo>
                      <a:pt x="371" y="174"/>
                    </a:lnTo>
                    <a:lnTo>
                      <a:pt x="371" y="174"/>
                    </a:lnTo>
                    <a:lnTo>
                      <a:pt x="374" y="174"/>
                    </a:lnTo>
                    <a:lnTo>
                      <a:pt x="375" y="175"/>
                    </a:lnTo>
                    <a:lnTo>
                      <a:pt x="375" y="175"/>
                    </a:lnTo>
                    <a:lnTo>
                      <a:pt x="374" y="175"/>
                    </a:lnTo>
                    <a:lnTo>
                      <a:pt x="373" y="175"/>
                    </a:lnTo>
                    <a:lnTo>
                      <a:pt x="370" y="176"/>
                    </a:lnTo>
                    <a:lnTo>
                      <a:pt x="369" y="176"/>
                    </a:lnTo>
                    <a:lnTo>
                      <a:pt x="369" y="176"/>
                    </a:lnTo>
                    <a:lnTo>
                      <a:pt x="368" y="176"/>
                    </a:lnTo>
                    <a:lnTo>
                      <a:pt x="365" y="175"/>
                    </a:lnTo>
                    <a:lnTo>
                      <a:pt x="363" y="176"/>
                    </a:lnTo>
                    <a:lnTo>
                      <a:pt x="363" y="176"/>
                    </a:lnTo>
                    <a:lnTo>
                      <a:pt x="363" y="175"/>
                    </a:lnTo>
                    <a:lnTo>
                      <a:pt x="365" y="175"/>
                    </a:lnTo>
                    <a:lnTo>
                      <a:pt x="366" y="175"/>
                    </a:lnTo>
                    <a:lnTo>
                      <a:pt x="368" y="174"/>
                    </a:lnTo>
                    <a:lnTo>
                      <a:pt x="368" y="174"/>
                    </a:lnTo>
                    <a:lnTo>
                      <a:pt x="366" y="172"/>
                    </a:lnTo>
                    <a:lnTo>
                      <a:pt x="368" y="172"/>
                    </a:lnTo>
                    <a:lnTo>
                      <a:pt x="371" y="171"/>
                    </a:lnTo>
                    <a:lnTo>
                      <a:pt x="371" y="171"/>
                    </a:lnTo>
                    <a:lnTo>
                      <a:pt x="368" y="171"/>
                    </a:lnTo>
                    <a:lnTo>
                      <a:pt x="365" y="171"/>
                    </a:lnTo>
                    <a:lnTo>
                      <a:pt x="363" y="171"/>
                    </a:lnTo>
                    <a:lnTo>
                      <a:pt x="359" y="171"/>
                    </a:lnTo>
                    <a:lnTo>
                      <a:pt x="359" y="171"/>
                    </a:lnTo>
                    <a:lnTo>
                      <a:pt x="359" y="172"/>
                    </a:lnTo>
                    <a:lnTo>
                      <a:pt x="360" y="172"/>
                    </a:lnTo>
                    <a:lnTo>
                      <a:pt x="361" y="174"/>
                    </a:lnTo>
                    <a:lnTo>
                      <a:pt x="361" y="174"/>
                    </a:lnTo>
                    <a:lnTo>
                      <a:pt x="360" y="174"/>
                    </a:lnTo>
                    <a:lnTo>
                      <a:pt x="359" y="174"/>
                    </a:lnTo>
                    <a:lnTo>
                      <a:pt x="359" y="174"/>
                    </a:lnTo>
                    <a:lnTo>
                      <a:pt x="359" y="175"/>
                    </a:lnTo>
                    <a:lnTo>
                      <a:pt x="360" y="175"/>
                    </a:lnTo>
                    <a:lnTo>
                      <a:pt x="360" y="175"/>
                    </a:lnTo>
                    <a:lnTo>
                      <a:pt x="358" y="176"/>
                    </a:lnTo>
                    <a:lnTo>
                      <a:pt x="356" y="177"/>
                    </a:lnTo>
                    <a:lnTo>
                      <a:pt x="351" y="180"/>
                    </a:lnTo>
                    <a:lnTo>
                      <a:pt x="351" y="180"/>
                    </a:lnTo>
                    <a:lnTo>
                      <a:pt x="349" y="180"/>
                    </a:lnTo>
                    <a:lnTo>
                      <a:pt x="349" y="177"/>
                    </a:lnTo>
                    <a:lnTo>
                      <a:pt x="349" y="177"/>
                    </a:lnTo>
                    <a:lnTo>
                      <a:pt x="344" y="180"/>
                    </a:lnTo>
                    <a:lnTo>
                      <a:pt x="343" y="181"/>
                    </a:lnTo>
                    <a:lnTo>
                      <a:pt x="340" y="181"/>
                    </a:lnTo>
                    <a:lnTo>
                      <a:pt x="340" y="181"/>
                    </a:lnTo>
                    <a:lnTo>
                      <a:pt x="340" y="181"/>
                    </a:lnTo>
                    <a:lnTo>
                      <a:pt x="340" y="180"/>
                    </a:lnTo>
                    <a:lnTo>
                      <a:pt x="343" y="179"/>
                    </a:lnTo>
                    <a:lnTo>
                      <a:pt x="343" y="179"/>
                    </a:lnTo>
                    <a:lnTo>
                      <a:pt x="341" y="179"/>
                    </a:lnTo>
                    <a:lnTo>
                      <a:pt x="340" y="179"/>
                    </a:lnTo>
                    <a:lnTo>
                      <a:pt x="339" y="181"/>
                    </a:lnTo>
                    <a:lnTo>
                      <a:pt x="339" y="181"/>
                    </a:lnTo>
                    <a:lnTo>
                      <a:pt x="338" y="181"/>
                    </a:lnTo>
                    <a:lnTo>
                      <a:pt x="336" y="181"/>
                    </a:lnTo>
                    <a:lnTo>
                      <a:pt x="335" y="181"/>
                    </a:lnTo>
                    <a:lnTo>
                      <a:pt x="334" y="181"/>
                    </a:lnTo>
                    <a:lnTo>
                      <a:pt x="334" y="181"/>
                    </a:lnTo>
                    <a:lnTo>
                      <a:pt x="334" y="180"/>
                    </a:lnTo>
                    <a:lnTo>
                      <a:pt x="334" y="180"/>
                    </a:lnTo>
                    <a:lnTo>
                      <a:pt x="333" y="179"/>
                    </a:lnTo>
                    <a:lnTo>
                      <a:pt x="333" y="179"/>
                    </a:lnTo>
                    <a:lnTo>
                      <a:pt x="329" y="181"/>
                    </a:lnTo>
                    <a:lnTo>
                      <a:pt x="325" y="182"/>
                    </a:lnTo>
                    <a:lnTo>
                      <a:pt x="321" y="184"/>
                    </a:lnTo>
                    <a:lnTo>
                      <a:pt x="320" y="182"/>
                    </a:lnTo>
                    <a:lnTo>
                      <a:pt x="319" y="182"/>
                    </a:lnTo>
                    <a:lnTo>
                      <a:pt x="319" y="182"/>
                    </a:lnTo>
                    <a:lnTo>
                      <a:pt x="315" y="182"/>
                    </a:lnTo>
                    <a:lnTo>
                      <a:pt x="313" y="184"/>
                    </a:lnTo>
                    <a:lnTo>
                      <a:pt x="311" y="185"/>
                    </a:lnTo>
                    <a:lnTo>
                      <a:pt x="311" y="185"/>
                    </a:lnTo>
                    <a:lnTo>
                      <a:pt x="308" y="184"/>
                    </a:lnTo>
                    <a:lnTo>
                      <a:pt x="305" y="185"/>
                    </a:lnTo>
                    <a:lnTo>
                      <a:pt x="303" y="185"/>
                    </a:lnTo>
                    <a:lnTo>
                      <a:pt x="300" y="184"/>
                    </a:lnTo>
                    <a:lnTo>
                      <a:pt x="300" y="184"/>
                    </a:lnTo>
                    <a:lnTo>
                      <a:pt x="299" y="186"/>
                    </a:lnTo>
                    <a:lnTo>
                      <a:pt x="298" y="186"/>
                    </a:lnTo>
                    <a:lnTo>
                      <a:pt x="293" y="186"/>
                    </a:lnTo>
                    <a:lnTo>
                      <a:pt x="288" y="186"/>
                    </a:lnTo>
                    <a:lnTo>
                      <a:pt x="285" y="187"/>
                    </a:lnTo>
                    <a:lnTo>
                      <a:pt x="284" y="189"/>
                    </a:lnTo>
                    <a:lnTo>
                      <a:pt x="284" y="189"/>
                    </a:lnTo>
                    <a:lnTo>
                      <a:pt x="276" y="190"/>
                    </a:lnTo>
                    <a:lnTo>
                      <a:pt x="268" y="191"/>
                    </a:lnTo>
                    <a:lnTo>
                      <a:pt x="268" y="191"/>
                    </a:lnTo>
                    <a:lnTo>
                      <a:pt x="268" y="191"/>
                    </a:lnTo>
                    <a:lnTo>
                      <a:pt x="269" y="190"/>
                    </a:lnTo>
                    <a:lnTo>
                      <a:pt x="269" y="190"/>
                    </a:lnTo>
                    <a:lnTo>
                      <a:pt x="268" y="190"/>
                    </a:lnTo>
                    <a:lnTo>
                      <a:pt x="268" y="190"/>
                    </a:lnTo>
                    <a:lnTo>
                      <a:pt x="261" y="192"/>
                    </a:lnTo>
                    <a:lnTo>
                      <a:pt x="255" y="194"/>
                    </a:lnTo>
                    <a:lnTo>
                      <a:pt x="249" y="195"/>
                    </a:lnTo>
                    <a:lnTo>
                      <a:pt x="243" y="196"/>
                    </a:lnTo>
                    <a:lnTo>
                      <a:pt x="243" y="196"/>
                    </a:lnTo>
                    <a:lnTo>
                      <a:pt x="246" y="198"/>
                    </a:lnTo>
                    <a:lnTo>
                      <a:pt x="246" y="198"/>
                    </a:lnTo>
                    <a:lnTo>
                      <a:pt x="246" y="198"/>
                    </a:lnTo>
                    <a:lnTo>
                      <a:pt x="246" y="199"/>
                    </a:lnTo>
                    <a:lnTo>
                      <a:pt x="246" y="199"/>
                    </a:lnTo>
                    <a:lnTo>
                      <a:pt x="241" y="199"/>
                    </a:lnTo>
                    <a:lnTo>
                      <a:pt x="235" y="199"/>
                    </a:lnTo>
                    <a:lnTo>
                      <a:pt x="235" y="199"/>
                    </a:lnTo>
                    <a:lnTo>
                      <a:pt x="235" y="200"/>
                    </a:lnTo>
                    <a:lnTo>
                      <a:pt x="235" y="200"/>
                    </a:lnTo>
                    <a:lnTo>
                      <a:pt x="238" y="200"/>
                    </a:lnTo>
                    <a:lnTo>
                      <a:pt x="238" y="200"/>
                    </a:lnTo>
                    <a:lnTo>
                      <a:pt x="238" y="201"/>
                    </a:lnTo>
                    <a:lnTo>
                      <a:pt x="236" y="201"/>
                    </a:lnTo>
                    <a:lnTo>
                      <a:pt x="235" y="201"/>
                    </a:lnTo>
                    <a:lnTo>
                      <a:pt x="234" y="203"/>
                    </a:lnTo>
                    <a:lnTo>
                      <a:pt x="234" y="203"/>
                    </a:lnTo>
                    <a:lnTo>
                      <a:pt x="233" y="201"/>
                    </a:lnTo>
                    <a:lnTo>
                      <a:pt x="231" y="201"/>
                    </a:lnTo>
                    <a:lnTo>
                      <a:pt x="231" y="201"/>
                    </a:lnTo>
                    <a:lnTo>
                      <a:pt x="230" y="204"/>
                    </a:lnTo>
                    <a:lnTo>
                      <a:pt x="229" y="205"/>
                    </a:lnTo>
                    <a:lnTo>
                      <a:pt x="225" y="205"/>
                    </a:lnTo>
                    <a:lnTo>
                      <a:pt x="220" y="206"/>
                    </a:lnTo>
                    <a:lnTo>
                      <a:pt x="219" y="206"/>
                    </a:lnTo>
                    <a:lnTo>
                      <a:pt x="218" y="208"/>
                    </a:lnTo>
                    <a:lnTo>
                      <a:pt x="218" y="208"/>
                    </a:lnTo>
                    <a:lnTo>
                      <a:pt x="215" y="206"/>
                    </a:lnTo>
                    <a:lnTo>
                      <a:pt x="216" y="205"/>
                    </a:lnTo>
                    <a:lnTo>
                      <a:pt x="216" y="205"/>
                    </a:lnTo>
                    <a:lnTo>
                      <a:pt x="215" y="204"/>
                    </a:lnTo>
                    <a:lnTo>
                      <a:pt x="214" y="205"/>
                    </a:lnTo>
                    <a:lnTo>
                      <a:pt x="211" y="205"/>
                    </a:lnTo>
                    <a:lnTo>
                      <a:pt x="211" y="205"/>
                    </a:lnTo>
                    <a:lnTo>
                      <a:pt x="211" y="206"/>
                    </a:lnTo>
                    <a:lnTo>
                      <a:pt x="214" y="206"/>
                    </a:lnTo>
                    <a:lnTo>
                      <a:pt x="214" y="206"/>
                    </a:lnTo>
                    <a:lnTo>
                      <a:pt x="211" y="209"/>
                    </a:lnTo>
                    <a:lnTo>
                      <a:pt x="209" y="210"/>
                    </a:lnTo>
                    <a:lnTo>
                      <a:pt x="209" y="210"/>
                    </a:lnTo>
                    <a:lnTo>
                      <a:pt x="209" y="209"/>
                    </a:lnTo>
                    <a:lnTo>
                      <a:pt x="210" y="208"/>
                    </a:lnTo>
                    <a:lnTo>
                      <a:pt x="210" y="208"/>
                    </a:lnTo>
                    <a:lnTo>
                      <a:pt x="206" y="209"/>
                    </a:lnTo>
                    <a:lnTo>
                      <a:pt x="204" y="210"/>
                    </a:lnTo>
                    <a:lnTo>
                      <a:pt x="198" y="211"/>
                    </a:lnTo>
                    <a:lnTo>
                      <a:pt x="198" y="211"/>
                    </a:lnTo>
                    <a:lnTo>
                      <a:pt x="198" y="210"/>
                    </a:lnTo>
                    <a:lnTo>
                      <a:pt x="196" y="210"/>
                    </a:lnTo>
                    <a:lnTo>
                      <a:pt x="195" y="210"/>
                    </a:lnTo>
                    <a:lnTo>
                      <a:pt x="195" y="210"/>
                    </a:lnTo>
                    <a:lnTo>
                      <a:pt x="195" y="211"/>
                    </a:lnTo>
                    <a:lnTo>
                      <a:pt x="193" y="213"/>
                    </a:lnTo>
                    <a:lnTo>
                      <a:pt x="188" y="215"/>
                    </a:lnTo>
                    <a:lnTo>
                      <a:pt x="181" y="218"/>
                    </a:lnTo>
                    <a:lnTo>
                      <a:pt x="178" y="220"/>
                    </a:lnTo>
                    <a:lnTo>
                      <a:pt x="178" y="220"/>
                    </a:lnTo>
                    <a:lnTo>
                      <a:pt x="176" y="220"/>
                    </a:lnTo>
                    <a:lnTo>
                      <a:pt x="174" y="220"/>
                    </a:lnTo>
                    <a:lnTo>
                      <a:pt x="174" y="220"/>
                    </a:lnTo>
                    <a:lnTo>
                      <a:pt x="174" y="218"/>
                    </a:lnTo>
                    <a:lnTo>
                      <a:pt x="174" y="218"/>
                    </a:lnTo>
                    <a:lnTo>
                      <a:pt x="173" y="219"/>
                    </a:lnTo>
                    <a:lnTo>
                      <a:pt x="173" y="221"/>
                    </a:lnTo>
                    <a:lnTo>
                      <a:pt x="173" y="221"/>
                    </a:lnTo>
                    <a:lnTo>
                      <a:pt x="170" y="221"/>
                    </a:lnTo>
                    <a:lnTo>
                      <a:pt x="169" y="221"/>
                    </a:lnTo>
                    <a:lnTo>
                      <a:pt x="168" y="220"/>
                    </a:lnTo>
                    <a:lnTo>
                      <a:pt x="165" y="221"/>
                    </a:lnTo>
                    <a:lnTo>
                      <a:pt x="165" y="221"/>
                    </a:lnTo>
                    <a:lnTo>
                      <a:pt x="168" y="221"/>
                    </a:lnTo>
                    <a:lnTo>
                      <a:pt x="169" y="221"/>
                    </a:lnTo>
                    <a:lnTo>
                      <a:pt x="169" y="221"/>
                    </a:lnTo>
                    <a:lnTo>
                      <a:pt x="169" y="223"/>
                    </a:lnTo>
                    <a:lnTo>
                      <a:pt x="169" y="223"/>
                    </a:lnTo>
                    <a:lnTo>
                      <a:pt x="169" y="223"/>
                    </a:lnTo>
                    <a:lnTo>
                      <a:pt x="160" y="225"/>
                    </a:lnTo>
                    <a:lnTo>
                      <a:pt x="156" y="228"/>
                    </a:lnTo>
                    <a:lnTo>
                      <a:pt x="153" y="231"/>
                    </a:lnTo>
                    <a:lnTo>
                      <a:pt x="153" y="231"/>
                    </a:lnTo>
                    <a:lnTo>
                      <a:pt x="151" y="229"/>
                    </a:lnTo>
                    <a:lnTo>
                      <a:pt x="149" y="228"/>
                    </a:lnTo>
                    <a:lnTo>
                      <a:pt x="149" y="228"/>
                    </a:lnTo>
                    <a:lnTo>
                      <a:pt x="149" y="229"/>
                    </a:lnTo>
                    <a:lnTo>
                      <a:pt x="149" y="230"/>
                    </a:lnTo>
                    <a:lnTo>
                      <a:pt x="151" y="231"/>
                    </a:lnTo>
                    <a:lnTo>
                      <a:pt x="151" y="231"/>
                    </a:lnTo>
                    <a:lnTo>
                      <a:pt x="150" y="233"/>
                    </a:lnTo>
                    <a:lnTo>
                      <a:pt x="148" y="234"/>
                    </a:lnTo>
                    <a:lnTo>
                      <a:pt x="145" y="234"/>
                    </a:lnTo>
                    <a:lnTo>
                      <a:pt x="144" y="236"/>
                    </a:lnTo>
                    <a:lnTo>
                      <a:pt x="144" y="236"/>
                    </a:lnTo>
                    <a:lnTo>
                      <a:pt x="141" y="235"/>
                    </a:lnTo>
                    <a:lnTo>
                      <a:pt x="141" y="234"/>
                    </a:lnTo>
                    <a:lnTo>
                      <a:pt x="141" y="233"/>
                    </a:lnTo>
                    <a:lnTo>
                      <a:pt x="141" y="231"/>
                    </a:lnTo>
                    <a:lnTo>
                      <a:pt x="141" y="231"/>
                    </a:lnTo>
                    <a:lnTo>
                      <a:pt x="140" y="234"/>
                    </a:lnTo>
                    <a:lnTo>
                      <a:pt x="140" y="235"/>
                    </a:lnTo>
                    <a:lnTo>
                      <a:pt x="141" y="236"/>
                    </a:lnTo>
                    <a:lnTo>
                      <a:pt x="141" y="236"/>
                    </a:lnTo>
                    <a:lnTo>
                      <a:pt x="140" y="238"/>
                    </a:lnTo>
                    <a:lnTo>
                      <a:pt x="139" y="238"/>
                    </a:lnTo>
                    <a:lnTo>
                      <a:pt x="138" y="238"/>
                    </a:lnTo>
                    <a:lnTo>
                      <a:pt x="138" y="238"/>
                    </a:lnTo>
                    <a:lnTo>
                      <a:pt x="138" y="238"/>
                    </a:lnTo>
                    <a:lnTo>
                      <a:pt x="138" y="236"/>
                    </a:lnTo>
                    <a:lnTo>
                      <a:pt x="139" y="235"/>
                    </a:lnTo>
                    <a:lnTo>
                      <a:pt x="139" y="235"/>
                    </a:lnTo>
                    <a:lnTo>
                      <a:pt x="135" y="236"/>
                    </a:lnTo>
                    <a:lnTo>
                      <a:pt x="135" y="238"/>
                    </a:lnTo>
                    <a:lnTo>
                      <a:pt x="135" y="239"/>
                    </a:lnTo>
                    <a:lnTo>
                      <a:pt x="135" y="239"/>
                    </a:lnTo>
                    <a:lnTo>
                      <a:pt x="133" y="239"/>
                    </a:lnTo>
                    <a:lnTo>
                      <a:pt x="131" y="239"/>
                    </a:lnTo>
                    <a:lnTo>
                      <a:pt x="130" y="240"/>
                    </a:lnTo>
                    <a:lnTo>
                      <a:pt x="128" y="239"/>
                    </a:lnTo>
                    <a:lnTo>
                      <a:pt x="128" y="239"/>
                    </a:lnTo>
                    <a:lnTo>
                      <a:pt x="124" y="243"/>
                    </a:lnTo>
                    <a:lnTo>
                      <a:pt x="120" y="244"/>
                    </a:lnTo>
                    <a:lnTo>
                      <a:pt x="120" y="244"/>
                    </a:lnTo>
                    <a:lnTo>
                      <a:pt x="121" y="245"/>
                    </a:lnTo>
                    <a:lnTo>
                      <a:pt x="121" y="245"/>
                    </a:lnTo>
                    <a:lnTo>
                      <a:pt x="120" y="248"/>
                    </a:lnTo>
                    <a:lnTo>
                      <a:pt x="124" y="248"/>
                    </a:lnTo>
                    <a:lnTo>
                      <a:pt x="124" y="248"/>
                    </a:lnTo>
                    <a:lnTo>
                      <a:pt x="125" y="246"/>
                    </a:lnTo>
                    <a:lnTo>
                      <a:pt x="125" y="246"/>
                    </a:lnTo>
                    <a:lnTo>
                      <a:pt x="126" y="245"/>
                    </a:lnTo>
                    <a:lnTo>
                      <a:pt x="128" y="245"/>
                    </a:lnTo>
                    <a:lnTo>
                      <a:pt x="128" y="245"/>
                    </a:lnTo>
                    <a:lnTo>
                      <a:pt x="128" y="245"/>
                    </a:lnTo>
                    <a:lnTo>
                      <a:pt x="126" y="244"/>
                    </a:lnTo>
                    <a:lnTo>
                      <a:pt x="126" y="244"/>
                    </a:lnTo>
                    <a:lnTo>
                      <a:pt x="134" y="240"/>
                    </a:lnTo>
                    <a:lnTo>
                      <a:pt x="134" y="240"/>
                    </a:lnTo>
                    <a:lnTo>
                      <a:pt x="138" y="239"/>
                    </a:lnTo>
                    <a:lnTo>
                      <a:pt x="139" y="240"/>
                    </a:lnTo>
                    <a:lnTo>
                      <a:pt x="140" y="241"/>
                    </a:lnTo>
                    <a:lnTo>
                      <a:pt x="140" y="241"/>
                    </a:lnTo>
                    <a:lnTo>
                      <a:pt x="140" y="241"/>
                    </a:lnTo>
                    <a:lnTo>
                      <a:pt x="141" y="240"/>
                    </a:lnTo>
                    <a:lnTo>
                      <a:pt x="143" y="238"/>
                    </a:lnTo>
                    <a:lnTo>
                      <a:pt x="143" y="238"/>
                    </a:lnTo>
                    <a:lnTo>
                      <a:pt x="144" y="239"/>
                    </a:lnTo>
                    <a:lnTo>
                      <a:pt x="144" y="240"/>
                    </a:lnTo>
                    <a:lnTo>
                      <a:pt x="143" y="243"/>
                    </a:lnTo>
                    <a:lnTo>
                      <a:pt x="143" y="243"/>
                    </a:lnTo>
                    <a:lnTo>
                      <a:pt x="145" y="240"/>
                    </a:lnTo>
                    <a:lnTo>
                      <a:pt x="146" y="239"/>
                    </a:lnTo>
                    <a:lnTo>
                      <a:pt x="146" y="239"/>
                    </a:lnTo>
                    <a:lnTo>
                      <a:pt x="146" y="239"/>
                    </a:lnTo>
                    <a:lnTo>
                      <a:pt x="149" y="236"/>
                    </a:lnTo>
                    <a:lnTo>
                      <a:pt x="151" y="235"/>
                    </a:lnTo>
                    <a:lnTo>
                      <a:pt x="153" y="234"/>
                    </a:lnTo>
                    <a:lnTo>
                      <a:pt x="153" y="234"/>
                    </a:lnTo>
                    <a:lnTo>
                      <a:pt x="153" y="234"/>
                    </a:lnTo>
                    <a:lnTo>
                      <a:pt x="153" y="235"/>
                    </a:lnTo>
                    <a:lnTo>
                      <a:pt x="151" y="236"/>
                    </a:lnTo>
                    <a:lnTo>
                      <a:pt x="151" y="238"/>
                    </a:lnTo>
                    <a:lnTo>
                      <a:pt x="151" y="238"/>
                    </a:lnTo>
                    <a:lnTo>
                      <a:pt x="154" y="236"/>
                    </a:lnTo>
                    <a:lnTo>
                      <a:pt x="156" y="235"/>
                    </a:lnTo>
                    <a:lnTo>
                      <a:pt x="158" y="235"/>
                    </a:lnTo>
                    <a:lnTo>
                      <a:pt x="159" y="236"/>
                    </a:lnTo>
                    <a:lnTo>
                      <a:pt x="159" y="236"/>
                    </a:lnTo>
                    <a:lnTo>
                      <a:pt x="160" y="236"/>
                    </a:lnTo>
                    <a:lnTo>
                      <a:pt x="160" y="235"/>
                    </a:lnTo>
                    <a:lnTo>
                      <a:pt x="159" y="234"/>
                    </a:lnTo>
                    <a:lnTo>
                      <a:pt x="159" y="234"/>
                    </a:lnTo>
                    <a:lnTo>
                      <a:pt x="163" y="233"/>
                    </a:lnTo>
                    <a:lnTo>
                      <a:pt x="165" y="233"/>
                    </a:lnTo>
                    <a:lnTo>
                      <a:pt x="165" y="233"/>
                    </a:lnTo>
                    <a:lnTo>
                      <a:pt x="165" y="230"/>
                    </a:lnTo>
                    <a:lnTo>
                      <a:pt x="165" y="230"/>
                    </a:lnTo>
                    <a:lnTo>
                      <a:pt x="168" y="229"/>
                    </a:lnTo>
                    <a:lnTo>
                      <a:pt x="169" y="229"/>
                    </a:lnTo>
                    <a:lnTo>
                      <a:pt x="169" y="229"/>
                    </a:lnTo>
                    <a:lnTo>
                      <a:pt x="169" y="230"/>
                    </a:lnTo>
                    <a:lnTo>
                      <a:pt x="169" y="230"/>
                    </a:lnTo>
                    <a:lnTo>
                      <a:pt x="176" y="226"/>
                    </a:lnTo>
                    <a:lnTo>
                      <a:pt x="184" y="224"/>
                    </a:lnTo>
                    <a:lnTo>
                      <a:pt x="184" y="224"/>
                    </a:lnTo>
                    <a:lnTo>
                      <a:pt x="184" y="224"/>
                    </a:lnTo>
                    <a:lnTo>
                      <a:pt x="184" y="225"/>
                    </a:lnTo>
                    <a:lnTo>
                      <a:pt x="183" y="225"/>
                    </a:lnTo>
                    <a:lnTo>
                      <a:pt x="183" y="226"/>
                    </a:lnTo>
                    <a:lnTo>
                      <a:pt x="183" y="226"/>
                    </a:lnTo>
                    <a:lnTo>
                      <a:pt x="185" y="225"/>
                    </a:lnTo>
                    <a:lnTo>
                      <a:pt x="186" y="225"/>
                    </a:lnTo>
                    <a:lnTo>
                      <a:pt x="188" y="225"/>
                    </a:lnTo>
                    <a:lnTo>
                      <a:pt x="188" y="225"/>
                    </a:lnTo>
                    <a:lnTo>
                      <a:pt x="184" y="228"/>
                    </a:lnTo>
                    <a:lnTo>
                      <a:pt x="180" y="228"/>
                    </a:lnTo>
                    <a:lnTo>
                      <a:pt x="180" y="228"/>
                    </a:lnTo>
                    <a:lnTo>
                      <a:pt x="179" y="230"/>
                    </a:lnTo>
                    <a:lnTo>
                      <a:pt x="176" y="231"/>
                    </a:lnTo>
                    <a:lnTo>
                      <a:pt x="173" y="231"/>
                    </a:lnTo>
                    <a:lnTo>
                      <a:pt x="170" y="234"/>
                    </a:lnTo>
                    <a:lnTo>
                      <a:pt x="170" y="234"/>
                    </a:lnTo>
                    <a:lnTo>
                      <a:pt x="180" y="230"/>
                    </a:lnTo>
                    <a:lnTo>
                      <a:pt x="190" y="226"/>
                    </a:lnTo>
                    <a:lnTo>
                      <a:pt x="190" y="226"/>
                    </a:lnTo>
                    <a:lnTo>
                      <a:pt x="190" y="225"/>
                    </a:lnTo>
                    <a:lnTo>
                      <a:pt x="190" y="225"/>
                    </a:lnTo>
                    <a:lnTo>
                      <a:pt x="188" y="225"/>
                    </a:lnTo>
                    <a:lnTo>
                      <a:pt x="188" y="225"/>
                    </a:lnTo>
                    <a:lnTo>
                      <a:pt x="190" y="224"/>
                    </a:lnTo>
                    <a:lnTo>
                      <a:pt x="191" y="225"/>
                    </a:lnTo>
                    <a:lnTo>
                      <a:pt x="194" y="225"/>
                    </a:lnTo>
                    <a:lnTo>
                      <a:pt x="195" y="224"/>
                    </a:lnTo>
                    <a:lnTo>
                      <a:pt x="195" y="224"/>
                    </a:lnTo>
                    <a:lnTo>
                      <a:pt x="191" y="224"/>
                    </a:lnTo>
                    <a:lnTo>
                      <a:pt x="191" y="224"/>
                    </a:lnTo>
                    <a:lnTo>
                      <a:pt x="193" y="223"/>
                    </a:lnTo>
                    <a:lnTo>
                      <a:pt x="194" y="223"/>
                    </a:lnTo>
                    <a:lnTo>
                      <a:pt x="195" y="223"/>
                    </a:lnTo>
                    <a:lnTo>
                      <a:pt x="196" y="221"/>
                    </a:lnTo>
                    <a:lnTo>
                      <a:pt x="196" y="221"/>
                    </a:lnTo>
                    <a:lnTo>
                      <a:pt x="196" y="221"/>
                    </a:lnTo>
                    <a:lnTo>
                      <a:pt x="196" y="221"/>
                    </a:lnTo>
                    <a:lnTo>
                      <a:pt x="196" y="224"/>
                    </a:lnTo>
                    <a:lnTo>
                      <a:pt x="196" y="224"/>
                    </a:lnTo>
                    <a:lnTo>
                      <a:pt x="198" y="223"/>
                    </a:lnTo>
                    <a:lnTo>
                      <a:pt x="199" y="223"/>
                    </a:lnTo>
                    <a:lnTo>
                      <a:pt x="199" y="223"/>
                    </a:lnTo>
                    <a:lnTo>
                      <a:pt x="199" y="221"/>
                    </a:lnTo>
                    <a:lnTo>
                      <a:pt x="200" y="220"/>
                    </a:lnTo>
                    <a:lnTo>
                      <a:pt x="205" y="219"/>
                    </a:lnTo>
                    <a:lnTo>
                      <a:pt x="214" y="216"/>
                    </a:lnTo>
                    <a:lnTo>
                      <a:pt x="214" y="216"/>
                    </a:lnTo>
                    <a:lnTo>
                      <a:pt x="215" y="218"/>
                    </a:lnTo>
                    <a:lnTo>
                      <a:pt x="214" y="218"/>
                    </a:lnTo>
                    <a:lnTo>
                      <a:pt x="213" y="218"/>
                    </a:lnTo>
                    <a:lnTo>
                      <a:pt x="211" y="219"/>
                    </a:lnTo>
                    <a:lnTo>
                      <a:pt x="211" y="219"/>
                    </a:lnTo>
                    <a:lnTo>
                      <a:pt x="223" y="214"/>
                    </a:lnTo>
                    <a:lnTo>
                      <a:pt x="235" y="211"/>
                    </a:lnTo>
                    <a:lnTo>
                      <a:pt x="235" y="211"/>
                    </a:lnTo>
                    <a:lnTo>
                      <a:pt x="235" y="213"/>
                    </a:lnTo>
                    <a:lnTo>
                      <a:pt x="234" y="214"/>
                    </a:lnTo>
                    <a:lnTo>
                      <a:pt x="234" y="214"/>
                    </a:lnTo>
                    <a:lnTo>
                      <a:pt x="236" y="214"/>
                    </a:lnTo>
                    <a:lnTo>
                      <a:pt x="238" y="214"/>
                    </a:lnTo>
                    <a:lnTo>
                      <a:pt x="238" y="211"/>
                    </a:lnTo>
                    <a:lnTo>
                      <a:pt x="238" y="211"/>
                    </a:lnTo>
                    <a:lnTo>
                      <a:pt x="240" y="210"/>
                    </a:lnTo>
                    <a:lnTo>
                      <a:pt x="240" y="211"/>
                    </a:lnTo>
                    <a:lnTo>
                      <a:pt x="240" y="213"/>
                    </a:lnTo>
                    <a:lnTo>
                      <a:pt x="243" y="214"/>
                    </a:lnTo>
                    <a:lnTo>
                      <a:pt x="243" y="214"/>
                    </a:lnTo>
                    <a:lnTo>
                      <a:pt x="243" y="213"/>
                    </a:lnTo>
                    <a:lnTo>
                      <a:pt x="243" y="211"/>
                    </a:lnTo>
                    <a:lnTo>
                      <a:pt x="241" y="211"/>
                    </a:lnTo>
                    <a:lnTo>
                      <a:pt x="241" y="210"/>
                    </a:lnTo>
                    <a:lnTo>
                      <a:pt x="241" y="210"/>
                    </a:lnTo>
                    <a:lnTo>
                      <a:pt x="249" y="208"/>
                    </a:lnTo>
                    <a:lnTo>
                      <a:pt x="253" y="206"/>
                    </a:lnTo>
                    <a:lnTo>
                      <a:pt x="256" y="206"/>
                    </a:lnTo>
                    <a:lnTo>
                      <a:pt x="256" y="206"/>
                    </a:lnTo>
                    <a:lnTo>
                      <a:pt x="258" y="205"/>
                    </a:lnTo>
                    <a:lnTo>
                      <a:pt x="259" y="204"/>
                    </a:lnTo>
                    <a:lnTo>
                      <a:pt x="263" y="203"/>
                    </a:lnTo>
                    <a:lnTo>
                      <a:pt x="263" y="203"/>
                    </a:lnTo>
                    <a:lnTo>
                      <a:pt x="265" y="204"/>
                    </a:lnTo>
                    <a:lnTo>
                      <a:pt x="266" y="204"/>
                    </a:lnTo>
                    <a:lnTo>
                      <a:pt x="266" y="204"/>
                    </a:lnTo>
                    <a:lnTo>
                      <a:pt x="271" y="201"/>
                    </a:lnTo>
                    <a:lnTo>
                      <a:pt x="278" y="200"/>
                    </a:lnTo>
                    <a:lnTo>
                      <a:pt x="278" y="200"/>
                    </a:lnTo>
                    <a:lnTo>
                      <a:pt x="278" y="201"/>
                    </a:lnTo>
                    <a:lnTo>
                      <a:pt x="276" y="201"/>
                    </a:lnTo>
                    <a:lnTo>
                      <a:pt x="274" y="203"/>
                    </a:lnTo>
                    <a:lnTo>
                      <a:pt x="274" y="203"/>
                    </a:lnTo>
                    <a:lnTo>
                      <a:pt x="275" y="203"/>
                    </a:lnTo>
                    <a:lnTo>
                      <a:pt x="279" y="203"/>
                    </a:lnTo>
                    <a:lnTo>
                      <a:pt x="284" y="199"/>
                    </a:lnTo>
                    <a:lnTo>
                      <a:pt x="284" y="199"/>
                    </a:lnTo>
                    <a:lnTo>
                      <a:pt x="285" y="200"/>
                    </a:lnTo>
                    <a:lnTo>
                      <a:pt x="285" y="200"/>
                    </a:lnTo>
                    <a:lnTo>
                      <a:pt x="285" y="201"/>
                    </a:lnTo>
                    <a:lnTo>
                      <a:pt x="286" y="201"/>
                    </a:lnTo>
                    <a:lnTo>
                      <a:pt x="286" y="201"/>
                    </a:lnTo>
                    <a:lnTo>
                      <a:pt x="284" y="203"/>
                    </a:lnTo>
                    <a:lnTo>
                      <a:pt x="283" y="204"/>
                    </a:lnTo>
                    <a:lnTo>
                      <a:pt x="281" y="205"/>
                    </a:lnTo>
                    <a:lnTo>
                      <a:pt x="281" y="205"/>
                    </a:lnTo>
                    <a:lnTo>
                      <a:pt x="293" y="201"/>
                    </a:lnTo>
                    <a:lnTo>
                      <a:pt x="301" y="198"/>
                    </a:lnTo>
                    <a:lnTo>
                      <a:pt x="301" y="198"/>
                    </a:lnTo>
                    <a:lnTo>
                      <a:pt x="303" y="198"/>
                    </a:lnTo>
                    <a:lnTo>
                      <a:pt x="303" y="199"/>
                    </a:lnTo>
                    <a:lnTo>
                      <a:pt x="301" y="200"/>
                    </a:lnTo>
                    <a:lnTo>
                      <a:pt x="303" y="201"/>
                    </a:lnTo>
                    <a:lnTo>
                      <a:pt x="303" y="201"/>
                    </a:lnTo>
                    <a:lnTo>
                      <a:pt x="313" y="199"/>
                    </a:lnTo>
                    <a:lnTo>
                      <a:pt x="318" y="199"/>
                    </a:lnTo>
                    <a:lnTo>
                      <a:pt x="323" y="199"/>
                    </a:lnTo>
                    <a:lnTo>
                      <a:pt x="323" y="199"/>
                    </a:lnTo>
                    <a:lnTo>
                      <a:pt x="325" y="198"/>
                    </a:lnTo>
                    <a:lnTo>
                      <a:pt x="326" y="196"/>
                    </a:lnTo>
                    <a:lnTo>
                      <a:pt x="330" y="198"/>
                    </a:lnTo>
                    <a:lnTo>
                      <a:pt x="330" y="198"/>
                    </a:lnTo>
                    <a:lnTo>
                      <a:pt x="330" y="196"/>
                    </a:lnTo>
                    <a:lnTo>
                      <a:pt x="330" y="196"/>
                    </a:lnTo>
                    <a:lnTo>
                      <a:pt x="330" y="195"/>
                    </a:lnTo>
                    <a:lnTo>
                      <a:pt x="331" y="195"/>
                    </a:lnTo>
                    <a:lnTo>
                      <a:pt x="331" y="195"/>
                    </a:lnTo>
                    <a:lnTo>
                      <a:pt x="336" y="195"/>
                    </a:lnTo>
                    <a:lnTo>
                      <a:pt x="341" y="194"/>
                    </a:lnTo>
                    <a:lnTo>
                      <a:pt x="346" y="192"/>
                    </a:lnTo>
                    <a:lnTo>
                      <a:pt x="348" y="194"/>
                    </a:lnTo>
                    <a:lnTo>
                      <a:pt x="349" y="194"/>
                    </a:lnTo>
                    <a:lnTo>
                      <a:pt x="349" y="194"/>
                    </a:lnTo>
                    <a:lnTo>
                      <a:pt x="361" y="192"/>
                    </a:lnTo>
                    <a:lnTo>
                      <a:pt x="369" y="192"/>
                    </a:lnTo>
                    <a:lnTo>
                      <a:pt x="374" y="190"/>
                    </a:lnTo>
                    <a:lnTo>
                      <a:pt x="374" y="190"/>
                    </a:lnTo>
                    <a:lnTo>
                      <a:pt x="376" y="191"/>
                    </a:lnTo>
                    <a:lnTo>
                      <a:pt x="380" y="191"/>
                    </a:lnTo>
                    <a:lnTo>
                      <a:pt x="383" y="191"/>
                    </a:lnTo>
                    <a:lnTo>
                      <a:pt x="386" y="192"/>
                    </a:lnTo>
                    <a:lnTo>
                      <a:pt x="386" y="192"/>
                    </a:lnTo>
                    <a:lnTo>
                      <a:pt x="388" y="191"/>
                    </a:lnTo>
                    <a:lnTo>
                      <a:pt x="390" y="190"/>
                    </a:lnTo>
                    <a:lnTo>
                      <a:pt x="393" y="190"/>
                    </a:lnTo>
                    <a:lnTo>
                      <a:pt x="394" y="189"/>
                    </a:lnTo>
                    <a:lnTo>
                      <a:pt x="394" y="189"/>
                    </a:lnTo>
                    <a:lnTo>
                      <a:pt x="395" y="189"/>
                    </a:lnTo>
                    <a:lnTo>
                      <a:pt x="396" y="190"/>
                    </a:lnTo>
                    <a:lnTo>
                      <a:pt x="396" y="190"/>
                    </a:lnTo>
                    <a:lnTo>
                      <a:pt x="419" y="189"/>
                    </a:lnTo>
                    <a:lnTo>
                      <a:pt x="431" y="187"/>
                    </a:lnTo>
                    <a:lnTo>
                      <a:pt x="443" y="189"/>
                    </a:lnTo>
                    <a:lnTo>
                      <a:pt x="443" y="189"/>
                    </a:lnTo>
                    <a:lnTo>
                      <a:pt x="443" y="187"/>
                    </a:lnTo>
                    <a:lnTo>
                      <a:pt x="443" y="186"/>
                    </a:lnTo>
                    <a:lnTo>
                      <a:pt x="441" y="186"/>
                    </a:lnTo>
                    <a:lnTo>
                      <a:pt x="441" y="186"/>
                    </a:lnTo>
                    <a:lnTo>
                      <a:pt x="460" y="186"/>
                    </a:lnTo>
                    <a:lnTo>
                      <a:pt x="470" y="186"/>
                    </a:lnTo>
                    <a:lnTo>
                      <a:pt x="479" y="185"/>
                    </a:lnTo>
                    <a:lnTo>
                      <a:pt x="479" y="185"/>
                    </a:lnTo>
                    <a:lnTo>
                      <a:pt x="481" y="185"/>
                    </a:lnTo>
                    <a:lnTo>
                      <a:pt x="484" y="185"/>
                    </a:lnTo>
                    <a:lnTo>
                      <a:pt x="486" y="186"/>
                    </a:lnTo>
                    <a:lnTo>
                      <a:pt x="489" y="186"/>
                    </a:lnTo>
                    <a:lnTo>
                      <a:pt x="489" y="186"/>
                    </a:lnTo>
                    <a:lnTo>
                      <a:pt x="489" y="186"/>
                    </a:lnTo>
                    <a:lnTo>
                      <a:pt x="489" y="185"/>
                    </a:lnTo>
                    <a:lnTo>
                      <a:pt x="489" y="185"/>
                    </a:lnTo>
                    <a:lnTo>
                      <a:pt x="495" y="186"/>
                    </a:lnTo>
                    <a:lnTo>
                      <a:pt x="499" y="185"/>
                    </a:lnTo>
                    <a:lnTo>
                      <a:pt x="503" y="185"/>
                    </a:lnTo>
                    <a:lnTo>
                      <a:pt x="508" y="187"/>
                    </a:lnTo>
                    <a:lnTo>
                      <a:pt x="508" y="187"/>
                    </a:lnTo>
                    <a:lnTo>
                      <a:pt x="518" y="185"/>
                    </a:lnTo>
                    <a:lnTo>
                      <a:pt x="528" y="185"/>
                    </a:lnTo>
                    <a:lnTo>
                      <a:pt x="548" y="187"/>
                    </a:lnTo>
                    <a:lnTo>
                      <a:pt x="548" y="187"/>
                    </a:lnTo>
                    <a:lnTo>
                      <a:pt x="548" y="185"/>
                    </a:lnTo>
                    <a:lnTo>
                      <a:pt x="548" y="185"/>
                    </a:lnTo>
                    <a:lnTo>
                      <a:pt x="565" y="186"/>
                    </a:lnTo>
                    <a:lnTo>
                      <a:pt x="583" y="186"/>
                    </a:lnTo>
                    <a:lnTo>
                      <a:pt x="600" y="187"/>
                    </a:lnTo>
                    <a:lnTo>
                      <a:pt x="619" y="187"/>
                    </a:lnTo>
                    <a:lnTo>
                      <a:pt x="619" y="187"/>
                    </a:lnTo>
                    <a:lnTo>
                      <a:pt x="623" y="186"/>
                    </a:lnTo>
                    <a:lnTo>
                      <a:pt x="631" y="187"/>
                    </a:lnTo>
                    <a:lnTo>
                      <a:pt x="649" y="189"/>
                    </a:lnTo>
                    <a:lnTo>
                      <a:pt x="649" y="189"/>
                    </a:lnTo>
                    <a:lnTo>
                      <a:pt x="656" y="189"/>
                    </a:lnTo>
                    <a:lnTo>
                      <a:pt x="659" y="189"/>
                    </a:lnTo>
                    <a:lnTo>
                      <a:pt x="663" y="190"/>
                    </a:lnTo>
                    <a:lnTo>
                      <a:pt x="665" y="189"/>
                    </a:lnTo>
                    <a:lnTo>
                      <a:pt x="665" y="189"/>
                    </a:lnTo>
                    <a:lnTo>
                      <a:pt x="668" y="190"/>
                    </a:lnTo>
                    <a:lnTo>
                      <a:pt x="671" y="190"/>
                    </a:lnTo>
                    <a:lnTo>
                      <a:pt x="675" y="190"/>
                    </a:lnTo>
                    <a:lnTo>
                      <a:pt x="679" y="191"/>
                    </a:lnTo>
                    <a:lnTo>
                      <a:pt x="679" y="191"/>
                    </a:lnTo>
                    <a:lnTo>
                      <a:pt x="688" y="190"/>
                    </a:lnTo>
                    <a:lnTo>
                      <a:pt x="698" y="191"/>
                    </a:lnTo>
                    <a:lnTo>
                      <a:pt x="709" y="191"/>
                    </a:lnTo>
                    <a:lnTo>
                      <a:pt x="719" y="191"/>
                    </a:lnTo>
                    <a:lnTo>
                      <a:pt x="721" y="194"/>
                    </a:lnTo>
                    <a:lnTo>
                      <a:pt x="721" y="194"/>
                    </a:lnTo>
                    <a:lnTo>
                      <a:pt x="735" y="192"/>
                    </a:lnTo>
                    <a:lnTo>
                      <a:pt x="748" y="194"/>
                    </a:lnTo>
                    <a:lnTo>
                      <a:pt x="760" y="195"/>
                    </a:lnTo>
                    <a:lnTo>
                      <a:pt x="774" y="195"/>
                    </a:lnTo>
                    <a:lnTo>
                      <a:pt x="774" y="195"/>
                    </a:lnTo>
                    <a:lnTo>
                      <a:pt x="779" y="196"/>
                    </a:lnTo>
                    <a:lnTo>
                      <a:pt x="785" y="196"/>
                    </a:lnTo>
                    <a:lnTo>
                      <a:pt x="792" y="196"/>
                    </a:lnTo>
                    <a:lnTo>
                      <a:pt x="797" y="198"/>
                    </a:lnTo>
                    <a:lnTo>
                      <a:pt x="797" y="198"/>
                    </a:lnTo>
                    <a:lnTo>
                      <a:pt x="800" y="198"/>
                    </a:lnTo>
                    <a:lnTo>
                      <a:pt x="804" y="198"/>
                    </a:lnTo>
                    <a:lnTo>
                      <a:pt x="807" y="199"/>
                    </a:lnTo>
                    <a:lnTo>
                      <a:pt x="810" y="198"/>
                    </a:lnTo>
                    <a:lnTo>
                      <a:pt x="810" y="198"/>
                    </a:lnTo>
                    <a:lnTo>
                      <a:pt x="819" y="200"/>
                    </a:lnTo>
                    <a:lnTo>
                      <a:pt x="829" y="200"/>
                    </a:lnTo>
                    <a:lnTo>
                      <a:pt x="848" y="201"/>
                    </a:lnTo>
                    <a:lnTo>
                      <a:pt x="848" y="201"/>
                    </a:lnTo>
                    <a:lnTo>
                      <a:pt x="869" y="204"/>
                    </a:lnTo>
                    <a:lnTo>
                      <a:pt x="890" y="205"/>
                    </a:lnTo>
                    <a:lnTo>
                      <a:pt x="910" y="208"/>
                    </a:lnTo>
                    <a:lnTo>
                      <a:pt x="932" y="210"/>
                    </a:lnTo>
                    <a:lnTo>
                      <a:pt x="935" y="209"/>
                    </a:lnTo>
                    <a:lnTo>
                      <a:pt x="935" y="209"/>
                    </a:lnTo>
                    <a:lnTo>
                      <a:pt x="935" y="209"/>
                    </a:lnTo>
                    <a:lnTo>
                      <a:pt x="935" y="210"/>
                    </a:lnTo>
                    <a:lnTo>
                      <a:pt x="935" y="210"/>
                    </a:lnTo>
                    <a:lnTo>
                      <a:pt x="977" y="213"/>
                    </a:lnTo>
                    <a:lnTo>
                      <a:pt x="979" y="215"/>
                    </a:lnTo>
                    <a:lnTo>
                      <a:pt x="979" y="215"/>
                    </a:lnTo>
                    <a:lnTo>
                      <a:pt x="980" y="214"/>
                    </a:lnTo>
                    <a:lnTo>
                      <a:pt x="980" y="214"/>
                    </a:lnTo>
                    <a:lnTo>
                      <a:pt x="982" y="213"/>
                    </a:lnTo>
                    <a:lnTo>
                      <a:pt x="984" y="214"/>
                    </a:lnTo>
                    <a:lnTo>
                      <a:pt x="984" y="214"/>
                    </a:lnTo>
                    <a:lnTo>
                      <a:pt x="984" y="214"/>
                    </a:lnTo>
                    <a:lnTo>
                      <a:pt x="984" y="214"/>
                    </a:lnTo>
                    <a:lnTo>
                      <a:pt x="982" y="215"/>
                    </a:lnTo>
                    <a:lnTo>
                      <a:pt x="982" y="215"/>
                    </a:lnTo>
                    <a:lnTo>
                      <a:pt x="985" y="215"/>
                    </a:lnTo>
                    <a:lnTo>
                      <a:pt x="987" y="215"/>
                    </a:lnTo>
                    <a:lnTo>
                      <a:pt x="987" y="214"/>
                    </a:lnTo>
                    <a:lnTo>
                      <a:pt x="987" y="214"/>
                    </a:lnTo>
                    <a:lnTo>
                      <a:pt x="1069" y="225"/>
                    </a:lnTo>
                    <a:lnTo>
                      <a:pt x="1150" y="235"/>
                    </a:lnTo>
                    <a:lnTo>
                      <a:pt x="1172" y="238"/>
                    </a:lnTo>
                    <a:lnTo>
                      <a:pt x="1172" y="238"/>
                    </a:lnTo>
                    <a:lnTo>
                      <a:pt x="1190" y="240"/>
                    </a:lnTo>
                    <a:lnTo>
                      <a:pt x="1190" y="240"/>
                    </a:lnTo>
                    <a:lnTo>
                      <a:pt x="1230" y="246"/>
                    </a:lnTo>
                    <a:lnTo>
                      <a:pt x="1230" y="246"/>
                    </a:lnTo>
                    <a:lnTo>
                      <a:pt x="1272" y="253"/>
                    </a:lnTo>
                    <a:lnTo>
                      <a:pt x="1272" y="253"/>
                    </a:lnTo>
                    <a:lnTo>
                      <a:pt x="1312" y="260"/>
                    </a:lnTo>
                    <a:lnTo>
                      <a:pt x="1312" y="260"/>
                    </a:lnTo>
                    <a:lnTo>
                      <a:pt x="1314" y="259"/>
                    </a:lnTo>
                    <a:lnTo>
                      <a:pt x="1314" y="259"/>
                    </a:lnTo>
                    <a:lnTo>
                      <a:pt x="1325" y="261"/>
                    </a:lnTo>
                    <a:lnTo>
                      <a:pt x="1335" y="264"/>
                    </a:lnTo>
                    <a:lnTo>
                      <a:pt x="1347" y="265"/>
                    </a:lnTo>
                    <a:lnTo>
                      <a:pt x="1358" y="269"/>
                    </a:lnTo>
                    <a:lnTo>
                      <a:pt x="1358" y="269"/>
                    </a:lnTo>
                    <a:lnTo>
                      <a:pt x="1362" y="269"/>
                    </a:lnTo>
                    <a:lnTo>
                      <a:pt x="1363" y="269"/>
                    </a:lnTo>
                    <a:lnTo>
                      <a:pt x="1363" y="270"/>
                    </a:lnTo>
                    <a:lnTo>
                      <a:pt x="1363" y="270"/>
                    </a:lnTo>
                    <a:lnTo>
                      <a:pt x="1369" y="270"/>
                    </a:lnTo>
                    <a:lnTo>
                      <a:pt x="1372" y="270"/>
                    </a:lnTo>
                    <a:lnTo>
                      <a:pt x="1375" y="271"/>
                    </a:lnTo>
                    <a:lnTo>
                      <a:pt x="1378" y="271"/>
                    </a:lnTo>
                    <a:lnTo>
                      <a:pt x="1378" y="271"/>
                    </a:lnTo>
                    <a:lnTo>
                      <a:pt x="1385" y="274"/>
                    </a:lnTo>
                    <a:lnTo>
                      <a:pt x="1394" y="274"/>
                    </a:lnTo>
                    <a:lnTo>
                      <a:pt x="1394" y="274"/>
                    </a:lnTo>
                    <a:lnTo>
                      <a:pt x="1412" y="279"/>
                    </a:lnTo>
                    <a:lnTo>
                      <a:pt x="1430" y="283"/>
                    </a:lnTo>
                    <a:lnTo>
                      <a:pt x="1430" y="283"/>
                    </a:lnTo>
                    <a:lnTo>
                      <a:pt x="1449" y="288"/>
                    </a:lnTo>
                    <a:lnTo>
                      <a:pt x="1458" y="290"/>
                    </a:lnTo>
                    <a:lnTo>
                      <a:pt x="1467" y="294"/>
                    </a:lnTo>
                    <a:lnTo>
                      <a:pt x="1470" y="293"/>
                    </a:lnTo>
                    <a:lnTo>
                      <a:pt x="1470" y="293"/>
                    </a:lnTo>
                    <a:lnTo>
                      <a:pt x="1473" y="295"/>
                    </a:lnTo>
                    <a:lnTo>
                      <a:pt x="1477" y="296"/>
                    </a:lnTo>
                    <a:lnTo>
                      <a:pt x="1480" y="296"/>
                    </a:lnTo>
                    <a:lnTo>
                      <a:pt x="1483" y="296"/>
                    </a:lnTo>
                    <a:lnTo>
                      <a:pt x="1483" y="296"/>
                    </a:lnTo>
                    <a:lnTo>
                      <a:pt x="1484" y="298"/>
                    </a:lnTo>
                    <a:lnTo>
                      <a:pt x="1484" y="299"/>
                    </a:lnTo>
                    <a:lnTo>
                      <a:pt x="1484" y="299"/>
                    </a:lnTo>
                    <a:lnTo>
                      <a:pt x="1487" y="298"/>
                    </a:lnTo>
                    <a:lnTo>
                      <a:pt x="1488" y="298"/>
                    </a:lnTo>
                    <a:lnTo>
                      <a:pt x="1490" y="300"/>
                    </a:lnTo>
                    <a:lnTo>
                      <a:pt x="1490" y="300"/>
                    </a:lnTo>
                    <a:lnTo>
                      <a:pt x="1495" y="300"/>
                    </a:lnTo>
                    <a:lnTo>
                      <a:pt x="1502" y="301"/>
                    </a:lnTo>
                    <a:lnTo>
                      <a:pt x="1513" y="305"/>
                    </a:lnTo>
                    <a:lnTo>
                      <a:pt x="1513" y="305"/>
                    </a:lnTo>
                    <a:lnTo>
                      <a:pt x="1514" y="306"/>
                    </a:lnTo>
                    <a:lnTo>
                      <a:pt x="1513" y="308"/>
                    </a:lnTo>
                    <a:lnTo>
                      <a:pt x="1513" y="308"/>
                    </a:lnTo>
                    <a:lnTo>
                      <a:pt x="1514" y="308"/>
                    </a:lnTo>
                    <a:lnTo>
                      <a:pt x="1515" y="306"/>
                    </a:lnTo>
                    <a:lnTo>
                      <a:pt x="1517" y="306"/>
                    </a:lnTo>
                    <a:lnTo>
                      <a:pt x="1519" y="308"/>
                    </a:lnTo>
                    <a:lnTo>
                      <a:pt x="1519" y="308"/>
                    </a:lnTo>
                    <a:lnTo>
                      <a:pt x="1519" y="308"/>
                    </a:lnTo>
                    <a:lnTo>
                      <a:pt x="1519" y="306"/>
                    </a:lnTo>
                    <a:lnTo>
                      <a:pt x="1519" y="306"/>
                    </a:lnTo>
                    <a:lnTo>
                      <a:pt x="1522" y="308"/>
                    </a:lnTo>
                    <a:lnTo>
                      <a:pt x="1524" y="308"/>
                    </a:lnTo>
                    <a:lnTo>
                      <a:pt x="1525" y="308"/>
                    </a:lnTo>
                    <a:lnTo>
                      <a:pt x="1525" y="308"/>
                    </a:lnTo>
                    <a:lnTo>
                      <a:pt x="1525" y="308"/>
                    </a:lnTo>
                    <a:lnTo>
                      <a:pt x="1524" y="309"/>
                    </a:lnTo>
                    <a:lnTo>
                      <a:pt x="1524" y="309"/>
                    </a:lnTo>
                    <a:lnTo>
                      <a:pt x="1530" y="309"/>
                    </a:lnTo>
                    <a:lnTo>
                      <a:pt x="1535" y="310"/>
                    </a:lnTo>
                    <a:lnTo>
                      <a:pt x="1535" y="310"/>
                    </a:lnTo>
                    <a:lnTo>
                      <a:pt x="1537" y="311"/>
                    </a:lnTo>
                    <a:lnTo>
                      <a:pt x="1535" y="311"/>
                    </a:lnTo>
                    <a:lnTo>
                      <a:pt x="1532" y="311"/>
                    </a:lnTo>
                    <a:lnTo>
                      <a:pt x="1532" y="311"/>
                    </a:lnTo>
                    <a:lnTo>
                      <a:pt x="1544" y="311"/>
                    </a:lnTo>
                    <a:lnTo>
                      <a:pt x="1557" y="314"/>
                    </a:lnTo>
                    <a:lnTo>
                      <a:pt x="1559" y="316"/>
                    </a:lnTo>
                    <a:lnTo>
                      <a:pt x="1559" y="316"/>
                    </a:lnTo>
                    <a:lnTo>
                      <a:pt x="1558" y="318"/>
                    </a:lnTo>
                    <a:lnTo>
                      <a:pt x="1559" y="316"/>
                    </a:lnTo>
                    <a:lnTo>
                      <a:pt x="1559" y="316"/>
                    </a:lnTo>
                    <a:lnTo>
                      <a:pt x="1558" y="315"/>
                    </a:lnTo>
                    <a:lnTo>
                      <a:pt x="1558" y="315"/>
                    </a:lnTo>
                    <a:lnTo>
                      <a:pt x="1564" y="315"/>
                    </a:lnTo>
                    <a:lnTo>
                      <a:pt x="1570" y="315"/>
                    </a:lnTo>
                    <a:lnTo>
                      <a:pt x="1570" y="315"/>
                    </a:lnTo>
                    <a:lnTo>
                      <a:pt x="1572" y="316"/>
                    </a:lnTo>
                    <a:lnTo>
                      <a:pt x="1573" y="318"/>
                    </a:lnTo>
                    <a:lnTo>
                      <a:pt x="1574" y="319"/>
                    </a:lnTo>
                    <a:lnTo>
                      <a:pt x="1573" y="319"/>
                    </a:lnTo>
                    <a:lnTo>
                      <a:pt x="1573" y="319"/>
                    </a:lnTo>
                    <a:lnTo>
                      <a:pt x="1574" y="319"/>
                    </a:lnTo>
                    <a:lnTo>
                      <a:pt x="1575" y="319"/>
                    </a:lnTo>
                    <a:lnTo>
                      <a:pt x="1577" y="319"/>
                    </a:lnTo>
                    <a:lnTo>
                      <a:pt x="1579" y="321"/>
                    </a:lnTo>
                    <a:lnTo>
                      <a:pt x="1579" y="321"/>
                    </a:lnTo>
                    <a:lnTo>
                      <a:pt x="1580" y="320"/>
                    </a:lnTo>
                    <a:lnTo>
                      <a:pt x="1579" y="320"/>
                    </a:lnTo>
                    <a:lnTo>
                      <a:pt x="1577" y="319"/>
                    </a:lnTo>
                    <a:lnTo>
                      <a:pt x="1577" y="319"/>
                    </a:lnTo>
                    <a:lnTo>
                      <a:pt x="1580" y="319"/>
                    </a:lnTo>
                    <a:lnTo>
                      <a:pt x="1584" y="320"/>
                    </a:lnTo>
                    <a:lnTo>
                      <a:pt x="1588" y="320"/>
                    </a:lnTo>
                    <a:lnTo>
                      <a:pt x="1592" y="320"/>
                    </a:lnTo>
                    <a:lnTo>
                      <a:pt x="1592" y="320"/>
                    </a:lnTo>
                    <a:lnTo>
                      <a:pt x="1592" y="321"/>
                    </a:lnTo>
                    <a:lnTo>
                      <a:pt x="1589" y="321"/>
                    </a:lnTo>
                    <a:lnTo>
                      <a:pt x="1589" y="321"/>
                    </a:lnTo>
                    <a:lnTo>
                      <a:pt x="1592" y="323"/>
                    </a:lnTo>
                    <a:lnTo>
                      <a:pt x="1593" y="323"/>
                    </a:lnTo>
                    <a:lnTo>
                      <a:pt x="1593" y="324"/>
                    </a:lnTo>
                    <a:lnTo>
                      <a:pt x="1593" y="324"/>
                    </a:lnTo>
                    <a:lnTo>
                      <a:pt x="1593" y="323"/>
                    </a:lnTo>
                    <a:lnTo>
                      <a:pt x="1594" y="323"/>
                    </a:lnTo>
                    <a:lnTo>
                      <a:pt x="1597" y="323"/>
                    </a:lnTo>
                    <a:lnTo>
                      <a:pt x="1599" y="323"/>
                    </a:lnTo>
                    <a:lnTo>
                      <a:pt x="1599" y="323"/>
                    </a:lnTo>
                    <a:lnTo>
                      <a:pt x="1603" y="324"/>
                    </a:lnTo>
                    <a:lnTo>
                      <a:pt x="1607" y="326"/>
                    </a:lnTo>
                    <a:lnTo>
                      <a:pt x="1617" y="328"/>
                    </a:lnTo>
                    <a:lnTo>
                      <a:pt x="1625" y="329"/>
                    </a:lnTo>
                    <a:lnTo>
                      <a:pt x="1629" y="330"/>
                    </a:lnTo>
                    <a:lnTo>
                      <a:pt x="1633" y="333"/>
                    </a:lnTo>
                    <a:lnTo>
                      <a:pt x="1633" y="333"/>
                    </a:lnTo>
                    <a:lnTo>
                      <a:pt x="1635" y="331"/>
                    </a:lnTo>
                    <a:lnTo>
                      <a:pt x="1639" y="331"/>
                    </a:lnTo>
                    <a:lnTo>
                      <a:pt x="1647" y="334"/>
                    </a:lnTo>
                    <a:lnTo>
                      <a:pt x="1647" y="334"/>
                    </a:lnTo>
                    <a:lnTo>
                      <a:pt x="1645" y="334"/>
                    </a:lnTo>
                    <a:lnTo>
                      <a:pt x="1644" y="334"/>
                    </a:lnTo>
                    <a:lnTo>
                      <a:pt x="1640" y="333"/>
                    </a:lnTo>
                    <a:lnTo>
                      <a:pt x="1639" y="333"/>
                    </a:lnTo>
                    <a:lnTo>
                      <a:pt x="1639" y="333"/>
                    </a:lnTo>
                    <a:lnTo>
                      <a:pt x="1642" y="335"/>
                    </a:lnTo>
                    <a:lnTo>
                      <a:pt x="1642" y="335"/>
                    </a:lnTo>
                    <a:lnTo>
                      <a:pt x="1635" y="336"/>
                    </a:lnTo>
                    <a:lnTo>
                      <a:pt x="1629" y="336"/>
                    </a:lnTo>
                    <a:lnTo>
                      <a:pt x="1629" y="336"/>
                    </a:lnTo>
                    <a:lnTo>
                      <a:pt x="1629" y="335"/>
                    </a:lnTo>
                    <a:lnTo>
                      <a:pt x="1628" y="334"/>
                    </a:lnTo>
                    <a:lnTo>
                      <a:pt x="1624" y="333"/>
                    </a:lnTo>
                    <a:lnTo>
                      <a:pt x="1617" y="333"/>
                    </a:lnTo>
                    <a:lnTo>
                      <a:pt x="1617" y="333"/>
                    </a:lnTo>
                    <a:lnTo>
                      <a:pt x="1623" y="335"/>
                    </a:lnTo>
                    <a:lnTo>
                      <a:pt x="1630" y="338"/>
                    </a:lnTo>
                    <a:lnTo>
                      <a:pt x="1638" y="339"/>
                    </a:lnTo>
                    <a:lnTo>
                      <a:pt x="1644" y="339"/>
                    </a:lnTo>
                    <a:lnTo>
                      <a:pt x="1644" y="339"/>
                    </a:lnTo>
                    <a:lnTo>
                      <a:pt x="1644" y="339"/>
                    </a:lnTo>
                    <a:lnTo>
                      <a:pt x="1642" y="340"/>
                    </a:lnTo>
                    <a:lnTo>
                      <a:pt x="1642" y="340"/>
                    </a:lnTo>
                    <a:lnTo>
                      <a:pt x="1649" y="342"/>
                    </a:lnTo>
                    <a:lnTo>
                      <a:pt x="1653" y="342"/>
                    </a:lnTo>
                    <a:lnTo>
                      <a:pt x="1655" y="340"/>
                    </a:lnTo>
                    <a:lnTo>
                      <a:pt x="1655" y="340"/>
                    </a:lnTo>
                    <a:lnTo>
                      <a:pt x="1657" y="340"/>
                    </a:lnTo>
                    <a:lnTo>
                      <a:pt x="1658" y="342"/>
                    </a:lnTo>
                    <a:lnTo>
                      <a:pt x="1658" y="343"/>
                    </a:lnTo>
                    <a:lnTo>
                      <a:pt x="1658" y="343"/>
                    </a:lnTo>
                    <a:lnTo>
                      <a:pt x="1669" y="344"/>
                    </a:lnTo>
                    <a:lnTo>
                      <a:pt x="1680" y="345"/>
                    </a:lnTo>
                    <a:lnTo>
                      <a:pt x="1680" y="345"/>
                    </a:lnTo>
                    <a:lnTo>
                      <a:pt x="1695" y="349"/>
                    </a:lnTo>
                    <a:lnTo>
                      <a:pt x="1703" y="352"/>
                    </a:lnTo>
                    <a:lnTo>
                      <a:pt x="1712" y="352"/>
                    </a:lnTo>
                    <a:lnTo>
                      <a:pt x="1712" y="352"/>
                    </a:lnTo>
                    <a:lnTo>
                      <a:pt x="1722" y="354"/>
                    </a:lnTo>
                    <a:lnTo>
                      <a:pt x="1728" y="354"/>
                    </a:lnTo>
                    <a:lnTo>
                      <a:pt x="1732" y="354"/>
                    </a:lnTo>
                    <a:lnTo>
                      <a:pt x="1732" y="354"/>
                    </a:lnTo>
                    <a:lnTo>
                      <a:pt x="1737" y="357"/>
                    </a:lnTo>
                    <a:lnTo>
                      <a:pt x="1743" y="358"/>
                    </a:lnTo>
                    <a:lnTo>
                      <a:pt x="1757" y="360"/>
                    </a:lnTo>
                    <a:lnTo>
                      <a:pt x="1770" y="364"/>
                    </a:lnTo>
                    <a:lnTo>
                      <a:pt x="1778" y="367"/>
                    </a:lnTo>
                    <a:lnTo>
                      <a:pt x="1783" y="370"/>
                    </a:lnTo>
                    <a:lnTo>
                      <a:pt x="1783" y="370"/>
                    </a:lnTo>
                    <a:lnTo>
                      <a:pt x="1783" y="369"/>
                    </a:lnTo>
                    <a:lnTo>
                      <a:pt x="1784" y="368"/>
                    </a:lnTo>
                    <a:lnTo>
                      <a:pt x="1788" y="368"/>
                    </a:lnTo>
                    <a:lnTo>
                      <a:pt x="1793" y="368"/>
                    </a:lnTo>
                    <a:lnTo>
                      <a:pt x="1794" y="368"/>
                    </a:lnTo>
                    <a:lnTo>
                      <a:pt x="1795" y="367"/>
                    </a:lnTo>
                    <a:lnTo>
                      <a:pt x="1795" y="367"/>
                    </a:lnTo>
                    <a:lnTo>
                      <a:pt x="1798" y="368"/>
                    </a:lnTo>
                    <a:lnTo>
                      <a:pt x="1800" y="367"/>
                    </a:lnTo>
                    <a:lnTo>
                      <a:pt x="1804" y="368"/>
                    </a:lnTo>
                    <a:lnTo>
                      <a:pt x="1805" y="369"/>
                    </a:lnTo>
                    <a:lnTo>
                      <a:pt x="1805" y="369"/>
                    </a:lnTo>
                    <a:lnTo>
                      <a:pt x="1817" y="372"/>
                    </a:lnTo>
                    <a:lnTo>
                      <a:pt x="1828" y="374"/>
                    </a:lnTo>
                    <a:lnTo>
                      <a:pt x="1838" y="379"/>
                    </a:lnTo>
                    <a:lnTo>
                      <a:pt x="1847" y="384"/>
                    </a:lnTo>
                    <a:lnTo>
                      <a:pt x="1847" y="384"/>
                    </a:lnTo>
                    <a:lnTo>
                      <a:pt x="1849" y="384"/>
                    </a:lnTo>
                    <a:lnTo>
                      <a:pt x="1850" y="383"/>
                    </a:lnTo>
                    <a:lnTo>
                      <a:pt x="1850" y="382"/>
                    </a:lnTo>
                    <a:lnTo>
                      <a:pt x="1850" y="382"/>
                    </a:lnTo>
                    <a:lnTo>
                      <a:pt x="1854" y="383"/>
                    </a:lnTo>
                    <a:lnTo>
                      <a:pt x="1857" y="387"/>
                    </a:lnTo>
                    <a:lnTo>
                      <a:pt x="1857" y="387"/>
                    </a:lnTo>
                    <a:lnTo>
                      <a:pt x="1858" y="387"/>
                    </a:lnTo>
                    <a:lnTo>
                      <a:pt x="1859" y="387"/>
                    </a:lnTo>
                    <a:lnTo>
                      <a:pt x="1863" y="388"/>
                    </a:lnTo>
                    <a:lnTo>
                      <a:pt x="1863" y="388"/>
                    </a:lnTo>
                    <a:lnTo>
                      <a:pt x="1865" y="387"/>
                    </a:lnTo>
                    <a:lnTo>
                      <a:pt x="1868" y="385"/>
                    </a:lnTo>
                    <a:lnTo>
                      <a:pt x="1868" y="385"/>
                    </a:lnTo>
                    <a:lnTo>
                      <a:pt x="1868" y="385"/>
                    </a:lnTo>
                    <a:lnTo>
                      <a:pt x="1867" y="384"/>
                    </a:lnTo>
                    <a:lnTo>
                      <a:pt x="1864" y="384"/>
                    </a:lnTo>
                    <a:lnTo>
                      <a:pt x="1864" y="384"/>
                    </a:lnTo>
                    <a:lnTo>
                      <a:pt x="1872" y="385"/>
                    </a:lnTo>
                    <a:lnTo>
                      <a:pt x="1880" y="388"/>
                    </a:lnTo>
                    <a:lnTo>
                      <a:pt x="1889" y="393"/>
                    </a:lnTo>
                    <a:lnTo>
                      <a:pt x="1897" y="399"/>
                    </a:lnTo>
                    <a:lnTo>
                      <a:pt x="1897" y="399"/>
                    </a:lnTo>
                    <a:lnTo>
                      <a:pt x="1898" y="398"/>
                    </a:lnTo>
                    <a:lnTo>
                      <a:pt x="1900" y="398"/>
                    </a:lnTo>
                    <a:lnTo>
                      <a:pt x="1907" y="399"/>
                    </a:lnTo>
                    <a:lnTo>
                      <a:pt x="1907" y="399"/>
                    </a:lnTo>
                    <a:lnTo>
                      <a:pt x="1914" y="399"/>
                    </a:lnTo>
                    <a:lnTo>
                      <a:pt x="1923" y="399"/>
                    </a:lnTo>
                    <a:lnTo>
                      <a:pt x="1940" y="402"/>
                    </a:lnTo>
                    <a:lnTo>
                      <a:pt x="1943" y="405"/>
                    </a:lnTo>
                    <a:lnTo>
                      <a:pt x="1943" y="405"/>
                    </a:lnTo>
                    <a:lnTo>
                      <a:pt x="1944" y="404"/>
                    </a:lnTo>
                    <a:lnTo>
                      <a:pt x="1947" y="404"/>
                    </a:lnTo>
                    <a:lnTo>
                      <a:pt x="1953" y="405"/>
                    </a:lnTo>
                    <a:lnTo>
                      <a:pt x="1953" y="405"/>
                    </a:lnTo>
                    <a:lnTo>
                      <a:pt x="1953" y="407"/>
                    </a:lnTo>
                    <a:lnTo>
                      <a:pt x="1952" y="407"/>
                    </a:lnTo>
                    <a:lnTo>
                      <a:pt x="1952" y="407"/>
                    </a:lnTo>
                    <a:lnTo>
                      <a:pt x="1965" y="412"/>
                    </a:lnTo>
                    <a:lnTo>
                      <a:pt x="1973" y="413"/>
                    </a:lnTo>
                    <a:lnTo>
                      <a:pt x="1979" y="413"/>
                    </a:lnTo>
                    <a:lnTo>
                      <a:pt x="1979" y="413"/>
                    </a:lnTo>
                    <a:lnTo>
                      <a:pt x="1995" y="418"/>
                    </a:lnTo>
                    <a:lnTo>
                      <a:pt x="2004" y="420"/>
                    </a:lnTo>
                    <a:lnTo>
                      <a:pt x="2012" y="420"/>
                    </a:lnTo>
                    <a:lnTo>
                      <a:pt x="2012" y="420"/>
                    </a:lnTo>
                    <a:lnTo>
                      <a:pt x="2018" y="423"/>
                    </a:lnTo>
                    <a:lnTo>
                      <a:pt x="2025" y="424"/>
                    </a:lnTo>
                    <a:lnTo>
                      <a:pt x="2039" y="425"/>
                    </a:lnTo>
                    <a:lnTo>
                      <a:pt x="2039" y="425"/>
                    </a:lnTo>
                    <a:lnTo>
                      <a:pt x="2053" y="427"/>
                    </a:lnTo>
                    <a:lnTo>
                      <a:pt x="2067" y="427"/>
                    </a:lnTo>
                    <a:lnTo>
                      <a:pt x="2067" y="427"/>
                    </a:lnTo>
                    <a:lnTo>
                      <a:pt x="2064" y="425"/>
                    </a:lnTo>
                    <a:lnTo>
                      <a:pt x="2064" y="423"/>
                    </a:lnTo>
                    <a:lnTo>
                      <a:pt x="2064" y="423"/>
                    </a:lnTo>
                    <a:lnTo>
                      <a:pt x="2067" y="424"/>
                    </a:lnTo>
                    <a:lnTo>
                      <a:pt x="2070" y="424"/>
                    </a:lnTo>
                    <a:lnTo>
                      <a:pt x="2070" y="424"/>
                    </a:lnTo>
                    <a:lnTo>
                      <a:pt x="2067" y="423"/>
                    </a:lnTo>
                    <a:lnTo>
                      <a:pt x="2065" y="422"/>
                    </a:lnTo>
                    <a:lnTo>
                      <a:pt x="2064" y="420"/>
                    </a:lnTo>
                    <a:lnTo>
                      <a:pt x="2064" y="420"/>
                    </a:lnTo>
                    <a:lnTo>
                      <a:pt x="2060" y="420"/>
                    </a:lnTo>
                    <a:lnTo>
                      <a:pt x="2058" y="418"/>
                    </a:lnTo>
                    <a:lnTo>
                      <a:pt x="2055" y="417"/>
                    </a:lnTo>
                    <a:lnTo>
                      <a:pt x="2054" y="418"/>
                    </a:lnTo>
                    <a:lnTo>
                      <a:pt x="2054" y="418"/>
                    </a:lnTo>
                    <a:lnTo>
                      <a:pt x="2053" y="417"/>
                    </a:lnTo>
                    <a:lnTo>
                      <a:pt x="2052" y="415"/>
                    </a:lnTo>
                    <a:lnTo>
                      <a:pt x="2050" y="413"/>
                    </a:lnTo>
                    <a:lnTo>
                      <a:pt x="2050" y="413"/>
                    </a:lnTo>
                    <a:lnTo>
                      <a:pt x="2038" y="408"/>
                    </a:lnTo>
                    <a:lnTo>
                      <a:pt x="2038" y="408"/>
                    </a:lnTo>
                    <a:lnTo>
                      <a:pt x="2044" y="409"/>
                    </a:lnTo>
                    <a:lnTo>
                      <a:pt x="2050" y="408"/>
                    </a:lnTo>
                    <a:lnTo>
                      <a:pt x="2050" y="408"/>
                    </a:lnTo>
                    <a:lnTo>
                      <a:pt x="2024" y="398"/>
                    </a:lnTo>
                    <a:lnTo>
                      <a:pt x="2009" y="394"/>
                    </a:lnTo>
                    <a:lnTo>
                      <a:pt x="1994" y="390"/>
                    </a:lnTo>
                    <a:lnTo>
                      <a:pt x="1994" y="390"/>
                    </a:lnTo>
                    <a:lnTo>
                      <a:pt x="1992" y="389"/>
                    </a:lnTo>
                    <a:lnTo>
                      <a:pt x="1990" y="388"/>
                    </a:lnTo>
                    <a:lnTo>
                      <a:pt x="1990" y="388"/>
                    </a:lnTo>
                    <a:lnTo>
                      <a:pt x="1989" y="389"/>
                    </a:lnTo>
                    <a:lnTo>
                      <a:pt x="1989" y="389"/>
                    </a:lnTo>
                    <a:lnTo>
                      <a:pt x="1983" y="388"/>
                    </a:lnTo>
                    <a:lnTo>
                      <a:pt x="1983" y="388"/>
                    </a:lnTo>
                    <a:lnTo>
                      <a:pt x="1983" y="387"/>
                    </a:lnTo>
                    <a:lnTo>
                      <a:pt x="1982" y="385"/>
                    </a:lnTo>
                    <a:lnTo>
                      <a:pt x="1977" y="385"/>
                    </a:lnTo>
                    <a:lnTo>
                      <a:pt x="1968" y="387"/>
                    </a:lnTo>
                    <a:lnTo>
                      <a:pt x="1968" y="387"/>
                    </a:lnTo>
                    <a:lnTo>
                      <a:pt x="1968" y="385"/>
                    </a:lnTo>
                    <a:lnTo>
                      <a:pt x="1968" y="384"/>
                    </a:lnTo>
                    <a:lnTo>
                      <a:pt x="1972" y="384"/>
                    </a:lnTo>
                    <a:lnTo>
                      <a:pt x="1972" y="384"/>
                    </a:lnTo>
                    <a:lnTo>
                      <a:pt x="1969" y="382"/>
                    </a:lnTo>
                    <a:lnTo>
                      <a:pt x="1969" y="380"/>
                    </a:lnTo>
                    <a:lnTo>
                      <a:pt x="1969" y="380"/>
                    </a:lnTo>
                    <a:lnTo>
                      <a:pt x="1969" y="380"/>
                    </a:lnTo>
                    <a:lnTo>
                      <a:pt x="1973" y="380"/>
                    </a:lnTo>
                    <a:lnTo>
                      <a:pt x="1975" y="380"/>
                    </a:lnTo>
                    <a:lnTo>
                      <a:pt x="1975" y="380"/>
                    </a:lnTo>
                    <a:lnTo>
                      <a:pt x="1974" y="379"/>
                    </a:lnTo>
                    <a:lnTo>
                      <a:pt x="1973" y="379"/>
                    </a:lnTo>
                    <a:lnTo>
                      <a:pt x="1972" y="379"/>
                    </a:lnTo>
                    <a:lnTo>
                      <a:pt x="1972" y="378"/>
                    </a:lnTo>
                    <a:lnTo>
                      <a:pt x="1972" y="378"/>
                    </a:lnTo>
                    <a:lnTo>
                      <a:pt x="1969" y="379"/>
                    </a:lnTo>
                    <a:lnTo>
                      <a:pt x="1968" y="379"/>
                    </a:lnTo>
                    <a:lnTo>
                      <a:pt x="1968" y="379"/>
                    </a:lnTo>
                    <a:lnTo>
                      <a:pt x="1965" y="378"/>
                    </a:lnTo>
                    <a:lnTo>
                      <a:pt x="1965" y="378"/>
                    </a:lnTo>
                    <a:lnTo>
                      <a:pt x="1967" y="377"/>
                    </a:lnTo>
                    <a:lnTo>
                      <a:pt x="1969" y="375"/>
                    </a:lnTo>
                    <a:lnTo>
                      <a:pt x="1969" y="375"/>
                    </a:lnTo>
                    <a:lnTo>
                      <a:pt x="1972" y="377"/>
                    </a:lnTo>
                    <a:lnTo>
                      <a:pt x="1972" y="377"/>
                    </a:lnTo>
                    <a:lnTo>
                      <a:pt x="1970" y="377"/>
                    </a:lnTo>
                    <a:lnTo>
                      <a:pt x="1973" y="378"/>
                    </a:lnTo>
                    <a:lnTo>
                      <a:pt x="1978" y="379"/>
                    </a:lnTo>
                    <a:lnTo>
                      <a:pt x="1978" y="379"/>
                    </a:lnTo>
                    <a:lnTo>
                      <a:pt x="1978" y="380"/>
                    </a:lnTo>
                    <a:lnTo>
                      <a:pt x="1979" y="382"/>
                    </a:lnTo>
                    <a:lnTo>
                      <a:pt x="1979" y="382"/>
                    </a:lnTo>
                    <a:lnTo>
                      <a:pt x="1983" y="382"/>
                    </a:lnTo>
                    <a:lnTo>
                      <a:pt x="1987" y="382"/>
                    </a:lnTo>
                    <a:lnTo>
                      <a:pt x="1989" y="380"/>
                    </a:lnTo>
                    <a:lnTo>
                      <a:pt x="1993" y="382"/>
                    </a:lnTo>
                    <a:lnTo>
                      <a:pt x="1993" y="382"/>
                    </a:lnTo>
                    <a:lnTo>
                      <a:pt x="1992" y="382"/>
                    </a:lnTo>
                    <a:lnTo>
                      <a:pt x="1990" y="383"/>
                    </a:lnTo>
                    <a:lnTo>
                      <a:pt x="1985" y="383"/>
                    </a:lnTo>
                    <a:lnTo>
                      <a:pt x="1985" y="383"/>
                    </a:lnTo>
                    <a:lnTo>
                      <a:pt x="1990" y="384"/>
                    </a:lnTo>
                    <a:lnTo>
                      <a:pt x="1992" y="384"/>
                    </a:lnTo>
                    <a:lnTo>
                      <a:pt x="1993" y="383"/>
                    </a:lnTo>
                    <a:lnTo>
                      <a:pt x="1993" y="383"/>
                    </a:lnTo>
                    <a:lnTo>
                      <a:pt x="1997" y="385"/>
                    </a:lnTo>
                    <a:lnTo>
                      <a:pt x="2002" y="387"/>
                    </a:lnTo>
                    <a:lnTo>
                      <a:pt x="2013" y="388"/>
                    </a:lnTo>
                    <a:lnTo>
                      <a:pt x="2013" y="388"/>
                    </a:lnTo>
                    <a:lnTo>
                      <a:pt x="2010" y="387"/>
                    </a:lnTo>
                    <a:lnTo>
                      <a:pt x="2007" y="385"/>
                    </a:lnTo>
                    <a:lnTo>
                      <a:pt x="2000" y="385"/>
                    </a:lnTo>
                    <a:lnTo>
                      <a:pt x="2000" y="385"/>
                    </a:lnTo>
                    <a:lnTo>
                      <a:pt x="2004" y="384"/>
                    </a:lnTo>
                    <a:lnTo>
                      <a:pt x="2008" y="384"/>
                    </a:lnTo>
                    <a:lnTo>
                      <a:pt x="2012" y="387"/>
                    </a:lnTo>
                    <a:lnTo>
                      <a:pt x="2015" y="389"/>
                    </a:lnTo>
                    <a:lnTo>
                      <a:pt x="2015" y="389"/>
                    </a:lnTo>
                    <a:lnTo>
                      <a:pt x="2024" y="390"/>
                    </a:lnTo>
                    <a:lnTo>
                      <a:pt x="2028" y="392"/>
                    </a:lnTo>
                    <a:lnTo>
                      <a:pt x="2032" y="393"/>
                    </a:lnTo>
                    <a:lnTo>
                      <a:pt x="2032" y="393"/>
                    </a:lnTo>
                    <a:lnTo>
                      <a:pt x="2044" y="395"/>
                    </a:lnTo>
                    <a:lnTo>
                      <a:pt x="2057" y="400"/>
                    </a:lnTo>
                    <a:lnTo>
                      <a:pt x="2068" y="404"/>
                    </a:lnTo>
                    <a:lnTo>
                      <a:pt x="2080" y="407"/>
                    </a:lnTo>
                    <a:lnTo>
                      <a:pt x="2080" y="407"/>
                    </a:lnTo>
                    <a:lnTo>
                      <a:pt x="2078" y="405"/>
                    </a:lnTo>
                    <a:lnTo>
                      <a:pt x="2077" y="403"/>
                    </a:lnTo>
                    <a:lnTo>
                      <a:pt x="2074" y="402"/>
                    </a:lnTo>
                    <a:lnTo>
                      <a:pt x="2072" y="399"/>
                    </a:lnTo>
                    <a:lnTo>
                      <a:pt x="2072" y="399"/>
                    </a:lnTo>
                    <a:lnTo>
                      <a:pt x="2067" y="397"/>
                    </a:lnTo>
                    <a:lnTo>
                      <a:pt x="2062" y="393"/>
                    </a:lnTo>
                    <a:lnTo>
                      <a:pt x="2062" y="393"/>
                    </a:lnTo>
                    <a:lnTo>
                      <a:pt x="2060" y="393"/>
                    </a:lnTo>
                    <a:lnTo>
                      <a:pt x="2060" y="393"/>
                    </a:lnTo>
                    <a:lnTo>
                      <a:pt x="2060" y="393"/>
                    </a:lnTo>
                    <a:lnTo>
                      <a:pt x="2059" y="392"/>
                    </a:lnTo>
                    <a:lnTo>
                      <a:pt x="2057" y="390"/>
                    </a:lnTo>
                    <a:lnTo>
                      <a:pt x="2054" y="389"/>
                    </a:lnTo>
                    <a:lnTo>
                      <a:pt x="2053" y="388"/>
                    </a:lnTo>
                    <a:lnTo>
                      <a:pt x="2053" y="388"/>
                    </a:lnTo>
                    <a:lnTo>
                      <a:pt x="2053" y="388"/>
                    </a:lnTo>
                    <a:lnTo>
                      <a:pt x="2053" y="387"/>
                    </a:lnTo>
                    <a:lnTo>
                      <a:pt x="2055" y="387"/>
                    </a:lnTo>
                    <a:lnTo>
                      <a:pt x="2055" y="387"/>
                    </a:lnTo>
                    <a:lnTo>
                      <a:pt x="2054" y="384"/>
                    </a:lnTo>
                    <a:lnTo>
                      <a:pt x="2052" y="384"/>
                    </a:lnTo>
                    <a:lnTo>
                      <a:pt x="2045" y="382"/>
                    </a:lnTo>
                    <a:lnTo>
                      <a:pt x="2045" y="382"/>
                    </a:lnTo>
                    <a:lnTo>
                      <a:pt x="2045" y="380"/>
                    </a:lnTo>
                    <a:lnTo>
                      <a:pt x="2045" y="380"/>
                    </a:lnTo>
                    <a:lnTo>
                      <a:pt x="2047" y="379"/>
                    </a:lnTo>
                    <a:lnTo>
                      <a:pt x="2047" y="379"/>
                    </a:lnTo>
                    <a:lnTo>
                      <a:pt x="2047" y="379"/>
                    </a:lnTo>
                    <a:lnTo>
                      <a:pt x="2043" y="377"/>
                    </a:lnTo>
                    <a:lnTo>
                      <a:pt x="2040" y="377"/>
                    </a:lnTo>
                    <a:lnTo>
                      <a:pt x="2032" y="374"/>
                    </a:lnTo>
                    <a:lnTo>
                      <a:pt x="2032" y="374"/>
                    </a:lnTo>
                    <a:lnTo>
                      <a:pt x="2033" y="373"/>
                    </a:lnTo>
                    <a:lnTo>
                      <a:pt x="2035" y="373"/>
                    </a:lnTo>
                    <a:lnTo>
                      <a:pt x="2042" y="373"/>
                    </a:lnTo>
                    <a:lnTo>
                      <a:pt x="2042" y="373"/>
                    </a:lnTo>
                    <a:lnTo>
                      <a:pt x="2039" y="370"/>
                    </a:lnTo>
                    <a:lnTo>
                      <a:pt x="2039" y="370"/>
                    </a:lnTo>
                    <a:lnTo>
                      <a:pt x="2039" y="372"/>
                    </a:lnTo>
                    <a:lnTo>
                      <a:pt x="2039" y="372"/>
                    </a:lnTo>
                    <a:lnTo>
                      <a:pt x="2039" y="372"/>
                    </a:lnTo>
                    <a:lnTo>
                      <a:pt x="2035" y="370"/>
                    </a:lnTo>
                    <a:lnTo>
                      <a:pt x="2034" y="370"/>
                    </a:lnTo>
                    <a:lnTo>
                      <a:pt x="2033" y="372"/>
                    </a:lnTo>
                    <a:lnTo>
                      <a:pt x="2033" y="372"/>
                    </a:lnTo>
                    <a:lnTo>
                      <a:pt x="2033" y="369"/>
                    </a:lnTo>
                    <a:lnTo>
                      <a:pt x="2033" y="368"/>
                    </a:lnTo>
                    <a:lnTo>
                      <a:pt x="2033" y="368"/>
                    </a:lnTo>
                    <a:lnTo>
                      <a:pt x="2025" y="367"/>
                    </a:lnTo>
                    <a:lnTo>
                      <a:pt x="2019" y="363"/>
                    </a:lnTo>
                    <a:lnTo>
                      <a:pt x="2019" y="363"/>
                    </a:lnTo>
                    <a:lnTo>
                      <a:pt x="2018" y="364"/>
                    </a:lnTo>
                    <a:lnTo>
                      <a:pt x="2018" y="365"/>
                    </a:lnTo>
                    <a:lnTo>
                      <a:pt x="2018" y="365"/>
                    </a:lnTo>
                    <a:lnTo>
                      <a:pt x="2015" y="365"/>
                    </a:lnTo>
                    <a:lnTo>
                      <a:pt x="2013" y="365"/>
                    </a:lnTo>
                    <a:lnTo>
                      <a:pt x="2013" y="365"/>
                    </a:lnTo>
                    <a:lnTo>
                      <a:pt x="2013" y="363"/>
                    </a:lnTo>
                    <a:lnTo>
                      <a:pt x="2013" y="360"/>
                    </a:lnTo>
                    <a:lnTo>
                      <a:pt x="2013" y="360"/>
                    </a:lnTo>
                    <a:lnTo>
                      <a:pt x="2023" y="362"/>
                    </a:lnTo>
                    <a:lnTo>
                      <a:pt x="2028" y="362"/>
                    </a:lnTo>
                    <a:lnTo>
                      <a:pt x="2030" y="360"/>
                    </a:lnTo>
                    <a:lnTo>
                      <a:pt x="2030" y="360"/>
                    </a:lnTo>
                    <a:lnTo>
                      <a:pt x="2043" y="364"/>
                    </a:lnTo>
                    <a:lnTo>
                      <a:pt x="2049" y="367"/>
                    </a:lnTo>
                    <a:lnTo>
                      <a:pt x="2054" y="370"/>
                    </a:lnTo>
                    <a:lnTo>
                      <a:pt x="2054" y="370"/>
                    </a:lnTo>
                    <a:lnTo>
                      <a:pt x="2055" y="369"/>
                    </a:lnTo>
                    <a:lnTo>
                      <a:pt x="2058" y="369"/>
                    </a:lnTo>
                    <a:lnTo>
                      <a:pt x="2063" y="372"/>
                    </a:lnTo>
                    <a:lnTo>
                      <a:pt x="2063" y="372"/>
                    </a:lnTo>
                    <a:lnTo>
                      <a:pt x="2062" y="373"/>
                    </a:lnTo>
                    <a:lnTo>
                      <a:pt x="2060" y="372"/>
                    </a:lnTo>
                    <a:lnTo>
                      <a:pt x="2059" y="370"/>
                    </a:lnTo>
                    <a:lnTo>
                      <a:pt x="2058" y="370"/>
                    </a:lnTo>
                    <a:lnTo>
                      <a:pt x="2058" y="370"/>
                    </a:lnTo>
                    <a:lnTo>
                      <a:pt x="2060" y="373"/>
                    </a:lnTo>
                    <a:lnTo>
                      <a:pt x="2063" y="373"/>
                    </a:lnTo>
                    <a:lnTo>
                      <a:pt x="2069" y="374"/>
                    </a:lnTo>
                    <a:lnTo>
                      <a:pt x="2069" y="374"/>
                    </a:lnTo>
                    <a:lnTo>
                      <a:pt x="2069" y="375"/>
                    </a:lnTo>
                    <a:lnTo>
                      <a:pt x="2069" y="375"/>
                    </a:lnTo>
                    <a:lnTo>
                      <a:pt x="2068" y="375"/>
                    </a:lnTo>
                    <a:lnTo>
                      <a:pt x="2069" y="377"/>
                    </a:lnTo>
                    <a:lnTo>
                      <a:pt x="2069" y="377"/>
                    </a:lnTo>
                    <a:lnTo>
                      <a:pt x="2073" y="375"/>
                    </a:lnTo>
                    <a:lnTo>
                      <a:pt x="2077" y="377"/>
                    </a:lnTo>
                    <a:lnTo>
                      <a:pt x="2085" y="382"/>
                    </a:lnTo>
                    <a:lnTo>
                      <a:pt x="2085" y="382"/>
                    </a:lnTo>
                    <a:lnTo>
                      <a:pt x="2088" y="382"/>
                    </a:lnTo>
                    <a:lnTo>
                      <a:pt x="2092" y="383"/>
                    </a:lnTo>
                    <a:lnTo>
                      <a:pt x="2099" y="385"/>
                    </a:lnTo>
                    <a:lnTo>
                      <a:pt x="2099" y="385"/>
                    </a:lnTo>
                    <a:lnTo>
                      <a:pt x="2099" y="384"/>
                    </a:lnTo>
                    <a:lnTo>
                      <a:pt x="2098" y="383"/>
                    </a:lnTo>
                    <a:lnTo>
                      <a:pt x="2094" y="382"/>
                    </a:lnTo>
                    <a:lnTo>
                      <a:pt x="2094" y="382"/>
                    </a:lnTo>
                    <a:lnTo>
                      <a:pt x="2105" y="384"/>
                    </a:lnTo>
                    <a:lnTo>
                      <a:pt x="2112" y="387"/>
                    </a:lnTo>
                    <a:lnTo>
                      <a:pt x="2118" y="390"/>
                    </a:lnTo>
                    <a:lnTo>
                      <a:pt x="2118" y="390"/>
                    </a:lnTo>
                    <a:lnTo>
                      <a:pt x="2120" y="392"/>
                    </a:lnTo>
                    <a:lnTo>
                      <a:pt x="2124" y="393"/>
                    </a:lnTo>
                    <a:lnTo>
                      <a:pt x="2133" y="395"/>
                    </a:lnTo>
                    <a:lnTo>
                      <a:pt x="2140" y="398"/>
                    </a:lnTo>
                    <a:lnTo>
                      <a:pt x="2144" y="398"/>
                    </a:lnTo>
                    <a:lnTo>
                      <a:pt x="2145" y="397"/>
                    </a:lnTo>
                    <a:lnTo>
                      <a:pt x="2145" y="397"/>
                    </a:lnTo>
                    <a:lnTo>
                      <a:pt x="2149" y="398"/>
                    </a:lnTo>
                    <a:lnTo>
                      <a:pt x="2152" y="399"/>
                    </a:lnTo>
                    <a:lnTo>
                      <a:pt x="2154" y="399"/>
                    </a:lnTo>
                    <a:lnTo>
                      <a:pt x="2157" y="400"/>
                    </a:lnTo>
                    <a:lnTo>
                      <a:pt x="2157" y="400"/>
                    </a:lnTo>
                    <a:lnTo>
                      <a:pt x="2157" y="402"/>
                    </a:lnTo>
                    <a:lnTo>
                      <a:pt x="2155" y="402"/>
                    </a:lnTo>
                    <a:lnTo>
                      <a:pt x="2154" y="402"/>
                    </a:lnTo>
                    <a:lnTo>
                      <a:pt x="2153" y="402"/>
                    </a:lnTo>
                    <a:lnTo>
                      <a:pt x="2153" y="402"/>
                    </a:lnTo>
                    <a:lnTo>
                      <a:pt x="2162" y="404"/>
                    </a:lnTo>
                    <a:lnTo>
                      <a:pt x="2170" y="404"/>
                    </a:lnTo>
                    <a:lnTo>
                      <a:pt x="2177" y="403"/>
                    </a:lnTo>
                    <a:lnTo>
                      <a:pt x="2179" y="403"/>
                    </a:lnTo>
                    <a:lnTo>
                      <a:pt x="2180" y="400"/>
                    </a:lnTo>
                    <a:lnTo>
                      <a:pt x="2180" y="400"/>
                    </a:lnTo>
                    <a:lnTo>
                      <a:pt x="2178" y="397"/>
                    </a:lnTo>
                    <a:lnTo>
                      <a:pt x="2177" y="395"/>
                    </a:lnTo>
                    <a:lnTo>
                      <a:pt x="2178" y="394"/>
                    </a:lnTo>
                    <a:lnTo>
                      <a:pt x="2178" y="394"/>
                    </a:lnTo>
                    <a:lnTo>
                      <a:pt x="2169" y="388"/>
                    </a:lnTo>
                    <a:lnTo>
                      <a:pt x="2165" y="384"/>
                    </a:lnTo>
                    <a:lnTo>
                      <a:pt x="2165" y="382"/>
                    </a:lnTo>
                    <a:lnTo>
                      <a:pt x="2165" y="380"/>
                    </a:lnTo>
                    <a:lnTo>
                      <a:pt x="2165" y="380"/>
                    </a:lnTo>
                    <a:lnTo>
                      <a:pt x="2162" y="380"/>
                    </a:lnTo>
                    <a:lnTo>
                      <a:pt x="2159" y="379"/>
                    </a:lnTo>
                    <a:lnTo>
                      <a:pt x="2157" y="379"/>
                    </a:lnTo>
                    <a:lnTo>
                      <a:pt x="2155" y="380"/>
                    </a:lnTo>
                    <a:lnTo>
                      <a:pt x="2155" y="380"/>
                    </a:lnTo>
                    <a:lnTo>
                      <a:pt x="2157" y="380"/>
                    </a:lnTo>
                    <a:lnTo>
                      <a:pt x="2158" y="380"/>
                    </a:lnTo>
                    <a:lnTo>
                      <a:pt x="2158" y="380"/>
                    </a:lnTo>
                    <a:lnTo>
                      <a:pt x="2158" y="382"/>
                    </a:lnTo>
                    <a:lnTo>
                      <a:pt x="2158" y="382"/>
                    </a:lnTo>
                    <a:lnTo>
                      <a:pt x="2155" y="382"/>
                    </a:lnTo>
                    <a:lnTo>
                      <a:pt x="2155" y="382"/>
                    </a:lnTo>
                    <a:lnTo>
                      <a:pt x="2153" y="379"/>
                    </a:lnTo>
                    <a:lnTo>
                      <a:pt x="2150" y="377"/>
                    </a:lnTo>
                    <a:lnTo>
                      <a:pt x="2150" y="377"/>
                    </a:lnTo>
                    <a:lnTo>
                      <a:pt x="2150" y="377"/>
                    </a:lnTo>
                    <a:lnTo>
                      <a:pt x="2150" y="375"/>
                    </a:lnTo>
                    <a:lnTo>
                      <a:pt x="2153" y="375"/>
                    </a:lnTo>
                    <a:lnTo>
                      <a:pt x="2153" y="375"/>
                    </a:lnTo>
                    <a:lnTo>
                      <a:pt x="2150" y="374"/>
                    </a:lnTo>
                    <a:lnTo>
                      <a:pt x="2149" y="374"/>
                    </a:lnTo>
                    <a:lnTo>
                      <a:pt x="2149" y="374"/>
                    </a:lnTo>
                    <a:lnTo>
                      <a:pt x="2147" y="372"/>
                    </a:lnTo>
                    <a:lnTo>
                      <a:pt x="2142" y="369"/>
                    </a:lnTo>
                    <a:lnTo>
                      <a:pt x="2129" y="365"/>
                    </a:lnTo>
                    <a:lnTo>
                      <a:pt x="2129" y="365"/>
                    </a:lnTo>
                    <a:lnTo>
                      <a:pt x="2128" y="364"/>
                    </a:lnTo>
                    <a:lnTo>
                      <a:pt x="2125" y="362"/>
                    </a:lnTo>
                    <a:lnTo>
                      <a:pt x="2119" y="360"/>
                    </a:lnTo>
                    <a:lnTo>
                      <a:pt x="2105" y="359"/>
                    </a:lnTo>
                    <a:lnTo>
                      <a:pt x="2104" y="358"/>
                    </a:lnTo>
                    <a:lnTo>
                      <a:pt x="2104" y="358"/>
                    </a:lnTo>
                    <a:lnTo>
                      <a:pt x="2109" y="357"/>
                    </a:lnTo>
                    <a:lnTo>
                      <a:pt x="2113" y="358"/>
                    </a:lnTo>
                    <a:lnTo>
                      <a:pt x="2118" y="358"/>
                    </a:lnTo>
                    <a:lnTo>
                      <a:pt x="2122" y="358"/>
                    </a:lnTo>
                    <a:lnTo>
                      <a:pt x="2122" y="358"/>
                    </a:lnTo>
                    <a:lnTo>
                      <a:pt x="2120" y="357"/>
                    </a:lnTo>
                    <a:lnTo>
                      <a:pt x="2119" y="354"/>
                    </a:lnTo>
                    <a:lnTo>
                      <a:pt x="2119" y="354"/>
                    </a:lnTo>
                    <a:lnTo>
                      <a:pt x="2110" y="353"/>
                    </a:lnTo>
                    <a:lnTo>
                      <a:pt x="2103" y="350"/>
                    </a:lnTo>
                    <a:lnTo>
                      <a:pt x="2095" y="348"/>
                    </a:lnTo>
                    <a:lnTo>
                      <a:pt x="2088" y="347"/>
                    </a:lnTo>
                    <a:lnTo>
                      <a:pt x="2088" y="347"/>
                    </a:lnTo>
                    <a:lnTo>
                      <a:pt x="2088" y="344"/>
                    </a:lnTo>
                    <a:lnTo>
                      <a:pt x="2088" y="344"/>
                    </a:lnTo>
                    <a:lnTo>
                      <a:pt x="2095" y="347"/>
                    </a:lnTo>
                    <a:lnTo>
                      <a:pt x="2102" y="347"/>
                    </a:lnTo>
                    <a:lnTo>
                      <a:pt x="2102" y="347"/>
                    </a:lnTo>
                    <a:lnTo>
                      <a:pt x="2099" y="344"/>
                    </a:lnTo>
                    <a:lnTo>
                      <a:pt x="2097" y="343"/>
                    </a:lnTo>
                    <a:lnTo>
                      <a:pt x="2097" y="343"/>
                    </a:lnTo>
                    <a:lnTo>
                      <a:pt x="2097" y="344"/>
                    </a:lnTo>
                    <a:lnTo>
                      <a:pt x="2095" y="344"/>
                    </a:lnTo>
                    <a:lnTo>
                      <a:pt x="2093" y="342"/>
                    </a:lnTo>
                    <a:lnTo>
                      <a:pt x="2093" y="342"/>
                    </a:lnTo>
                    <a:lnTo>
                      <a:pt x="2093" y="344"/>
                    </a:lnTo>
                    <a:lnTo>
                      <a:pt x="2092" y="345"/>
                    </a:lnTo>
                    <a:lnTo>
                      <a:pt x="2092" y="345"/>
                    </a:lnTo>
                    <a:lnTo>
                      <a:pt x="2088" y="343"/>
                    </a:lnTo>
                    <a:lnTo>
                      <a:pt x="2084" y="342"/>
                    </a:lnTo>
                    <a:lnTo>
                      <a:pt x="2080" y="342"/>
                    </a:lnTo>
                    <a:lnTo>
                      <a:pt x="2079" y="343"/>
                    </a:lnTo>
                    <a:lnTo>
                      <a:pt x="2079" y="344"/>
                    </a:lnTo>
                    <a:lnTo>
                      <a:pt x="2079" y="344"/>
                    </a:lnTo>
                    <a:lnTo>
                      <a:pt x="2078" y="344"/>
                    </a:lnTo>
                    <a:lnTo>
                      <a:pt x="2078" y="343"/>
                    </a:lnTo>
                    <a:lnTo>
                      <a:pt x="2078" y="342"/>
                    </a:lnTo>
                    <a:lnTo>
                      <a:pt x="2077" y="342"/>
                    </a:lnTo>
                    <a:lnTo>
                      <a:pt x="2077" y="342"/>
                    </a:lnTo>
                    <a:lnTo>
                      <a:pt x="2078" y="340"/>
                    </a:lnTo>
                    <a:lnTo>
                      <a:pt x="2079" y="340"/>
                    </a:lnTo>
                    <a:lnTo>
                      <a:pt x="2079" y="339"/>
                    </a:lnTo>
                    <a:lnTo>
                      <a:pt x="2079" y="339"/>
                    </a:lnTo>
                    <a:lnTo>
                      <a:pt x="2078" y="339"/>
                    </a:lnTo>
                    <a:lnTo>
                      <a:pt x="2075" y="339"/>
                    </a:lnTo>
                    <a:lnTo>
                      <a:pt x="2074" y="340"/>
                    </a:lnTo>
                    <a:lnTo>
                      <a:pt x="2073" y="342"/>
                    </a:lnTo>
                    <a:lnTo>
                      <a:pt x="2073" y="342"/>
                    </a:lnTo>
                    <a:lnTo>
                      <a:pt x="2073" y="340"/>
                    </a:lnTo>
                    <a:lnTo>
                      <a:pt x="2073" y="339"/>
                    </a:lnTo>
                    <a:lnTo>
                      <a:pt x="2072" y="336"/>
                    </a:lnTo>
                    <a:lnTo>
                      <a:pt x="2072" y="336"/>
                    </a:lnTo>
                    <a:lnTo>
                      <a:pt x="2069" y="336"/>
                    </a:lnTo>
                    <a:lnTo>
                      <a:pt x="2069" y="338"/>
                    </a:lnTo>
                    <a:lnTo>
                      <a:pt x="2068" y="338"/>
                    </a:lnTo>
                    <a:lnTo>
                      <a:pt x="2067" y="339"/>
                    </a:lnTo>
                    <a:lnTo>
                      <a:pt x="2067" y="339"/>
                    </a:lnTo>
                    <a:lnTo>
                      <a:pt x="2065" y="338"/>
                    </a:lnTo>
                    <a:lnTo>
                      <a:pt x="2065" y="338"/>
                    </a:lnTo>
                    <a:lnTo>
                      <a:pt x="2067" y="336"/>
                    </a:lnTo>
                    <a:lnTo>
                      <a:pt x="2067" y="336"/>
                    </a:lnTo>
                    <a:lnTo>
                      <a:pt x="2065" y="335"/>
                    </a:lnTo>
                    <a:lnTo>
                      <a:pt x="2064" y="336"/>
                    </a:lnTo>
                    <a:lnTo>
                      <a:pt x="2063" y="338"/>
                    </a:lnTo>
                    <a:lnTo>
                      <a:pt x="2063" y="338"/>
                    </a:lnTo>
                    <a:lnTo>
                      <a:pt x="2060" y="335"/>
                    </a:lnTo>
                    <a:lnTo>
                      <a:pt x="2060" y="334"/>
                    </a:lnTo>
                    <a:lnTo>
                      <a:pt x="2060" y="334"/>
                    </a:lnTo>
                    <a:lnTo>
                      <a:pt x="2063" y="333"/>
                    </a:lnTo>
                    <a:lnTo>
                      <a:pt x="2065" y="334"/>
                    </a:lnTo>
                    <a:lnTo>
                      <a:pt x="2065" y="334"/>
                    </a:lnTo>
                    <a:lnTo>
                      <a:pt x="2063" y="333"/>
                    </a:lnTo>
                    <a:lnTo>
                      <a:pt x="2062" y="333"/>
                    </a:lnTo>
                    <a:lnTo>
                      <a:pt x="2059" y="333"/>
                    </a:lnTo>
                    <a:lnTo>
                      <a:pt x="2059" y="334"/>
                    </a:lnTo>
                    <a:lnTo>
                      <a:pt x="2059" y="334"/>
                    </a:lnTo>
                    <a:lnTo>
                      <a:pt x="2052" y="331"/>
                    </a:lnTo>
                    <a:lnTo>
                      <a:pt x="2048" y="331"/>
                    </a:lnTo>
                    <a:lnTo>
                      <a:pt x="2045" y="333"/>
                    </a:lnTo>
                    <a:lnTo>
                      <a:pt x="2045" y="333"/>
                    </a:lnTo>
                    <a:lnTo>
                      <a:pt x="2044" y="331"/>
                    </a:lnTo>
                    <a:lnTo>
                      <a:pt x="2044" y="330"/>
                    </a:lnTo>
                    <a:lnTo>
                      <a:pt x="2045" y="330"/>
                    </a:lnTo>
                    <a:lnTo>
                      <a:pt x="2045" y="329"/>
                    </a:lnTo>
                    <a:lnTo>
                      <a:pt x="2045" y="329"/>
                    </a:lnTo>
                    <a:lnTo>
                      <a:pt x="2054" y="331"/>
                    </a:lnTo>
                    <a:lnTo>
                      <a:pt x="2054" y="331"/>
                    </a:lnTo>
                    <a:lnTo>
                      <a:pt x="2053" y="329"/>
                    </a:lnTo>
                    <a:lnTo>
                      <a:pt x="2053" y="328"/>
                    </a:lnTo>
                    <a:lnTo>
                      <a:pt x="2054" y="326"/>
                    </a:lnTo>
                    <a:lnTo>
                      <a:pt x="2057" y="326"/>
                    </a:lnTo>
                    <a:lnTo>
                      <a:pt x="2057" y="326"/>
                    </a:lnTo>
                    <a:lnTo>
                      <a:pt x="2054" y="325"/>
                    </a:lnTo>
                    <a:lnTo>
                      <a:pt x="2053" y="326"/>
                    </a:lnTo>
                    <a:lnTo>
                      <a:pt x="2053" y="326"/>
                    </a:lnTo>
                    <a:lnTo>
                      <a:pt x="2053" y="325"/>
                    </a:lnTo>
                    <a:lnTo>
                      <a:pt x="2052" y="324"/>
                    </a:lnTo>
                    <a:lnTo>
                      <a:pt x="2050" y="324"/>
                    </a:lnTo>
                    <a:lnTo>
                      <a:pt x="2050" y="321"/>
                    </a:lnTo>
                    <a:lnTo>
                      <a:pt x="2050" y="321"/>
                    </a:lnTo>
                    <a:lnTo>
                      <a:pt x="2044" y="321"/>
                    </a:lnTo>
                    <a:lnTo>
                      <a:pt x="2037" y="319"/>
                    </a:lnTo>
                    <a:lnTo>
                      <a:pt x="2037" y="319"/>
                    </a:lnTo>
                    <a:lnTo>
                      <a:pt x="2038" y="318"/>
                    </a:lnTo>
                    <a:lnTo>
                      <a:pt x="2039" y="318"/>
                    </a:lnTo>
                    <a:lnTo>
                      <a:pt x="2042" y="319"/>
                    </a:lnTo>
                    <a:lnTo>
                      <a:pt x="2042" y="320"/>
                    </a:lnTo>
                    <a:lnTo>
                      <a:pt x="2042" y="320"/>
                    </a:lnTo>
                    <a:lnTo>
                      <a:pt x="2043" y="320"/>
                    </a:lnTo>
                    <a:lnTo>
                      <a:pt x="2043" y="320"/>
                    </a:lnTo>
                    <a:lnTo>
                      <a:pt x="2044" y="319"/>
                    </a:lnTo>
                    <a:lnTo>
                      <a:pt x="2044" y="319"/>
                    </a:lnTo>
                    <a:lnTo>
                      <a:pt x="2043" y="318"/>
                    </a:lnTo>
                    <a:lnTo>
                      <a:pt x="2040" y="318"/>
                    </a:lnTo>
                    <a:lnTo>
                      <a:pt x="2035" y="316"/>
                    </a:lnTo>
                    <a:lnTo>
                      <a:pt x="2035" y="316"/>
                    </a:lnTo>
                    <a:lnTo>
                      <a:pt x="2037" y="314"/>
                    </a:lnTo>
                    <a:lnTo>
                      <a:pt x="2037" y="311"/>
                    </a:lnTo>
                    <a:lnTo>
                      <a:pt x="2037" y="311"/>
                    </a:lnTo>
                    <a:lnTo>
                      <a:pt x="2035" y="311"/>
                    </a:lnTo>
                    <a:lnTo>
                      <a:pt x="2032" y="311"/>
                    </a:lnTo>
                    <a:lnTo>
                      <a:pt x="2032" y="311"/>
                    </a:lnTo>
                    <a:lnTo>
                      <a:pt x="2030" y="309"/>
                    </a:lnTo>
                    <a:lnTo>
                      <a:pt x="2030" y="308"/>
                    </a:lnTo>
                    <a:lnTo>
                      <a:pt x="2030" y="308"/>
                    </a:lnTo>
                    <a:lnTo>
                      <a:pt x="2028" y="308"/>
                    </a:lnTo>
                    <a:lnTo>
                      <a:pt x="2028" y="309"/>
                    </a:lnTo>
                    <a:lnTo>
                      <a:pt x="2028" y="309"/>
                    </a:lnTo>
                    <a:lnTo>
                      <a:pt x="2027" y="306"/>
                    </a:lnTo>
                    <a:lnTo>
                      <a:pt x="2025" y="305"/>
                    </a:lnTo>
                    <a:lnTo>
                      <a:pt x="2025" y="305"/>
                    </a:lnTo>
                    <a:lnTo>
                      <a:pt x="2020" y="303"/>
                    </a:lnTo>
                    <a:lnTo>
                      <a:pt x="2014" y="300"/>
                    </a:lnTo>
                    <a:lnTo>
                      <a:pt x="2014" y="300"/>
                    </a:lnTo>
                    <a:lnTo>
                      <a:pt x="2014" y="299"/>
                    </a:lnTo>
                    <a:lnTo>
                      <a:pt x="2015" y="299"/>
                    </a:lnTo>
                    <a:lnTo>
                      <a:pt x="2019" y="299"/>
                    </a:lnTo>
                    <a:lnTo>
                      <a:pt x="2019" y="299"/>
                    </a:lnTo>
                    <a:lnTo>
                      <a:pt x="2018" y="298"/>
                    </a:lnTo>
                    <a:lnTo>
                      <a:pt x="2015" y="298"/>
                    </a:lnTo>
                    <a:lnTo>
                      <a:pt x="2014" y="298"/>
                    </a:lnTo>
                    <a:lnTo>
                      <a:pt x="2013" y="296"/>
                    </a:lnTo>
                    <a:lnTo>
                      <a:pt x="2013" y="296"/>
                    </a:lnTo>
                    <a:lnTo>
                      <a:pt x="2012" y="296"/>
                    </a:lnTo>
                    <a:lnTo>
                      <a:pt x="2012" y="298"/>
                    </a:lnTo>
                    <a:lnTo>
                      <a:pt x="2012" y="298"/>
                    </a:lnTo>
                    <a:lnTo>
                      <a:pt x="2004" y="294"/>
                    </a:lnTo>
                    <a:lnTo>
                      <a:pt x="1997" y="291"/>
                    </a:lnTo>
                    <a:lnTo>
                      <a:pt x="1989" y="289"/>
                    </a:lnTo>
                    <a:lnTo>
                      <a:pt x="1982" y="285"/>
                    </a:lnTo>
                    <a:lnTo>
                      <a:pt x="1982" y="285"/>
                    </a:lnTo>
                    <a:lnTo>
                      <a:pt x="1982" y="286"/>
                    </a:lnTo>
                    <a:lnTo>
                      <a:pt x="1983" y="288"/>
                    </a:lnTo>
                    <a:lnTo>
                      <a:pt x="1983" y="288"/>
                    </a:lnTo>
                    <a:lnTo>
                      <a:pt x="1979" y="288"/>
                    </a:lnTo>
                    <a:lnTo>
                      <a:pt x="1977" y="288"/>
                    </a:lnTo>
                    <a:lnTo>
                      <a:pt x="1977" y="288"/>
                    </a:lnTo>
                    <a:lnTo>
                      <a:pt x="1977" y="285"/>
                    </a:lnTo>
                    <a:lnTo>
                      <a:pt x="1975" y="284"/>
                    </a:lnTo>
                    <a:lnTo>
                      <a:pt x="1970" y="283"/>
                    </a:lnTo>
                    <a:lnTo>
                      <a:pt x="1964" y="281"/>
                    </a:lnTo>
                    <a:lnTo>
                      <a:pt x="1959" y="280"/>
                    </a:lnTo>
                    <a:lnTo>
                      <a:pt x="1959" y="280"/>
                    </a:lnTo>
                    <a:lnTo>
                      <a:pt x="1960" y="279"/>
                    </a:lnTo>
                    <a:lnTo>
                      <a:pt x="1962" y="278"/>
                    </a:lnTo>
                    <a:lnTo>
                      <a:pt x="1967" y="278"/>
                    </a:lnTo>
                    <a:lnTo>
                      <a:pt x="1970" y="279"/>
                    </a:lnTo>
                    <a:lnTo>
                      <a:pt x="1975" y="280"/>
                    </a:lnTo>
                    <a:lnTo>
                      <a:pt x="1975" y="280"/>
                    </a:lnTo>
                    <a:lnTo>
                      <a:pt x="1974" y="279"/>
                    </a:lnTo>
                    <a:lnTo>
                      <a:pt x="1972" y="278"/>
                    </a:lnTo>
                    <a:lnTo>
                      <a:pt x="1969" y="278"/>
                    </a:lnTo>
                    <a:lnTo>
                      <a:pt x="1969" y="275"/>
                    </a:lnTo>
                    <a:lnTo>
                      <a:pt x="1964" y="276"/>
                    </a:lnTo>
                    <a:lnTo>
                      <a:pt x="1964" y="276"/>
                    </a:lnTo>
                    <a:lnTo>
                      <a:pt x="1963" y="274"/>
                    </a:lnTo>
                    <a:lnTo>
                      <a:pt x="1963" y="273"/>
                    </a:lnTo>
                    <a:lnTo>
                      <a:pt x="1963" y="273"/>
                    </a:lnTo>
                    <a:lnTo>
                      <a:pt x="1965" y="274"/>
                    </a:lnTo>
                    <a:lnTo>
                      <a:pt x="1968" y="274"/>
                    </a:lnTo>
                    <a:lnTo>
                      <a:pt x="1969" y="275"/>
                    </a:lnTo>
                    <a:lnTo>
                      <a:pt x="1969" y="275"/>
                    </a:lnTo>
                    <a:lnTo>
                      <a:pt x="1969" y="274"/>
                    </a:lnTo>
                    <a:lnTo>
                      <a:pt x="1969" y="274"/>
                    </a:lnTo>
                    <a:lnTo>
                      <a:pt x="1970" y="274"/>
                    </a:lnTo>
                    <a:lnTo>
                      <a:pt x="1972" y="273"/>
                    </a:lnTo>
                    <a:lnTo>
                      <a:pt x="1972" y="273"/>
                    </a:lnTo>
                    <a:lnTo>
                      <a:pt x="1972" y="271"/>
                    </a:lnTo>
                    <a:lnTo>
                      <a:pt x="1970" y="271"/>
                    </a:lnTo>
                    <a:lnTo>
                      <a:pt x="1967" y="271"/>
                    </a:lnTo>
                    <a:lnTo>
                      <a:pt x="1964" y="271"/>
                    </a:lnTo>
                    <a:lnTo>
                      <a:pt x="1963" y="270"/>
                    </a:lnTo>
                    <a:lnTo>
                      <a:pt x="1963" y="269"/>
                    </a:lnTo>
                    <a:lnTo>
                      <a:pt x="1963" y="269"/>
                    </a:lnTo>
                    <a:lnTo>
                      <a:pt x="1950" y="271"/>
                    </a:lnTo>
                    <a:lnTo>
                      <a:pt x="1950" y="271"/>
                    </a:lnTo>
                    <a:lnTo>
                      <a:pt x="1949" y="270"/>
                    </a:lnTo>
                    <a:lnTo>
                      <a:pt x="1950" y="270"/>
                    </a:lnTo>
                    <a:lnTo>
                      <a:pt x="1952" y="269"/>
                    </a:lnTo>
                    <a:lnTo>
                      <a:pt x="1952" y="269"/>
                    </a:lnTo>
                    <a:lnTo>
                      <a:pt x="1952" y="268"/>
                    </a:lnTo>
                    <a:lnTo>
                      <a:pt x="1949" y="266"/>
                    </a:lnTo>
                    <a:lnTo>
                      <a:pt x="1947" y="265"/>
                    </a:lnTo>
                    <a:lnTo>
                      <a:pt x="1947" y="265"/>
                    </a:lnTo>
                    <a:lnTo>
                      <a:pt x="1945" y="266"/>
                    </a:lnTo>
                    <a:lnTo>
                      <a:pt x="1942" y="268"/>
                    </a:lnTo>
                    <a:lnTo>
                      <a:pt x="1942" y="268"/>
                    </a:lnTo>
                    <a:lnTo>
                      <a:pt x="1944" y="268"/>
                    </a:lnTo>
                    <a:lnTo>
                      <a:pt x="1945" y="269"/>
                    </a:lnTo>
                    <a:lnTo>
                      <a:pt x="1945" y="270"/>
                    </a:lnTo>
                    <a:lnTo>
                      <a:pt x="1945" y="270"/>
                    </a:lnTo>
                    <a:lnTo>
                      <a:pt x="1942" y="269"/>
                    </a:lnTo>
                    <a:lnTo>
                      <a:pt x="1939" y="266"/>
                    </a:lnTo>
                    <a:lnTo>
                      <a:pt x="1932" y="268"/>
                    </a:lnTo>
                    <a:lnTo>
                      <a:pt x="1932" y="268"/>
                    </a:lnTo>
                    <a:lnTo>
                      <a:pt x="1932" y="265"/>
                    </a:lnTo>
                    <a:lnTo>
                      <a:pt x="1929" y="264"/>
                    </a:lnTo>
                    <a:lnTo>
                      <a:pt x="1929" y="264"/>
                    </a:lnTo>
                    <a:lnTo>
                      <a:pt x="1928" y="263"/>
                    </a:lnTo>
                    <a:lnTo>
                      <a:pt x="1929" y="263"/>
                    </a:lnTo>
                    <a:lnTo>
                      <a:pt x="1930" y="261"/>
                    </a:lnTo>
                    <a:lnTo>
                      <a:pt x="1929" y="260"/>
                    </a:lnTo>
                    <a:lnTo>
                      <a:pt x="1929" y="260"/>
                    </a:lnTo>
                    <a:lnTo>
                      <a:pt x="1927" y="263"/>
                    </a:lnTo>
                    <a:lnTo>
                      <a:pt x="1924" y="263"/>
                    </a:lnTo>
                    <a:lnTo>
                      <a:pt x="1922" y="263"/>
                    </a:lnTo>
                    <a:lnTo>
                      <a:pt x="1918" y="263"/>
                    </a:lnTo>
                    <a:lnTo>
                      <a:pt x="1918" y="263"/>
                    </a:lnTo>
                    <a:lnTo>
                      <a:pt x="1913" y="259"/>
                    </a:lnTo>
                    <a:lnTo>
                      <a:pt x="1907" y="255"/>
                    </a:lnTo>
                    <a:lnTo>
                      <a:pt x="1907" y="255"/>
                    </a:lnTo>
                    <a:lnTo>
                      <a:pt x="1903" y="256"/>
                    </a:lnTo>
                    <a:lnTo>
                      <a:pt x="1900" y="258"/>
                    </a:lnTo>
                    <a:lnTo>
                      <a:pt x="1893" y="258"/>
                    </a:lnTo>
                    <a:lnTo>
                      <a:pt x="1893" y="258"/>
                    </a:lnTo>
                    <a:lnTo>
                      <a:pt x="1892" y="256"/>
                    </a:lnTo>
                    <a:lnTo>
                      <a:pt x="1893" y="255"/>
                    </a:lnTo>
                    <a:lnTo>
                      <a:pt x="1894" y="255"/>
                    </a:lnTo>
                    <a:lnTo>
                      <a:pt x="1895" y="255"/>
                    </a:lnTo>
                    <a:lnTo>
                      <a:pt x="1895" y="255"/>
                    </a:lnTo>
                    <a:lnTo>
                      <a:pt x="1890" y="254"/>
                    </a:lnTo>
                    <a:lnTo>
                      <a:pt x="1885" y="254"/>
                    </a:lnTo>
                    <a:lnTo>
                      <a:pt x="1877" y="256"/>
                    </a:lnTo>
                    <a:lnTo>
                      <a:pt x="1877" y="256"/>
                    </a:lnTo>
                    <a:lnTo>
                      <a:pt x="1880" y="259"/>
                    </a:lnTo>
                    <a:lnTo>
                      <a:pt x="1884" y="258"/>
                    </a:lnTo>
                    <a:lnTo>
                      <a:pt x="1888" y="256"/>
                    </a:lnTo>
                    <a:lnTo>
                      <a:pt x="1892" y="256"/>
                    </a:lnTo>
                    <a:lnTo>
                      <a:pt x="1892" y="256"/>
                    </a:lnTo>
                    <a:lnTo>
                      <a:pt x="1892" y="258"/>
                    </a:lnTo>
                    <a:lnTo>
                      <a:pt x="1890" y="259"/>
                    </a:lnTo>
                    <a:lnTo>
                      <a:pt x="1890" y="259"/>
                    </a:lnTo>
                    <a:lnTo>
                      <a:pt x="1893" y="259"/>
                    </a:lnTo>
                    <a:lnTo>
                      <a:pt x="1894" y="259"/>
                    </a:lnTo>
                    <a:lnTo>
                      <a:pt x="1895" y="259"/>
                    </a:lnTo>
                    <a:lnTo>
                      <a:pt x="1894" y="258"/>
                    </a:lnTo>
                    <a:lnTo>
                      <a:pt x="1894" y="258"/>
                    </a:lnTo>
                    <a:lnTo>
                      <a:pt x="1897" y="259"/>
                    </a:lnTo>
                    <a:lnTo>
                      <a:pt x="1899" y="260"/>
                    </a:lnTo>
                    <a:lnTo>
                      <a:pt x="1907" y="261"/>
                    </a:lnTo>
                    <a:lnTo>
                      <a:pt x="1914" y="263"/>
                    </a:lnTo>
                    <a:lnTo>
                      <a:pt x="1917" y="264"/>
                    </a:lnTo>
                    <a:lnTo>
                      <a:pt x="1919" y="266"/>
                    </a:lnTo>
                    <a:lnTo>
                      <a:pt x="1919" y="266"/>
                    </a:lnTo>
                    <a:lnTo>
                      <a:pt x="1914" y="266"/>
                    </a:lnTo>
                    <a:lnTo>
                      <a:pt x="1908" y="265"/>
                    </a:lnTo>
                    <a:lnTo>
                      <a:pt x="1902" y="264"/>
                    </a:lnTo>
                    <a:lnTo>
                      <a:pt x="1897" y="261"/>
                    </a:lnTo>
                    <a:lnTo>
                      <a:pt x="1897" y="261"/>
                    </a:lnTo>
                    <a:lnTo>
                      <a:pt x="1890" y="263"/>
                    </a:lnTo>
                    <a:lnTo>
                      <a:pt x="1884" y="261"/>
                    </a:lnTo>
                    <a:lnTo>
                      <a:pt x="1872" y="258"/>
                    </a:lnTo>
                    <a:lnTo>
                      <a:pt x="1872" y="258"/>
                    </a:lnTo>
                    <a:lnTo>
                      <a:pt x="1877" y="255"/>
                    </a:lnTo>
                    <a:lnTo>
                      <a:pt x="1879" y="253"/>
                    </a:lnTo>
                    <a:lnTo>
                      <a:pt x="1879" y="253"/>
                    </a:lnTo>
                    <a:lnTo>
                      <a:pt x="1875" y="253"/>
                    </a:lnTo>
                    <a:lnTo>
                      <a:pt x="1873" y="253"/>
                    </a:lnTo>
                    <a:lnTo>
                      <a:pt x="1873" y="253"/>
                    </a:lnTo>
                    <a:lnTo>
                      <a:pt x="1872" y="250"/>
                    </a:lnTo>
                    <a:lnTo>
                      <a:pt x="1869" y="249"/>
                    </a:lnTo>
                    <a:lnTo>
                      <a:pt x="1867" y="249"/>
                    </a:lnTo>
                    <a:lnTo>
                      <a:pt x="1863" y="248"/>
                    </a:lnTo>
                    <a:lnTo>
                      <a:pt x="1859" y="245"/>
                    </a:lnTo>
                    <a:lnTo>
                      <a:pt x="1859" y="245"/>
                    </a:lnTo>
                    <a:lnTo>
                      <a:pt x="1848" y="244"/>
                    </a:lnTo>
                    <a:lnTo>
                      <a:pt x="1848" y="244"/>
                    </a:lnTo>
                    <a:lnTo>
                      <a:pt x="1849" y="245"/>
                    </a:lnTo>
                    <a:lnTo>
                      <a:pt x="1848" y="245"/>
                    </a:lnTo>
                    <a:lnTo>
                      <a:pt x="1848" y="245"/>
                    </a:lnTo>
                    <a:lnTo>
                      <a:pt x="1848" y="246"/>
                    </a:lnTo>
                    <a:lnTo>
                      <a:pt x="1848" y="246"/>
                    </a:lnTo>
                    <a:lnTo>
                      <a:pt x="1845" y="245"/>
                    </a:lnTo>
                    <a:lnTo>
                      <a:pt x="1842" y="245"/>
                    </a:lnTo>
                    <a:lnTo>
                      <a:pt x="1842" y="245"/>
                    </a:lnTo>
                    <a:lnTo>
                      <a:pt x="1842" y="244"/>
                    </a:lnTo>
                    <a:lnTo>
                      <a:pt x="1843" y="244"/>
                    </a:lnTo>
                    <a:lnTo>
                      <a:pt x="1845" y="244"/>
                    </a:lnTo>
                    <a:lnTo>
                      <a:pt x="1845" y="244"/>
                    </a:lnTo>
                    <a:lnTo>
                      <a:pt x="1844" y="243"/>
                    </a:lnTo>
                    <a:lnTo>
                      <a:pt x="1842" y="243"/>
                    </a:lnTo>
                    <a:lnTo>
                      <a:pt x="1838" y="243"/>
                    </a:lnTo>
                    <a:lnTo>
                      <a:pt x="1837" y="243"/>
                    </a:lnTo>
                    <a:lnTo>
                      <a:pt x="1837" y="243"/>
                    </a:lnTo>
                    <a:lnTo>
                      <a:pt x="1833" y="241"/>
                    </a:lnTo>
                    <a:lnTo>
                      <a:pt x="1830" y="241"/>
                    </a:lnTo>
                    <a:lnTo>
                      <a:pt x="1829" y="239"/>
                    </a:lnTo>
                    <a:lnTo>
                      <a:pt x="1829" y="239"/>
                    </a:lnTo>
                    <a:lnTo>
                      <a:pt x="1827" y="239"/>
                    </a:lnTo>
                    <a:lnTo>
                      <a:pt x="1823" y="239"/>
                    </a:lnTo>
                    <a:lnTo>
                      <a:pt x="1819" y="239"/>
                    </a:lnTo>
                    <a:lnTo>
                      <a:pt x="1817" y="238"/>
                    </a:lnTo>
                    <a:lnTo>
                      <a:pt x="1817" y="238"/>
                    </a:lnTo>
                    <a:lnTo>
                      <a:pt x="1817" y="235"/>
                    </a:lnTo>
                    <a:lnTo>
                      <a:pt x="1818" y="234"/>
                    </a:lnTo>
                    <a:lnTo>
                      <a:pt x="1823" y="233"/>
                    </a:lnTo>
                    <a:lnTo>
                      <a:pt x="1823" y="233"/>
                    </a:lnTo>
                    <a:lnTo>
                      <a:pt x="1819" y="231"/>
                    </a:lnTo>
                    <a:lnTo>
                      <a:pt x="1817" y="231"/>
                    </a:lnTo>
                    <a:lnTo>
                      <a:pt x="1813" y="231"/>
                    </a:lnTo>
                    <a:lnTo>
                      <a:pt x="1809" y="230"/>
                    </a:lnTo>
                    <a:lnTo>
                      <a:pt x="1809" y="230"/>
                    </a:lnTo>
                    <a:lnTo>
                      <a:pt x="1808" y="228"/>
                    </a:lnTo>
                    <a:lnTo>
                      <a:pt x="1805" y="226"/>
                    </a:lnTo>
                    <a:lnTo>
                      <a:pt x="1805" y="226"/>
                    </a:lnTo>
                    <a:lnTo>
                      <a:pt x="1804" y="228"/>
                    </a:lnTo>
                    <a:lnTo>
                      <a:pt x="1805" y="228"/>
                    </a:lnTo>
                    <a:lnTo>
                      <a:pt x="1807" y="229"/>
                    </a:lnTo>
                    <a:lnTo>
                      <a:pt x="1807" y="229"/>
                    </a:lnTo>
                    <a:lnTo>
                      <a:pt x="1807" y="229"/>
                    </a:lnTo>
                    <a:lnTo>
                      <a:pt x="1809" y="230"/>
                    </a:lnTo>
                    <a:lnTo>
                      <a:pt x="1813" y="231"/>
                    </a:lnTo>
                    <a:lnTo>
                      <a:pt x="1813" y="231"/>
                    </a:lnTo>
                    <a:lnTo>
                      <a:pt x="1813" y="234"/>
                    </a:lnTo>
                    <a:lnTo>
                      <a:pt x="1815" y="235"/>
                    </a:lnTo>
                    <a:lnTo>
                      <a:pt x="1815" y="235"/>
                    </a:lnTo>
                    <a:lnTo>
                      <a:pt x="1815" y="235"/>
                    </a:lnTo>
                    <a:lnTo>
                      <a:pt x="1814" y="235"/>
                    </a:lnTo>
                    <a:lnTo>
                      <a:pt x="1814" y="235"/>
                    </a:lnTo>
                    <a:lnTo>
                      <a:pt x="1813" y="235"/>
                    </a:lnTo>
                    <a:lnTo>
                      <a:pt x="1812" y="234"/>
                    </a:lnTo>
                    <a:lnTo>
                      <a:pt x="1810" y="233"/>
                    </a:lnTo>
                    <a:lnTo>
                      <a:pt x="1809" y="231"/>
                    </a:lnTo>
                    <a:lnTo>
                      <a:pt x="1809" y="231"/>
                    </a:lnTo>
                    <a:lnTo>
                      <a:pt x="1808" y="233"/>
                    </a:lnTo>
                    <a:lnTo>
                      <a:pt x="1808" y="234"/>
                    </a:lnTo>
                    <a:lnTo>
                      <a:pt x="1808" y="234"/>
                    </a:lnTo>
                    <a:lnTo>
                      <a:pt x="1804" y="233"/>
                    </a:lnTo>
                    <a:lnTo>
                      <a:pt x="1800" y="231"/>
                    </a:lnTo>
                    <a:lnTo>
                      <a:pt x="1800" y="231"/>
                    </a:lnTo>
                    <a:lnTo>
                      <a:pt x="1802" y="230"/>
                    </a:lnTo>
                    <a:lnTo>
                      <a:pt x="1803" y="230"/>
                    </a:lnTo>
                    <a:lnTo>
                      <a:pt x="1803" y="230"/>
                    </a:lnTo>
                    <a:lnTo>
                      <a:pt x="1804" y="230"/>
                    </a:lnTo>
                    <a:lnTo>
                      <a:pt x="1804" y="231"/>
                    </a:lnTo>
                    <a:lnTo>
                      <a:pt x="1804" y="231"/>
                    </a:lnTo>
                    <a:lnTo>
                      <a:pt x="1805" y="230"/>
                    </a:lnTo>
                    <a:lnTo>
                      <a:pt x="1805" y="229"/>
                    </a:lnTo>
                    <a:lnTo>
                      <a:pt x="1805" y="228"/>
                    </a:lnTo>
                    <a:lnTo>
                      <a:pt x="1805" y="228"/>
                    </a:lnTo>
                    <a:lnTo>
                      <a:pt x="1797" y="229"/>
                    </a:lnTo>
                    <a:lnTo>
                      <a:pt x="1789" y="229"/>
                    </a:lnTo>
                    <a:lnTo>
                      <a:pt x="1774" y="226"/>
                    </a:lnTo>
                    <a:lnTo>
                      <a:pt x="1774" y="226"/>
                    </a:lnTo>
                    <a:lnTo>
                      <a:pt x="1774" y="225"/>
                    </a:lnTo>
                    <a:lnTo>
                      <a:pt x="1774" y="225"/>
                    </a:lnTo>
                    <a:lnTo>
                      <a:pt x="1774" y="225"/>
                    </a:lnTo>
                    <a:lnTo>
                      <a:pt x="1769" y="225"/>
                    </a:lnTo>
                    <a:lnTo>
                      <a:pt x="1760" y="224"/>
                    </a:lnTo>
                    <a:lnTo>
                      <a:pt x="1760" y="224"/>
                    </a:lnTo>
                    <a:lnTo>
                      <a:pt x="1762" y="223"/>
                    </a:lnTo>
                    <a:lnTo>
                      <a:pt x="1764" y="223"/>
                    </a:lnTo>
                    <a:lnTo>
                      <a:pt x="1767" y="223"/>
                    </a:lnTo>
                    <a:lnTo>
                      <a:pt x="1768" y="221"/>
                    </a:lnTo>
                    <a:lnTo>
                      <a:pt x="1768" y="221"/>
                    </a:lnTo>
                    <a:lnTo>
                      <a:pt x="1770" y="224"/>
                    </a:lnTo>
                    <a:lnTo>
                      <a:pt x="1770" y="223"/>
                    </a:lnTo>
                    <a:lnTo>
                      <a:pt x="1769" y="221"/>
                    </a:lnTo>
                    <a:lnTo>
                      <a:pt x="1769" y="221"/>
                    </a:lnTo>
                    <a:lnTo>
                      <a:pt x="1758" y="220"/>
                    </a:lnTo>
                    <a:lnTo>
                      <a:pt x="1748" y="218"/>
                    </a:lnTo>
                    <a:lnTo>
                      <a:pt x="1748" y="218"/>
                    </a:lnTo>
                    <a:lnTo>
                      <a:pt x="1748" y="216"/>
                    </a:lnTo>
                    <a:lnTo>
                      <a:pt x="1749" y="216"/>
                    </a:lnTo>
                    <a:lnTo>
                      <a:pt x="1752" y="216"/>
                    </a:lnTo>
                    <a:lnTo>
                      <a:pt x="1754" y="216"/>
                    </a:lnTo>
                    <a:lnTo>
                      <a:pt x="1755" y="216"/>
                    </a:lnTo>
                    <a:lnTo>
                      <a:pt x="1757" y="215"/>
                    </a:lnTo>
                    <a:lnTo>
                      <a:pt x="1757" y="215"/>
                    </a:lnTo>
                    <a:lnTo>
                      <a:pt x="1754" y="214"/>
                    </a:lnTo>
                    <a:lnTo>
                      <a:pt x="1752" y="214"/>
                    </a:lnTo>
                    <a:lnTo>
                      <a:pt x="1752" y="214"/>
                    </a:lnTo>
                    <a:lnTo>
                      <a:pt x="1744" y="211"/>
                    </a:lnTo>
                    <a:lnTo>
                      <a:pt x="1734" y="210"/>
                    </a:lnTo>
                    <a:lnTo>
                      <a:pt x="1724" y="209"/>
                    </a:lnTo>
                    <a:lnTo>
                      <a:pt x="1715" y="208"/>
                    </a:lnTo>
                    <a:lnTo>
                      <a:pt x="1715" y="208"/>
                    </a:lnTo>
                    <a:lnTo>
                      <a:pt x="1715" y="206"/>
                    </a:lnTo>
                    <a:lnTo>
                      <a:pt x="1718" y="206"/>
                    </a:lnTo>
                    <a:lnTo>
                      <a:pt x="1719" y="206"/>
                    </a:lnTo>
                    <a:lnTo>
                      <a:pt x="1718" y="205"/>
                    </a:lnTo>
                    <a:lnTo>
                      <a:pt x="1718" y="205"/>
                    </a:lnTo>
                    <a:lnTo>
                      <a:pt x="1717" y="205"/>
                    </a:lnTo>
                    <a:lnTo>
                      <a:pt x="1714" y="206"/>
                    </a:lnTo>
                    <a:lnTo>
                      <a:pt x="1709" y="205"/>
                    </a:lnTo>
                    <a:lnTo>
                      <a:pt x="1709" y="205"/>
                    </a:lnTo>
                    <a:lnTo>
                      <a:pt x="1713" y="208"/>
                    </a:lnTo>
                    <a:lnTo>
                      <a:pt x="1715" y="208"/>
                    </a:lnTo>
                    <a:lnTo>
                      <a:pt x="1715" y="208"/>
                    </a:lnTo>
                    <a:lnTo>
                      <a:pt x="1715" y="209"/>
                    </a:lnTo>
                    <a:lnTo>
                      <a:pt x="1715" y="209"/>
                    </a:lnTo>
                    <a:lnTo>
                      <a:pt x="1713" y="209"/>
                    </a:lnTo>
                    <a:lnTo>
                      <a:pt x="1709" y="208"/>
                    </a:lnTo>
                    <a:lnTo>
                      <a:pt x="1707" y="206"/>
                    </a:lnTo>
                    <a:lnTo>
                      <a:pt x="1703" y="206"/>
                    </a:lnTo>
                    <a:lnTo>
                      <a:pt x="1703" y="206"/>
                    </a:lnTo>
                    <a:lnTo>
                      <a:pt x="1703" y="205"/>
                    </a:lnTo>
                    <a:lnTo>
                      <a:pt x="1702" y="204"/>
                    </a:lnTo>
                    <a:lnTo>
                      <a:pt x="1702" y="204"/>
                    </a:lnTo>
                    <a:lnTo>
                      <a:pt x="1699" y="204"/>
                    </a:lnTo>
                    <a:lnTo>
                      <a:pt x="1697" y="204"/>
                    </a:lnTo>
                    <a:lnTo>
                      <a:pt x="1692" y="201"/>
                    </a:lnTo>
                    <a:lnTo>
                      <a:pt x="1692" y="201"/>
                    </a:lnTo>
                    <a:lnTo>
                      <a:pt x="1692" y="200"/>
                    </a:lnTo>
                    <a:lnTo>
                      <a:pt x="1692" y="200"/>
                    </a:lnTo>
                    <a:lnTo>
                      <a:pt x="1692" y="200"/>
                    </a:lnTo>
                    <a:lnTo>
                      <a:pt x="1689" y="199"/>
                    </a:lnTo>
                    <a:lnTo>
                      <a:pt x="1688" y="199"/>
                    </a:lnTo>
                    <a:lnTo>
                      <a:pt x="1688" y="198"/>
                    </a:lnTo>
                    <a:lnTo>
                      <a:pt x="1688" y="198"/>
                    </a:lnTo>
                    <a:lnTo>
                      <a:pt x="1687" y="198"/>
                    </a:lnTo>
                    <a:lnTo>
                      <a:pt x="1687" y="199"/>
                    </a:lnTo>
                    <a:lnTo>
                      <a:pt x="1687" y="199"/>
                    </a:lnTo>
                    <a:lnTo>
                      <a:pt x="1670" y="194"/>
                    </a:lnTo>
                    <a:lnTo>
                      <a:pt x="1653" y="189"/>
                    </a:lnTo>
                    <a:lnTo>
                      <a:pt x="1653" y="189"/>
                    </a:lnTo>
                    <a:lnTo>
                      <a:pt x="1653" y="187"/>
                    </a:lnTo>
                    <a:lnTo>
                      <a:pt x="1655" y="187"/>
                    </a:lnTo>
                    <a:lnTo>
                      <a:pt x="1655" y="187"/>
                    </a:lnTo>
                    <a:lnTo>
                      <a:pt x="1653" y="186"/>
                    </a:lnTo>
                    <a:lnTo>
                      <a:pt x="1649" y="186"/>
                    </a:lnTo>
                    <a:lnTo>
                      <a:pt x="1649" y="186"/>
                    </a:lnTo>
                    <a:lnTo>
                      <a:pt x="1648" y="186"/>
                    </a:lnTo>
                    <a:lnTo>
                      <a:pt x="1648" y="187"/>
                    </a:lnTo>
                    <a:lnTo>
                      <a:pt x="1648" y="187"/>
                    </a:lnTo>
                    <a:lnTo>
                      <a:pt x="1647" y="189"/>
                    </a:lnTo>
                    <a:lnTo>
                      <a:pt x="1647" y="189"/>
                    </a:lnTo>
                    <a:lnTo>
                      <a:pt x="1644" y="186"/>
                    </a:lnTo>
                    <a:lnTo>
                      <a:pt x="1643" y="186"/>
                    </a:lnTo>
                    <a:lnTo>
                      <a:pt x="1637" y="186"/>
                    </a:lnTo>
                    <a:lnTo>
                      <a:pt x="1637" y="186"/>
                    </a:lnTo>
                    <a:lnTo>
                      <a:pt x="1637" y="184"/>
                    </a:lnTo>
                    <a:lnTo>
                      <a:pt x="1635" y="182"/>
                    </a:lnTo>
                    <a:lnTo>
                      <a:pt x="1635" y="182"/>
                    </a:lnTo>
                    <a:lnTo>
                      <a:pt x="1634" y="184"/>
                    </a:lnTo>
                    <a:lnTo>
                      <a:pt x="1633" y="185"/>
                    </a:lnTo>
                    <a:lnTo>
                      <a:pt x="1633" y="185"/>
                    </a:lnTo>
                    <a:lnTo>
                      <a:pt x="1632" y="184"/>
                    </a:lnTo>
                    <a:lnTo>
                      <a:pt x="1630" y="184"/>
                    </a:lnTo>
                    <a:lnTo>
                      <a:pt x="1628" y="184"/>
                    </a:lnTo>
                    <a:lnTo>
                      <a:pt x="1625" y="184"/>
                    </a:lnTo>
                    <a:lnTo>
                      <a:pt x="1625" y="184"/>
                    </a:lnTo>
                    <a:lnTo>
                      <a:pt x="1624" y="181"/>
                    </a:lnTo>
                    <a:lnTo>
                      <a:pt x="1623" y="180"/>
                    </a:lnTo>
                    <a:lnTo>
                      <a:pt x="1623" y="180"/>
                    </a:lnTo>
                    <a:lnTo>
                      <a:pt x="1623" y="181"/>
                    </a:lnTo>
                    <a:lnTo>
                      <a:pt x="1623" y="182"/>
                    </a:lnTo>
                    <a:lnTo>
                      <a:pt x="1623" y="182"/>
                    </a:lnTo>
                    <a:lnTo>
                      <a:pt x="1619" y="181"/>
                    </a:lnTo>
                    <a:lnTo>
                      <a:pt x="1615" y="179"/>
                    </a:lnTo>
                    <a:lnTo>
                      <a:pt x="1612" y="176"/>
                    </a:lnTo>
                    <a:lnTo>
                      <a:pt x="1612" y="174"/>
                    </a:lnTo>
                    <a:lnTo>
                      <a:pt x="1612" y="174"/>
                    </a:lnTo>
                    <a:lnTo>
                      <a:pt x="1609" y="174"/>
                    </a:lnTo>
                    <a:lnTo>
                      <a:pt x="1610" y="175"/>
                    </a:lnTo>
                    <a:lnTo>
                      <a:pt x="1612" y="177"/>
                    </a:lnTo>
                    <a:lnTo>
                      <a:pt x="1612" y="179"/>
                    </a:lnTo>
                    <a:lnTo>
                      <a:pt x="1610" y="179"/>
                    </a:lnTo>
                    <a:lnTo>
                      <a:pt x="1610" y="179"/>
                    </a:lnTo>
                    <a:lnTo>
                      <a:pt x="1609" y="177"/>
                    </a:lnTo>
                    <a:lnTo>
                      <a:pt x="1607" y="175"/>
                    </a:lnTo>
                    <a:lnTo>
                      <a:pt x="1607" y="175"/>
                    </a:lnTo>
                    <a:lnTo>
                      <a:pt x="1602" y="175"/>
                    </a:lnTo>
                    <a:lnTo>
                      <a:pt x="1599" y="175"/>
                    </a:lnTo>
                    <a:lnTo>
                      <a:pt x="1598" y="175"/>
                    </a:lnTo>
                    <a:lnTo>
                      <a:pt x="1598" y="175"/>
                    </a:lnTo>
                    <a:lnTo>
                      <a:pt x="1593" y="174"/>
                    </a:lnTo>
                    <a:lnTo>
                      <a:pt x="1592" y="172"/>
                    </a:lnTo>
                    <a:lnTo>
                      <a:pt x="1590" y="171"/>
                    </a:lnTo>
                    <a:lnTo>
                      <a:pt x="1587" y="172"/>
                    </a:lnTo>
                    <a:lnTo>
                      <a:pt x="1587" y="172"/>
                    </a:lnTo>
                    <a:lnTo>
                      <a:pt x="1588" y="172"/>
                    </a:lnTo>
                    <a:lnTo>
                      <a:pt x="1588" y="172"/>
                    </a:lnTo>
                    <a:lnTo>
                      <a:pt x="1589" y="172"/>
                    </a:lnTo>
                    <a:lnTo>
                      <a:pt x="1590" y="174"/>
                    </a:lnTo>
                    <a:lnTo>
                      <a:pt x="1590" y="174"/>
                    </a:lnTo>
                    <a:lnTo>
                      <a:pt x="1587" y="174"/>
                    </a:lnTo>
                    <a:lnTo>
                      <a:pt x="1582" y="172"/>
                    </a:lnTo>
                    <a:lnTo>
                      <a:pt x="1577" y="171"/>
                    </a:lnTo>
                    <a:lnTo>
                      <a:pt x="1572" y="171"/>
                    </a:lnTo>
                    <a:lnTo>
                      <a:pt x="1572" y="171"/>
                    </a:lnTo>
                    <a:lnTo>
                      <a:pt x="1573" y="169"/>
                    </a:lnTo>
                    <a:lnTo>
                      <a:pt x="1574" y="169"/>
                    </a:lnTo>
                    <a:lnTo>
                      <a:pt x="1575" y="169"/>
                    </a:lnTo>
                    <a:lnTo>
                      <a:pt x="1575" y="169"/>
                    </a:lnTo>
                    <a:lnTo>
                      <a:pt x="1573" y="167"/>
                    </a:lnTo>
                    <a:lnTo>
                      <a:pt x="1570" y="167"/>
                    </a:lnTo>
                    <a:lnTo>
                      <a:pt x="1568" y="169"/>
                    </a:lnTo>
                    <a:lnTo>
                      <a:pt x="1564" y="169"/>
                    </a:lnTo>
                    <a:lnTo>
                      <a:pt x="1564" y="169"/>
                    </a:lnTo>
                    <a:lnTo>
                      <a:pt x="1563" y="167"/>
                    </a:lnTo>
                    <a:lnTo>
                      <a:pt x="1560" y="166"/>
                    </a:lnTo>
                    <a:lnTo>
                      <a:pt x="1554" y="166"/>
                    </a:lnTo>
                    <a:lnTo>
                      <a:pt x="1554" y="166"/>
                    </a:lnTo>
                    <a:lnTo>
                      <a:pt x="1552" y="165"/>
                    </a:lnTo>
                    <a:lnTo>
                      <a:pt x="1549" y="164"/>
                    </a:lnTo>
                    <a:lnTo>
                      <a:pt x="1543" y="162"/>
                    </a:lnTo>
                    <a:lnTo>
                      <a:pt x="1543" y="162"/>
                    </a:lnTo>
                    <a:lnTo>
                      <a:pt x="1544" y="161"/>
                    </a:lnTo>
                    <a:lnTo>
                      <a:pt x="1545" y="161"/>
                    </a:lnTo>
                    <a:lnTo>
                      <a:pt x="1547" y="162"/>
                    </a:lnTo>
                    <a:lnTo>
                      <a:pt x="1549" y="162"/>
                    </a:lnTo>
                    <a:lnTo>
                      <a:pt x="1549" y="162"/>
                    </a:lnTo>
                    <a:lnTo>
                      <a:pt x="1549" y="161"/>
                    </a:lnTo>
                    <a:lnTo>
                      <a:pt x="1549" y="160"/>
                    </a:lnTo>
                    <a:lnTo>
                      <a:pt x="1550" y="160"/>
                    </a:lnTo>
                    <a:lnTo>
                      <a:pt x="1550" y="159"/>
                    </a:lnTo>
                    <a:lnTo>
                      <a:pt x="1550" y="159"/>
                    </a:lnTo>
                    <a:lnTo>
                      <a:pt x="1544" y="160"/>
                    </a:lnTo>
                    <a:lnTo>
                      <a:pt x="1540" y="160"/>
                    </a:lnTo>
                    <a:lnTo>
                      <a:pt x="1537" y="160"/>
                    </a:lnTo>
                    <a:lnTo>
                      <a:pt x="1537" y="160"/>
                    </a:lnTo>
                    <a:lnTo>
                      <a:pt x="1534" y="159"/>
                    </a:lnTo>
                    <a:lnTo>
                      <a:pt x="1532" y="157"/>
                    </a:lnTo>
                    <a:lnTo>
                      <a:pt x="1532" y="157"/>
                    </a:lnTo>
                    <a:lnTo>
                      <a:pt x="1532" y="157"/>
                    </a:lnTo>
                    <a:lnTo>
                      <a:pt x="1533" y="157"/>
                    </a:lnTo>
                    <a:lnTo>
                      <a:pt x="1535" y="157"/>
                    </a:lnTo>
                    <a:lnTo>
                      <a:pt x="1537" y="157"/>
                    </a:lnTo>
                    <a:lnTo>
                      <a:pt x="1535" y="155"/>
                    </a:lnTo>
                    <a:lnTo>
                      <a:pt x="1535" y="155"/>
                    </a:lnTo>
                    <a:lnTo>
                      <a:pt x="1537" y="155"/>
                    </a:lnTo>
                    <a:lnTo>
                      <a:pt x="1539" y="156"/>
                    </a:lnTo>
                    <a:lnTo>
                      <a:pt x="1540" y="156"/>
                    </a:lnTo>
                    <a:lnTo>
                      <a:pt x="1542" y="156"/>
                    </a:lnTo>
                    <a:lnTo>
                      <a:pt x="1542" y="156"/>
                    </a:lnTo>
                    <a:lnTo>
                      <a:pt x="1540" y="155"/>
                    </a:lnTo>
                    <a:lnTo>
                      <a:pt x="1538" y="155"/>
                    </a:lnTo>
                    <a:lnTo>
                      <a:pt x="1535" y="154"/>
                    </a:lnTo>
                    <a:lnTo>
                      <a:pt x="1535" y="152"/>
                    </a:lnTo>
                    <a:lnTo>
                      <a:pt x="1535" y="152"/>
                    </a:lnTo>
                    <a:lnTo>
                      <a:pt x="1530" y="152"/>
                    </a:lnTo>
                    <a:lnTo>
                      <a:pt x="1525" y="152"/>
                    </a:lnTo>
                    <a:lnTo>
                      <a:pt x="1525" y="152"/>
                    </a:lnTo>
                    <a:lnTo>
                      <a:pt x="1525" y="151"/>
                    </a:lnTo>
                    <a:lnTo>
                      <a:pt x="1524" y="150"/>
                    </a:lnTo>
                    <a:lnTo>
                      <a:pt x="1522" y="150"/>
                    </a:lnTo>
                    <a:lnTo>
                      <a:pt x="1519" y="149"/>
                    </a:lnTo>
                    <a:lnTo>
                      <a:pt x="1519" y="149"/>
                    </a:lnTo>
                    <a:lnTo>
                      <a:pt x="1515" y="149"/>
                    </a:lnTo>
                    <a:lnTo>
                      <a:pt x="1513" y="149"/>
                    </a:lnTo>
                    <a:lnTo>
                      <a:pt x="1505" y="147"/>
                    </a:lnTo>
                    <a:lnTo>
                      <a:pt x="1505" y="147"/>
                    </a:lnTo>
                    <a:lnTo>
                      <a:pt x="1505" y="149"/>
                    </a:lnTo>
                    <a:lnTo>
                      <a:pt x="1507" y="150"/>
                    </a:lnTo>
                    <a:lnTo>
                      <a:pt x="1509" y="151"/>
                    </a:lnTo>
                    <a:lnTo>
                      <a:pt x="1510" y="151"/>
                    </a:lnTo>
                    <a:lnTo>
                      <a:pt x="1510" y="151"/>
                    </a:lnTo>
                    <a:lnTo>
                      <a:pt x="1509" y="152"/>
                    </a:lnTo>
                    <a:lnTo>
                      <a:pt x="1507" y="151"/>
                    </a:lnTo>
                    <a:lnTo>
                      <a:pt x="1502" y="150"/>
                    </a:lnTo>
                    <a:lnTo>
                      <a:pt x="1502" y="150"/>
                    </a:lnTo>
                    <a:lnTo>
                      <a:pt x="1503" y="147"/>
                    </a:lnTo>
                    <a:lnTo>
                      <a:pt x="1504" y="147"/>
                    </a:lnTo>
                    <a:lnTo>
                      <a:pt x="1504" y="147"/>
                    </a:lnTo>
                    <a:lnTo>
                      <a:pt x="1503" y="145"/>
                    </a:lnTo>
                    <a:lnTo>
                      <a:pt x="1503" y="144"/>
                    </a:lnTo>
                    <a:lnTo>
                      <a:pt x="1503" y="144"/>
                    </a:lnTo>
                    <a:lnTo>
                      <a:pt x="1502" y="145"/>
                    </a:lnTo>
                    <a:lnTo>
                      <a:pt x="1499" y="145"/>
                    </a:lnTo>
                    <a:lnTo>
                      <a:pt x="1497" y="144"/>
                    </a:lnTo>
                    <a:lnTo>
                      <a:pt x="1494" y="145"/>
                    </a:lnTo>
                    <a:lnTo>
                      <a:pt x="1494" y="145"/>
                    </a:lnTo>
                    <a:lnTo>
                      <a:pt x="1495" y="146"/>
                    </a:lnTo>
                    <a:lnTo>
                      <a:pt x="1497" y="146"/>
                    </a:lnTo>
                    <a:lnTo>
                      <a:pt x="1498" y="146"/>
                    </a:lnTo>
                    <a:lnTo>
                      <a:pt x="1498" y="147"/>
                    </a:lnTo>
                    <a:lnTo>
                      <a:pt x="1498" y="147"/>
                    </a:lnTo>
                    <a:lnTo>
                      <a:pt x="1494" y="147"/>
                    </a:lnTo>
                    <a:lnTo>
                      <a:pt x="1493" y="146"/>
                    </a:lnTo>
                    <a:lnTo>
                      <a:pt x="1492" y="145"/>
                    </a:lnTo>
                    <a:lnTo>
                      <a:pt x="1492" y="145"/>
                    </a:lnTo>
                    <a:lnTo>
                      <a:pt x="1492" y="145"/>
                    </a:lnTo>
                    <a:lnTo>
                      <a:pt x="1492" y="145"/>
                    </a:lnTo>
                    <a:lnTo>
                      <a:pt x="1494" y="145"/>
                    </a:lnTo>
                    <a:lnTo>
                      <a:pt x="1494" y="145"/>
                    </a:lnTo>
                    <a:lnTo>
                      <a:pt x="1493" y="144"/>
                    </a:lnTo>
                    <a:lnTo>
                      <a:pt x="1492" y="144"/>
                    </a:lnTo>
                    <a:lnTo>
                      <a:pt x="1493" y="142"/>
                    </a:lnTo>
                    <a:lnTo>
                      <a:pt x="1493" y="142"/>
                    </a:lnTo>
                    <a:lnTo>
                      <a:pt x="1492" y="142"/>
                    </a:lnTo>
                    <a:lnTo>
                      <a:pt x="1490" y="142"/>
                    </a:lnTo>
                    <a:lnTo>
                      <a:pt x="1490" y="144"/>
                    </a:lnTo>
                    <a:lnTo>
                      <a:pt x="1489" y="142"/>
                    </a:lnTo>
                    <a:lnTo>
                      <a:pt x="1489" y="142"/>
                    </a:lnTo>
                    <a:lnTo>
                      <a:pt x="1489" y="145"/>
                    </a:lnTo>
                    <a:lnTo>
                      <a:pt x="1489" y="145"/>
                    </a:lnTo>
                    <a:lnTo>
                      <a:pt x="1488" y="146"/>
                    </a:lnTo>
                    <a:lnTo>
                      <a:pt x="1488" y="146"/>
                    </a:lnTo>
                    <a:lnTo>
                      <a:pt x="1487" y="146"/>
                    </a:lnTo>
                    <a:lnTo>
                      <a:pt x="1487" y="145"/>
                    </a:lnTo>
                    <a:lnTo>
                      <a:pt x="1487" y="144"/>
                    </a:lnTo>
                    <a:lnTo>
                      <a:pt x="1485" y="142"/>
                    </a:lnTo>
                    <a:lnTo>
                      <a:pt x="1485" y="142"/>
                    </a:lnTo>
                    <a:lnTo>
                      <a:pt x="1484" y="144"/>
                    </a:lnTo>
                    <a:lnTo>
                      <a:pt x="1484" y="146"/>
                    </a:lnTo>
                    <a:lnTo>
                      <a:pt x="1484" y="146"/>
                    </a:lnTo>
                    <a:lnTo>
                      <a:pt x="1482" y="145"/>
                    </a:lnTo>
                    <a:lnTo>
                      <a:pt x="1480" y="145"/>
                    </a:lnTo>
                    <a:lnTo>
                      <a:pt x="1480" y="145"/>
                    </a:lnTo>
                    <a:lnTo>
                      <a:pt x="1479" y="144"/>
                    </a:lnTo>
                    <a:lnTo>
                      <a:pt x="1480" y="142"/>
                    </a:lnTo>
                    <a:lnTo>
                      <a:pt x="1482" y="141"/>
                    </a:lnTo>
                    <a:lnTo>
                      <a:pt x="1482" y="140"/>
                    </a:lnTo>
                    <a:lnTo>
                      <a:pt x="1482" y="140"/>
                    </a:lnTo>
                    <a:lnTo>
                      <a:pt x="1480" y="141"/>
                    </a:lnTo>
                    <a:lnTo>
                      <a:pt x="1479" y="142"/>
                    </a:lnTo>
                    <a:lnTo>
                      <a:pt x="1479" y="142"/>
                    </a:lnTo>
                    <a:lnTo>
                      <a:pt x="1477" y="142"/>
                    </a:lnTo>
                    <a:lnTo>
                      <a:pt x="1475" y="141"/>
                    </a:lnTo>
                    <a:lnTo>
                      <a:pt x="1474" y="141"/>
                    </a:lnTo>
                    <a:lnTo>
                      <a:pt x="1472" y="141"/>
                    </a:lnTo>
                    <a:lnTo>
                      <a:pt x="1472" y="141"/>
                    </a:lnTo>
                    <a:lnTo>
                      <a:pt x="1470" y="139"/>
                    </a:lnTo>
                    <a:lnTo>
                      <a:pt x="1469" y="137"/>
                    </a:lnTo>
                    <a:lnTo>
                      <a:pt x="1469" y="137"/>
                    </a:lnTo>
                    <a:lnTo>
                      <a:pt x="1467" y="137"/>
                    </a:lnTo>
                    <a:lnTo>
                      <a:pt x="1465" y="137"/>
                    </a:lnTo>
                    <a:lnTo>
                      <a:pt x="1460" y="135"/>
                    </a:lnTo>
                    <a:lnTo>
                      <a:pt x="1460" y="135"/>
                    </a:lnTo>
                    <a:lnTo>
                      <a:pt x="1458" y="136"/>
                    </a:lnTo>
                    <a:lnTo>
                      <a:pt x="1455" y="136"/>
                    </a:lnTo>
                    <a:lnTo>
                      <a:pt x="1449" y="134"/>
                    </a:lnTo>
                    <a:lnTo>
                      <a:pt x="1449" y="134"/>
                    </a:lnTo>
                    <a:lnTo>
                      <a:pt x="1449" y="134"/>
                    </a:lnTo>
                    <a:lnTo>
                      <a:pt x="1450" y="134"/>
                    </a:lnTo>
                    <a:lnTo>
                      <a:pt x="1452" y="132"/>
                    </a:lnTo>
                    <a:lnTo>
                      <a:pt x="1450" y="132"/>
                    </a:lnTo>
                    <a:lnTo>
                      <a:pt x="1450" y="132"/>
                    </a:lnTo>
                    <a:lnTo>
                      <a:pt x="1448" y="132"/>
                    </a:lnTo>
                    <a:lnTo>
                      <a:pt x="1445" y="132"/>
                    </a:lnTo>
                    <a:lnTo>
                      <a:pt x="1439" y="130"/>
                    </a:lnTo>
                    <a:lnTo>
                      <a:pt x="1439" y="130"/>
                    </a:lnTo>
                    <a:lnTo>
                      <a:pt x="1438" y="131"/>
                    </a:lnTo>
                    <a:lnTo>
                      <a:pt x="1438" y="131"/>
                    </a:lnTo>
                    <a:lnTo>
                      <a:pt x="1438" y="132"/>
                    </a:lnTo>
                    <a:lnTo>
                      <a:pt x="1438" y="134"/>
                    </a:lnTo>
                    <a:lnTo>
                      <a:pt x="1438" y="134"/>
                    </a:lnTo>
                    <a:lnTo>
                      <a:pt x="1435" y="132"/>
                    </a:lnTo>
                    <a:lnTo>
                      <a:pt x="1435" y="131"/>
                    </a:lnTo>
                    <a:lnTo>
                      <a:pt x="1435" y="130"/>
                    </a:lnTo>
                    <a:lnTo>
                      <a:pt x="1434" y="129"/>
                    </a:lnTo>
                    <a:lnTo>
                      <a:pt x="1434" y="129"/>
                    </a:lnTo>
                    <a:lnTo>
                      <a:pt x="1432" y="129"/>
                    </a:lnTo>
                    <a:lnTo>
                      <a:pt x="1430" y="130"/>
                    </a:lnTo>
                    <a:lnTo>
                      <a:pt x="1430" y="130"/>
                    </a:lnTo>
                    <a:lnTo>
                      <a:pt x="1429" y="127"/>
                    </a:lnTo>
                    <a:lnTo>
                      <a:pt x="1427" y="126"/>
                    </a:lnTo>
                    <a:lnTo>
                      <a:pt x="1420" y="126"/>
                    </a:lnTo>
                    <a:lnTo>
                      <a:pt x="1415" y="126"/>
                    </a:lnTo>
                    <a:lnTo>
                      <a:pt x="1413" y="125"/>
                    </a:lnTo>
                    <a:lnTo>
                      <a:pt x="1410" y="124"/>
                    </a:lnTo>
                    <a:lnTo>
                      <a:pt x="1410" y="124"/>
                    </a:lnTo>
                    <a:lnTo>
                      <a:pt x="1407" y="125"/>
                    </a:lnTo>
                    <a:lnTo>
                      <a:pt x="1400" y="126"/>
                    </a:lnTo>
                    <a:lnTo>
                      <a:pt x="1400" y="126"/>
                    </a:lnTo>
                    <a:lnTo>
                      <a:pt x="1399" y="125"/>
                    </a:lnTo>
                    <a:lnTo>
                      <a:pt x="1397" y="124"/>
                    </a:lnTo>
                    <a:lnTo>
                      <a:pt x="1397" y="124"/>
                    </a:lnTo>
                    <a:lnTo>
                      <a:pt x="1397" y="122"/>
                    </a:lnTo>
                    <a:lnTo>
                      <a:pt x="1399" y="122"/>
                    </a:lnTo>
                    <a:lnTo>
                      <a:pt x="1403" y="122"/>
                    </a:lnTo>
                    <a:lnTo>
                      <a:pt x="1403" y="122"/>
                    </a:lnTo>
                    <a:lnTo>
                      <a:pt x="1400" y="121"/>
                    </a:lnTo>
                    <a:lnTo>
                      <a:pt x="1397" y="121"/>
                    </a:lnTo>
                    <a:lnTo>
                      <a:pt x="1392" y="121"/>
                    </a:lnTo>
                    <a:lnTo>
                      <a:pt x="1392" y="121"/>
                    </a:lnTo>
                    <a:lnTo>
                      <a:pt x="1390" y="120"/>
                    </a:lnTo>
                    <a:lnTo>
                      <a:pt x="1390" y="120"/>
                    </a:lnTo>
                    <a:lnTo>
                      <a:pt x="1389" y="117"/>
                    </a:lnTo>
                    <a:lnTo>
                      <a:pt x="1389" y="117"/>
                    </a:lnTo>
                    <a:lnTo>
                      <a:pt x="1385" y="116"/>
                    </a:lnTo>
                    <a:lnTo>
                      <a:pt x="1384" y="116"/>
                    </a:lnTo>
                    <a:lnTo>
                      <a:pt x="1383" y="117"/>
                    </a:lnTo>
                    <a:lnTo>
                      <a:pt x="1380" y="115"/>
                    </a:lnTo>
                    <a:lnTo>
                      <a:pt x="1380" y="115"/>
                    </a:lnTo>
                    <a:lnTo>
                      <a:pt x="1379" y="116"/>
                    </a:lnTo>
                    <a:lnTo>
                      <a:pt x="1377" y="116"/>
                    </a:lnTo>
                    <a:lnTo>
                      <a:pt x="1374" y="115"/>
                    </a:lnTo>
                    <a:lnTo>
                      <a:pt x="1372" y="114"/>
                    </a:lnTo>
                    <a:lnTo>
                      <a:pt x="1372" y="114"/>
                    </a:lnTo>
                    <a:lnTo>
                      <a:pt x="1369" y="114"/>
                    </a:lnTo>
                    <a:lnTo>
                      <a:pt x="1368" y="114"/>
                    </a:lnTo>
                    <a:lnTo>
                      <a:pt x="1364" y="112"/>
                    </a:lnTo>
                    <a:lnTo>
                      <a:pt x="1364" y="112"/>
                    </a:lnTo>
                    <a:lnTo>
                      <a:pt x="1362" y="112"/>
                    </a:lnTo>
                    <a:lnTo>
                      <a:pt x="1363" y="114"/>
                    </a:lnTo>
                    <a:lnTo>
                      <a:pt x="1364" y="115"/>
                    </a:lnTo>
                    <a:lnTo>
                      <a:pt x="1364" y="115"/>
                    </a:lnTo>
                    <a:lnTo>
                      <a:pt x="1362" y="114"/>
                    </a:lnTo>
                    <a:lnTo>
                      <a:pt x="1359" y="114"/>
                    </a:lnTo>
                    <a:lnTo>
                      <a:pt x="1359" y="114"/>
                    </a:lnTo>
                    <a:lnTo>
                      <a:pt x="1359" y="112"/>
                    </a:lnTo>
                    <a:lnTo>
                      <a:pt x="1359" y="111"/>
                    </a:lnTo>
                    <a:lnTo>
                      <a:pt x="1360" y="110"/>
                    </a:lnTo>
                    <a:lnTo>
                      <a:pt x="1360" y="110"/>
                    </a:lnTo>
                    <a:lnTo>
                      <a:pt x="1357" y="109"/>
                    </a:lnTo>
                    <a:lnTo>
                      <a:pt x="1353" y="105"/>
                    </a:lnTo>
                    <a:lnTo>
                      <a:pt x="1353" y="105"/>
                    </a:lnTo>
                    <a:lnTo>
                      <a:pt x="1354" y="105"/>
                    </a:lnTo>
                    <a:lnTo>
                      <a:pt x="1354" y="105"/>
                    </a:lnTo>
                    <a:lnTo>
                      <a:pt x="1354" y="104"/>
                    </a:lnTo>
                    <a:lnTo>
                      <a:pt x="1350" y="104"/>
                    </a:lnTo>
                    <a:lnTo>
                      <a:pt x="1345" y="102"/>
                    </a:lnTo>
                    <a:lnTo>
                      <a:pt x="1345" y="102"/>
                    </a:lnTo>
                    <a:lnTo>
                      <a:pt x="1349" y="104"/>
                    </a:lnTo>
                    <a:lnTo>
                      <a:pt x="1352" y="106"/>
                    </a:lnTo>
                    <a:lnTo>
                      <a:pt x="1353" y="107"/>
                    </a:lnTo>
                    <a:lnTo>
                      <a:pt x="1357" y="110"/>
                    </a:lnTo>
                    <a:lnTo>
                      <a:pt x="1357" y="110"/>
                    </a:lnTo>
                    <a:lnTo>
                      <a:pt x="1353" y="110"/>
                    </a:lnTo>
                    <a:lnTo>
                      <a:pt x="1350" y="109"/>
                    </a:lnTo>
                    <a:lnTo>
                      <a:pt x="1348" y="106"/>
                    </a:lnTo>
                    <a:lnTo>
                      <a:pt x="1345" y="105"/>
                    </a:lnTo>
                    <a:lnTo>
                      <a:pt x="1345" y="105"/>
                    </a:lnTo>
                    <a:lnTo>
                      <a:pt x="1345" y="106"/>
                    </a:lnTo>
                    <a:lnTo>
                      <a:pt x="1347" y="109"/>
                    </a:lnTo>
                    <a:lnTo>
                      <a:pt x="1348" y="110"/>
                    </a:lnTo>
                    <a:lnTo>
                      <a:pt x="1348" y="111"/>
                    </a:lnTo>
                    <a:lnTo>
                      <a:pt x="1348" y="111"/>
                    </a:lnTo>
                    <a:lnTo>
                      <a:pt x="1344" y="109"/>
                    </a:lnTo>
                    <a:lnTo>
                      <a:pt x="1343" y="107"/>
                    </a:lnTo>
                    <a:lnTo>
                      <a:pt x="1342" y="106"/>
                    </a:lnTo>
                    <a:lnTo>
                      <a:pt x="1342" y="106"/>
                    </a:lnTo>
                    <a:lnTo>
                      <a:pt x="1338" y="109"/>
                    </a:lnTo>
                    <a:lnTo>
                      <a:pt x="1335" y="110"/>
                    </a:lnTo>
                    <a:lnTo>
                      <a:pt x="1335" y="110"/>
                    </a:lnTo>
                    <a:lnTo>
                      <a:pt x="1337" y="109"/>
                    </a:lnTo>
                    <a:lnTo>
                      <a:pt x="1335" y="107"/>
                    </a:lnTo>
                    <a:lnTo>
                      <a:pt x="1332" y="105"/>
                    </a:lnTo>
                    <a:lnTo>
                      <a:pt x="1332" y="105"/>
                    </a:lnTo>
                    <a:lnTo>
                      <a:pt x="1332" y="104"/>
                    </a:lnTo>
                    <a:lnTo>
                      <a:pt x="1333" y="104"/>
                    </a:lnTo>
                    <a:lnTo>
                      <a:pt x="1333" y="102"/>
                    </a:lnTo>
                    <a:lnTo>
                      <a:pt x="1333" y="102"/>
                    </a:lnTo>
                    <a:lnTo>
                      <a:pt x="1333" y="102"/>
                    </a:lnTo>
                    <a:lnTo>
                      <a:pt x="1330" y="102"/>
                    </a:lnTo>
                    <a:lnTo>
                      <a:pt x="1330" y="105"/>
                    </a:lnTo>
                    <a:lnTo>
                      <a:pt x="1330" y="105"/>
                    </a:lnTo>
                    <a:lnTo>
                      <a:pt x="1328" y="104"/>
                    </a:lnTo>
                    <a:lnTo>
                      <a:pt x="1327" y="104"/>
                    </a:lnTo>
                    <a:lnTo>
                      <a:pt x="1328" y="105"/>
                    </a:lnTo>
                    <a:lnTo>
                      <a:pt x="1328" y="105"/>
                    </a:lnTo>
                    <a:lnTo>
                      <a:pt x="1324" y="104"/>
                    </a:lnTo>
                    <a:lnTo>
                      <a:pt x="1322" y="101"/>
                    </a:lnTo>
                    <a:lnTo>
                      <a:pt x="1322" y="101"/>
                    </a:lnTo>
                    <a:lnTo>
                      <a:pt x="1323" y="101"/>
                    </a:lnTo>
                    <a:lnTo>
                      <a:pt x="1325" y="101"/>
                    </a:lnTo>
                    <a:lnTo>
                      <a:pt x="1327" y="101"/>
                    </a:lnTo>
                    <a:lnTo>
                      <a:pt x="1328" y="100"/>
                    </a:lnTo>
                    <a:lnTo>
                      <a:pt x="1328" y="100"/>
                    </a:lnTo>
                    <a:lnTo>
                      <a:pt x="1315" y="100"/>
                    </a:lnTo>
                    <a:lnTo>
                      <a:pt x="1310" y="99"/>
                    </a:lnTo>
                    <a:lnTo>
                      <a:pt x="1309" y="97"/>
                    </a:lnTo>
                    <a:lnTo>
                      <a:pt x="1310" y="96"/>
                    </a:lnTo>
                    <a:lnTo>
                      <a:pt x="1310" y="96"/>
                    </a:lnTo>
                    <a:lnTo>
                      <a:pt x="1307" y="96"/>
                    </a:lnTo>
                    <a:lnTo>
                      <a:pt x="1305" y="96"/>
                    </a:lnTo>
                    <a:lnTo>
                      <a:pt x="1304" y="95"/>
                    </a:lnTo>
                    <a:lnTo>
                      <a:pt x="1304" y="95"/>
                    </a:lnTo>
                    <a:lnTo>
                      <a:pt x="1300" y="96"/>
                    </a:lnTo>
                    <a:lnTo>
                      <a:pt x="1297" y="96"/>
                    </a:lnTo>
                    <a:lnTo>
                      <a:pt x="1292" y="95"/>
                    </a:lnTo>
                    <a:lnTo>
                      <a:pt x="1287" y="96"/>
                    </a:lnTo>
                    <a:lnTo>
                      <a:pt x="1287" y="96"/>
                    </a:lnTo>
                    <a:lnTo>
                      <a:pt x="1287" y="95"/>
                    </a:lnTo>
                    <a:lnTo>
                      <a:pt x="1284" y="94"/>
                    </a:lnTo>
                    <a:lnTo>
                      <a:pt x="1283" y="92"/>
                    </a:lnTo>
                    <a:lnTo>
                      <a:pt x="1284" y="92"/>
                    </a:lnTo>
                    <a:lnTo>
                      <a:pt x="1284" y="92"/>
                    </a:lnTo>
                    <a:lnTo>
                      <a:pt x="1283" y="91"/>
                    </a:lnTo>
                    <a:lnTo>
                      <a:pt x="1282" y="92"/>
                    </a:lnTo>
                    <a:lnTo>
                      <a:pt x="1280" y="94"/>
                    </a:lnTo>
                    <a:lnTo>
                      <a:pt x="1278" y="94"/>
                    </a:lnTo>
                    <a:lnTo>
                      <a:pt x="1278" y="94"/>
                    </a:lnTo>
                    <a:lnTo>
                      <a:pt x="1270" y="91"/>
                    </a:lnTo>
                    <a:lnTo>
                      <a:pt x="1267" y="91"/>
                    </a:lnTo>
                    <a:lnTo>
                      <a:pt x="1262" y="91"/>
                    </a:lnTo>
                    <a:lnTo>
                      <a:pt x="1262" y="91"/>
                    </a:lnTo>
                    <a:lnTo>
                      <a:pt x="1262" y="90"/>
                    </a:lnTo>
                    <a:lnTo>
                      <a:pt x="1259" y="89"/>
                    </a:lnTo>
                    <a:lnTo>
                      <a:pt x="1258" y="89"/>
                    </a:lnTo>
                    <a:lnTo>
                      <a:pt x="1257" y="90"/>
                    </a:lnTo>
                    <a:lnTo>
                      <a:pt x="1257" y="90"/>
                    </a:lnTo>
                    <a:lnTo>
                      <a:pt x="1255" y="89"/>
                    </a:lnTo>
                    <a:lnTo>
                      <a:pt x="1254" y="87"/>
                    </a:lnTo>
                    <a:lnTo>
                      <a:pt x="1250" y="86"/>
                    </a:lnTo>
                    <a:lnTo>
                      <a:pt x="1250" y="86"/>
                    </a:lnTo>
                    <a:lnTo>
                      <a:pt x="1253" y="90"/>
                    </a:lnTo>
                    <a:lnTo>
                      <a:pt x="1253" y="90"/>
                    </a:lnTo>
                    <a:lnTo>
                      <a:pt x="1249" y="89"/>
                    </a:lnTo>
                    <a:lnTo>
                      <a:pt x="1247" y="86"/>
                    </a:lnTo>
                    <a:lnTo>
                      <a:pt x="1247" y="86"/>
                    </a:lnTo>
                    <a:lnTo>
                      <a:pt x="1244" y="86"/>
                    </a:lnTo>
                    <a:lnTo>
                      <a:pt x="1243" y="86"/>
                    </a:lnTo>
                    <a:lnTo>
                      <a:pt x="1242" y="86"/>
                    </a:lnTo>
                    <a:lnTo>
                      <a:pt x="1239" y="85"/>
                    </a:lnTo>
                    <a:lnTo>
                      <a:pt x="1239" y="85"/>
                    </a:lnTo>
                    <a:lnTo>
                      <a:pt x="1239" y="86"/>
                    </a:lnTo>
                    <a:lnTo>
                      <a:pt x="1238" y="87"/>
                    </a:lnTo>
                    <a:lnTo>
                      <a:pt x="1238" y="87"/>
                    </a:lnTo>
                    <a:lnTo>
                      <a:pt x="1243" y="87"/>
                    </a:lnTo>
                    <a:lnTo>
                      <a:pt x="1247" y="90"/>
                    </a:lnTo>
                    <a:lnTo>
                      <a:pt x="1247" y="90"/>
                    </a:lnTo>
                    <a:lnTo>
                      <a:pt x="1232" y="86"/>
                    </a:lnTo>
                    <a:lnTo>
                      <a:pt x="1232" y="86"/>
                    </a:lnTo>
                    <a:lnTo>
                      <a:pt x="1230" y="85"/>
                    </a:lnTo>
                    <a:lnTo>
                      <a:pt x="1230" y="85"/>
                    </a:lnTo>
                    <a:lnTo>
                      <a:pt x="1235" y="86"/>
                    </a:lnTo>
                    <a:lnTo>
                      <a:pt x="1237" y="86"/>
                    </a:lnTo>
                    <a:lnTo>
                      <a:pt x="1238" y="85"/>
                    </a:lnTo>
                    <a:lnTo>
                      <a:pt x="1238" y="85"/>
                    </a:lnTo>
                    <a:lnTo>
                      <a:pt x="1235" y="85"/>
                    </a:lnTo>
                    <a:lnTo>
                      <a:pt x="1233" y="84"/>
                    </a:lnTo>
                    <a:lnTo>
                      <a:pt x="1230" y="84"/>
                    </a:lnTo>
                    <a:lnTo>
                      <a:pt x="1227" y="82"/>
                    </a:lnTo>
                    <a:lnTo>
                      <a:pt x="1227" y="82"/>
                    </a:lnTo>
                    <a:lnTo>
                      <a:pt x="1225" y="82"/>
                    </a:lnTo>
                    <a:lnTo>
                      <a:pt x="1224" y="82"/>
                    </a:lnTo>
                    <a:lnTo>
                      <a:pt x="1224" y="82"/>
                    </a:lnTo>
                    <a:lnTo>
                      <a:pt x="1223" y="84"/>
                    </a:lnTo>
                    <a:lnTo>
                      <a:pt x="1224" y="85"/>
                    </a:lnTo>
                    <a:lnTo>
                      <a:pt x="1224" y="85"/>
                    </a:lnTo>
                    <a:lnTo>
                      <a:pt x="1222" y="85"/>
                    </a:lnTo>
                    <a:lnTo>
                      <a:pt x="1219" y="84"/>
                    </a:lnTo>
                    <a:lnTo>
                      <a:pt x="1214" y="84"/>
                    </a:lnTo>
                    <a:lnTo>
                      <a:pt x="1214" y="84"/>
                    </a:lnTo>
                    <a:lnTo>
                      <a:pt x="1213" y="82"/>
                    </a:lnTo>
                    <a:lnTo>
                      <a:pt x="1213" y="81"/>
                    </a:lnTo>
                    <a:lnTo>
                      <a:pt x="1213" y="81"/>
                    </a:lnTo>
                    <a:lnTo>
                      <a:pt x="1212" y="81"/>
                    </a:lnTo>
                    <a:lnTo>
                      <a:pt x="1212" y="82"/>
                    </a:lnTo>
                    <a:lnTo>
                      <a:pt x="1212" y="82"/>
                    </a:lnTo>
                    <a:lnTo>
                      <a:pt x="1209" y="82"/>
                    </a:lnTo>
                    <a:lnTo>
                      <a:pt x="1209" y="82"/>
                    </a:lnTo>
                    <a:lnTo>
                      <a:pt x="1209" y="81"/>
                    </a:lnTo>
                    <a:lnTo>
                      <a:pt x="1209" y="81"/>
                    </a:lnTo>
                    <a:lnTo>
                      <a:pt x="1209" y="80"/>
                    </a:lnTo>
                    <a:lnTo>
                      <a:pt x="1208" y="80"/>
                    </a:lnTo>
                    <a:lnTo>
                      <a:pt x="1208" y="80"/>
                    </a:lnTo>
                    <a:lnTo>
                      <a:pt x="1207" y="80"/>
                    </a:lnTo>
                    <a:lnTo>
                      <a:pt x="1207" y="81"/>
                    </a:lnTo>
                    <a:lnTo>
                      <a:pt x="1207" y="81"/>
                    </a:lnTo>
                    <a:lnTo>
                      <a:pt x="1207" y="81"/>
                    </a:lnTo>
                    <a:lnTo>
                      <a:pt x="1207" y="81"/>
                    </a:lnTo>
                    <a:lnTo>
                      <a:pt x="1203" y="80"/>
                    </a:lnTo>
                    <a:lnTo>
                      <a:pt x="1199" y="77"/>
                    </a:lnTo>
                    <a:lnTo>
                      <a:pt x="1190" y="76"/>
                    </a:lnTo>
                    <a:lnTo>
                      <a:pt x="1182" y="75"/>
                    </a:lnTo>
                    <a:lnTo>
                      <a:pt x="1174" y="74"/>
                    </a:lnTo>
                    <a:lnTo>
                      <a:pt x="1174" y="74"/>
                    </a:lnTo>
                    <a:lnTo>
                      <a:pt x="1174" y="72"/>
                    </a:lnTo>
                    <a:lnTo>
                      <a:pt x="1175" y="72"/>
                    </a:lnTo>
                    <a:lnTo>
                      <a:pt x="1177" y="71"/>
                    </a:lnTo>
                    <a:lnTo>
                      <a:pt x="1177" y="71"/>
                    </a:lnTo>
                    <a:lnTo>
                      <a:pt x="1174" y="71"/>
                    </a:lnTo>
                    <a:lnTo>
                      <a:pt x="1170" y="71"/>
                    </a:lnTo>
                    <a:lnTo>
                      <a:pt x="1168" y="70"/>
                    </a:lnTo>
                    <a:lnTo>
                      <a:pt x="1165" y="69"/>
                    </a:lnTo>
                    <a:lnTo>
                      <a:pt x="1165" y="69"/>
                    </a:lnTo>
                    <a:lnTo>
                      <a:pt x="1164" y="70"/>
                    </a:lnTo>
                    <a:lnTo>
                      <a:pt x="1165" y="71"/>
                    </a:lnTo>
                    <a:lnTo>
                      <a:pt x="1165" y="71"/>
                    </a:lnTo>
                    <a:lnTo>
                      <a:pt x="1163" y="71"/>
                    </a:lnTo>
                    <a:lnTo>
                      <a:pt x="1160" y="71"/>
                    </a:lnTo>
                    <a:lnTo>
                      <a:pt x="1160" y="71"/>
                    </a:lnTo>
                    <a:lnTo>
                      <a:pt x="1160" y="71"/>
                    </a:lnTo>
                    <a:lnTo>
                      <a:pt x="1160" y="70"/>
                    </a:lnTo>
                    <a:lnTo>
                      <a:pt x="1162" y="70"/>
                    </a:lnTo>
                    <a:lnTo>
                      <a:pt x="1162" y="70"/>
                    </a:lnTo>
                    <a:lnTo>
                      <a:pt x="1159" y="69"/>
                    </a:lnTo>
                    <a:lnTo>
                      <a:pt x="1155" y="67"/>
                    </a:lnTo>
                    <a:lnTo>
                      <a:pt x="1155" y="67"/>
                    </a:lnTo>
                    <a:lnTo>
                      <a:pt x="1155" y="69"/>
                    </a:lnTo>
                    <a:lnTo>
                      <a:pt x="1157" y="70"/>
                    </a:lnTo>
                    <a:lnTo>
                      <a:pt x="1157" y="70"/>
                    </a:lnTo>
                    <a:lnTo>
                      <a:pt x="1154" y="70"/>
                    </a:lnTo>
                    <a:lnTo>
                      <a:pt x="1152" y="70"/>
                    </a:lnTo>
                    <a:lnTo>
                      <a:pt x="1152" y="70"/>
                    </a:lnTo>
                    <a:lnTo>
                      <a:pt x="1153" y="69"/>
                    </a:lnTo>
                    <a:lnTo>
                      <a:pt x="1152" y="67"/>
                    </a:lnTo>
                    <a:lnTo>
                      <a:pt x="1152" y="67"/>
                    </a:lnTo>
                    <a:lnTo>
                      <a:pt x="1149" y="69"/>
                    </a:lnTo>
                    <a:lnTo>
                      <a:pt x="1149" y="69"/>
                    </a:lnTo>
                    <a:lnTo>
                      <a:pt x="1148" y="67"/>
                    </a:lnTo>
                    <a:lnTo>
                      <a:pt x="1147" y="66"/>
                    </a:lnTo>
                    <a:lnTo>
                      <a:pt x="1147" y="66"/>
                    </a:lnTo>
                    <a:lnTo>
                      <a:pt x="1137" y="65"/>
                    </a:lnTo>
                    <a:lnTo>
                      <a:pt x="1127" y="64"/>
                    </a:lnTo>
                    <a:lnTo>
                      <a:pt x="1128" y="65"/>
                    </a:lnTo>
                    <a:lnTo>
                      <a:pt x="1128" y="65"/>
                    </a:lnTo>
                    <a:lnTo>
                      <a:pt x="1125" y="65"/>
                    </a:lnTo>
                    <a:lnTo>
                      <a:pt x="1124" y="65"/>
                    </a:lnTo>
                    <a:lnTo>
                      <a:pt x="1122" y="65"/>
                    </a:lnTo>
                    <a:lnTo>
                      <a:pt x="1122" y="65"/>
                    </a:lnTo>
                    <a:lnTo>
                      <a:pt x="1122" y="64"/>
                    </a:lnTo>
                    <a:lnTo>
                      <a:pt x="1122" y="64"/>
                    </a:lnTo>
                    <a:lnTo>
                      <a:pt x="1123" y="62"/>
                    </a:lnTo>
                    <a:lnTo>
                      <a:pt x="1123" y="62"/>
                    </a:lnTo>
                    <a:lnTo>
                      <a:pt x="1120" y="62"/>
                    </a:lnTo>
                    <a:lnTo>
                      <a:pt x="1115" y="62"/>
                    </a:lnTo>
                    <a:lnTo>
                      <a:pt x="1109" y="62"/>
                    </a:lnTo>
                    <a:lnTo>
                      <a:pt x="1109" y="62"/>
                    </a:lnTo>
                    <a:lnTo>
                      <a:pt x="1108" y="61"/>
                    </a:lnTo>
                    <a:lnTo>
                      <a:pt x="1104" y="61"/>
                    </a:lnTo>
                    <a:lnTo>
                      <a:pt x="1104" y="61"/>
                    </a:lnTo>
                    <a:lnTo>
                      <a:pt x="1105" y="62"/>
                    </a:lnTo>
                    <a:lnTo>
                      <a:pt x="1105" y="62"/>
                    </a:lnTo>
                    <a:lnTo>
                      <a:pt x="1103" y="62"/>
                    </a:lnTo>
                    <a:lnTo>
                      <a:pt x="1103" y="62"/>
                    </a:lnTo>
                    <a:lnTo>
                      <a:pt x="1107" y="64"/>
                    </a:lnTo>
                    <a:lnTo>
                      <a:pt x="1110" y="65"/>
                    </a:lnTo>
                    <a:lnTo>
                      <a:pt x="1114" y="66"/>
                    </a:lnTo>
                    <a:lnTo>
                      <a:pt x="1118" y="66"/>
                    </a:lnTo>
                    <a:lnTo>
                      <a:pt x="1118" y="66"/>
                    </a:lnTo>
                    <a:lnTo>
                      <a:pt x="1118" y="66"/>
                    </a:lnTo>
                    <a:lnTo>
                      <a:pt x="1117" y="65"/>
                    </a:lnTo>
                    <a:lnTo>
                      <a:pt x="1117" y="65"/>
                    </a:lnTo>
                    <a:lnTo>
                      <a:pt x="1118" y="65"/>
                    </a:lnTo>
                    <a:lnTo>
                      <a:pt x="1119" y="65"/>
                    </a:lnTo>
                    <a:lnTo>
                      <a:pt x="1120" y="66"/>
                    </a:lnTo>
                    <a:lnTo>
                      <a:pt x="1122" y="65"/>
                    </a:lnTo>
                    <a:lnTo>
                      <a:pt x="1122" y="65"/>
                    </a:lnTo>
                    <a:lnTo>
                      <a:pt x="1123" y="67"/>
                    </a:lnTo>
                    <a:lnTo>
                      <a:pt x="1127" y="70"/>
                    </a:lnTo>
                    <a:lnTo>
                      <a:pt x="1127" y="70"/>
                    </a:lnTo>
                    <a:lnTo>
                      <a:pt x="1120" y="67"/>
                    </a:lnTo>
                    <a:lnTo>
                      <a:pt x="1113" y="67"/>
                    </a:lnTo>
                    <a:lnTo>
                      <a:pt x="1107" y="66"/>
                    </a:lnTo>
                    <a:lnTo>
                      <a:pt x="1102" y="64"/>
                    </a:lnTo>
                    <a:lnTo>
                      <a:pt x="1102" y="64"/>
                    </a:lnTo>
                    <a:lnTo>
                      <a:pt x="1100" y="65"/>
                    </a:lnTo>
                    <a:lnTo>
                      <a:pt x="1100" y="65"/>
                    </a:lnTo>
                    <a:lnTo>
                      <a:pt x="1099" y="65"/>
                    </a:lnTo>
                    <a:lnTo>
                      <a:pt x="1099" y="65"/>
                    </a:lnTo>
                    <a:lnTo>
                      <a:pt x="1099" y="64"/>
                    </a:lnTo>
                    <a:lnTo>
                      <a:pt x="1099" y="62"/>
                    </a:lnTo>
                    <a:lnTo>
                      <a:pt x="1099" y="62"/>
                    </a:lnTo>
                    <a:lnTo>
                      <a:pt x="1095" y="64"/>
                    </a:lnTo>
                    <a:lnTo>
                      <a:pt x="1092" y="64"/>
                    </a:lnTo>
                    <a:lnTo>
                      <a:pt x="1087" y="61"/>
                    </a:lnTo>
                    <a:lnTo>
                      <a:pt x="1087" y="61"/>
                    </a:lnTo>
                    <a:lnTo>
                      <a:pt x="1084" y="62"/>
                    </a:lnTo>
                    <a:lnTo>
                      <a:pt x="1083" y="62"/>
                    </a:lnTo>
                    <a:lnTo>
                      <a:pt x="1079" y="62"/>
                    </a:lnTo>
                    <a:lnTo>
                      <a:pt x="1079" y="62"/>
                    </a:lnTo>
                    <a:lnTo>
                      <a:pt x="1082" y="60"/>
                    </a:lnTo>
                    <a:lnTo>
                      <a:pt x="1082" y="59"/>
                    </a:lnTo>
                    <a:lnTo>
                      <a:pt x="1082" y="57"/>
                    </a:lnTo>
                    <a:lnTo>
                      <a:pt x="1082" y="57"/>
                    </a:lnTo>
                    <a:lnTo>
                      <a:pt x="1085" y="57"/>
                    </a:lnTo>
                    <a:lnTo>
                      <a:pt x="1087" y="57"/>
                    </a:lnTo>
                    <a:lnTo>
                      <a:pt x="1087" y="56"/>
                    </a:lnTo>
                    <a:lnTo>
                      <a:pt x="1087" y="56"/>
                    </a:lnTo>
                    <a:lnTo>
                      <a:pt x="1084" y="56"/>
                    </a:lnTo>
                    <a:lnTo>
                      <a:pt x="1083" y="54"/>
                    </a:lnTo>
                    <a:lnTo>
                      <a:pt x="1083" y="54"/>
                    </a:lnTo>
                    <a:lnTo>
                      <a:pt x="1082" y="55"/>
                    </a:lnTo>
                    <a:lnTo>
                      <a:pt x="1079" y="56"/>
                    </a:lnTo>
                    <a:lnTo>
                      <a:pt x="1079" y="56"/>
                    </a:lnTo>
                    <a:lnTo>
                      <a:pt x="1075" y="56"/>
                    </a:lnTo>
                    <a:lnTo>
                      <a:pt x="1074" y="55"/>
                    </a:lnTo>
                    <a:lnTo>
                      <a:pt x="1072" y="56"/>
                    </a:lnTo>
                    <a:lnTo>
                      <a:pt x="1072" y="56"/>
                    </a:lnTo>
                    <a:lnTo>
                      <a:pt x="1070" y="54"/>
                    </a:lnTo>
                    <a:lnTo>
                      <a:pt x="1067" y="54"/>
                    </a:lnTo>
                    <a:lnTo>
                      <a:pt x="1058" y="54"/>
                    </a:lnTo>
                    <a:lnTo>
                      <a:pt x="1058" y="54"/>
                    </a:lnTo>
                    <a:lnTo>
                      <a:pt x="1058" y="52"/>
                    </a:lnTo>
                    <a:lnTo>
                      <a:pt x="1057" y="51"/>
                    </a:lnTo>
                    <a:lnTo>
                      <a:pt x="1052" y="52"/>
                    </a:lnTo>
                    <a:lnTo>
                      <a:pt x="1052" y="52"/>
                    </a:lnTo>
                    <a:lnTo>
                      <a:pt x="1052" y="51"/>
                    </a:lnTo>
                    <a:lnTo>
                      <a:pt x="1053" y="50"/>
                    </a:lnTo>
                    <a:lnTo>
                      <a:pt x="1053" y="50"/>
                    </a:lnTo>
                    <a:lnTo>
                      <a:pt x="1050" y="50"/>
                    </a:lnTo>
                    <a:lnTo>
                      <a:pt x="1047" y="50"/>
                    </a:lnTo>
                    <a:lnTo>
                      <a:pt x="1043" y="50"/>
                    </a:lnTo>
                    <a:lnTo>
                      <a:pt x="1039" y="48"/>
                    </a:lnTo>
                    <a:lnTo>
                      <a:pt x="1039" y="48"/>
                    </a:lnTo>
                    <a:lnTo>
                      <a:pt x="1039" y="50"/>
                    </a:lnTo>
                    <a:lnTo>
                      <a:pt x="1039" y="50"/>
                    </a:lnTo>
                    <a:lnTo>
                      <a:pt x="1039" y="51"/>
                    </a:lnTo>
                    <a:lnTo>
                      <a:pt x="1039" y="51"/>
                    </a:lnTo>
                    <a:lnTo>
                      <a:pt x="1039" y="51"/>
                    </a:lnTo>
                    <a:lnTo>
                      <a:pt x="1038" y="51"/>
                    </a:lnTo>
                    <a:lnTo>
                      <a:pt x="1037" y="50"/>
                    </a:lnTo>
                    <a:lnTo>
                      <a:pt x="1035" y="50"/>
                    </a:lnTo>
                    <a:lnTo>
                      <a:pt x="1034" y="51"/>
                    </a:lnTo>
                    <a:lnTo>
                      <a:pt x="1034" y="51"/>
                    </a:lnTo>
                    <a:lnTo>
                      <a:pt x="1034" y="50"/>
                    </a:lnTo>
                    <a:lnTo>
                      <a:pt x="1034" y="48"/>
                    </a:lnTo>
                    <a:lnTo>
                      <a:pt x="1034" y="48"/>
                    </a:lnTo>
                    <a:lnTo>
                      <a:pt x="1033" y="48"/>
                    </a:lnTo>
                    <a:lnTo>
                      <a:pt x="1033" y="48"/>
                    </a:lnTo>
                    <a:lnTo>
                      <a:pt x="1032" y="50"/>
                    </a:lnTo>
                    <a:lnTo>
                      <a:pt x="1030" y="48"/>
                    </a:lnTo>
                    <a:lnTo>
                      <a:pt x="1030" y="48"/>
                    </a:lnTo>
                    <a:lnTo>
                      <a:pt x="1029" y="47"/>
                    </a:lnTo>
                    <a:lnTo>
                      <a:pt x="1029" y="46"/>
                    </a:lnTo>
                    <a:lnTo>
                      <a:pt x="1029" y="46"/>
                    </a:lnTo>
                    <a:lnTo>
                      <a:pt x="1027" y="46"/>
                    </a:lnTo>
                    <a:lnTo>
                      <a:pt x="1023" y="46"/>
                    </a:lnTo>
                    <a:lnTo>
                      <a:pt x="1020" y="45"/>
                    </a:lnTo>
                    <a:lnTo>
                      <a:pt x="1018" y="46"/>
                    </a:lnTo>
                    <a:lnTo>
                      <a:pt x="1018" y="46"/>
                    </a:lnTo>
                    <a:lnTo>
                      <a:pt x="1017" y="45"/>
                    </a:lnTo>
                    <a:lnTo>
                      <a:pt x="1015" y="43"/>
                    </a:lnTo>
                    <a:lnTo>
                      <a:pt x="1015" y="43"/>
                    </a:lnTo>
                    <a:lnTo>
                      <a:pt x="1015" y="45"/>
                    </a:lnTo>
                    <a:lnTo>
                      <a:pt x="1014" y="43"/>
                    </a:lnTo>
                    <a:lnTo>
                      <a:pt x="1012" y="43"/>
                    </a:lnTo>
                    <a:lnTo>
                      <a:pt x="1012" y="43"/>
                    </a:lnTo>
                    <a:lnTo>
                      <a:pt x="1009" y="43"/>
                    </a:lnTo>
                    <a:lnTo>
                      <a:pt x="1005" y="43"/>
                    </a:lnTo>
                    <a:lnTo>
                      <a:pt x="1003" y="43"/>
                    </a:lnTo>
                    <a:lnTo>
                      <a:pt x="1000" y="42"/>
                    </a:lnTo>
                    <a:lnTo>
                      <a:pt x="1000" y="42"/>
                    </a:lnTo>
                    <a:lnTo>
                      <a:pt x="998" y="43"/>
                    </a:lnTo>
                    <a:lnTo>
                      <a:pt x="995" y="43"/>
                    </a:lnTo>
                    <a:lnTo>
                      <a:pt x="989" y="42"/>
                    </a:lnTo>
                    <a:lnTo>
                      <a:pt x="989" y="42"/>
                    </a:lnTo>
                    <a:lnTo>
                      <a:pt x="990" y="41"/>
                    </a:lnTo>
                    <a:lnTo>
                      <a:pt x="989" y="40"/>
                    </a:lnTo>
                    <a:lnTo>
                      <a:pt x="989" y="40"/>
                    </a:lnTo>
                    <a:lnTo>
                      <a:pt x="988" y="41"/>
                    </a:lnTo>
                    <a:lnTo>
                      <a:pt x="985" y="41"/>
                    </a:lnTo>
                    <a:lnTo>
                      <a:pt x="983" y="41"/>
                    </a:lnTo>
                    <a:lnTo>
                      <a:pt x="980" y="42"/>
                    </a:lnTo>
                    <a:lnTo>
                      <a:pt x="980" y="42"/>
                    </a:lnTo>
                    <a:lnTo>
                      <a:pt x="979" y="43"/>
                    </a:lnTo>
                    <a:lnTo>
                      <a:pt x="982" y="43"/>
                    </a:lnTo>
                    <a:lnTo>
                      <a:pt x="984" y="43"/>
                    </a:lnTo>
                    <a:lnTo>
                      <a:pt x="984" y="43"/>
                    </a:lnTo>
                    <a:lnTo>
                      <a:pt x="984" y="45"/>
                    </a:lnTo>
                    <a:lnTo>
                      <a:pt x="983" y="45"/>
                    </a:lnTo>
                    <a:lnTo>
                      <a:pt x="980" y="45"/>
                    </a:lnTo>
                    <a:lnTo>
                      <a:pt x="980" y="45"/>
                    </a:lnTo>
                    <a:lnTo>
                      <a:pt x="979" y="46"/>
                    </a:lnTo>
                    <a:lnTo>
                      <a:pt x="980" y="46"/>
                    </a:lnTo>
                    <a:lnTo>
                      <a:pt x="984" y="46"/>
                    </a:lnTo>
                    <a:lnTo>
                      <a:pt x="984" y="46"/>
                    </a:lnTo>
                    <a:lnTo>
                      <a:pt x="983" y="47"/>
                    </a:lnTo>
                    <a:lnTo>
                      <a:pt x="982" y="48"/>
                    </a:lnTo>
                    <a:lnTo>
                      <a:pt x="982" y="48"/>
                    </a:lnTo>
                    <a:lnTo>
                      <a:pt x="979" y="47"/>
                    </a:lnTo>
                    <a:lnTo>
                      <a:pt x="977" y="46"/>
                    </a:lnTo>
                    <a:lnTo>
                      <a:pt x="974" y="47"/>
                    </a:lnTo>
                    <a:lnTo>
                      <a:pt x="974" y="47"/>
                    </a:lnTo>
                    <a:lnTo>
                      <a:pt x="973" y="45"/>
                    </a:lnTo>
                    <a:lnTo>
                      <a:pt x="972" y="45"/>
                    </a:lnTo>
                    <a:lnTo>
                      <a:pt x="973" y="43"/>
                    </a:lnTo>
                    <a:lnTo>
                      <a:pt x="973" y="43"/>
                    </a:lnTo>
                    <a:lnTo>
                      <a:pt x="972" y="43"/>
                    </a:lnTo>
                    <a:lnTo>
                      <a:pt x="969" y="42"/>
                    </a:lnTo>
                    <a:lnTo>
                      <a:pt x="967" y="42"/>
                    </a:lnTo>
                    <a:lnTo>
                      <a:pt x="965" y="41"/>
                    </a:lnTo>
                    <a:lnTo>
                      <a:pt x="965" y="41"/>
                    </a:lnTo>
                    <a:lnTo>
                      <a:pt x="964" y="43"/>
                    </a:lnTo>
                    <a:lnTo>
                      <a:pt x="964" y="43"/>
                    </a:lnTo>
                    <a:lnTo>
                      <a:pt x="962" y="43"/>
                    </a:lnTo>
                    <a:lnTo>
                      <a:pt x="962" y="43"/>
                    </a:lnTo>
                    <a:lnTo>
                      <a:pt x="964" y="42"/>
                    </a:lnTo>
                    <a:lnTo>
                      <a:pt x="968" y="40"/>
                    </a:lnTo>
                    <a:lnTo>
                      <a:pt x="975" y="38"/>
                    </a:lnTo>
                    <a:lnTo>
                      <a:pt x="975" y="38"/>
                    </a:lnTo>
                    <a:lnTo>
                      <a:pt x="969" y="36"/>
                    </a:lnTo>
                    <a:lnTo>
                      <a:pt x="969" y="36"/>
                    </a:lnTo>
                    <a:lnTo>
                      <a:pt x="967" y="37"/>
                    </a:lnTo>
                    <a:lnTo>
                      <a:pt x="967" y="37"/>
                    </a:lnTo>
                    <a:lnTo>
                      <a:pt x="965" y="36"/>
                    </a:lnTo>
                    <a:lnTo>
                      <a:pt x="965" y="36"/>
                    </a:lnTo>
                    <a:lnTo>
                      <a:pt x="964" y="37"/>
                    </a:lnTo>
                    <a:lnTo>
                      <a:pt x="964" y="38"/>
                    </a:lnTo>
                    <a:lnTo>
                      <a:pt x="964" y="38"/>
                    </a:lnTo>
                    <a:lnTo>
                      <a:pt x="962" y="38"/>
                    </a:lnTo>
                    <a:lnTo>
                      <a:pt x="962" y="37"/>
                    </a:lnTo>
                    <a:lnTo>
                      <a:pt x="960" y="37"/>
                    </a:lnTo>
                    <a:lnTo>
                      <a:pt x="959" y="36"/>
                    </a:lnTo>
                    <a:lnTo>
                      <a:pt x="959" y="36"/>
                    </a:lnTo>
                    <a:lnTo>
                      <a:pt x="959" y="36"/>
                    </a:lnTo>
                    <a:lnTo>
                      <a:pt x="958" y="37"/>
                    </a:lnTo>
                    <a:lnTo>
                      <a:pt x="953" y="37"/>
                    </a:lnTo>
                    <a:lnTo>
                      <a:pt x="948" y="36"/>
                    </a:lnTo>
                    <a:lnTo>
                      <a:pt x="947" y="35"/>
                    </a:lnTo>
                    <a:lnTo>
                      <a:pt x="945" y="33"/>
                    </a:lnTo>
                    <a:lnTo>
                      <a:pt x="945" y="33"/>
                    </a:lnTo>
                    <a:lnTo>
                      <a:pt x="945" y="35"/>
                    </a:lnTo>
                    <a:lnTo>
                      <a:pt x="944" y="35"/>
                    </a:lnTo>
                    <a:lnTo>
                      <a:pt x="943" y="35"/>
                    </a:lnTo>
                    <a:lnTo>
                      <a:pt x="940" y="35"/>
                    </a:lnTo>
                    <a:lnTo>
                      <a:pt x="940" y="35"/>
                    </a:lnTo>
                    <a:lnTo>
                      <a:pt x="943" y="36"/>
                    </a:lnTo>
                    <a:lnTo>
                      <a:pt x="944" y="36"/>
                    </a:lnTo>
                    <a:lnTo>
                      <a:pt x="945" y="36"/>
                    </a:lnTo>
                    <a:lnTo>
                      <a:pt x="948" y="37"/>
                    </a:lnTo>
                    <a:lnTo>
                      <a:pt x="948" y="37"/>
                    </a:lnTo>
                    <a:lnTo>
                      <a:pt x="947" y="37"/>
                    </a:lnTo>
                    <a:lnTo>
                      <a:pt x="944" y="37"/>
                    </a:lnTo>
                    <a:lnTo>
                      <a:pt x="939" y="36"/>
                    </a:lnTo>
                    <a:lnTo>
                      <a:pt x="939" y="36"/>
                    </a:lnTo>
                    <a:lnTo>
                      <a:pt x="938" y="37"/>
                    </a:lnTo>
                    <a:lnTo>
                      <a:pt x="935" y="38"/>
                    </a:lnTo>
                    <a:lnTo>
                      <a:pt x="935" y="38"/>
                    </a:lnTo>
                    <a:lnTo>
                      <a:pt x="935" y="38"/>
                    </a:lnTo>
                    <a:lnTo>
                      <a:pt x="934" y="37"/>
                    </a:lnTo>
                    <a:lnTo>
                      <a:pt x="937" y="36"/>
                    </a:lnTo>
                    <a:lnTo>
                      <a:pt x="937" y="36"/>
                    </a:lnTo>
                    <a:lnTo>
                      <a:pt x="934" y="36"/>
                    </a:lnTo>
                    <a:lnTo>
                      <a:pt x="934" y="37"/>
                    </a:lnTo>
                    <a:lnTo>
                      <a:pt x="934" y="38"/>
                    </a:lnTo>
                    <a:lnTo>
                      <a:pt x="935" y="40"/>
                    </a:lnTo>
                    <a:lnTo>
                      <a:pt x="935" y="40"/>
                    </a:lnTo>
                    <a:lnTo>
                      <a:pt x="938" y="40"/>
                    </a:lnTo>
                    <a:lnTo>
                      <a:pt x="940" y="38"/>
                    </a:lnTo>
                    <a:lnTo>
                      <a:pt x="940" y="38"/>
                    </a:lnTo>
                    <a:lnTo>
                      <a:pt x="940" y="41"/>
                    </a:lnTo>
                    <a:lnTo>
                      <a:pt x="940" y="41"/>
                    </a:lnTo>
                    <a:lnTo>
                      <a:pt x="938" y="41"/>
                    </a:lnTo>
                    <a:lnTo>
                      <a:pt x="937" y="41"/>
                    </a:lnTo>
                    <a:lnTo>
                      <a:pt x="934" y="40"/>
                    </a:lnTo>
                    <a:lnTo>
                      <a:pt x="932" y="40"/>
                    </a:lnTo>
                    <a:lnTo>
                      <a:pt x="932" y="40"/>
                    </a:lnTo>
                    <a:lnTo>
                      <a:pt x="932" y="38"/>
                    </a:lnTo>
                    <a:lnTo>
                      <a:pt x="933" y="37"/>
                    </a:lnTo>
                    <a:lnTo>
                      <a:pt x="934" y="36"/>
                    </a:lnTo>
                    <a:lnTo>
                      <a:pt x="932" y="35"/>
                    </a:lnTo>
                    <a:lnTo>
                      <a:pt x="932" y="35"/>
                    </a:lnTo>
                    <a:lnTo>
                      <a:pt x="932" y="36"/>
                    </a:lnTo>
                    <a:lnTo>
                      <a:pt x="932" y="36"/>
                    </a:lnTo>
                    <a:lnTo>
                      <a:pt x="928" y="36"/>
                    </a:lnTo>
                    <a:lnTo>
                      <a:pt x="928" y="36"/>
                    </a:lnTo>
                    <a:lnTo>
                      <a:pt x="929" y="35"/>
                    </a:lnTo>
                    <a:lnTo>
                      <a:pt x="925" y="33"/>
                    </a:lnTo>
                    <a:lnTo>
                      <a:pt x="925" y="33"/>
                    </a:lnTo>
                    <a:lnTo>
                      <a:pt x="925" y="36"/>
                    </a:lnTo>
                    <a:lnTo>
                      <a:pt x="922" y="36"/>
                    </a:lnTo>
                    <a:lnTo>
                      <a:pt x="922" y="36"/>
                    </a:lnTo>
                    <a:lnTo>
                      <a:pt x="920" y="35"/>
                    </a:lnTo>
                    <a:lnTo>
                      <a:pt x="918" y="35"/>
                    </a:lnTo>
                    <a:lnTo>
                      <a:pt x="915" y="35"/>
                    </a:lnTo>
                    <a:lnTo>
                      <a:pt x="914" y="33"/>
                    </a:lnTo>
                    <a:lnTo>
                      <a:pt x="914" y="33"/>
                    </a:lnTo>
                    <a:lnTo>
                      <a:pt x="925" y="33"/>
                    </a:lnTo>
                    <a:lnTo>
                      <a:pt x="932" y="33"/>
                    </a:lnTo>
                    <a:lnTo>
                      <a:pt x="938" y="36"/>
                    </a:lnTo>
                    <a:lnTo>
                      <a:pt x="938" y="36"/>
                    </a:lnTo>
                    <a:lnTo>
                      <a:pt x="938" y="35"/>
                    </a:lnTo>
                    <a:lnTo>
                      <a:pt x="938" y="33"/>
                    </a:lnTo>
                    <a:lnTo>
                      <a:pt x="940" y="33"/>
                    </a:lnTo>
                    <a:lnTo>
                      <a:pt x="943" y="33"/>
                    </a:lnTo>
                    <a:lnTo>
                      <a:pt x="944" y="32"/>
                    </a:lnTo>
                    <a:lnTo>
                      <a:pt x="944" y="31"/>
                    </a:lnTo>
                    <a:lnTo>
                      <a:pt x="944" y="31"/>
                    </a:lnTo>
                    <a:lnTo>
                      <a:pt x="942" y="30"/>
                    </a:lnTo>
                    <a:lnTo>
                      <a:pt x="942" y="30"/>
                    </a:lnTo>
                    <a:lnTo>
                      <a:pt x="939" y="31"/>
                    </a:lnTo>
                    <a:lnTo>
                      <a:pt x="937" y="31"/>
                    </a:lnTo>
                    <a:lnTo>
                      <a:pt x="933" y="27"/>
                    </a:lnTo>
                    <a:lnTo>
                      <a:pt x="933" y="27"/>
                    </a:lnTo>
                    <a:lnTo>
                      <a:pt x="933" y="30"/>
                    </a:lnTo>
                    <a:lnTo>
                      <a:pt x="932" y="30"/>
                    </a:lnTo>
                    <a:lnTo>
                      <a:pt x="930" y="31"/>
                    </a:lnTo>
                    <a:lnTo>
                      <a:pt x="932" y="32"/>
                    </a:lnTo>
                    <a:lnTo>
                      <a:pt x="932" y="32"/>
                    </a:lnTo>
                    <a:lnTo>
                      <a:pt x="928" y="32"/>
                    </a:lnTo>
                    <a:lnTo>
                      <a:pt x="925" y="31"/>
                    </a:lnTo>
                    <a:lnTo>
                      <a:pt x="925" y="31"/>
                    </a:lnTo>
                    <a:lnTo>
                      <a:pt x="925" y="31"/>
                    </a:lnTo>
                    <a:lnTo>
                      <a:pt x="928" y="31"/>
                    </a:lnTo>
                    <a:lnTo>
                      <a:pt x="928" y="31"/>
                    </a:lnTo>
                    <a:lnTo>
                      <a:pt x="927" y="30"/>
                    </a:lnTo>
                    <a:lnTo>
                      <a:pt x="927" y="30"/>
                    </a:lnTo>
                    <a:lnTo>
                      <a:pt x="928" y="28"/>
                    </a:lnTo>
                    <a:lnTo>
                      <a:pt x="929" y="30"/>
                    </a:lnTo>
                    <a:lnTo>
                      <a:pt x="930" y="30"/>
                    </a:lnTo>
                    <a:lnTo>
                      <a:pt x="930" y="30"/>
                    </a:lnTo>
                    <a:lnTo>
                      <a:pt x="930" y="30"/>
                    </a:lnTo>
                    <a:lnTo>
                      <a:pt x="930" y="28"/>
                    </a:lnTo>
                    <a:lnTo>
                      <a:pt x="929" y="27"/>
                    </a:lnTo>
                    <a:lnTo>
                      <a:pt x="929" y="27"/>
                    </a:lnTo>
                    <a:lnTo>
                      <a:pt x="927" y="27"/>
                    </a:lnTo>
                    <a:lnTo>
                      <a:pt x="925" y="27"/>
                    </a:lnTo>
                    <a:lnTo>
                      <a:pt x="923" y="25"/>
                    </a:lnTo>
                    <a:lnTo>
                      <a:pt x="923" y="25"/>
                    </a:lnTo>
                    <a:lnTo>
                      <a:pt x="923" y="26"/>
                    </a:lnTo>
                    <a:lnTo>
                      <a:pt x="922" y="26"/>
                    </a:lnTo>
                    <a:lnTo>
                      <a:pt x="918" y="26"/>
                    </a:lnTo>
                    <a:lnTo>
                      <a:pt x="909" y="25"/>
                    </a:lnTo>
                    <a:lnTo>
                      <a:pt x="909" y="25"/>
                    </a:lnTo>
                    <a:lnTo>
                      <a:pt x="909" y="26"/>
                    </a:lnTo>
                    <a:lnTo>
                      <a:pt x="909" y="26"/>
                    </a:lnTo>
                    <a:lnTo>
                      <a:pt x="912" y="27"/>
                    </a:lnTo>
                    <a:lnTo>
                      <a:pt x="912" y="27"/>
                    </a:lnTo>
                    <a:lnTo>
                      <a:pt x="907" y="28"/>
                    </a:lnTo>
                    <a:lnTo>
                      <a:pt x="903" y="28"/>
                    </a:lnTo>
                    <a:lnTo>
                      <a:pt x="899" y="27"/>
                    </a:lnTo>
                    <a:lnTo>
                      <a:pt x="895" y="28"/>
                    </a:lnTo>
                    <a:lnTo>
                      <a:pt x="895" y="28"/>
                    </a:lnTo>
                    <a:lnTo>
                      <a:pt x="894" y="27"/>
                    </a:lnTo>
                    <a:lnTo>
                      <a:pt x="895" y="27"/>
                    </a:lnTo>
                    <a:lnTo>
                      <a:pt x="895" y="26"/>
                    </a:lnTo>
                    <a:lnTo>
                      <a:pt x="895" y="26"/>
                    </a:lnTo>
                    <a:lnTo>
                      <a:pt x="895" y="26"/>
                    </a:lnTo>
                    <a:lnTo>
                      <a:pt x="902" y="26"/>
                    </a:lnTo>
                    <a:lnTo>
                      <a:pt x="907" y="27"/>
                    </a:lnTo>
                    <a:lnTo>
                      <a:pt x="907" y="27"/>
                    </a:lnTo>
                    <a:lnTo>
                      <a:pt x="908" y="25"/>
                    </a:lnTo>
                    <a:lnTo>
                      <a:pt x="908" y="23"/>
                    </a:lnTo>
                    <a:lnTo>
                      <a:pt x="908" y="23"/>
                    </a:lnTo>
                    <a:lnTo>
                      <a:pt x="905" y="23"/>
                    </a:lnTo>
                    <a:lnTo>
                      <a:pt x="904" y="23"/>
                    </a:lnTo>
                    <a:lnTo>
                      <a:pt x="904" y="23"/>
                    </a:lnTo>
                    <a:lnTo>
                      <a:pt x="904" y="23"/>
                    </a:lnTo>
                    <a:lnTo>
                      <a:pt x="904" y="25"/>
                    </a:lnTo>
                    <a:lnTo>
                      <a:pt x="904" y="25"/>
                    </a:lnTo>
                    <a:lnTo>
                      <a:pt x="900" y="23"/>
                    </a:lnTo>
                    <a:lnTo>
                      <a:pt x="895" y="23"/>
                    </a:lnTo>
                    <a:lnTo>
                      <a:pt x="890" y="23"/>
                    </a:lnTo>
                    <a:lnTo>
                      <a:pt x="887" y="25"/>
                    </a:lnTo>
                    <a:lnTo>
                      <a:pt x="887" y="25"/>
                    </a:lnTo>
                    <a:lnTo>
                      <a:pt x="887" y="23"/>
                    </a:lnTo>
                    <a:lnTo>
                      <a:pt x="885" y="22"/>
                    </a:lnTo>
                    <a:lnTo>
                      <a:pt x="883" y="21"/>
                    </a:lnTo>
                    <a:lnTo>
                      <a:pt x="880" y="20"/>
                    </a:lnTo>
                    <a:lnTo>
                      <a:pt x="880" y="20"/>
                    </a:lnTo>
                    <a:lnTo>
                      <a:pt x="879" y="20"/>
                    </a:lnTo>
                    <a:lnTo>
                      <a:pt x="877" y="20"/>
                    </a:lnTo>
                    <a:lnTo>
                      <a:pt x="877" y="20"/>
                    </a:lnTo>
                    <a:lnTo>
                      <a:pt x="877" y="20"/>
                    </a:lnTo>
                    <a:lnTo>
                      <a:pt x="878" y="21"/>
                    </a:lnTo>
                    <a:lnTo>
                      <a:pt x="880" y="21"/>
                    </a:lnTo>
                    <a:lnTo>
                      <a:pt x="882" y="21"/>
                    </a:lnTo>
                    <a:lnTo>
                      <a:pt x="882" y="21"/>
                    </a:lnTo>
                    <a:lnTo>
                      <a:pt x="880" y="22"/>
                    </a:lnTo>
                    <a:lnTo>
                      <a:pt x="879" y="23"/>
                    </a:lnTo>
                    <a:lnTo>
                      <a:pt x="874" y="26"/>
                    </a:lnTo>
                    <a:lnTo>
                      <a:pt x="874" y="26"/>
                    </a:lnTo>
                    <a:lnTo>
                      <a:pt x="873" y="25"/>
                    </a:lnTo>
                    <a:lnTo>
                      <a:pt x="874" y="23"/>
                    </a:lnTo>
                    <a:lnTo>
                      <a:pt x="877" y="23"/>
                    </a:lnTo>
                    <a:lnTo>
                      <a:pt x="878" y="22"/>
                    </a:lnTo>
                    <a:lnTo>
                      <a:pt x="878" y="22"/>
                    </a:lnTo>
                    <a:lnTo>
                      <a:pt x="875" y="21"/>
                    </a:lnTo>
                    <a:lnTo>
                      <a:pt x="874" y="21"/>
                    </a:lnTo>
                    <a:lnTo>
                      <a:pt x="870" y="22"/>
                    </a:lnTo>
                    <a:lnTo>
                      <a:pt x="870" y="22"/>
                    </a:lnTo>
                    <a:lnTo>
                      <a:pt x="872" y="25"/>
                    </a:lnTo>
                    <a:lnTo>
                      <a:pt x="872" y="26"/>
                    </a:lnTo>
                    <a:lnTo>
                      <a:pt x="872" y="26"/>
                    </a:lnTo>
                    <a:lnTo>
                      <a:pt x="869" y="25"/>
                    </a:lnTo>
                    <a:lnTo>
                      <a:pt x="868" y="25"/>
                    </a:lnTo>
                    <a:lnTo>
                      <a:pt x="865" y="26"/>
                    </a:lnTo>
                    <a:lnTo>
                      <a:pt x="865" y="26"/>
                    </a:lnTo>
                    <a:lnTo>
                      <a:pt x="868" y="26"/>
                    </a:lnTo>
                    <a:lnTo>
                      <a:pt x="870" y="26"/>
                    </a:lnTo>
                    <a:lnTo>
                      <a:pt x="873" y="26"/>
                    </a:lnTo>
                    <a:lnTo>
                      <a:pt x="875" y="28"/>
                    </a:lnTo>
                    <a:lnTo>
                      <a:pt x="875" y="28"/>
                    </a:lnTo>
                    <a:lnTo>
                      <a:pt x="880" y="26"/>
                    </a:lnTo>
                    <a:lnTo>
                      <a:pt x="887" y="26"/>
                    </a:lnTo>
                    <a:lnTo>
                      <a:pt x="887" y="26"/>
                    </a:lnTo>
                    <a:lnTo>
                      <a:pt x="885" y="27"/>
                    </a:lnTo>
                    <a:lnTo>
                      <a:pt x="884" y="27"/>
                    </a:lnTo>
                    <a:lnTo>
                      <a:pt x="882" y="27"/>
                    </a:lnTo>
                    <a:lnTo>
                      <a:pt x="882" y="27"/>
                    </a:lnTo>
                    <a:lnTo>
                      <a:pt x="882" y="27"/>
                    </a:lnTo>
                    <a:lnTo>
                      <a:pt x="883" y="28"/>
                    </a:lnTo>
                    <a:lnTo>
                      <a:pt x="884" y="27"/>
                    </a:lnTo>
                    <a:lnTo>
                      <a:pt x="884" y="27"/>
                    </a:lnTo>
                    <a:lnTo>
                      <a:pt x="884" y="27"/>
                    </a:lnTo>
                    <a:lnTo>
                      <a:pt x="884" y="30"/>
                    </a:lnTo>
                    <a:lnTo>
                      <a:pt x="882" y="31"/>
                    </a:lnTo>
                    <a:lnTo>
                      <a:pt x="873" y="30"/>
                    </a:lnTo>
                    <a:lnTo>
                      <a:pt x="863" y="28"/>
                    </a:lnTo>
                    <a:lnTo>
                      <a:pt x="858" y="27"/>
                    </a:lnTo>
                    <a:lnTo>
                      <a:pt x="853" y="27"/>
                    </a:lnTo>
                    <a:lnTo>
                      <a:pt x="853" y="27"/>
                    </a:lnTo>
                    <a:lnTo>
                      <a:pt x="854" y="28"/>
                    </a:lnTo>
                    <a:lnTo>
                      <a:pt x="854" y="30"/>
                    </a:lnTo>
                    <a:lnTo>
                      <a:pt x="854" y="30"/>
                    </a:lnTo>
                    <a:lnTo>
                      <a:pt x="855" y="30"/>
                    </a:lnTo>
                    <a:lnTo>
                      <a:pt x="857" y="30"/>
                    </a:lnTo>
                    <a:lnTo>
                      <a:pt x="858" y="30"/>
                    </a:lnTo>
                    <a:lnTo>
                      <a:pt x="859" y="30"/>
                    </a:lnTo>
                    <a:lnTo>
                      <a:pt x="859" y="30"/>
                    </a:lnTo>
                    <a:lnTo>
                      <a:pt x="858" y="31"/>
                    </a:lnTo>
                    <a:lnTo>
                      <a:pt x="855" y="32"/>
                    </a:lnTo>
                    <a:lnTo>
                      <a:pt x="853" y="31"/>
                    </a:lnTo>
                    <a:lnTo>
                      <a:pt x="852" y="31"/>
                    </a:lnTo>
                    <a:lnTo>
                      <a:pt x="852" y="31"/>
                    </a:lnTo>
                    <a:lnTo>
                      <a:pt x="852" y="32"/>
                    </a:lnTo>
                    <a:lnTo>
                      <a:pt x="849" y="33"/>
                    </a:lnTo>
                    <a:lnTo>
                      <a:pt x="847" y="33"/>
                    </a:lnTo>
                    <a:lnTo>
                      <a:pt x="844" y="32"/>
                    </a:lnTo>
                    <a:lnTo>
                      <a:pt x="844" y="32"/>
                    </a:lnTo>
                    <a:lnTo>
                      <a:pt x="847" y="31"/>
                    </a:lnTo>
                    <a:lnTo>
                      <a:pt x="850" y="32"/>
                    </a:lnTo>
                    <a:lnTo>
                      <a:pt x="850" y="32"/>
                    </a:lnTo>
                    <a:lnTo>
                      <a:pt x="850" y="31"/>
                    </a:lnTo>
                    <a:lnTo>
                      <a:pt x="850" y="30"/>
                    </a:lnTo>
                    <a:lnTo>
                      <a:pt x="853" y="27"/>
                    </a:lnTo>
                    <a:lnTo>
                      <a:pt x="853" y="27"/>
                    </a:lnTo>
                    <a:lnTo>
                      <a:pt x="850" y="26"/>
                    </a:lnTo>
                    <a:lnTo>
                      <a:pt x="848" y="25"/>
                    </a:lnTo>
                    <a:lnTo>
                      <a:pt x="848" y="25"/>
                    </a:lnTo>
                    <a:lnTo>
                      <a:pt x="854" y="25"/>
                    </a:lnTo>
                    <a:lnTo>
                      <a:pt x="858" y="25"/>
                    </a:lnTo>
                    <a:lnTo>
                      <a:pt x="862" y="23"/>
                    </a:lnTo>
                    <a:lnTo>
                      <a:pt x="862" y="23"/>
                    </a:lnTo>
                    <a:lnTo>
                      <a:pt x="860" y="22"/>
                    </a:lnTo>
                    <a:lnTo>
                      <a:pt x="860" y="21"/>
                    </a:lnTo>
                    <a:lnTo>
                      <a:pt x="858" y="20"/>
                    </a:lnTo>
                    <a:lnTo>
                      <a:pt x="858" y="20"/>
                    </a:lnTo>
                    <a:lnTo>
                      <a:pt x="859" y="22"/>
                    </a:lnTo>
                    <a:lnTo>
                      <a:pt x="858" y="22"/>
                    </a:lnTo>
                    <a:lnTo>
                      <a:pt x="857" y="23"/>
                    </a:lnTo>
                    <a:lnTo>
                      <a:pt x="857" y="23"/>
                    </a:lnTo>
                    <a:lnTo>
                      <a:pt x="849" y="22"/>
                    </a:lnTo>
                    <a:lnTo>
                      <a:pt x="842" y="22"/>
                    </a:lnTo>
                    <a:lnTo>
                      <a:pt x="842" y="22"/>
                    </a:lnTo>
                    <a:lnTo>
                      <a:pt x="844" y="23"/>
                    </a:lnTo>
                    <a:lnTo>
                      <a:pt x="843" y="25"/>
                    </a:lnTo>
                    <a:lnTo>
                      <a:pt x="843" y="25"/>
                    </a:lnTo>
                    <a:lnTo>
                      <a:pt x="849" y="26"/>
                    </a:lnTo>
                    <a:lnTo>
                      <a:pt x="849" y="26"/>
                    </a:lnTo>
                    <a:lnTo>
                      <a:pt x="848" y="27"/>
                    </a:lnTo>
                    <a:lnTo>
                      <a:pt x="844" y="28"/>
                    </a:lnTo>
                    <a:lnTo>
                      <a:pt x="844" y="28"/>
                    </a:lnTo>
                    <a:lnTo>
                      <a:pt x="844" y="27"/>
                    </a:lnTo>
                    <a:lnTo>
                      <a:pt x="845" y="26"/>
                    </a:lnTo>
                    <a:lnTo>
                      <a:pt x="845" y="26"/>
                    </a:lnTo>
                    <a:lnTo>
                      <a:pt x="843" y="26"/>
                    </a:lnTo>
                    <a:lnTo>
                      <a:pt x="843" y="26"/>
                    </a:lnTo>
                    <a:lnTo>
                      <a:pt x="842" y="27"/>
                    </a:lnTo>
                    <a:lnTo>
                      <a:pt x="839" y="27"/>
                    </a:lnTo>
                    <a:lnTo>
                      <a:pt x="839" y="27"/>
                    </a:lnTo>
                    <a:lnTo>
                      <a:pt x="840" y="26"/>
                    </a:lnTo>
                    <a:lnTo>
                      <a:pt x="840" y="23"/>
                    </a:lnTo>
                    <a:lnTo>
                      <a:pt x="840" y="23"/>
                    </a:lnTo>
                    <a:lnTo>
                      <a:pt x="835" y="25"/>
                    </a:lnTo>
                    <a:lnTo>
                      <a:pt x="830" y="25"/>
                    </a:lnTo>
                    <a:lnTo>
                      <a:pt x="825" y="23"/>
                    </a:lnTo>
                    <a:lnTo>
                      <a:pt x="820" y="25"/>
                    </a:lnTo>
                    <a:lnTo>
                      <a:pt x="820" y="25"/>
                    </a:lnTo>
                    <a:lnTo>
                      <a:pt x="820" y="23"/>
                    </a:lnTo>
                    <a:lnTo>
                      <a:pt x="819" y="22"/>
                    </a:lnTo>
                    <a:lnTo>
                      <a:pt x="818" y="21"/>
                    </a:lnTo>
                    <a:lnTo>
                      <a:pt x="818" y="21"/>
                    </a:lnTo>
                    <a:lnTo>
                      <a:pt x="814" y="22"/>
                    </a:lnTo>
                    <a:lnTo>
                      <a:pt x="813" y="22"/>
                    </a:lnTo>
                    <a:lnTo>
                      <a:pt x="810" y="23"/>
                    </a:lnTo>
                    <a:lnTo>
                      <a:pt x="810" y="23"/>
                    </a:lnTo>
                    <a:lnTo>
                      <a:pt x="812" y="25"/>
                    </a:lnTo>
                    <a:lnTo>
                      <a:pt x="813" y="26"/>
                    </a:lnTo>
                    <a:lnTo>
                      <a:pt x="813" y="26"/>
                    </a:lnTo>
                    <a:lnTo>
                      <a:pt x="808" y="26"/>
                    </a:lnTo>
                    <a:lnTo>
                      <a:pt x="803" y="26"/>
                    </a:lnTo>
                    <a:lnTo>
                      <a:pt x="803" y="26"/>
                    </a:lnTo>
                    <a:lnTo>
                      <a:pt x="803" y="25"/>
                    </a:lnTo>
                    <a:lnTo>
                      <a:pt x="804" y="23"/>
                    </a:lnTo>
                    <a:lnTo>
                      <a:pt x="807" y="23"/>
                    </a:lnTo>
                    <a:lnTo>
                      <a:pt x="809" y="25"/>
                    </a:lnTo>
                    <a:lnTo>
                      <a:pt x="809" y="25"/>
                    </a:lnTo>
                    <a:lnTo>
                      <a:pt x="808" y="23"/>
                    </a:lnTo>
                    <a:lnTo>
                      <a:pt x="809" y="22"/>
                    </a:lnTo>
                    <a:lnTo>
                      <a:pt x="809" y="21"/>
                    </a:lnTo>
                    <a:lnTo>
                      <a:pt x="808" y="21"/>
                    </a:lnTo>
                    <a:lnTo>
                      <a:pt x="808" y="21"/>
                    </a:lnTo>
                    <a:lnTo>
                      <a:pt x="805" y="22"/>
                    </a:lnTo>
                    <a:lnTo>
                      <a:pt x="803" y="22"/>
                    </a:lnTo>
                    <a:lnTo>
                      <a:pt x="795" y="23"/>
                    </a:lnTo>
                    <a:lnTo>
                      <a:pt x="795" y="23"/>
                    </a:lnTo>
                    <a:lnTo>
                      <a:pt x="797" y="23"/>
                    </a:lnTo>
                    <a:lnTo>
                      <a:pt x="798" y="23"/>
                    </a:lnTo>
                    <a:lnTo>
                      <a:pt x="799" y="23"/>
                    </a:lnTo>
                    <a:lnTo>
                      <a:pt x="800" y="23"/>
                    </a:lnTo>
                    <a:lnTo>
                      <a:pt x="800" y="23"/>
                    </a:lnTo>
                    <a:lnTo>
                      <a:pt x="800" y="25"/>
                    </a:lnTo>
                    <a:lnTo>
                      <a:pt x="798" y="25"/>
                    </a:lnTo>
                    <a:lnTo>
                      <a:pt x="797" y="25"/>
                    </a:lnTo>
                    <a:lnTo>
                      <a:pt x="794" y="26"/>
                    </a:lnTo>
                    <a:lnTo>
                      <a:pt x="794" y="26"/>
                    </a:lnTo>
                    <a:lnTo>
                      <a:pt x="793" y="25"/>
                    </a:lnTo>
                    <a:lnTo>
                      <a:pt x="792" y="23"/>
                    </a:lnTo>
                    <a:lnTo>
                      <a:pt x="792" y="23"/>
                    </a:lnTo>
                    <a:lnTo>
                      <a:pt x="792" y="25"/>
                    </a:lnTo>
                    <a:lnTo>
                      <a:pt x="790" y="25"/>
                    </a:lnTo>
                    <a:lnTo>
                      <a:pt x="787" y="25"/>
                    </a:lnTo>
                    <a:lnTo>
                      <a:pt x="783" y="23"/>
                    </a:lnTo>
                    <a:lnTo>
                      <a:pt x="780" y="25"/>
                    </a:lnTo>
                    <a:lnTo>
                      <a:pt x="780" y="25"/>
                    </a:lnTo>
                    <a:lnTo>
                      <a:pt x="779" y="23"/>
                    </a:lnTo>
                    <a:lnTo>
                      <a:pt x="780" y="22"/>
                    </a:lnTo>
                    <a:lnTo>
                      <a:pt x="782" y="22"/>
                    </a:lnTo>
                    <a:lnTo>
                      <a:pt x="784" y="21"/>
                    </a:lnTo>
                    <a:lnTo>
                      <a:pt x="787" y="21"/>
                    </a:lnTo>
                    <a:lnTo>
                      <a:pt x="787" y="21"/>
                    </a:lnTo>
                    <a:lnTo>
                      <a:pt x="785" y="20"/>
                    </a:lnTo>
                    <a:lnTo>
                      <a:pt x="784" y="21"/>
                    </a:lnTo>
                    <a:lnTo>
                      <a:pt x="784" y="21"/>
                    </a:lnTo>
                    <a:lnTo>
                      <a:pt x="783" y="20"/>
                    </a:lnTo>
                    <a:lnTo>
                      <a:pt x="783" y="20"/>
                    </a:lnTo>
                    <a:lnTo>
                      <a:pt x="784" y="18"/>
                    </a:lnTo>
                    <a:lnTo>
                      <a:pt x="783" y="18"/>
                    </a:lnTo>
                    <a:lnTo>
                      <a:pt x="783" y="18"/>
                    </a:lnTo>
                    <a:lnTo>
                      <a:pt x="779" y="18"/>
                    </a:lnTo>
                    <a:lnTo>
                      <a:pt x="778" y="18"/>
                    </a:lnTo>
                    <a:lnTo>
                      <a:pt x="778" y="20"/>
                    </a:lnTo>
                    <a:lnTo>
                      <a:pt x="778" y="20"/>
                    </a:lnTo>
                    <a:lnTo>
                      <a:pt x="775" y="20"/>
                    </a:lnTo>
                    <a:lnTo>
                      <a:pt x="774" y="20"/>
                    </a:lnTo>
                    <a:lnTo>
                      <a:pt x="773" y="18"/>
                    </a:lnTo>
                    <a:lnTo>
                      <a:pt x="770" y="18"/>
                    </a:lnTo>
                    <a:lnTo>
                      <a:pt x="770" y="18"/>
                    </a:lnTo>
                    <a:lnTo>
                      <a:pt x="772" y="17"/>
                    </a:lnTo>
                    <a:lnTo>
                      <a:pt x="772" y="17"/>
                    </a:lnTo>
                    <a:lnTo>
                      <a:pt x="774" y="17"/>
                    </a:lnTo>
                    <a:lnTo>
                      <a:pt x="774" y="17"/>
                    </a:lnTo>
                    <a:lnTo>
                      <a:pt x="773" y="17"/>
                    </a:lnTo>
                    <a:lnTo>
                      <a:pt x="772" y="16"/>
                    </a:lnTo>
                    <a:lnTo>
                      <a:pt x="769" y="17"/>
                    </a:lnTo>
                    <a:lnTo>
                      <a:pt x="765" y="17"/>
                    </a:lnTo>
                    <a:lnTo>
                      <a:pt x="764" y="16"/>
                    </a:lnTo>
                    <a:lnTo>
                      <a:pt x="764" y="15"/>
                    </a:lnTo>
                    <a:lnTo>
                      <a:pt x="759" y="17"/>
                    </a:lnTo>
                    <a:lnTo>
                      <a:pt x="759" y="17"/>
                    </a:lnTo>
                    <a:lnTo>
                      <a:pt x="760" y="18"/>
                    </a:lnTo>
                    <a:lnTo>
                      <a:pt x="761" y="20"/>
                    </a:lnTo>
                    <a:lnTo>
                      <a:pt x="761" y="20"/>
                    </a:lnTo>
                    <a:lnTo>
                      <a:pt x="759" y="20"/>
                    </a:lnTo>
                    <a:lnTo>
                      <a:pt x="758" y="20"/>
                    </a:lnTo>
                    <a:lnTo>
                      <a:pt x="756" y="17"/>
                    </a:lnTo>
                    <a:lnTo>
                      <a:pt x="756" y="17"/>
                    </a:lnTo>
                    <a:lnTo>
                      <a:pt x="754" y="18"/>
                    </a:lnTo>
                    <a:lnTo>
                      <a:pt x="750" y="18"/>
                    </a:lnTo>
                    <a:lnTo>
                      <a:pt x="740" y="15"/>
                    </a:lnTo>
                    <a:lnTo>
                      <a:pt x="740" y="15"/>
                    </a:lnTo>
                    <a:lnTo>
                      <a:pt x="736" y="16"/>
                    </a:lnTo>
                    <a:lnTo>
                      <a:pt x="731" y="15"/>
                    </a:lnTo>
                    <a:lnTo>
                      <a:pt x="726" y="13"/>
                    </a:lnTo>
                    <a:lnTo>
                      <a:pt x="720" y="15"/>
                    </a:lnTo>
                    <a:lnTo>
                      <a:pt x="720" y="15"/>
                    </a:lnTo>
                    <a:lnTo>
                      <a:pt x="721" y="15"/>
                    </a:lnTo>
                    <a:lnTo>
                      <a:pt x="723" y="15"/>
                    </a:lnTo>
                    <a:lnTo>
                      <a:pt x="725" y="16"/>
                    </a:lnTo>
                    <a:lnTo>
                      <a:pt x="725" y="16"/>
                    </a:lnTo>
                    <a:lnTo>
                      <a:pt x="724" y="17"/>
                    </a:lnTo>
                    <a:lnTo>
                      <a:pt x="720" y="17"/>
                    </a:lnTo>
                    <a:lnTo>
                      <a:pt x="714" y="17"/>
                    </a:lnTo>
                    <a:lnTo>
                      <a:pt x="714" y="17"/>
                    </a:lnTo>
                    <a:lnTo>
                      <a:pt x="714" y="16"/>
                    </a:lnTo>
                    <a:lnTo>
                      <a:pt x="715" y="16"/>
                    </a:lnTo>
                    <a:lnTo>
                      <a:pt x="718" y="16"/>
                    </a:lnTo>
                    <a:lnTo>
                      <a:pt x="718" y="15"/>
                    </a:lnTo>
                    <a:lnTo>
                      <a:pt x="718" y="15"/>
                    </a:lnTo>
                    <a:lnTo>
                      <a:pt x="715" y="13"/>
                    </a:lnTo>
                    <a:lnTo>
                      <a:pt x="714" y="12"/>
                    </a:lnTo>
                    <a:lnTo>
                      <a:pt x="714" y="12"/>
                    </a:lnTo>
                    <a:lnTo>
                      <a:pt x="706" y="16"/>
                    </a:lnTo>
                    <a:lnTo>
                      <a:pt x="706" y="16"/>
                    </a:lnTo>
                    <a:lnTo>
                      <a:pt x="704" y="16"/>
                    </a:lnTo>
                    <a:lnTo>
                      <a:pt x="703" y="15"/>
                    </a:lnTo>
                    <a:lnTo>
                      <a:pt x="703" y="15"/>
                    </a:lnTo>
                    <a:lnTo>
                      <a:pt x="701" y="13"/>
                    </a:lnTo>
                    <a:lnTo>
                      <a:pt x="701" y="13"/>
                    </a:lnTo>
                    <a:lnTo>
                      <a:pt x="696" y="13"/>
                    </a:lnTo>
                    <a:lnTo>
                      <a:pt x="695" y="13"/>
                    </a:lnTo>
                    <a:lnTo>
                      <a:pt x="695" y="12"/>
                    </a:lnTo>
                    <a:lnTo>
                      <a:pt x="695" y="12"/>
                    </a:lnTo>
                    <a:lnTo>
                      <a:pt x="690" y="13"/>
                    </a:lnTo>
                    <a:lnTo>
                      <a:pt x="686" y="13"/>
                    </a:lnTo>
                    <a:lnTo>
                      <a:pt x="678" y="12"/>
                    </a:lnTo>
                    <a:lnTo>
                      <a:pt x="678" y="12"/>
                    </a:lnTo>
                    <a:lnTo>
                      <a:pt x="678" y="12"/>
                    </a:lnTo>
                    <a:lnTo>
                      <a:pt x="678" y="11"/>
                    </a:lnTo>
                    <a:lnTo>
                      <a:pt x="679" y="1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6" y="10"/>
                    </a:lnTo>
                    <a:lnTo>
                      <a:pt x="676" y="11"/>
                    </a:lnTo>
                    <a:lnTo>
                      <a:pt x="676" y="11"/>
                    </a:lnTo>
                    <a:lnTo>
                      <a:pt x="675" y="12"/>
                    </a:lnTo>
                    <a:lnTo>
                      <a:pt x="675" y="12"/>
                    </a:lnTo>
                    <a:lnTo>
                      <a:pt x="674" y="12"/>
                    </a:lnTo>
                    <a:lnTo>
                      <a:pt x="673" y="11"/>
                    </a:lnTo>
                    <a:lnTo>
                      <a:pt x="670" y="8"/>
                    </a:lnTo>
                    <a:lnTo>
                      <a:pt x="670" y="8"/>
                    </a:lnTo>
                    <a:lnTo>
                      <a:pt x="668" y="8"/>
                    </a:lnTo>
                    <a:lnTo>
                      <a:pt x="664" y="8"/>
                    </a:lnTo>
                    <a:lnTo>
                      <a:pt x="664" y="8"/>
                    </a:lnTo>
                    <a:lnTo>
                      <a:pt x="664" y="7"/>
                    </a:lnTo>
                    <a:lnTo>
                      <a:pt x="661" y="5"/>
                    </a:lnTo>
                    <a:lnTo>
                      <a:pt x="661" y="5"/>
                    </a:lnTo>
                    <a:lnTo>
                      <a:pt x="661" y="6"/>
                    </a:lnTo>
                    <a:lnTo>
                      <a:pt x="659" y="6"/>
                    </a:lnTo>
                    <a:lnTo>
                      <a:pt x="659" y="6"/>
                    </a:lnTo>
                    <a:lnTo>
                      <a:pt x="659" y="7"/>
                    </a:lnTo>
                    <a:lnTo>
                      <a:pt x="660" y="7"/>
                    </a:lnTo>
                    <a:lnTo>
                      <a:pt x="661" y="7"/>
                    </a:lnTo>
                    <a:lnTo>
                      <a:pt x="663" y="8"/>
                    </a:lnTo>
                    <a:lnTo>
                      <a:pt x="663" y="8"/>
                    </a:lnTo>
                    <a:lnTo>
                      <a:pt x="660" y="8"/>
                    </a:lnTo>
                    <a:lnTo>
                      <a:pt x="659" y="8"/>
                    </a:lnTo>
                    <a:lnTo>
                      <a:pt x="656" y="7"/>
                    </a:lnTo>
                    <a:lnTo>
                      <a:pt x="656" y="7"/>
                    </a:lnTo>
                    <a:lnTo>
                      <a:pt x="656" y="8"/>
                    </a:lnTo>
                    <a:lnTo>
                      <a:pt x="658" y="8"/>
                    </a:lnTo>
                    <a:lnTo>
                      <a:pt x="660" y="10"/>
                    </a:lnTo>
                    <a:lnTo>
                      <a:pt x="660" y="10"/>
                    </a:lnTo>
                    <a:lnTo>
                      <a:pt x="659" y="12"/>
                    </a:lnTo>
                    <a:lnTo>
                      <a:pt x="659" y="12"/>
                    </a:lnTo>
                    <a:lnTo>
                      <a:pt x="656" y="11"/>
                    </a:lnTo>
                    <a:lnTo>
                      <a:pt x="654" y="12"/>
                    </a:lnTo>
                    <a:lnTo>
                      <a:pt x="654" y="12"/>
                    </a:lnTo>
                    <a:lnTo>
                      <a:pt x="654" y="11"/>
                    </a:lnTo>
                    <a:lnTo>
                      <a:pt x="654" y="11"/>
                    </a:lnTo>
                    <a:lnTo>
                      <a:pt x="655" y="11"/>
                    </a:lnTo>
                    <a:lnTo>
                      <a:pt x="655" y="10"/>
                    </a:lnTo>
                    <a:lnTo>
                      <a:pt x="655" y="10"/>
                    </a:lnTo>
                    <a:lnTo>
                      <a:pt x="654" y="10"/>
                    </a:lnTo>
                    <a:lnTo>
                      <a:pt x="653" y="10"/>
                    </a:lnTo>
                    <a:lnTo>
                      <a:pt x="651" y="12"/>
                    </a:lnTo>
                    <a:lnTo>
                      <a:pt x="651" y="12"/>
                    </a:lnTo>
                    <a:lnTo>
                      <a:pt x="646" y="11"/>
                    </a:lnTo>
                    <a:lnTo>
                      <a:pt x="641" y="11"/>
                    </a:lnTo>
                    <a:lnTo>
                      <a:pt x="641" y="11"/>
                    </a:lnTo>
                    <a:lnTo>
                      <a:pt x="643" y="10"/>
                    </a:lnTo>
                    <a:lnTo>
                      <a:pt x="644" y="7"/>
                    </a:lnTo>
                    <a:lnTo>
                      <a:pt x="644" y="7"/>
                    </a:lnTo>
                    <a:lnTo>
                      <a:pt x="639" y="5"/>
                    </a:lnTo>
                    <a:lnTo>
                      <a:pt x="638" y="5"/>
                    </a:lnTo>
                    <a:lnTo>
                      <a:pt x="634" y="5"/>
                    </a:lnTo>
                    <a:lnTo>
                      <a:pt x="634" y="5"/>
                    </a:lnTo>
                    <a:lnTo>
                      <a:pt x="631" y="1"/>
                    </a:lnTo>
                    <a:lnTo>
                      <a:pt x="629" y="1"/>
                    </a:lnTo>
                    <a:lnTo>
                      <a:pt x="625" y="0"/>
                    </a:lnTo>
                    <a:lnTo>
                      <a:pt x="625" y="0"/>
                    </a:lnTo>
                    <a:lnTo>
                      <a:pt x="628" y="1"/>
                    </a:lnTo>
                    <a:lnTo>
                      <a:pt x="629" y="2"/>
                    </a:lnTo>
                    <a:lnTo>
                      <a:pt x="629" y="2"/>
                    </a:lnTo>
                    <a:lnTo>
                      <a:pt x="629" y="2"/>
                    </a:lnTo>
                    <a:lnTo>
                      <a:pt x="625" y="3"/>
                    </a:lnTo>
                    <a:lnTo>
                      <a:pt x="623" y="2"/>
                    </a:lnTo>
                    <a:lnTo>
                      <a:pt x="623" y="2"/>
                    </a:lnTo>
                    <a:lnTo>
                      <a:pt x="621" y="3"/>
                    </a:lnTo>
                    <a:lnTo>
                      <a:pt x="621" y="3"/>
                    </a:lnTo>
                    <a:lnTo>
                      <a:pt x="621" y="5"/>
                    </a:lnTo>
                    <a:lnTo>
                      <a:pt x="620" y="5"/>
                    </a:lnTo>
                    <a:lnTo>
                      <a:pt x="620" y="5"/>
                    </a:lnTo>
                    <a:lnTo>
                      <a:pt x="625" y="6"/>
                    </a:lnTo>
                    <a:lnTo>
                      <a:pt x="628" y="6"/>
                    </a:lnTo>
                    <a:lnTo>
                      <a:pt x="629" y="6"/>
                    </a:lnTo>
                    <a:lnTo>
                      <a:pt x="629" y="6"/>
                    </a:lnTo>
                    <a:lnTo>
                      <a:pt x="629" y="7"/>
                    </a:lnTo>
                    <a:lnTo>
                      <a:pt x="628" y="8"/>
                    </a:lnTo>
                    <a:lnTo>
                      <a:pt x="628" y="8"/>
                    </a:lnTo>
                    <a:lnTo>
                      <a:pt x="626" y="8"/>
                    </a:lnTo>
                    <a:lnTo>
                      <a:pt x="626" y="7"/>
                    </a:lnTo>
                    <a:lnTo>
                      <a:pt x="625" y="7"/>
                    </a:lnTo>
                    <a:lnTo>
                      <a:pt x="623" y="8"/>
                    </a:lnTo>
                    <a:lnTo>
                      <a:pt x="623" y="8"/>
                    </a:lnTo>
                    <a:lnTo>
                      <a:pt x="621" y="8"/>
                    </a:lnTo>
                    <a:lnTo>
                      <a:pt x="623" y="7"/>
                    </a:lnTo>
                    <a:lnTo>
                      <a:pt x="623" y="7"/>
                    </a:lnTo>
                    <a:lnTo>
                      <a:pt x="621" y="6"/>
                    </a:lnTo>
                    <a:lnTo>
                      <a:pt x="621" y="6"/>
                    </a:lnTo>
                    <a:lnTo>
                      <a:pt x="621" y="7"/>
                    </a:lnTo>
                    <a:lnTo>
                      <a:pt x="620" y="8"/>
                    </a:lnTo>
                    <a:lnTo>
                      <a:pt x="615" y="7"/>
                    </a:lnTo>
                    <a:lnTo>
                      <a:pt x="615" y="7"/>
                    </a:lnTo>
                    <a:lnTo>
                      <a:pt x="615" y="8"/>
                    </a:lnTo>
                    <a:lnTo>
                      <a:pt x="615" y="8"/>
                    </a:lnTo>
                    <a:lnTo>
                      <a:pt x="618" y="8"/>
                    </a:lnTo>
                    <a:lnTo>
                      <a:pt x="618" y="8"/>
                    </a:lnTo>
                    <a:lnTo>
                      <a:pt x="614" y="10"/>
                    </a:lnTo>
                    <a:lnTo>
                      <a:pt x="614" y="10"/>
                    </a:lnTo>
                    <a:lnTo>
                      <a:pt x="611" y="8"/>
                    </a:lnTo>
                    <a:lnTo>
                      <a:pt x="610" y="8"/>
                    </a:lnTo>
                    <a:lnTo>
                      <a:pt x="611" y="7"/>
                    </a:lnTo>
                    <a:lnTo>
                      <a:pt x="611" y="7"/>
                    </a:lnTo>
                    <a:lnTo>
                      <a:pt x="608" y="7"/>
                    </a:lnTo>
                    <a:lnTo>
                      <a:pt x="606" y="7"/>
                    </a:lnTo>
                    <a:lnTo>
                      <a:pt x="606" y="6"/>
                    </a:lnTo>
                    <a:lnTo>
                      <a:pt x="606" y="6"/>
                    </a:lnTo>
                    <a:lnTo>
                      <a:pt x="604" y="7"/>
                    </a:lnTo>
                    <a:lnTo>
                      <a:pt x="603" y="8"/>
                    </a:lnTo>
                    <a:lnTo>
                      <a:pt x="601" y="8"/>
                    </a:lnTo>
                    <a:lnTo>
                      <a:pt x="599" y="8"/>
                    </a:lnTo>
                    <a:lnTo>
                      <a:pt x="599" y="8"/>
                    </a:lnTo>
                    <a:lnTo>
                      <a:pt x="599" y="8"/>
                    </a:lnTo>
                    <a:lnTo>
                      <a:pt x="601" y="7"/>
                    </a:lnTo>
                    <a:lnTo>
                      <a:pt x="601" y="7"/>
                    </a:lnTo>
                    <a:lnTo>
                      <a:pt x="594" y="6"/>
                    </a:lnTo>
                    <a:lnTo>
                      <a:pt x="591" y="6"/>
                    </a:lnTo>
                    <a:lnTo>
                      <a:pt x="589" y="7"/>
                    </a:lnTo>
                    <a:lnTo>
                      <a:pt x="589" y="7"/>
                    </a:lnTo>
                    <a:lnTo>
                      <a:pt x="586" y="6"/>
                    </a:lnTo>
                    <a:lnTo>
                      <a:pt x="585" y="6"/>
                    </a:lnTo>
                    <a:lnTo>
                      <a:pt x="586" y="5"/>
                    </a:lnTo>
                    <a:lnTo>
                      <a:pt x="586" y="5"/>
                    </a:lnTo>
                    <a:lnTo>
                      <a:pt x="581" y="6"/>
                    </a:lnTo>
                    <a:lnTo>
                      <a:pt x="576" y="7"/>
                    </a:lnTo>
                    <a:lnTo>
                      <a:pt x="573" y="10"/>
                    </a:lnTo>
                    <a:lnTo>
                      <a:pt x="569" y="12"/>
                    </a:lnTo>
                    <a:lnTo>
                      <a:pt x="569" y="12"/>
                    </a:lnTo>
                    <a:lnTo>
                      <a:pt x="566" y="12"/>
                    </a:lnTo>
                    <a:lnTo>
                      <a:pt x="564" y="13"/>
                    </a:lnTo>
                    <a:lnTo>
                      <a:pt x="564" y="13"/>
                    </a:lnTo>
                    <a:lnTo>
                      <a:pt x="564" y="12"/>
                    </a:lnTo>
                    <a:lnTo>
                      <a:pt x="564" y="11"/>
                    </a:lnTo>
                    <a:lnTo>
                      <a:pt x="564" y="10"/>
                    </a:lnTo>
                    <a:lnTo>
                      <a:pt x="563" y="8"/>
                    </a:lnTo>
                    <a:lnTo>
                      <a:pt x="563" y="8"/>
                    </a:lnTo>
                    <a:lnTo>
                      <a:pt x="566" y="8"/>
                    </a:lnTo>
                    <a:lnTo>
                      <a:pt x="569" y="8"/>
                    </a:lnTo>
                    <a:lnTo>
                      <a:pt x="569" y="8"/>
                    </a:lnTo>
                    <a:lnTo>
                      <a:pt x="571" y="7"/>
                    </a:lnTo>
                    <a:lnTo>
                      <a:pt x="571" y="6"/>
                    </a:lnTo>
                    <a:lnTo>
                      <a:pt x="570" y="5"/>
                    </a:lnTo>
                    <a:lnTo>
                      <a:pt x="570" y="5"/>
                    </a:lnTo>
                    <a:lnTo>
                      <a:pt x="570" y="5"/>
                    </a:lnTo>
                    <a:lnTo>
                      <a:pt x="571" y="6"/>
                    </a:lnTo>
                    <a:lnTo>
                      <a:pt x="571" y="6"/>
                    </a:lnTo>
                    <a:lnTo>
                      <a:pt x="568" y="7"/>
                    </a:lnTo>
                    <a:lnTo>
                      <a:pt x="565" y="6"/>
                    </a:lnTo>
                    <a:lnTo>
                      <a:pt x="565" y="6"/>
                    </a:lnTo>
                    <a:lnTo>
                      <a:pt x="564" y="6"/>
                    </a:lnTo>
                    <a:lnTo>
                      <a:pt x="565" y="6"/>
                    </a:lnTo>
                    <a:lnTo>
                      <a:pt x="566" y="5"/>
                    </a:lnTo>
                    <a:lnTo>
                      <a:pt x="568" y="5"/>
                    </a:lnTo>
                    <a:lnTo>
                      <a:pt x="568" y="5"/>
                    </a:lnTo>
                    <a:lnTo>
                      <a:pt x="566" y="3"/>
                    </a:lnTo>
                    <a:lnTo>
                      <a:pt x="565" y="5"/>
                    </a:lnTo>
                    <a:lnTo>
                      <a:pt x="564" y="5"/>
                    </a:lnTo>
                    <a:lnTo>
                      <a:pt x="561" y="3"/>
                    </a:lnTo>
                    <a:lnTo>
                      <a:pt x="561" y="3"/>
                    </a:lnTo>
                    <a:lnTo>
                      <a:pt x="561" y="5"/>
                    </a:lnTo>
                    <a:lnTo>
                      <a:pt x="560" y="6"/>
                    </a:lnTo>
                    <a:lnTo>
                      <a:pt x="556" y="6"/>
                    </a:lnTo>
                    <a:lnTo>
                      <a:pt x="548" y="2"/>
                    </a:lnTo>
                    <a:lnTo>
                      <a:pt x="548" y="2"/>
                    </a:lnTo>
                    <a:lnTo>
                      <a:pt x="545" y="6"/>
                    </a:lnTo>
                    <a:lnTo>
                      <a:pt x="545" y="7"/>
                    </a:lnTo>
                    <a:lnTo>
                      <a:pt x="548" y="7"/>
                    </a:lnTo>
                    <a:lnTo>
                      <a:pt x="548" y="7"/>
                    </a:lnTo>
                    <a:lnTo>
                      <a:pt x="548" y="6"/>
                    </a:lnTo>
                    <a:lnTo>
                      <a:pt x="549" y="6"/>
                    </a:lnTo>
                    <a:lnTo>
                      <a:pt x="553" y="6"/>
                    </a:lnTo>
                    <a:lnTo>
                      <a:pt x="553" y="6"/>
                    </a:lnTo>
                    <a:lnTo>
                      <a:pt x="553" y="7"/>
                    </a:lnTo>
                    <a:lnTo>
                      <a:pt x="551" y="7"/>
                    </a:lnTo>
                    <a:lnTo>
                      <a:pt x="550" y="7"/>
                    </a:lnTo>
                    <a:lnTo>
                      <a:pt x="550" y="7"/>
                    </a:lnTo>
                    <a:lnTo>
                      <a:pt x="551" y="8"/>
                    </a:lnTo>
                    <a:lnTo>
                      <a:pt x="555" y="8"/>
                    </a:lnTo>
                    <a:lnTo>
                      <a:pt x="563" y="8"/>
                    </a:lnTo>
                    <a:lnTo>
                      <a:pt x="563" y="8"/>
                    </a:lnTo>
                    <a:lnTo>
                      <a:pt x="553" y="10"/>
                    </a:lnTo>
                    <a:lnTo>
                      <a:pt x="541" y="10"/>
                    </a:lnTo>
                    <a:lnTo>
                      <a:pt x="530" y="10"/>
                    </a:lnTo>
                    <a:lnTo>
                      <a:pt x="519" y="11"/>
                    </a:lnTo>
                    <a:lnTo>
                      <a:pt x="519" y="11"/>
                    </a:lnTo>
                    <a:lnTo>
                      <a:pt x="519" y="10"/>
                    </a:lnTo>
                    <a:lnTo>
                      <a:pt x="520" y="10"/>
                    </a:lnTo>
                    <a:lnTo>
                      <a:pt x="520" y="10"/>
                    </a:lnTo>
                    <a:lnTo>
                      <a:pt x="518" y="8"/>
                    </a:lnTo>
                    <a:lnTo>
                      <a:pt x="514" y="10"/>
                    </a:lnTo>
                    <a:lnTo>
                      <a:pt x="514" y="10"/>
                    </a:lnTo>
                    <a:lnTo>
                      <a:pt x="514" y="8"/>
                    </a:lnTo>
                    <a:lnTo>
                      <a:pt x="513" y="8"/>
                    </a:lnTo>
                    <a:lnTo>
                      <a:pt x="510" y="8"/>
                    </a:lnTo>
                    <a:lnTo>
                      <a:pt x="509" y="8"/>
                    </a:lnTo>
                    <a:lnTo>
                      <a:pt x="509" y="8"/>
                    </a:lnTo>
                    <a:lnTo>
                      <a:pt x="509" y="8"/>
                    </a:lnTo>
                    <a:lnTo>
                      <a:pt x="510" y="7"/>
                    </a:lnTo>
                    <a:lnTo>
                      <a:pt x="510" y="6"/>
                    </a:lnTo>
                    <a:lnTo>
                      <a:pt x="509" y="6"/>
                    </a:lnTo>
                    <a:lnTo>
                      <a:pt x="509" y="6"/>
                    </a:lnTo>
                    <a:lnTo>
                      <a:pt x="508" y="7"/>
                    </a:lnTo>
                    <a:lnTo>
                      <a:pt x="505" y="7"/>
                    </a:lnTo>
                    <a:lnTo>
                      <a:pt x="500" y="6"/>
                    </a:lnTo>
                    <a:lnTo>
                      <a:pt x="500" y="6"/>
                    </a:lnTo>
                    <a:lnTo>
                      <a:pt x="496" y="8"/>
                    </a:lnTo>
                    <a:lnTo>
                      <a:pt x="494" y="8"/>
                    </a:lnTo>
                    <a:lnTo>
                      <a:pt x="491" y="7"/>
                    </a:lnTo>
                    <a:lnTo>
                      <a:pt x="491" y="7"/>
                    </a:lnTo>
                    <a:lnTo>
                      <a:pt x="489" y="8"/>
                    </a:lnTo>
                    <a:lnTo>
                      <a:pt x="488" y="8"/>
                    </a:lnTo>
                    <a:lnTo>
                      <a:pt x="485" y="10"/>
                    </a:lnTo>
                    <a:lnTo>
                      <a:pt x="484" y="10"/>
                    </a:lnTo>
                    <a:lnTo>
                      <a:pt x="484" y="10"/>
                    </a:lnTo>
                    <a:lnTo>
                      <a:pt x="480" y="8"/>
                    </a:lnTo>
                    <a:lnTo>
                      <a:pt x="476" y="7"/>
                    </a:lnTo>
                    <a:lnTo>
                      <a:pt x="469" y="7"/>
                    </a:lnTo>
                    <a:lnTo>
                      <a:pt x="459" y="8"/>
                    </a:lnTo>
                    <a:lnTo>
                      <a:pt x="449" y="7"/>
                    </a:lnTo>
                    <a:lnTo>
                      <a:pt x="449" y="7"/>
                    </a:lnTo>
                    <a:lnTo>
                      <a:pt x="449" y="8"/>
                    </a:lnTo>
                    <a:lnTo>
                      <a:pt x="448" y="10"/>
                    </a:lnTo>
                    <a:lnTo>
                      <a:pt x="445" y="10"/>
                    </a:lnTo>
                    <a:lnTo>
                      <a:pt x="444" y="8"/>
                    </a:lnTo>
                    <a:lnTo>
                      <a:pt x="444" y="8"/>
                    </a:lnTo>
                    <a:lnTo>
                      <a:pt x="443" y="10"/>
                    </a:lnTo>
                    <a:lnTo>
                      <a:pt x="443" y="12"/>
                    </a:lnTo>
                    <a:lnTo>
                      <a:pt x="443" y="12"/>
                    </a:lnTo>
                    <a:lnTo>
                      <a:pt x="439" y="12"/>
                    </a:lnTo>
                    <a:lnTo>
                      <a:pt x="439" y="12"/>
                    </a:lnTo>
                    <a:lnTo>
                      <a:pt x="439" y="10"/>
                    </a:lnTo>
                    <a:lnTo>
                      <a:pt x="441" y="7"/>
                    </a:lnTo>
                    <a:lnTo>
                      <a:pt x="441" y="7"/>
                    </a:lnTo>
                    <a:lnTo>
                      <a:pt x="439" y="7"/>
                    </a:lnTo>
                    <a:lnTo>
                      <a:pt x="439" y="8"/>
                    </a:lnTo>
                    <a:lnTo>
                      <a:pt x="438" y="10"/>
                    </a:lnTo>
                    <a:lnTo>
                      <a:pt x="435" y="8"/>
                    </a:lnTo>
                    <a:lnTo>
                      <a:pt x="435" y="8"/>
                    </a:lnTo>
                    <a:lnTo>
                      <a:pt x="435" y="11"/>
                    </a:lnTo>
                    <a:lnTo>
                      <a:pt x="434" y="11"/>
                    </a:lnTo>
                    <a:lnTo>
                      <a:pt x="429" y="11"/>
                    </a:lnTo>
                    <a:lnTo>
                      <a:pt x="429" y="11"/>
                    </a:lnTo>
                    <a:lnTo>
                      <a:pt x="429" y="11"/>
                    </a:lnTo>
                    <a:lnTo>
                      <a:pt x="429" y="10"/>
                    </a:lnTo>
                    <a:lnTo>
                      <a:pt x="431" y="8"/>
                    </a:lnTo>
                    <a:lnTo>
                      <a:pt x="431" y="8"/>
                    </a:lnTo>
                    <a:lnTo>
                      <a:pt x="425" y="10"/>
                    </a:lnTo>
                    <a:lnTo>
                      <a:pt x="419" y="11"/>
                    </a:lnTo>
                    <a:lnTo>
                      <a:pt x="413" y="12"/>
                    </a:lnTo>
                    <a:lnTo>
                      <a:pt x="409" y="16"/>
                    </a:lnTo>
                    <a:lnTo>
                      <a:pt x="409" y="16"/>
                    </a:lnTo>
                    <a:lnTo>
                      <a:pt x="405" y="16"/>
                    </a:lnTo>
                    <a:lnTo>
                      <a:pt x="403" y="15"/>
                    </a:lnTo>
                    <a:lnTo>
                      <a:pt x="403" y="15"/>
                    </a:lnTo>
                    <a:lnTo>
                      <a:pt x="401" y="15"/>
                    </a:lnTo>
                    <a:lnTo>
                      <a:pt x="403" y="13"/>
                    </a:lnTo>
                    <a:lnTo>
                      <a:pt x="403" y="12"/>
                    </a:lnTo>
                    <a:lnTo>
                      <a:pt x="401" y="11"/>
                    </a:lnTo>
                    <a:lnTo>
                      <a:pt x="401" y="11"/>
                    </a:lnTo>
                    <a:lnTo>
                      <a:pt x="400" y="13"/>
                    </a:lnTo>
                    <a:lnTo>
                      <a:pt x="400" y="15"/>
                    </a:lnTo>
                    <a:lnTo>
                      <a:pt x="400" y="15"/>
                    </a:lnTo>
                    <a:lnTo>
                      <a:pt x="398" y="16"/>
                    </a:lnTo>
                    <a:lnTo>
                      <a:pt x="394" y="17"/>
                    </a:lnTo>
                    <a:lnTo>
                      <a:pt x="394" y="17"/>
                    </a:lnTo>
                    <a:lnTo>
                      <a:pt x="394" y="16"/>
                    </a:lnTo>
                    <a:lnTo>
                      <a:pt x="395" y="13"/>
                    </a:lnTo>
                    <a:lnTo>
                      <a:pt x="398" y="12"/>
                    </a:lnTo>
                    <a:lnTo>
                      <a:pt x="400" y="12"/>
                    </a:lnTo>
                    <a:lnTo>
                      <a:pt x="400" y="12"/>
                    </a:lnTo>
                    <a:lnTo>
                      <a:pt x="399" y="11"/>
                    </a:lnTo>
                    <a:lnTo>
                      <a:pt x="400" y="11"/>
                    </a:lnTo>
                    <a:lnTo>
                      <a:pt x="400" y="11"/>
                    </a:lnTo>
                    <a:lnTo>
                      <a:pt x="396" y="10"/>
                    </a:lnTo>
                    <a:lnTo>
                      <a:pt x="391" y="8"/>
                    </a:lnTo>
                    <a:lnTo>
                      <a:pt x="386" y="10"/>
                    </a:lnTo>
                    <a:lnTo>
                      <a:pt x="380" y="12"/>
                    </a:lnTo>
                    <a:lnTo>
                      <a:pt x="380" y="12"/>
                    </a:lnTo>
                    <a:lnTo>
                      <a:pt x="380" y="11"/>
                    </a:lnTo>
                    <a:lnTo>
                      <a:pt x="380" y="11"/>
                    </a:lnTo>
                    <a:lnTo>
                      <a:pt x="381" y="10"/>
                    </a:lnTo>
                    <a:lnTo>
                      <a:pt x="380" y="8"/>
                    </a:lnTo>
                    <a:lnTo>
                      <a:pt x="380" y="8"/>
                    </a:lnTo>
                    <a:lnTo>
                      <a:pt x="378" y="10"/>
                    </a:lnTo>
                    <a:lnTo>
                      <a:pt x="374" y="10"/>
                    </a:lnTo>
                    <a:lnTo>
                      <a:pt x="365" y="10"/>
                    </a:lnTo>
                    <a:lnTo>
                      <a:pt x="365" y="10"/>
                    </a:lnTo>
                    <a:lnTo>
                      <a:pt x="364" y="11"/>
                    </a:lnTo>
                    <a:lnTo>
                      <a:pt x="363" y="12"/>
                    </a:lnTo>
                    <a:lnTo>
                      <a:pt x="363" y="12"/>
                    </a:lnTo>
                    <a:lnTo>
                      <a:pt x="363" y="11"/>
                    </a:lnTo>
                    <a:lnTo>
                      <a:pt x="363" y="11"/>
                    </a:lnTo>
                    <a:lnTo>
                      <a:pt x="363" y="11"/>
                    </a:lnTo>
                    <a:lnTo>
                      <a:pt x="360" y="11"/>
                    </a:lnTo>
                    <a:lnTo>
                      <a:pt x="359" y="12"/>
                    </a:lnTo>
                    <a:lnTo>
                      <a:pt x="359" y="12"/>
                    </a:lnTo>
                    <a:lnTo>
                      <a:pt x="359" y="12"/>
                    </a:lnTo>
                    <a:lnTo>
                      <a:pt x="359" y="11"/>
                    </a:lnTo>
                    <a:lnTo>
                      <a:pt x="359" y="11"/>
                    </a:lnTo>
                    <a:lnTo>
                      <a:pt x="356" y="11"/>
                    </a:lnTo>
                    <a:lnTo>
                      <a:pt x="355" y="11"/>
                    </a:lnTo>
                    <a:lnTo>
                      <a:pt x="354" y="12"/>
                    </a:lnTo>
                    <a:lnTo>
                      <a:pt x="354" y="13"/>
                    </a:lnTo>
                    <a:lnTo>
                      <a:pt x="354" y="13"/>
                    </a:lnTo>
                    <a:lnTo>
                      <a:pt x="351" y="13"/>
                    </a:lnTo>
                    <a:lnTo>
                      <a:pt x="351" y="13"/>
                    </a:lnTo>
                    <a:lnTo>
                      <a:pt x="351" y="12"/>
                    </a:lnTo>
                    <a:lnTo>
                      <a:pt x="353" y="11"/>
                    </a:lnTo>
                    <a:lnTo>
                      <a:pt x="353" y="11"/>
                    </a:lnTo>
                    <a:lnTo>
                      <a:pt x="340" y="12"/>
                    </a:lnTo>
                    <a:lnTo>
                      <a:pt x="335" y="12"/>
                    </a:lnTo>
                    <a:lnTo>
                      <a:pt x="330" y="15"/>
                    </a:lnTo>
                    <a:lnTo>
                      <a:pt x="330" y="15"/>
                    </a:lnTo>
                    <a:lnTo>
                      <a:pt x="326" y="13"/>
                    </a:lnTo>
                    <a:lnTo>
                      <a:pt x="325" y="15"/>
                    </a:lnTo>
                    <a:lnTo>
                      <a:pt x="324" y="15"/>
                    </a:lnTo>
                    <a:lnTo>
                      <a:pt x="321" y="15"/>
                    </a:lnTo>
                    <a:lnTo>
                      <a:pt x="321" y="15"/>
                    </a:lnTo>
                    <a:lnTo>
                      <a:pt x="319" y="17"/>
                    </a:lnTo>
                    <a:lnTo>
                      <a:pt x="316" y="18"/>
                    </a:lnTo>
                    <a:lnTo>
                      <a:pt x="310" y="21"/>
                    </a:lnTo>
                    <a:lnTo>
                      <a:pt x="310" y="21"/>
                    </a:lnTo>
                    <a:lnTo>
                      <a:pt x="313" y="21"/>
                    </a:lnTo>
                    <a:lnTo>
                      <a:pt x="316" y="21"/>
                    </a:lnTo>
                    <a:lnTo>
                      <a:pt x="316" y="21"/>
                    </a:lnTo>
                    <a:lnTo>
                      <a:pt x="314" y="22"/>
                    </a:lnTo>
                    <a:lnTo>
                      <a:pt x="313" y="22"/>
                    </a:lnTo>
                    <a:lnTo>
                      <a:pt x="310" y="22"/>
                    </a:lnTo>
                    <a:lnTo>
                      <a:pt x="309" y="23"/>
                    </a:lnTo>
                    <a:lnTo>
                      <a:pt x="309" y="23"/>
                    </a:lnTo>
                    <a:lnTo>
                      <a:pt x="309" y="22"/>
                    </a:lnTo>
                    <a:lnTo>
                      <a:pt x="310" y="21"/>
                    </a:lnTo>
                    <a:lnTo>
                      <a:pt x="310" y="21"/>
                    </a:lnTo>
                    <a:lnTo>
                      <a:pt x="303" y="21"/>
                    </a:lnTo>
                    <a:lnTo>
                      <a:pt x="296" y="21"/>
                    </a:lnTo>
                    <a:lnTo>
                      <a:pt x="296" y="21"/>
                    </a:lnTo>
                    <a:lnTo>
                      <a:pt x="296" y="20"/>
                    </a:lnTo>
                    <a:lnTo>
                      <a:pt x="298" y="20"/>
                    </a:lnTo>
                    <a:lnTo>
                      <a:pt x="298" y="20"/>
                    </a:lnTo>
                    <a:lnTo>
                      <a:pt x="294" y="20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89" y="22"/>
                    </a:lnTo>
                    <a:lnTo>
                      <a:pt x="288" y="23"/>
                    </a:lnTo>
                    <a:lnTo>
                      <a:pt x="280" y="23"/>
                    </a:lnTo>
                    <a:lnTo>
                      <a:pt x="273" y="25"/>
                    </a:lnTo>
                    <a:lnTo>
                      <a:pt x="269" y="25"/>
                    </a:lnTo>
                    <a:lnTo>
                      <a:pt x="266" y="27"/>
                    </a:lnTo>
                    <a:lnTo>
                      <a:pt x="266" y="27"/>
                    </a:lnTo>
                    <a:lnTo>
                      <a:pt x="293" y="23"/>
                    </a:lnTo>
                    <a:lnTo>
                      <a:pt x="293" y="23"/>
                    </a:lnTo>
                    <a:lnTo>
                      <a:pt x="288" y="25"/>
                    </a:lnTo>
                    <a:lnTo>
                      <a:pt x="284" y="26"/>
                    </a:lnTo>
                    <a:lnTo>
                      <a:pt x="284" y="26"/>
                    </a:lnTo>
                    <a:lnTo>
                      <a:pt x="284" y="26"/>
                    </a:lnTo>
                    <a:lnTo>
                      <a:pt x="285" y="26"/>
                    </a:lnTo>
                    <a:lnTo>
                      <a:pt x="289" y="26"/>
                    </a:lnTo>
                    <a:lnTo>
                      <a:pt x="289" y="26"/>
                    </a:lnTo>
                    <a:lnTo>
                      <a:pt x="285" y="30"/>
                    </a:lnTo>
                    <a:lnTo>
                      <a:pt x="285" y="30"/>
                    </a:lnTo>
                    <a:lnTo>
                      <a:pt x="284" y="28"/>
                    </a:lnTo>
                    <a:lnTo>
                      <a:pt x="283" y="27"/>
                    </a:lnTo>
                    <a:lnTo>
                      <a:pt x="283" y="27"/>
                    </a:lnTo>
                    <a:lnTo>
                      <a:pt x="279" y="30"/>
                    </a:lnTo>
                    <a:lnTo>
                      <a:pt x="276" y="31"/>
                    </a:lnTo>
                    <a:lnTo>
                      <a:pt x="274" y="33"/>
                    </a:lnTo>
                    <a:lnTo>
                      <a:pt x="269" y="33"/>
                    </a:lnTo>
                    <a:lnTo>
                      <a:pt x="269" y="33"/>
                    </a:lnTo>
                    <a:lnTo>
                      <a:pt x="270" y="32"/>
                    </a:lnTo>
                    <a:lnTo>
                      <a:pt x="271" y="31"/>
                    </a:lnTo>
                    <a:lnTo>
                      <a:pt x="275" y="30"/>
                    </a:lnTo>
                    <a:lnTo>
                      <a:pt x="275" y="30"/>
                    </a:lnTo>
                    <a:lnTo>
                      <a:pt x="274" y="28"/>
                    </a:lnTo>
                    <a:lnTo>
                      <a:pt x="274" y="27"/>
                    </a:lnTo>
                    <a:lnTo>
                      <a:pt x="274" y="26"/>
                    </a:lnTo>
                    <a:lnTo>
                      <a:pt x="274" y="26"/>
                    </a:lnTo>
                    <a:lnTo>
                      <a:pt x="271" y="30"/>
                    </a:lnTo>
                    <a:lnTo>
                      <a:pt x="268" y="32"/>
                    </a:lnTo>
                    <a:lnTo>
                      <a:pt x="264" y="32"/>
                    </a:lnTo>
                    <a:lnTo>
                      <a:pt x="264" y="32"/>
                    </a:lnTo>
                    <a:lnTo>
                      <a:pt x="263" y="31"/>
                    </a:lnTo>
                    <a:lnTo>
                      <a:pt x="265" y="30"/>
                    </a:lnTo>
                    <a:lnTo>
                      <a:pt x="265" y="30"/>
                    </a:lnTo>
                    <a:lnTo>
                      <a:pt x="263" y="30"/>
                    </a:lnTo>
                    <a:lnTo>
                      <a:pt x="260" y="31"/>
                    </a:lnTo>
                    <a:lnTo>
                      <a:pt x="258" y="33"/>
                    </a:lnTo>
                    <a:lnTo>
                      <a:pt x="255" y="35"/>
                    </a:lnTo>
                    <a:lnTo>
                      <a:pt x="255" y="35"/>
                    </a:lnTo>
                    <a:lnTo>
                      <a:pt x="254" y="33"/>
                    </a:lnTo>
                    <a:lnTo>
                      <a:pt x="254" y="32"/>
                    </a:lnTo>
                    <a:lnTo>
                      <a:pt x="254" y="32"/>
                    </a:lnTo>
                    <a:lnTo>
                      <a:pt x="253" y="31"/>
                    </a:lnTo>
                    <a:lnTo>
                      <a:pt x="253" y="31"/>
                    </a:lnTo>
                    <a:lnTo>
                      <a:pt x="253" y="32"/>
                    </a:lnTo>
                    <a:lnTo>
                      <a:pt x="253" y="32"/>
                    </a:lnTo>
                    <a:lnTo>
                      <a:pt x="253" y="32"/>
                    </a:lnTo>
                    <a:lnTo>
                      <a:pt x="253" y="32"/>
                    </a:lnTo>
                    <a:lnTo>
                      <a:pt x="251" y="33"/>
                    </a:lnTo>
                    <a:lnTo>
                      <a:pt x="250" y="33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46" y="36"/>
                    </a:lnTo>
                    <a:lnTo>
                      <a:pt x="245" y="36"/>
                    </a:lnTo>
                    <a:lnTo>
                      <a:pt x="245" y="37"/>
                    </a:lnTo>
                    <a:lnTo>
                      <a:pt x="245" y="37"/>
                    </a:lnTo>
                    <a:lnTo>
                      <a:pt x="243" y="38"/>
                    </a:lnTo>
                    <a:lnTo>
                      <a:pt x="240" y="38"/>
                    </a:lnTo>
                    <a:lnTo>
                      <a:pt x="240" y="38"/>
                    </a:lnTo>
                    <a:lnTo>
                      <a:pt x="240" y="37"/>
                    </a:lnTo>
                    <a:lnTo>
                      <a:pt x="241" y="36"/>
                    </a:lnTo>
                    <a:lnTo>
                      <a:pt x="243" y="33"/>
                    </a:lnTo>
                    <a:lnTo>
                      <a:pt x="243" y="32"/>
                    </a:lnTo>
                    <a:lnTo>
                      <a:pt x="243" y="32"/>
                    </a:lnTo>
                    <a:lnTo>
                      <a:pt x="236" y="36"/>
                    </a:lnTo>
                    <a:lnTo>
                      <a:pt x="236" y="36"/>
                    </a:lnTo>
                    <a:lnTo>
                      <a:pt x="235" y="36"/>
                    </a:lnTo>
                    <a:lnTo>
                      <a:pt x="233" y="35"/>
                    </a:lnTo>
                    <a:lnTo>
                      <a:pt x="233" y="35"/>
                    </a:lnTo>
                    <a:lnTo>
                      <a:pt x="226" y="36"/>
                    </a:lnTo>
                    <a:lnTo>
                      <a:pt x="220" y="38"/>
                    </a:lnTo>
                    <a:lnTo>
                      <a:pt x="220" y="38"/>
                    </a:lnTo>
                    <a:lnTo>
                      <a:pt x="219" y="37"/>
                    </a:lnTo>
                    <a:lnTo>
                      <a:pt x="220" y="37"/>
                    </a:lnTo>
                    <a:lnTo>
                      <a:pt x="221" y="36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19" y="36"/>
                    </a:lnTo>
                    <a:lnTo>
                      <a:pt x="216" y="38"/>
                    </a:lnTo>
                    <a:lnTo>
                      <a:pt x="214" y="40"/>
                    </a:lnTo>
                    <a:lnTo>
                      <a:pt x="210" y="40"/>
                    </a:lnTo>
                    <a:lnTo>
                      <a:pt x="210" y="40"/>
                    </a:lnTo>
                    <a:lnTo>
                      <a:pt x="209" y="41"/>
                    </a:lnTo>
                    <a:lnTo>
                      <a:pt x="208" y="42"/>
                    </a:lnTo>
                    <a:lnTo>
                      <a:pt x="206" y="42"/>
                    </a:lnTo>
                    <a:lnTo>
                      <a:pt x="206" y="42"/>
                    </a:lnTo>
                    <a:lnTo>
                      <a:pt x="206" y="43"/>
                    </a:lnTo>
                    <a:lnTo>
                      <a:pt x="206" y="42"/>
                    </a:lnTo>
                    <a:lnTo>
                      <a:pt x="209" y="42"/>
                    </a:lnTo>
                    <a:lnTo>
                      <a:pt x="209" y="43"/>
                    </a:lnTo>
                    <a:lnTo>
                      <a:pt x="208" y="45"/>
                    </a:lnTo>
                    <a:lnTo>
                      <a:pt x="208" y="45"/>
                    </a:lnTo>
                    <a:lnTo>
                      <a:pt x="204" y="45"/>
                    </a:lnTo>
                    <a:lnTo>
                      <a:pt x="200" y="46"/>
                    </a:lnTo>
                    <a:lnTo>
                      <a:pt x="198" y="47"/>
                    </a:lnTo>
                    <a:lnTo>
                      <a:pt x="194" y="47"/>
                    </a:lnTo>
                    <a:lnTo>
                      <a:pt x="194" y="47"/>
                    </a:lnTo>
                    <a:lnTo>
                      <a:pt x="194" y="46"/>
                    </a:lnTo>
                    <a:lnTo>
                      <a:pt x="196" y="45"/>
                    </a:lnTo>
                    <a:lnTo>
                      <a:pt x="199" y="43"/>
                    </a:lnTo>
                    <a:lnTo>
                      <a:pt x="201" y="45"/>
                    </a:lnTo>
                    <a:lnTo>
                      <a:pt x="201" y="45"/>
                    </a:lnTo>
                    <a:lnTo>
                      <a:pt x="205" y="42"/>
                    </a:lnTo>
                    <a:lnTo>
                      <a:pt x="208" y="41"/>
                    </a:lnTo>
                    <a:lnTo>
                      <a:pt x="208" y="41"/>
                    </a:lnTo>
                    <a:lnTo>
                      <a:pt x="201" y="41"/>
                    </a:lnTo>
                    <a:lnTo>
                      <a:pt x="198" y="42"/>
                    </a:lnTo>
                    <a:lnTo>
                      <a:pt x="195" y="45"/>
                    </a:lnTo>
                    <a:lnTo>
                      <a:pt x="195" y="45"/>
                    </a:lnTo>
                    <a:lnTo>
                      <a:pt x="194" y="43"/>
                    </a:lnTo>
                    <a:lnTo>
                      <a:pt x="194" y="42"/>
                    </a:lnTo>
                    <a:lnTo>
                      <a:pt x="194" y="42"/>
                    </a:lnTo>
                    <a:lnTo>
                      <a:pt x="193" y="41"/>
                    </a:lnTo>
                    <a:lnTo>
                      <a:pt x="193" y="41"/>
                    </a:lnTo>
                    <a:lnTo>
                      <a:pt x="189" y="43"/>
                    </a:lnTo>
                    <a:lnTo>
                      <a:pt x="185" y="46"/>
                    </a:lnTo>
                    <a:lnTo>
                      <a:pt x="174" y="50"/>
                    </a:lnTo>
                    <a:lnTo>
                      <a:pt x="174" y="50"/>
                    </a:lnTo>
                    <a:lnTo>
                      <a:pt x="174" y="50"/>
                    </a:lnTo>
                    <a:lnTo>
                      <a:pt x="174" y="48"/>
                    </a:lnTo>
                    <a:lnTo>
                      <a:pt x="176" y="47"/>
                    </a:lnTo>
                    <a:lnTo>
                      <a:pt x="176" y="47"/>
                    </a:lnTo>
                    <a:lnTo>
                      <a:pt x="175" y="47"/>
                    </a:lnTo>
                    <a:lnTo>
                      <a:pt x="174" y="47"/>
                    </a:lnTo>
                    <a:lnTo>
                      <a:pt x="171" y="46"/>
                    </a:lnTo>
                    <a:lnTo>
                      <a:pt x="171" y="46"/>
                    </a:lnTo>
                    <a:lnTo>
                      <a:pt x="165" y="48"/>
                    </a:lnTo>
                    <a:lnTo>
                      <a:pt x="160" y="52"/>
                    </a:lnTo>
                    <a:lnTo>
                      <a:pt x="160" y="52"/>
                    </a:lnTo>
                    <a:lnTo>
                      <a:pt x="156" y="52"/>
                    </a:lnTo>
                    <a:lnTo>
                      <a:pt x="154" y="54"/>
                    </a:lnTo>
                    <a:lnTo>
                      <a:pt x="148" y="60"/>
                    </a:lnTo>
                    <a:lnTo>
                      <a:pt x="148" y="60"/>
                    </a:lnTo>
                    <a:lnTo>
                      <a:pt x="151" y="57"/>
                    </a:lnTo>
                    <a:lnTo>
                      <a:pt x="156" y="56"/>
                    </a:lnTo>
                    <a:lnTo>
                      <a:pt x="156" y="56"/>
                    </a:lnTo>
                    <a:lnTo>
                      <a:pt x="158" y="55"/>
                    </a:lnTo>
                    <a:lnTo>
                      <a:pt x="156" y="54"/>
                    </a:lnTo>
                    <a:lnTo>
                      <a:pt x="156" y="54"/>
                    </a:lnTo>
                    <a:lnTo>
                      <a:pt x="159" y="52"/>
                    </a:lnTo>
                    <a:lnTo>
                      <a:pt x="163" y="52"/>
                    </a:lnTo>
                    <a:lnTo>
                      <a:pt x="163" y="52"/>
                    </a:lnTo>
                    <a:lnTo>
                      <a:pt x="163" y="52"/>
                    </a:lnTo>
                    <a:lnTo>
                      <a:pt x="161" y="54"/>
                    </a:lnTo>
                    <a:lnTo>
                      <a:pt x="160" y="54"/>
                    </a:lnTo>
                    <a:lnTo>
                      <a:pt x="160" y="54"/>
                    </a:lnTo>
                    <a:lnTo>
                      <a:pt x="165" y="55"/>
                    </a:lnTo>
                    <a:lnTo>
                      <a:pt x="169" y="55"/>
                    </a:lnTo>
                    <a:lnTo>
                      <a:pt x="173" y="52"/>
                    </a:lnTo>
                    <a:lnTo>
                      <a:pt x="173" y="52"/>
                    </a:lnTo>
                    <a:lnTo>
                      <a:pt x="175" y="54"/>
                    </a:lnTo>
                    <a:lnTo>
                      <a:pt x="180" y="52"/>
                    </a:lnTo>
                    <a:lnTo>
                      <a:pt x="189" y="48"/>
                    </a:lnTo>
                    <a:lnTo>
                      <a:pt x="189" y="48"/>
                    </a:lnTo>
                    <a:lnTo>
                      <a:pt x="190" y="50"/>
                    </a:lnTo>
                    <a:lnTo>
                      <a:pt x="193" y="48"/>
                    </a:lnTo>
                    <a:lnTo>
                      <a:pt x="193" y="48"/>
                    </a:lnTo>
                    <a:lnTo>
                      <a:pt x="204" y="47"/>
                    </a:lnTo>
                    <a:lnTo>
                      <a:pt x="216" y="45"/>
                    </a:lnTo>
                    <a:lnTo>
                      <a:pt x="216" y="45"/>
                    </a:lnTo>
                    <a:lnTo>
                      <a:pt x="218" y="45"/>
                    </a:lnTo>
                    <a:lnTo>
                      <a:pt x="220" y="45"/>
                    </a:lnTo>
                    <a:lnTo>
                      <a:pt x="223" y="45"/>
                    </a:lnTo>
                    <a:lnTo>
                      <a:pt x="223" y="45"/>
                    </a:lnTo>
                    <a:lnTo>
                      <a:pt x="223" y="46"/>
                    </a:lnTo>
                    <a:lnTo>
                      <a:pt x="223" y="46"/>
                    </a:lnTo>
                    <a:lnTo>
                      <a:pt x="225" y="45"/>
                    </a:lnTo>
                    <a:lnTo>
                      <a:pt x="229" y="43"/>
                    </a:lnTo>
                    <a:lnTo>
                      <a:pt x="229" y="43"/>
                    </a:lnTo>
                    <a:lnTo>
                      <a:pt x="225" y="42"/>
                    </a:lnTo>
                    <a:lnTo>
                      <a:pt x="225" y="42"/>
                    </a:lnTo>
                    <a:lnTo>
                      <a:pt x="229" y="41"/>
                    </a:lnTo>
                    <a:lnTo>
                      <a:pt x="229" y="41"/>
                    </a:lnTo>
                    <a:lnTo>
                      <a:pt x="230" y="42"/>
                    </a:lnTo>
                    <a:lnTo>
                      <a:pt x="229" y="43"/>
                    </a:lnTo>
                    <a:lnTo>
                      <a:pt x="229" y="43"/>
                    </a:lnTo>
                    <a:lnTo>
                      <a:pt x="233" y="43"/>
                    </a:lnTo>
                    <a:lnTo>
                      <a:pt x="235" y="43"/>
                    </a:lnTo>
                    <a:lnTo>
                      <a:pt x="235" y="43"/>
                    </a:lnTo>
                    <a:lnTo>
                      <a:pt x="236" y="42"/>
                    </a:lnTo>
                    <a:lnTo>
                      <a:pt x="236" y="41"/>
                    </a:lnTo>
                    <a:lnTo>
                      <a:pt x="236" y="41"/>
                    </a:lnTo>
                    <a:lnTo>
                      <a:pt x="239" y="42"/>
                    </a:lnTo>
                    <a:lnTo>
                      <a:pt x="240" y="42"/>
                    </a:lnTo>
                    <a:lnTo>
                      <a:pt x="241" y="41"/>
                    </a:lnTo>
                    <a:lnTo>
                      <a:pt x="241" y="41"/>
                    </a:lnTo>
                    <a:lnTo>
                      <a:pt x="244" y="41"/>
                    </a:lnTo>
                    <a:lnTo>
                      <a:pt x="246" y="41"/>
                    </a:lnTo>
                    <a:lnTo>
                      <a:pt x="246" y="41"/>
                    </a:lnTo>
                    <a:lnTo>
                      <a:pt x="246" y="41"/>
                    </a:lnTo>
                    <a:lnTo>
                      <a:pt x="245" y="42"/>
                    </a:lnTo>
                    <a:lnTo>
                      <a:pt x="245" y="43"/>
                    </a:lnTo>
                    <a:lnTo>
                      <a:pt x="246" y="43"/>
                    </a:lnTo>
                    <a:lnTo>
                      <a:pt x="246" y="43"/>
                    </a:lnTo>
                    <a:lnTo>
                      <a:pt x="250" y="41"/>
                    </a:lnTo>
                    <a:lnTo>
                      <a:pt x="255" y="40"/>
                    </a:lnTo>
                    <a:lnTo>
                      <a:pt x="261" y="40"/>
                    </a:lnTo>
                    <a:lnTo>
                      <a:pt x="265" y="40"/>
                    </a:lnTo>
                    <a:lnTo>
                      <a:pt x="265" y="40"/>
                    </a:lnTo>
                    <a:lnTo>
                      <a:pt x="266" y="40"/>
                    </a:lnTo>
                    <a:lnTo>
                      <a:pt x="266" y="40"/>
                    </a:lnTo>
                    <a:lnTo>
                      <a:pt x="266" y="38"/>
                    </a:lnTo>
                    <a:lnTo>
                      <a:pt x="268" y="37"/>
                    </a:lnTo>
                    <a:lnTo>
                      <a:pt x="268" y="37"/>
                    </a:lnTo>
                    <a:lnTo>
                      <a:pt x="270" y="37"/>
                    </a:lnTo>
                    <a:lnTo>
                      <a:pt x="270" y="37"/>
                    </a:lnTo>
                    <a:lnTo>
                      <a:pt x="271" y="37"/>
                    </a:lnTo>
                    <a:lnTo>
                      <a:pt x="271" y="38"/>
                    </a:lnTo>
                    <a:lnTo>
                      <a:pt x="273" y="38"/>
                    </a:lnTo>
                    <a:lnTo>
                      <a:pt x="274" y="38"/>
                    </a:lnTo>
                    <a:lnTo>
                      <a:pt x="274" y="38"/>
                    </a:lnTo>
                    <a:lnTo>
                      <a:pt x="278" y="37"/>
                    </a:lnTo>
                    <a:lnTo>
                      <a:pt x="284" y="36"/>
                    </a:lnTo>
                    <a:lnTo>
                      <a:pt x="295" y="36"/>
                    </a:lnTo>
                    <a:lnTo>
                      <a:pt x="295" y="36"/>
                    </a:lnTo>
                    <a:lnTo>
                      <a:pt x="298" y="33"/>
                    </a:lnTo>
                    <a:lnTo>
                      <a:pt x="300" y="32"/>
                    </a:lnTo>
                    <a:lnTo>
                      <a:pt x="300" y="32"/>
                    </a:lnTo>
                    <a:lnTo>
                      <a:pt x="298" y="32"/>
                    </a:lnTo>
                    <a:lnTo>
                      <a:pt x="296" y="33"/>
                    </a:lnTo>
                    <a:lnTo>
                      <a:pt x="296" y="33"/>
                    </a:lnTo>
                    <a:lnTo>
                      <a:pt x="294" y="33"/>
                    </a:lnTo>
                    <a:lnTo>
                      <a:pt x="294" y="33"/>
                    </a:lnTo>
                    <a:lnTo>
                      <a:pt x="295" y="32"/>
                    </a:lnTo>
                    <a:lnTo>
                      <a:pt x="293" y="31"/>
                    </a:lnTo>
                    <a:lnTo>
                      <a:pt x="293" y="31"/>
                    </a:lnTo>
                    <a:lnTo>
                      <a:pt x="296" y="30"/>
                    </a:lnTo>
                    <a:lnTo>
                      <a:pt x="299" y="28"/>
                    </a:lnTo>
                    <a:lnTo>
                      <a:pt x="301" y="30"/>
                    </a:lnTo>
                    <a:lnTo>
                      <a:pt x="303" y="31"/>
                    </a:lnTo>
                    <a:lnTo>
                      <a:pt x="303" y="31"/>
                    </a:lnTo>
                    <a:lnTo>
                      <a:pt x="301" y="31"/>
                    </a:lnTo>
                    <a:lnTo>
                      <a:pt x="300" y="31"/>
                    </a:lnTo>
                    <a:lnTo>
                      <a:pt x="299" y="31"/>
                    </a:lnTo>
                    <a:lnTo>
                      <a:pt x="298" y="31"/>
                    </a:lnTo>
                    <a:lnTo>
                      <a:pt x="298" y="31"/>
                    </a:lnTo>
                    <a:lnTo>
                      <a:pt x="299" y="31"/>
                    </a:lnTo>
                    <a:lnTo>
                      <a:pt x="300" y="32"/>
                    </a:lnTo>
                    <a:lnTo>
                      <a:pt x="301" y="33"/>
                    </a:lnTo>
                    <a:lnTo>
                      <a:pt x="300" y="35"/>
                    </a:lnTo>
                    <a:lnTo>
                      <a:pt x="300" y="35"/>
                    </a:lnTo>
                    <a:lnTo>
                      <a:pt x="314" y="33"/>
                    </a:lnTo>
                    <a:lnTo>
                      <a:pt x="314" y="33"/>
                    </a:lnTo>
                    <a:lnTo>
                      <a:pt x="314" y="36"/>
                    </a:lnTo>
                    <a:lnTo>
                      <a:pt x="318" y="36"/>
                    </a:lnTo>
                    <a:lnTo>
                      <a:pt x="318" y="36"/>
                    </a:lnTo>
                    <a:lnTo>
                      <a:pt x="314" y="36"/>
                    </a:lnTo>
                    <a:lnTo>
                      <a:pt x="310" y="35"/>
                    </a:lnTo>
                    <a:lnTo>
                      <a:pt x="310" y="35"/>
                    </a:lnTo>
                    <a:lnTo>
                      <a:pt x="309" y="36"/>
                    </a:lnTo>
                    <a:lnTo>
                      <a:pt x="310" y="36"/>
                    </a:lnTo>
                    <a:lnTo>
                      <a:pt x="310" y="37"/>
                    </a:lnTo>
                    <a:lnTo>
                      <a:pt x="310" y="38"/>
                    </a:lnTo>
                    <a:lnTo>
                      <a:pt x="310" y="38"/>
                    </a:lnTo>
                    <a:lnTo>
                      <a:pt x="314" y="37"/>
                    </a:lnTo>
                    <a:lnTo>
                      <a:pt x="318" y="37"/>
                    </a:lnTo>
                    <a:lnTo>
                      <a:pt x="318" y="37"/>
                    </a:lnTo>
                    <a:lnTo>
                      <a:pt x="319" y="36"/>
                    </a:lnTo>
                    <a:lnTo>
                      <a:pt x="318" y="35"/>
                    </a:lnTo>
                    <a:lnTo>
                      <a:pt x="315" y="33"/>
                    </a:lnTo>
                    <a:lnTo>
                      <a:pt x="315" y="33"/>
                    </a:lnTo>
                    <a:lnTo>
                      <a:pt x="321" y="33"/>
                    </a:lnTo>
                    <a:lnTo>
                      <a:pt x="324" y="32"/>
                    </a:lnTo>
                    <a:lnTo>
                      <a:pt x="328" y="31"/>
                    </a:lnTo>
                    <a:lnTo>
                      <a:pt x="328" y="31"/>
                    </a:lnTo>
                    <a:lnTo>
                      <a:pt x="326" y="30"/>
                    </a:lnTo>
                    <a:lnTo>
                      <a:pt x="326" y="27"/>
                    </a:lnTo>
                    <a:lnTo>
                      <a:pt x="326" y="27"/>
                    </a:lnTo>
                    <a:lnTo>
                      <a:pt x="329" y="27"/>
                    </a:lnTo>
                    <a:lnTo>
                      <a:pt x="329" y="28"/>
                    </a:lnTo>
                    <a:lnTo>
                      <a:pt x="329" y="30"/>
                    </a:lnTo>
                    <a:lnTo>
                      <a:pt x="330" y="30"/>
                    </a:lnTo>
                    <a:lnTo>
                      <a:pt x="330" y="30"/>
                    </a:lnTo>
                    <a:lnTo>
                      <a:pt x="331" y="31"/>
                    </a:lnTo>
                    <a:lnTo>
                      <a:pt x="330" y="31"/>
                    </a:lnTo>
                    <a:lnTo>
                      <a:pt x="329" y="32"/>
                    </a:lnTo>
                    <a:lnTo>
                      <a:pt x="329" y="32"/>
                    </a:lnTo>
                    <a:lnTo>
                      <a:pt x="333" y="32"/>
                    </a:lnTo>
                    <a:lnTo>
                      <a:pt x="338" y="32"/>
                    </a:lnTo>
                    <a:lnTo>
                      <a:pt x="344" y="32"/>
                    </a:lnTo>
                    <a:lnTo>
                      <a:pt x="348" y="33"/>
                    </a:lnTo>
                    <a:lnTo>
                      <a:pt x="348" y="33"/>
                    </a:lnTo>
                    <a:lnTo>
                      <a:pt x="353" y="31"/>
                    </a:lnTo>
                    <a:lnTo>
                      <a:pt x="356" y="31"/>
                    </a:lnTo>
                    <a:lnTo>
                      <a:pt x="365" y="30"/>
                    </a:lnTo>
                    <a:lnTo>
                      <a:pt x="365" y="30"/>
                    </a:lnTo>
                    <a:lnTo>
                      <a:pt x="366" y="31"/>
                    </a:lnTo>
                    <a:lnTo>
                      <a:pt x="364" y="32"/>
                    </a:lnTo>
                    <a:lnTo>
                      <a:pt x="363" y="33"/>
                    </a:lnTo>
                    <a:lnTo>
                      <a:pt x="361" y="35"/>
                    </a:lnTo>
                    <a:lnTo>
                      <a:pt x="361" y="35"/>
                    </a:lnTo>
                    <a:lnTo>
                      <a:pt x="364" y="35"/>
                    </a:lnTo>
                    <a:lnTo>
                      <a:pt x="366" y="35"/>
                    </a:lnTo>
                    <a:lnTo>
                      <a:pt x="368" y="33"/>
                    </a:lnTo>
                    <a:lnTo>
                      <a:pt x="368" y="36"/>
                    </a:lnTo>
                    <a:lnTo>
                      <a:pt x="368" y="36"/>
                    </a:lnTo>
                    <a:lnTo>
                      <a:pt x="369" y="33"/>
                    </a:lnTo>
                    <a:lnTo>
                      <a:pt x="368" y="31"/>
                    </a:lnTo>
                    <a:lnTo>
                      <a:pt x="368" y="31"/>
                    </a:lnTo>
                    <a:lnTo>
                      <a:pt x="375" y="30"/>
                    </a:lnTo>
                    <a:lnTo>
                      <a:pt x="383" y="30"/>
                    </a:lnTo>
                    <a:lnTo>
                      <a:pt x="383" y="30"/>
                    </a:lnTo>
                    <a:lnTo>
                      <a:pt x="385" y="28"/>
                    </a:lnTo>
                    <a:lnTo>
                      <a:pt x="388" y="27"/>
                    </a:lnTo>
                    <a:lnTo>
                      <a:pt x="394" y="27"/>
                    </a:lnTo>
                    <a:lnTo>
                      <a:pt x="394" y="27"/>
                    </a:lnTo>
                    <a:lnTo>
                      <a:pt x="393" y="28"/>
                    </a:lnTo>
                    <a:lnTo>
                      <a:pt x="391" y="30"/>
                    </a:lnTo>
                    <a:lnTo>
                      <a:pt x="391" y="30"/>
                    </a:lnTo>
                    <a:lnTo>
                      <a:pt x="390" y="30"/>
                    </a:lnTo>
                    <a:lnTo>
                      <a:pt x="389" y="28"/>
                    </a:lnTo>
                    <a:lnTo>
                      <a:pt x="389" y="28"/>
                    </a:lnTo>
                    <a:lnTo>
                      <a:pt x="388" y="30"/>
                    </a:lnTo>
                    <a:lnTo>
                      <a:pt x="388" y="30"/>
                    </a:lnTo>
                    <a:lnTo>
                      <a:pt x="386" y="31"/>
                    </a:lnTo>
                    <a:lnTo>
                      <a:pt x="386" y="31"/>
                    </a:lnTo>
                    <a:lnTo>
                      <a:pt x="388" y="31"/>
                    </a:lnTo>
                    <a:lnTo>
                      <a:pt x="390" y="31"/>
                    </a:lnTo>
                    <a:lnTo>
                      <a:pt x="393" y="30"/>
                    </a:lnTo>
                    <a:lnTo>
                      <a:pt x="394" y="31"/>
                    </a:lnTo>
                    <a:lnTo>
                      <a:pt x="394" y="31"/>
                    </a:lnTo>
                    <a:lnTo>
                      <a:pt x="391" y="32"/>
                    </a:lnTo>
                    <a:lnTo>
                      <a:pt x="389" y="32"/>
                    </a:lnTo>
                    <a:lnTo>
                      <a:pt x="389" y="32"/>
                    </a:lnTo>
                    <a:lnTo>
                      <a:pt x="390" y="33"/>
                    </a:lnTo>
                    <a:lnTo>
                      <a:pt x="391" y="33"/>
                    </a:lnTo>
                    <a:lnTo>
                      <a:pt x="395" y="33"/>
                    </a:lnTo>
                    <a:lnTo>
                      <a:pt x="395" y="33"/>
                    </a:lnTo>
                    <a:lnTo>
                      <a:pt x="394" y="35"/>
                    </a:lnTo>
                    <a:lnTo>
                      <a:pt x="396" y="35"/>
                    </a:lnTo>
                    <a:lnTo>
                      <a:pt x="401" y="35"/>
                    </a:lnTo>
                    <a:lnTo>
                      <a:pt x="405" y="35"/>
                    </a:lnTo>
                    <a:lnTo>
                      <a:pt x="405" y="35"/>
                    </a:lnTo>
                    <a:lnTo>
                      <a:pt x="405" y="32"/>
                    </a:lnTo>
                    <a:lnTo>
                      <a:pt x="406" y="31"/>
                    </a:lnTo>
                    <a:lnTo>
                      <a:pt x="408" y="31"/>
                    </a:lnTo>
                    <a:lnTo>
                      <a:pt x="408" y="31"/>
                    </a:lnTo>
                    <a:lnTo>
                      <a:pt x="408" y="32"/>
                    </a:lnTo>
                    <a:lnTo>
                      <a:pt x="409" y="32"/>
                    </a:lnTo>
                    <a:lnTo>
                      <a:pt x="410" y="33"/>
                    </a:lnTo>
                    <a:lnTo>
                      <a:pt x="410" y="35"/>
                    </a:lnTo>
                    <a:lnTo>
                      <a:pt x="410" y="35"/>
                    </a:lnTo>
                    <a:lnTo>
                      <a:pt x="413" y="35"/>
                    </a:lnTo>
                    <a:lnTo>
                      <a:pt x="413" y="35"/>
                    </a:lnTo>
                    <a:lnTo>
                      <a:pt x="413" y="33"/>
                    </a:lnTo>
                    <a:lnTo>
                      <a:pt x="414" y="32"/>
                    </a:lnTo>
                    <a:lnTo>
                      <a:pt x="415" y="31"/>
                    </a:lnTo>
                    <a:lnTo>
                      <a:pt x="416" y="30"/>
                    </a:lnTo>
                    <a:lnTo>
                      <a:pt x="416" y="30"/>
                    </a:lnTo>
                    <a:lnTo>
                      <a:pt x="423" y="31"/>
                    </a:lnTo>
                    <a:lnTo>
                      <a:pt x="426" y="31"/>
                    </a:lnTo>
                    <a:lnTo>
                      <a:pt x="429" y="30"/>
                    </a:lnTo>
                    <a:lnTo>
                      <a:pt x="429" y="30"/>
                    </a:lnTo>
                    <a:lnTo>
                      <a:pt x="430" y="30"/>
                    </a:lnTo>
                    <a:lnTo>
                      <a:pt x="430" y="31"/>
                    </a:lnTo>
                    <a:lnTo>
                      <a:pt x="429" y="32"/>
                    </a:lnTo>
                    <a:lnTo>
                      <a:pt x="429" y="32"/>
                    </a:lnTo>
                    <a:lnTo>
                      <a:pt x="435" y="33"/>
                    </a:lnTo>
                    <a:lnTo>
                      <a:pt x="439" y="35"/>
                    </a:lnTo>
                    <a:lnTo>
                      <a:pt x="439" y="35"/>
                    </a:lnTo>
                    <a:lnTo>
                      <a:pt x="443" y="33"/>
                    </a:lnTo>
                    <a:lnTo>
                      <a:pt x="439" y="31"/>
                    </a:lnTo>
                    <a:lnTo>
                      <a:pt x="439" y="31"/>
                    </a:lnTo>
                    <a:lnTo>
                      <a:pt x="438" y="32"/>
                    </a:lnTo>
                    <a:lnTo>
                      <a:pt x="435" y="32"/>
                    </a:lnTo>
                    <a:lnTo>
                      <a:pt x="431" y="31"/>
                    </a:lnTo>
                    <a:lnTo>
                      <a:pt x="431" y="31"/>
                    </a:lnTo>
                    <a:lnTo>
                      <a:pt x="434" y="31"/>
                    </a:lnTo>
                    <a:lnTo>
                      <a:pt x="436" y="31"/>
                    </a:lnTo>
                    <a:lnTo>
                      <a:pt x="439" y="31"/>
                    </a:lnTo>
                    <a:lnTo>
                      <a:pt x="441" y="30"/>
                    </a:lnTo>
                    <a:lnTo>
                      <a:pt x="441" y="30"/>
                    </a:lnTo>
                    <a:lnTo>
                      <a:pt x="441" y="31"/>
                    </a:lnTo>
                    <a:lnTo>
                      <a:pt x="443" y="32"/>
                    </a:lnTo>
                    <a:lnTo>
                      <a:pt x="446" y="33"/>
                    </a:lnTo>
                    <a:lnTo>
                      <a:pt x="450" y="33"/>
                    </a:lnTo>
                    <a:lnTo>
                      <a:pt x="455" y="33"/>
                    </a:lnTo>
                    <a:lnTo>
                      <a:pt x="455" y="33"/>
                    </a:lnTo>
                    <a:lnTo>
                      <a:pt x="451" y="33"/>
                    </a:lnTo>
                    <a:lnTo>
                      <a:pt x="449" y="33"/>
                    </a:lnTo>
                    <a:lnTo>
                      <a:pt x="449" y="33"/>
                    </a:lnTo>
                    <a:lnTo>
                      <a:pt x="450" y="35"/>
                    </a:lnTo>
                    <a:lnTo>
                      <a:pt x="451" y="35"/>
                    </a:lnTo>
                    <a:lnTo>
                      <a:pt x="456" y="35"/>
                    </a:lnTo>
                    <a:lnTo>
                      <a:pt x="456" y="35"/>
                    </a:lnTo>
                    <a:lnTo>
                      <a:pt x="458" y="33"/>
                    </a:lnTo>
                    <a:lnTo>
                      <a:pt x="458" y="31"/>
                    </a:lnTo>
                    <a:lnTo>
                      <a:pt x="458" y="31"/>
                    </a:lnTo>
                    <a:lnTo>
                      <a:pt x="460" y="31"/>
                    </a:lnTo>
                    <a:lnTo>
                      <a:pt x="461" y="32"/>
                    </a:lnTo>
                    <a:lnTo>
                      <a:pt x="461" y="33"/>
                    </a:lnTo>
                    <a:lnTo>
                      <a:pt x="461" y="33"/>
                    </a:lnTo>
                    <a:lnTo>
                      <a:pt x="461" y="33"/>
                    </a:lnTo>
                    <a:lnTo>
                      <a:pt x="463" y="33"/>
                    </a:lnTo>
                    <a:lnTo>
                      <a:pt x="465" y="33"/>
                    </a:lnTo>
                    <a:lnTo>
                      <a:pt x="465" y="33"/>
                    </a:lnTo>
                    <a:lnTo>
                      <a:pt x="465" y="32"/>
                    </a:lnTo>
                    <a:lnTo>
                      <a:pt x="466" y="32"/>
                    </a:lnTo>
                    <a:lnTo>
                      <a:pt x="469" y="32"/>
                    </a:lnTo>
                    <a:lnTo>
                      <a:pt x="471" y="33"/>
                    </a:lnTo>
                    <a:lnTo>
                      <a:pt x="471" y="33"/>
                    </a:lnTo>
                    <a:lnTo>
                      <a:pt x="471" y="32"/>
                    </a:lnTo>
                    <a:lnTo>
                      <a:pt x="471" y="32"/>
                    </a:lnTo>
                    <a:lnTo>
                      <a:pt x="474" y="31"/>
                    </a:lnTo>
                    <a:lnTo>
                      <a:pt x="476" y="30"/>
                    </a:lnTo>
                    <a:lnTo>
                      <a:pt x="476" y="30"/>
                    </a:lnTo>
                    <a:lnTo>
                      <a:pt x="478" y="31"/>
                    </a:lnTo>
                    <a:lnTo>
                      <a:pt x="476" y="32"/>
                    </a:lnTo>
                    <a:lnTo>
                      <a:pt x="475" y="33"/>
                    </a:lnTo>
                    <a:lnTo>
                      <a:pt x="476" y="35"/>
                    </a:lnTo>
                    <a:lnTo>
                      <a:pt x="476" y="35"/>
                    </a:lnTo>
                    <a:lnTo>
                      <a:pt x="478" y="32"/>
                    </a:lnTo>
                    <a:lnTo>
                      <a:pt x="479" y="31"/>
                    </a:lnTo>
                    <a:lnTo>
                      <a:pt x="481" y="30"/>
                    </a:lnTo>
                    <a:lnTo>
                      <a:pt x="481" y="30"/>
                    </a:lnTo>
                    <a:lnTo>
                      <a:pt x="483" y="31"/>
                    </a:lnTo>
                    <a:lnTo>
                      <a:pt x="481" y="32"/>
                    </a:lnTo>
                    <a:lnTo>
                      <a:pt x="479" y="32"/>
                    </a:lnTo>
                    <a:lnTo>
                      <a:pt x="479" y="33"/>
                    </a:lnTo>
                    <a:lnTo>
                      <a:pt x="479" y="33"/>
                    </a:lnTo>
                    <a:lnTo>
                      <a:pt x="483" y="32"/>
                    </a:lnTo>
                    <a:lnTo>
                      <a:pt x="485" y="31"/>
                    </a:lnTo>
                    <a:lnTo>
                      <a:pt x="485" y="31"/>
                    </a:lnTo>
                    <a:lnTo>
                      <a:pt x="486" y="32"/>
                    </a:lnTo>
                    <a:lnTo>
                      <a:pt x="485" y="32"/>
                    </a:lnTo>
                    <a:lnTo>
                      <a:pt x="484" y="32"/>
                    </a:lnTo>
                    <a:lnTo>
                      <a:pt x="484" y="33"/>
                    </a:lnTo>
                    <a:lnTo>
                      <a:pt x="484" y="33"/>
                    </a:lnTo>
                    <a:lnTo>
                      <a:pt x="488" y="35"/>
                    </a:lnTo>
                    <a:lnTo>
                      <a:pt x="491" y="33"/>
                    </a:lnTo>
                    <a:lnTo>
                      <a:pt x="499" y="31"/>
                    </a:lnTo>
                    <a:lnTo>
                      <a:pt x="499" y="31"/>
                    </a:lnTo>
                    <a:lnTo>
                      <a:pt x="500" y="32"/>
                    </a:lnTo>
                    <a:lnTo>
                      <a:pt x="503" y="35"/>
                    </a:lnTo>
                    <a:lnTo>
                      <a:pt x="503" y="35"/>
                    </a:lnTo>
                    <a:lnTo>
                      <a:pt x="504" y="33"/>
                    </a:lnTo>
                    <a:lnTo>
                      <a:pt x="506" y="33"/>
                    </a:lnTo>
                    <a:lnTo>
                      <a:pt x="511" y="32"/>
                    </a:lnTo>
                    <a:lnTo>
                      <a:pt x="511" y="32"/>
                    </a:lnTo>
                    <a:lnTo>
                      <a:pt x="511" y="35"/>
                    </a:lnTo>
                    <a:lnTo>
                      <a:pt x="511" y="36"/>
                    </a:lnTo>
                    <a:lnTo>
                      <a:pt x="511" y="36"/>
                    </a:lnTo>
                    <a:lnTo>
                      <a:pt x="509" y="37"/>
                    </a:lnTo>
                    <a:lnTo>
                      <a:pt x="509" y="37"/>
                    </a:lnTo>
                    <a:lnTo>
                      <a:pt x="508" y="36"/>
                    </a:lnTo>
                    <a:lnTo>
                      <a:pt x="508" y="36"/>
                    </a:lnTo>
                    <a:lnTo>
                      <a:pt x="509" y="35"/>
                    </a:lnTo>
                    <a:lnTo>
                      <a:pt x="509" y="35"/>
                    </a:lnTo>
                    <a:lnTo>
                      <a:pt x="504" y="36"/>
                    </a:lnTo>
                    <a:lnTo>
                      <a:pt x="498" y="36"/>
                    </a:lnTo>
                    <a:lnTo>
                      <a:pt x="498" y="36"/>
                    </a:lnTo>
                    <a:lnTo>
                      <a:pt x="503" y="37"/>
                    </a:lnTo>
                    <a:lnTo>
                      <a:pt x="506" y="37"/>
                    </a:lnTo>
                    <a:lnTo>
                      <a:pt x="506" y="37"/>
                    </a:lnTo>
                    <a:lnTo>
                      <a:pt x="508" y="37"/>
                    </a:lnTo>
                    <a:lnTo>
                      <a:pt x="506" y="37"/>
                    </a:lnTo>
                    <a:lnTo>
                      <a:pt x="505" y="38"/>
                    </a:lnTo>
                    <a:lnTo>
                      <a:pt x="505" y="38"/>
                    </a:lnTo>
                    <a:lnTo>
                      <a:pt x="505" y="38"/>
                    </a:lnTo>
                    <a:lnTo>
                      <a:pt x="500" y="38"/>
                    </a:lnTo>
                    <a:lnTo>
                      <a:pt x="495" y="38"/>
                    </a:lnTo>
                    <a:lnTo>
                      <a:pt x="495" y="38"/>
                    </a:lnTo>
                    <a:lnTo>
                      <a:pt x="495" y="40"/>
                    </a:lnTo>
                    <a:lnTo>
                      <a:pt x="495" y="40"/>
                    </a:lnTo>
                    <a:lnTo>
                      <a:pt x="495" y="40"/>
                    </a:lnTo>
                    <a:lnTo>
                      <a:pt x="494" y="40"/>
                    </a:lnTo>
                    <a:lnTo>
                      <a:pt x="494" y="40"/>
                    </a:lnTo>
                    <a:lnTo>
                      <a:pt x="493" y="38"/>
                    </a:lnTo>
                    <a:lnTo>
                      <a:pt x="491" y="38"/>
                    </a:lnTo>
                    <a:lnTo>
                      <a:pt x="491" y="38"/>
                    </a:lnTo>
                    <a:lnTo>
                      <a:pt x="490" y="38"/>
                    </a:lnTo>
                    <a:lnTo>
                      <a:pt x="489" y="38"/>
                    </a:lnTo>
                    <a:lnTo>
                      <a:pt x="489" y="38"/>
                    </a:lnTo>
                    <a:lnTo>
                      <a:pt x="488" y="40"/>
                    </a:lnTo>
                    <a:lnTo>
                      <a:pt x="486" y="41"/>
                    </a:lnTo>
                    <a:lnTo>
                      <a:pt x="484" y="41"/>
                    </a:lnTo>
                    <a:lnTo>
                      <a:pt x="480" y="40"/>
                    </a:lnTo>
                    <a:lnTo>
                      <a:pt x="479" y="40"/>
                    </a:lnTo>
                    <a:lnTo>
                      <a:pt x="478" y="41"/>
                    </a:lnTo>
                    <a:lnTo>
                      <a:pt x="478" y="41"/>
                    </a:lnTo>
                    <a:lnTo>
                      <a:pt x="476" y="40"/>
                    </a:lnTo>
                    <a:lnTo>
                      <a:pt x="476" y="40"/>
                    </a:lnTo>
                    <a:lnTo>
                      <a:pt x="476" y="38"/>
                    </a:lnTo>
                    <a:lnTo>
                      <a:pt x="475" y="38"/>
                    </a:lnTo>
                    <a:lnTo>
                      <a:pt x="475" y="38"/>
                    </a:lnTo>
                    <a:lnTo>
                      <a:pt x="474" y="40"/>
                    </a:lnTo>
                    <a:lnTo>
                      <a:pt x="474" y="41"/>
                    </a:lnTo>
                    <a:lnTo>
                      <a:pt x="474" y="42"/>
                    </a:lnTo>
                    <a:lnTo>
                      <a:pt x="473" y="43"/>
                    </a:lnTo>
                    <a:lnTo>
                      <a:pt x="473" y="43"/>
                    </a:lnTo>
                    <a:lnTo>
                      <a:pt x="476" y="43"/>
                    </a:lnTo>
                    <a:lnTo>
                      <a:pt x="479" y="45"/>
                    </a:lnTo>
                    <a:lnTo>
                      <a:pt x="479" y="45"/>
                    </a:lnTo>
                    <a:lnTo>
                      <a:pt x="479" y="43"/>
                    </a:lnTo>
                    <a:lnTo>
                      <a:pt x="478" y="42"/>
                    </a:lnTo>
                    <a:lnTo>
                      <a:pt x="478" y="42"/>
                    </a:lnTo>
                    <a:lnTo>
                      <a:pt x="481" y="42"/>
                    </a:lnTo>
                    <a:lnTo>
                      <a:pt x="485" y="42"/>
                    </a:lnTo>
                    <a:lnTo>
                      <a:pt x="485" y="42"/>
                    </a:lnTo>
                    <a:lnTo>
                      <a:pt x="484" y="43"/>
                    </a:lnTo>
                    <a:lnTo>
                      <a:pt x="484" y="43"/>
                    </a:lnTo>
                    <a:lnTo>
                      <a:pt x="483" y="43"/>
                    </a:lnTo>
                    <a:lnTo>
                      <a:pt x="481" y="45"/>
                    </a:lnTo>
                    <a:lnTo>
                      <a:pt x="481" y="45"/>
                    </a:lnTo>
                    <a:lnTo>
                      <a:pt x="478" y="45"/>
                    </a:lnTo>
                    <a:lnTo>
                      <a:pt x="473" y="46"/>
                    </a:lnTo>
                    <a:lnTo>
                      <a:pt x="473" y="46"/>
                    </a:lnTo>
                    <a:lnTo>
                      <a:pt x="473" y="46"/>
                    </a:lnTo>
                    <a:lnTo>
                      <a:pt x="473" y="45"/>
                    </a:lnTo>
                    <a:lnTo>
                      <a:pt x="471" y="43"/>
                    </a:lnTo>
                    <a:lnTo>
                      <a:pt x="470" y="43"/>
                    </a:lnTo>
                    <a:lnTo>
                      <a:pt x="470" y="43"/>
                    </a:lnTo>
                    <a:lnTo>
                      <a:pt x="468" y="46"/>
                    </a:lnTo>
                    <a:lnTo>
                      <a:pt x="465" y="47"/>
                    </a:lnTo>
                    <a:lnTo>
                      <a:pt x="458" y="47"/>
                    </a:lnTo>
                    <a:lnTo>
                      <a:pt x="449" y="47"/>
                    </a:lnTo>
                    <a:lnTo>
                      <a:pt x="441" y="47"/>
                    </a:lnTo>
                    <a:lnTo>
                      <a:pt x="441" y="47"/>
                    </a:lnTo>
                    <a:lnTo>
                      <a:pt x="441" y="46"/>
                    </a:lnTo>
                    <a:lnTo>
                      <a:pt x="443" y="45"/>
                    </a:lnTo>
                    <a:lnTo>
                      <a:pt x="443" y="43"/>
                    </a:lnTo>
                    <a:lnTo>
                      <a:pt x="443" y="43"/>
                    </a:lnTo>
                    <a:lnTo>
                      <a:pt x="455" y="45"/>
                    </a:lnTo>
                    <a:lnTo>
                      <a:pt x="468" y="45"/>
                    </a:lnTo>
                    <a:lnTo>
                      <a:pt x="468" y="45"/>
                    </a:lnTo>
                    <a:lnTo>
                      <a:pt x="468" y="43"/>
                    </a:lnTo>
                    <a:lnTo>
                      <a:pt x="466" y="43"/>
                    </a:lnTo>
                    <a:lnTo>
                      <a:pt x="465" y="43"/>
                    </a:lnTo>
                    <a:lnTo>
                      <a:pt x="464" y="45"/>
                    </a:lnTo>
                    <a:lnTo>
                      <a:pt x="464" y="45"/>
                    </a:lnTo>
                    <a:lnTo>
                      <a:pt x="461" y="43"/>
                    </a:lnTo>
                    <a:lnTo>
                      <a:pt x="460" y="42"/>
                    </a:lnTo>
                    <a:lnTo>
                      <a:pt x="461" y="42"/>
                    </a:lnTo>
                    <a:lnTo>
                      <a:pt x="461" y="42"/>
                    </a:lnTo>
                    <a:lnTo>
                      <a:pt x="454" y="42"/>
                    </a:lnTo>
                    <a:lnTo>
                      <a:pt x="454" y="42"/>
                    </a:lnTo>
                    <a:lnTo>
                      <a:pt x="455" y="41"/>
                    </a:lnTo>
                    <a:lnTo>
                      <a:pt x="455" y="40"/>
                    </a:lnTo>
                    <a:lnTo>
                      <a:pt x="453" y="40"/>
                    </a:lnTo>
                    <a:lnTo>
                      <a:pt x="453" y="40"/>
                    </a:lnTo>
                    <a:lnTo>
                      <a:pt x="450" y="41"/>
                    </a:lnTo>
                    <a:lnTo>
                      <a:pt x="446" y="41"/>
                    </a:lnTo>
                    <a:lnTo>
                      <a:pt x="446" y="41"/>
                    </a:lnTo>
                    <a:lnTo>
                      <a:pt x="445" y="41"/>
                    </a:lnTo>
                    <a:lnTo>
                      <a:pt x="445" y="40"/>
                    </a:lnTo>
                    <a:lnTo>
                      <a:pt x="445" y="38"/>
                    </a:lnTo>
                    <a:lnTo>
                      <a:pt x="444" y="38"/>
                    </a:lnTo>
                    <a:lnTo>
                      <a:pt x="444" y="38"/>
                    </a:lnTo>
                    <a:lnTo>
                      <a:pt x="440" y="38"/>
                    </a:lnTo>
                    <a:lnTo>
                      <a:pt x="436" y="40"/>
                    </a:lnTo>
                    <a:lnTo>
                      <a:pt x="430" y="42"/>
                    </a:lnTo>
                    <a:lnTo>
                      <a:pt x="430" y="42"/>
                    </a:lnTo>
                    <a:lnTo>
                      <a:pt x="429" y="41"/>
                    </a:lnTo>
                    <a:lnTo>
                      <a:pt x="429" y="40"/>
                    </a:lnTo>
                    <a:lnTo>
                      <a:pt x="429" y="40"/>
                    </a:lnTo>
                    <a:lnTo>
                      <a:pt x="430" y="40"/>
                    </a:lnTo>
                    <a:lnTo>
                      <a:pt x="430" y="40"/>
                    </a:lnTo>
                    <a:lnTo>
                      <a:pt x="431" y="40"/>
                    </a:lnTo>
                    <a:lnTo>
                      <a:pt x="433" y="40"/>
                    </a:lnTo>
                    <a:lnTo>
                      <a:pt x="433" y="40"/>
                    </a:lnTo>
                    <a:lnTo>
                      <a:pt x="429" y="38"/>
                    </a:lnTo>
                    <a:lnTo>
                      <a:pt x="425" y="38"/>
                    </a:lnTo>
                    <a:lnTo>
                      <a:pt x="419" y="38"/>
                    </a:lnTo>
                    <a:lnTo>
                      <a:pt x="414" y="42"/>
                    </a:lnTo>
                    <a:lnTo>
                      <a:pt x="414" y="42"/>
                    </a:lnTo>
                    <a:lnTo>
                      <a:pt x="413" y="41"/>
                    </a:lnTo>
                    <a:lnTo>
                      <a:pt x="410" y="38"/>
                    </a:lnTo>
                    <a:lnTo>
                      <a:pt x="410" y="38"/>
                    </a:lnTo>
                    <a:lnTo>
                      <a:pt x="409" y="41"/>
                    </a:lnTo>
                    <a:lnTo>
                      <a:pt x="410" y="41"/>
                    </a:lnTo>
                    <a:lnTo>
                      <a:pt x="413" y="43"/>
                    </a:lnTo>
                    <a:lnTo>
                      <a:pt x="413" y="43"/>
                    </a:lnTo>
                    <a:lnTo>
                      <a:pt x="411" y="43"/>
                    </a:lnTo>
                    <a:lnTo>
                      <a:pt x="409" y="42"/>
                    </a:lnTo>
                    <a:lnTo>
                      <a:pt x="406" y="42"/>
                    </a:lnTo>
                    <a:lnTo>
                      <a:pt x="405" y="43"/>
                    </a:lnTo>
                    <a:lnTo>
                      <a:pt x="405" y="43"/>
                    </a:lnTo>
                    <a:lnTo>
                      <a:pt x="404" y="42"/>
                    </a:lnTo>
                    <a:lnTo>
                      <a:pt x="404" y="41"/>
                    </a:lnTo>
                    <a:lnTo>
                      <a:pt x="405" y="40"/>
                    </a:lnTo>
                    <a:lnTo>
                      <a:pt x="403" y="38"/>
                    </a:lnTo>
                    <a:lnTo>
                      <a:pt x="403" y="38"/>
                    </a:lnTo>
                    <a:lnTo>
                      <a:pt x="403" y="38"/>
                    </a:lnTo>
                    <a:lnTo>
                      <a:pt x="404" y="40"/>
                    </a:lnTo>
                    <a:lnTo>
                      <a:pt x="404" y="40"/>
                    </a:lnTo>
                    <a:lnTo>
                      <a:pt x="400" y="41"/>
                    </a:lnTo>
                    <a:lnTo>
                      <a:pt x="395" y="41"/>
                    </a:lnTo>
                    <a:lnTo>
                      <a:pt x="388" y="41"/>
                    </a:lnTo>
                    <a:lnTo>
                      <a:pt x="388" y="41"/>
                    </a:lnTo>
                    <a:lnTo>
                      <a:pt x="386" y="42"/>
                    </a:lnTo>
                    <a:lnTo>
                      <a:pt x="388" y="43"/>
                    </a:lnTo>
                    <a:lnTo>
                      <a:pt x="391" y="43"/>
                    </a:lnTo>
                    <a:lnTo>
                      <a:pt x="391" y="43"/>
                    </a:lnTo>
                    <a:lnTo>
                      <a:pt x="388" y="46"/>
                    </a:lnTo>
                    <a:lnTo>
                      <a:pt x="386" y="47"/>
                    </a:lnTo>
                    <a:lnTo>
                      <a:pt x="384" y="47"/>
                    </a:lnTo>
                    <a:lnTo>
                      <a:pt x="384" y="47"/>
                    </a:lnTo>
                    <a:lnTo>
                      <a:pt x="384" y="46"/>
                    </a:lnTo>
                    <a:lnTo>
                      <a:pt x="385" y="46"/>
                    </a:lnTo>
                    <a:lnTo>
                      <a:pt x="386" y="46"/>
                    </a:lnTo>
                    <a:lnTo>
                      <a:pt x="386" y="45"/>
                    </a:lnTo>
                    <a:lnTo>
                      <a:pt x="386" y="45"/>
                    </a:lnTo>
                    <a:lnTo>
                      <a:pt x="385" y="45"/>
                    </a:lnTo>
                    <a:lnTo>
                      <a:pt x="384" y="45"/>
                    </a:lnTo>
                    <a:lnTo>
                      <a:pt x="383" y="45"/>
                    </a:lnTo>
                    <a:lnTo>
                      <a:pt x="381" y="45"/>
                    </a:lnTo>
                    <a:lnTo>
                      <a:pt x="381" y="45"/>
                    </a:lnTo>
                    <a:lnTo>
                      <a:pt x="381" y="46"/>
                    </a:lnTo>
                    <a:lnTo>
                      <a:pt x="378" y="47"/>
                    </a:lnTo>
                    <a:lnTo>
                      <a:pt x="378" y="47"/>
                    </a:lnTo>
                    <a:lnTo>
                      <a:pt x="376" y="47"/>
                    </a:lnTo>
                    <a:lnTo>
                      <a:pt x="378" y="45"/>
                    </a:lnTo>
                    <a:lnTo>
                      <a:pt x="378" y="45"/>
                    </a:lnTo>
                    <a:lnTo>
                      <a:pt x="376" y="45"/>
                    </a:lnTo>
                    <a:lnTo>
                      <a:pt x="374" y="46"/>
                    </a:lnTo>
                    <a:lnTo>
                      <a:pt x="373" y="47"/>
                    </a:lnTo>
                    <a:lnTo>
                      <a:pt x="371" y="47"/>
                    </a:lnTo>
                    <a:lnTo>
                      <a:pt x="371" y="47"/>
                    </a:lnTo>
                    <a:lnTo>
                      <a:pt x="371" y="47"/>
                    </a:lnTo>
                    <a:lnTo>
                      <a:pt x="371" y="46"/>
                    </a:lnTo>
                    <a:lnTo>
                      <a:pt x="373" y="45"/>
                    </a:lnTo>
                    <a:lnTo>
                      <a:pt x="371" y="43"/>
                    </a:lnTo>
                    <a:lnTo>
                      <a:pt x="371" y="43"/>
                    </a:lnTo>
                    <a:lnTo>
                      <a:pt x="369" y="46"/>
                    </a:lnTo>
                    <a:lnTo>
                      <a:pt x="368" y="47"/>
                    </a:lnTo>
                    <a:lnTo>
                      <a:pt x="368" y="47"/>
                    </a:lnTo>
                    <a:lnTo>
                      <a:pt x="365" y="47"/>
                    </a:lnTo>
                    <a:lnTo>
                      <a:pt x="365" y="47"/>
                    </a:lnTo>
                    <a:lnTo>
                      <a:pt x="365" y="47"/>
                    </a:lnTo>
                    <a:lnTo>
                      <a:pt x="366" y="46"/>
                    </a:lnTo>
                    <a:lnTo>
                      <a:pt x="368" y="45"/>
                    </a:lnTo>
                    <a:lnTo>
                      <a:pt x="368" y="43"/>
                    </a:lnTo>
                    <a:lnTo>
                      <a:pt x="368" y="43"/>
                    </a:lnTo>
                    <a:lnTo>
                      <a:pt x="364" y="43"/>
                    </a:lnTo>
                    <a:lnTo>
                      <a:pt x="361" y="41"/>
                    </a:lnTo>
                    <a:lnTo>
                      <a:pt x="361" y="41"/>
                    </a:lnTo>
                    <a:lnTo>
                      <a:pt x="356" y="42"/>
                    </a:lnTo>
                    <a:lnTo>
                      <a:pt x="351" y="42"/>
                    </a:lnTo>
                    <a:lnTo>
                      <a:pt x="343" y="45"/>
                    </a:lnTo>
                    <a:lnTo>
                      <a:pt x="343" y="45"/>
                    </a:lnTo>
                    <a:lnTo>
                      <a:pt x="343" y="43"/>
                    </a:lnTo>
                    <a:lnTo>
                      <a:pt x="341" y="43"/>
                    </a:lnTo>
                    <a:lnTo>
                      <a:pt x="338" y="43"/>
                    </a:lnTo>
                    <a:lnTo>
                      <a:pt x="325" y="45"/>
                    </a:lnTo>
                    <a:lnTo>
                      <a:pt x="325" y="45"/>
                    </a:lnTo>
                    <a:lnTo>
                      <a:pt x="326" y="43"/>
                    </a:lnTo>
                    <a:lnTo>
                      <a:pt x="329" y="42"/>
                    </a:lnTo>
                    <a:lnTo>
                      <a:pt x="333" y="42"/>
                    </a:lnTo>
                    <a:lnTo>
                      <a:pt x="335" y="41"/>
                    </a:lnTo>
                    <a:lnTo>
                      <a:pt x="335" y="41"/>
                    </a:lnTo>
                    <a:lnTo>
                      <a:pt x="330" y="41"/>
                    </a:lnTo>
                    <a:lnTo>
                      <a:pt x="326" y="42"/>
                    </a:lnTo>
                    <a:lnTo>
                      <a:pt x="323" y="43"/>
                    </a:lnTo>
                    <a:lnTo>
                      <a:pt x="319" y="42"/>
                    </a:lnTo>
                    <a:lnTo>
                      <a:pt x="319" y="42"/>
                    </a:lnTo>
                    <a:lnTo>
                      <a:pt x="319" y="43"/>
                    </a:lnTo>
                    <a:lnTo>
                      <a:pt x="321" y="43"/>
                    </a:lnTo>
                    <a:lnTo>
                      <a:pt x="321" y="43"/>
                    </a:lnTo>
                    <a:lnTo>
                      <a:pt x="319" y="45"/>
                    </a:lnTo>
                    <a:lnTo>
                      <a:pt x="318" y="46"/>
                    </a:lnTo>
                    <a:lnTo>
                      <a:pt x="316" y="46"/>
                    </a:lnTo>
                    <a:lnTo>
                      <a:pt x="315" y="46"/>
                    </a:lnTo>
                    <a:lnTo>
                      <a:pt x="315" y="46"/>
                    </a:lnTo>
                    <a:lnTo>
                      <a:pt x="310" y="46"/>
                    </a:lnTo>
                    <a:lnTo>
                      <a:pt x="306" y="46"/>
                    </a:lnTo>
                    <a:lnTo>
                      <a:pt x="301" y="46"/>
                    </a:lnTo>
                    <a:lnTo>
                      <a:pt x="299" y="46"/>
                    </a:lnTo>
                    <a:lnTo>
                      <a:pt x="299" y="46"/>
                    </a:lnTo>
                    <a:lnTo>
                      <a:pt x="294" y="47"/>
                    </a:lnTo>
                    <a:lnTo>
                      <a:pt x="290" y="48"/>
                    </a:lnTo>
                    <a:lnTo>
                      <a:pt x="286" y="48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5" y="51"/>
                    </a:lnTo>
                    <a:lnTo>
                      <a:pt x="286" y="52"/>
                    </a:lnTo>
                    <a:lnTo>
                      <a:pt x="286" y="52"/>
                    </a:lnTo>
                    <a:lnTo>
                      <a:pt x="281" y="54"/>
                    </a:lnTo>
                    <a:lnTo>
                      <a:pt x="278" y="54"/>
                    </a:lnTo>
                    <a:lnTo>
                      <a:pt x="275" y="51"/>
                    </a:lnTo>
                    <a:lnTo>
                      <a:pt x="274" y="48"/>
                    </a:lnTo>
                    <a:lnTo>
                      <a:pt x="274" y="48"/>
                    </a:lnTo>
                    <a:lnTo>
                      <a:pt x="274" y="50"/>
                    </a:lnTo>
                    <a:lnTo>
                      <a:pt x="274" y="51"/>
                    </a:lnTo>
                    <a:lnTo>
                      <a:pt x="274" y="55"/>
                    </a:lnTo>
                    <a:lnTo>
                      <a:pt x="274" y="55"/>
                    </a:lnTo>
                    <a:lnTo>
                      <a:pt x="269" y="55"/>
                    </a:lnTo>
                    <a:lnTo>
                      <a:pt x="264" y="55"/>
                    </a:lnTo>
                    <a:lnTo>
                      <a:pt x="264" y="55"/>
                    </a:lnTo>
                    <a:lnTo>
                      <a:pt x="264" y="55"/>
                    </a:lnTo>
                    <a:lnTo>
                      <a:pt x="265" y="54"/>
                    </a:lnTo>
                    <a:lnTo>
                      <a:pt x="269" y="52"/>
                    </a:lnTo>
                    <a:lnTo>
                      <a:pt x="269" y="52"/>
                    </a:lnTo>
                    <a:lnTo>
                      <a:pt x="263" y="52"/>
                    </a:lnTo>
                    <a:lnTo>
                      <a:pt x="255" y="54"/>
                    </a:lnTo>
                    <a:lnTo>
                      <a:pt x="255" y="54"/>
                    </a:lnTo>
                    <a:lnTo>
                      <a:pt x="254" y="54"/>
                    </a:lnTo>
                    <a:lnTo>
                      <a:pt x="254" y="52"/>
                    </a:lnTo>
                    <a:lnTo>
                      <a:pt x="254" y="52"/>
                    </a:lnTo>
                    <a:lnTo>
                      <a:pt x="255" y="52"/>
                    </a:lnTo>
                    <a:lnTo>
                      <a:pt x="255" y="52"/>
                    </a:lnTo>
                    <a:lnTo>
                      <a:pt x="254" y="51"/>
                    </a:lnTo>
                    <a:lnTo>
                      <a:pt x="254" y="51"/>
                    </a:lnTo>
                    <a:lnTo>
                      <a:pt x="250" y="52"/>
                    </a:lnTo>
                    <a:lnTo>
                      <a:pt x="250" y="52"/>
                    </a:lnTo>
                    <a:lnTo>
                      <a:pt x="251" y="54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48" y="55"/>
                    </a:lnTo>
                    <a:lnTo>
                      <a:pt x="241" y="55"/>
                    </a:lnTo>
                    <a:lnTo>
                      <a:pt x="235" y="55"/>
                    </a:lnTo>
                    <a:lnTo>
                      <a:pt x="229" y="57"/>
                    </a:lnTo>
                    <a:lnTo>
                      <a:pt x="224" y="56"/>
                    </a:lnTo>
                    <a:lnTo>
                      <a:pt x="224" y="56"/>
                    </a:lnTo>
                    <a:lnTo>
                      <a:pt x="223" y="57"/>
                    </a:lnTo>
                    <a:lnTo>
                      <a:pt x="220" y="59"/>
                    </a:lnTo>
                    <a:lnTo>
                      <a:pt x="220" y="59"/>
                    </a:lnTo>
                    <a:lnTo>
                      <a:pt x="215" y="57"/>
                    </a:lnTo>
                    <a:lnTo>
                      <a:pt x="210" y="59"/>
                    </a:lnTo>
                    <a:lnTo>
                      <a:pt x="205" y="60"/>
                    </a:lnTo>
                    <a:lnTo>
                      <a:pt x="200" y="59"/>
                    </a:lnTo>
                    <a:lnTo>
                      <a:pt x="200" y="59"/>
                    </a:lnTo>
                    <a:lnTo>
                      <a:pt x="195" y="61"/>
                    </a:lnTo>
                    <a:lnTo>
                      <a:pt x="190" y="62"/>
                    </a:lnTo>
                    <a:lnTo>
                      <a:pt x="180" y="62"/>
                    </a:lnTo>
                    <a:lnTo>
                      <a:pt x="180" y="62"/>
                    </a:lnTo>
                    <a:lnTo>
                      <a:pt x="186" y="57"/>
                    </a:lnTo>
                    <a:lnTo>
                      <a:pt x="186" y="57"/>
                    </a:lnTo>
                    <a:lnTo>
                      <a:pt x="176" y="62"/>
                    </a:lnTo>
                    <a:lnTo>
                      <a:pt x="171" y="64"/>
                    </a:lnTo>
                    <a:lnTo>
                      <a:pt x="168" y="64"/>
                    </a:lnTo>
                    <a:lnTo>
                      <a:pt x="168" y="64"/>
                    </a:lnTo>
                    <a:lnTo>
                      <a:pt x="168" y="66"/>
                    </a:lnTo>
                    <a:lnTo>
                      <a:pt x="166" y="69"/>
                    </a:lnTo>
                    <a:lnTo>
                      <a:pt x="166" y="71"/>
                    </a:lnTo>
                    <a:lnTo>
                      <a:pt x="168" y="74"/>
                    </a:lnTo>
                    <a:lnTo>
                      <a:pt x="168" y="74"/>
                    </a:lnTo>
                    <a:lnTo>
                      <a:pt x="155" y="75"/>
                    </a:lnTo>
                    <a:lnTo>
                      <a:pt x="155" y="75"/>
                    </a:lnTo>
                    <a:lnTo>
                      <a:pt x="156" y="76"/>
                    </a:lnTo>
                    <a:lnTo>
                      <a:pt x="158" y="76"/>
                    </a:lnTo>
                    <a:lnTo>
                      <a:pt x="163" y="75"/>
                    </a:lnTo>
                    <a:lnTo>
                      <a:pt x="168" y="75"/>
                    </a:lnTo>
                    <a:lnTo>
                      <a:pt x="169" y="75"/>
                    </a:lnTo>
                    <a:lnTo>
                      <a:pt x="170" y="76"/>
                    </a:lnTo>
                    <a:lnTo>
                      <a:pt x="170" y="76"/>
                    </a:lnTo>
                    <a:lnTo>
                      <a:pt x="169" y="77"/>
                    </a:lnTo>
                    <a:lnTo>
                      <a:pt x="168" y="77"/>
                    </a:lnTo>
                    <a:lnTo>
                      <a:pt x="165" y="76"/>
                    </a:lnTo>
                    <a:lnTo>
                      <a:pt x="165" y="76"/>
                    </a:lnTo>
                    <a:lnTo>
                      <a:pt x="164" y="77"/>
                    </a:lnTo>
                    <a:lnTo>
                      <a:pt x="163" y="79"/>
                    </a:lnTo>
                    <a:lnTo>
                      <a:pt x="159" y="80"/>
                    </a:lnTo>
                    <a:lnTo>
                      <a:pt x="158" y="82"/>
                    </a:lnTo>
                    <a:lnTo>
                      <a:pt x="158" y="82"/>
                    </a:lnTo>
                    <a:lnTo>
                      <a:pt x="156" y="80"/>
                    </a:lnTo>
                    <a:lnTo>
                      <a:pt x="155" y="79"/>
                    </a:lnTo>
                    <a:lnTo>
                      <a:pt x="153" y="79"/>
                    </a:lnTo>
                    <a:lnTo>
                      <a:pt x="153" y="79"/>
                    </a:lnTo>
                    <a:lnTo>
                      <a:pt x="154" y="80"/>
                    </a:lnTo>
                    <a:lnTo>
                      <a:pt x="153" y="81"/>
                    </a:lnTo>
                    <a:lnTo>
                      <a:pt x="149" y="84"/>
                    </a:lnTo>
                    <a:lnTo>
                      <a:pt x="149" y="84"/>
                    </a:lnTo>
                    <a:lnTo>
                      <a:pt x="144" y="84"/>
                    </a:lnTo>
                    <a:lnTo>
                      <a:pt x="143" y="84"/>
                    </a:lnTo>
                    <a:lnTo>
                      <a:pt x="143" y="85"/>
                    </a:lnTo>
                    <a:lnTo>
                      <a:pt x="143" y="85"/>
                    </a:lnTo>
                    <a:lnTo>
                      <a:pt x="140" y="85"/>
                    </a:lnTo>
                    <a:lnTo>
                      <a:pt x="139" y="84"/>
                    </a:lnTo>
                    <a:lnTo>
                      <a:pt x="138" y="85"/>
                    </a:lnTo>
                    <a:lnTo>
                      <a:pt x="138" y="85"/>
                    </a:lnTo>
                    <a:lnTo>
                      <a:pt x="136" y="84"/>
                    </a:lnTo>
                    <a:lnTo>
                      <a:pt x="136" y="84"/>
                    </a:lnTo>
                    <a:lnTo>
                      <a:pt x="139" y="82"/>
                    </a:lnTo>
                    <a:lnTo>
                      <a:pt x="139" y="82"/>
                    </a:lnTo>
                    <a:lnTo>
                      <a:pt x="134" y="84"/>
                    </a:lnTo>
                    <a:lnTo>
                      <a:pt x="129" y="86"/>
                    </a:lnTo>
                    <a:lnTo>
                      <a:pt x="129" y="86"/>
                    </a:lnTo>
                    <a:lnTo>
                      <a:pt x="128" y="85"/>
                    </a:lnTo>
                    <a:lnTo>
                      <a:pt x="129" y="84"/>
                    </a:lnTo>
                    <a:lnTo>
                      <a:pt x="129" y="82"/>
                    </a:lnTo>
                    <a:lnTo>
                      <a:pt x="128" y="82"/>
                    </a:lnTo>
                    <a:lnTo>
                      <a:pt x="128" y="82"/>
                    </a:lnTo>
                    <a:lnTo>
                      <a:pt x="126" y="85"/>
                    </a:lnTo>
                    <a:lnTo>
                      <a:pt x="125" y="86"/>
                    </a:lnTo>
                    <a:lnTo>
                      <a:pt x="124" y="86"/>
                    </a:lnTo>
                    <a:lnTo>
                      <a:pt x="124" y="86"/>
                    </a:lnTo>
                    <a:lnTo>
                      <a:pt x="123" y="87"/>
                    </a:lnTo>
                    <a:lnTo>
                      <a:pt x="124" y="89"/>
                    </a:lnTo>
                    <a:lnTo>
                      <a:pt x="125" y="89"/>
                    </a:lnTo>
                    <a:lnTo>
                      <a:pt x="125" y="89"/>
                    </a:lnTo>
                    <a:lnTo>
                      <a:pt x="121" y="91"/>
                    </a:lnTo>
                    <a:lnTo>
                      <a:pt x="121" y="94"/>
                    </a:lnTo>
                    <a:lnTo>
                      <a:pt x="121" y="94"/>
                    </a:lnTo>
                    <a:lnTo>
                      <a:pt x="120" y="94"/>
                    </a:lnTo>
                    <a:lnTo>
                      <a:pt x="119" y="94"/>
                    </a:lnTo>
                    <a:lnTo>
                      <a:pt x="118" y="94"/>
                    </a:lnTo>
                    <a:lnTo>
                      <a:pt x="116" y="95"/>
                    </a:lnTo>
                    <a:lnTo>
                      <a:pt x="116" y="95"/>
                    </a:lnTo>
                    <a:lnTo>
                      <a:pt x="115" y="96"/>
                    </a:lnTo>
                    <a:lnTo>
                      <a:pt x="116" y="96"/>
                    </a:lnTo>
                    <a:lnTo>
                      <a:pt x="120" y="96"/>
                    </a:lnTo>
                    <a:lnTo>
                      <a:pt x="120" y="96"/>
                    </a:lnTo>
                    <a:lnTo>
                      <a:pt x="118" y="96"/>
                    </a:lnTo>
                    <a:lnTo>
                      <a:pt x="114" y="99"/>
                    </a:lnTo>
                    <a:lnTo>
                      <a:pt x="114" y="99"/>
                    </a:lnTo>
                    <a:lnTo>
                      <a:pt x="114" y="97"/>
                    </a:lnTo>
                    <a:lnTo>
                      <a:pt x="114" y="96"/>
                    </a:lnTo>
                    <a:lnTo>
                      <a:pt x="114" y="95"/>
                    </a:lnTo>
                    <a:lnTo>
                      <a:pt x="113" y="95"/>
                    </a:lnTo>
                    <a:lnTo>
                      <a:pt x="113" y="95"/>
                    </a:lnTo>
                    <a:lnTo>
                      <a:pt x="113" y="96"/>
                    </a:lnTo>
                    <a:lnTo>
                      <a:pt x="110" y="97"/>
                    </a:lnTo>
                    <a:lnTo>
                      <a:pt x="109" y="97"/>
                    </a:lnTo>
                    <a:lnTo>
                      <a:pt x="109" y="96"/>
                    </a:lnTo>
                    <a:lnTo>
                      <a:pt x="109" y="96"/>
                    </a:lnTo>
                    <a:lnTo>
                      <a:pt x="106" y="99"/>
                    </a:lnTo>
                    <a:lnTo>
                      <a:pt x="101" y="101"/>
                    </a:lnTo>
                    <a:lnTo>
                      <a:pt x="96" y="102"/>
                    </a:lnTo>
                    <a:lnTo>
                      <a:pt x="90" y="104"/>
                    </a:lnTo>
                    <a:lnTo>
                      <a:pt x="90" y="104"/>
                    </a:lnTo>
                    <a:lnTo>
                      <a:pt x="90" y="107"/>
                    </a:lnTo>
                    <a:lnTo>
                      <a:pt x="90" y="107"/>
                    </a:lnTo>
                    <a:lnTo>
                      <a:pt x="93" y="106"/>
                    </a:lnTo>
                    <a:lnTo>
                      <a:pt x="95" y="107"/>
                    </a:lnTo>
                    <a:lnTo>
                      <a:pt x="95" y="107"/>
                    </a:lnTo>
                    <a:lnTo>
                      <a:pt x="95" y="106"/>
                    </a:lnTo>
                    <a:lnTo>
                      <a:pt x="95" y="106"/>
                    </a:lnTo>
                    <a:lnTo>
                      <a:pt x="94" y="106"/>
                    </a:lnTo>
                    <a:lnTo>
                      <a:pt x="94" y="106"/>
                    </a:lnTo>
                    <a:lnTo>
                      <a:pt x="98" y="104"/>
                    </a:lnTo>
                    <a:lnTo>
                      <a:pt x="103" y="102"/>
                    </a:lnTo>
                    <a:lnTo>
                      <a:pt x="113" y="100"/>
                    </a:lnTo>
                    <a:lnTo>
                      <a:pt x="113" y="100"/>
                    </a:lnTo>
                    <a:lnTo>
                      <a:pt x="109" y="102"/>
                    </a:lnTo>
                    <a:lnTo>
                      <a:pt x="105" y="104"/>
                    </a:lnTo>
                    <a:lnTo>
                      <a:pt x="101" y="105"/>
                    </a:lnTo>
                    <a:lnTo>
                      <a:pt x="98" y="106"/>
                    </a:lnTo>
                    <a:lnTo>
                      <a:pt x="98" y="106"/>
                    </a:lnTo>
                    <a:lnTo>
                      <a:pt x="106" y="105"/>
                    </a:lnTo>
                    <a:lnTo>
                      <a:pt x="106" y="105"/>
                    </a:lnTo>
                    <a:lnTo>
                      <a:pt x="101" y="107"/>
                    </a:lnTo>
                    <a:lnTo>
                      <a:pt x="99" y="109"/>
                    </a:lnTo>
                    <a:lnTo>
                      <a:pt x="98" y="110"/>
                    </a:lnTo>
                    <a:lnTo>
                      <a:pt x="98" y="110"/>
                    </a:lnTo>
                    <a:lnTo>
                      <a:pt x="96" y="110"/>
                    </a:lnTo>
                    <a:lnTo>
                      <a:pt x="96" y="109"/>
                    </a:lnTo>
                    <a:lnTo>
                      <a:pt x="96" y="109"/>
                    </a:lnTo>
                    <a:lnTo>
                      <a:pt x="95" y="107"/>
                    </a:lnTo>
                    <a:lnTo>
                      <a:pt x="95" y="107"/>
                    </a:lnTo>
                    <a:lnTo>
                      <a:pt x="91" y="111"/>
                    </a:lnTo>
                    <a:lnTo>
                      <a:pt x="91" y="111"/>
                    </a:lnTo>
                    <a:lnTo>
                      <a:pt x="91" y="111"/>
                    </a:lnTo>
                    <a:lnTo>
                      <a:pt x="91" y="110"/>
                    </a:lnTo>
                    <a:lnTo>
                      <a:pt x="91" y="109"/>
                    </a:lnTo>
                    <a:lnTo>
                      <a:pt x="91" y="109"/>
                    </a:lnTo>
                    <a:lnTo>
                      <a:pt x="90" y="110"/>
                    </a:lnTo>
                    <a:lnTo>
                      <a:pt x="89" y="110"/>
                    </a:lnTo>
                    <a:lnTo>
                      <a:pt x="88" y="110"/>
                    </a:lnTo>
                    <a:lnTo>
                      <a:pt x="88" y="110"/>
                    </a:lnTo>
                    <a:lnTo>
                      <a:pt x="86" y="111"/>
                    </a:lnTo>
                    <a:lnTo>
                      <a:pt x="85" y="112"/>
                    </a:lnTo>
                    <a:lnTo>
                      <a:pt x="84" y="114"/>
                    </a:lnTo>
                    <a:lnTo>
                      <a:pt x="83" y="116"/>
                    </a:lnTo>
                    <a:lnTo>
                      <a:pt x="83" y="116"/>
                    </a:lnTo>
                    <a:lnTo>
                      <a:pt x="81" y="116"/>
                    </a:lnTo>
                    <a:lnTo>
                      <a:pt x="80" y="115"/>
                    </a:lnTo>
                    <a:lnTo>
                      <a:pt x="80" y="114"/>
                    </a:lnTo>
                    <a:lnTo>
                      <a:pt x="79" y="114"/>
                    </a:lnTo>
                    <a:lnTo>
                      <a:pt x="79" y="114"/>
                    </a:lnTo>
                    <a:lnTo>
                      <a:pt x="76" y="115"/>
                    </a:lnTo>
                    <a:lnTo>
                      <a:pt x="73" y="116"/>
                    </a:lnTo>
                    <a:lnTo>
                      <a:pt x="69" y="117"/>
                    </a:lnTo>
                    <a:lnTo>
                      <a:pt x="68" y="117"/>
                    </a:lnTo>
                    <a:lnTo>
                      <a:pt x="68" y="117"/>
                    </a:lnTo>
                    <a:lnTo>
                      <a:pt x="65" y="119"/>
                    </a:lnTo>
                    <a:lnTo>
                      <a:pt x="64" y="120"/>
                    </a:lnTo>
                    <a:lnTo>
                      <a:pt x="61" y="120"/>
                    </a:lnTo>
                    <a:lnTo>
                      <a:pt x="59" y="121"/>
                    </a:lnTo>
                    <a:lnTo>
                      <a:pt x="59" y="121"/>
                    </a:lnTo>
                    <a:lnTo>
                      <a:pt x="59" y="121"/>
                    </a:lnTo>
                    <a:lnTo>
                      <a:pt x="59" y="121"/>
                    </a:lnTo>
                    <a:lnTo>
                      <a:pt x="61" y="119"/>
                    </a:lnTo>
                    <a:lnTo>
                      <a:pt x="61" y="119"/>
                    </a:lnTo>
                    <a:lnTo>
                      <a:pt x="58" y="120"/>
                    </a:lnTo>
                    <a:lnTo>
                      <a:pt x="55" y="121"/>
                    </a:lnTo>
                    <a:lnTo>
                      <a:pt x="51" y="124"/>
                    </a:lnTo>
                    <a:lnTo>
                      <a:pt x="49" y="125"/>
                    </a:lnTo>
                    <a:lnTo>
                      <a:pt x="49" y="125"/>
                    </a:lnTo>
                    <a:lnTo>
                      <a:pt x="48" y="126"/>
                    </a:lnTo>
                    <a:lnTo>
                      <a:pt x="48" y="129"/>
                    </a:lnTo>
                    <a:lnTo>
                      <a:pt x="48" y="129"/>
                    </a:lnTo>
                    <a:lnTo>
                      <a:pt x="44" y="132"/>
                    </a:lnTo>
                    <a:lnTo>
                      <a:pt x="43" y="134"/>
                    </a:lnTo>
                    <a:lnTo>
                      <a:pt x="43" y="136"/>
                    </a:lnTo>
                    <a:lnTo>
                      <a:pt x="43" y="136"/>
                    </a:lnTo>
                    <a:lnTo>
                      <a:pt x="41" y="136"/>
                    </a:lnTo>
                    <a:lnTo>
                      <a:pt x="41" y="135"/>
                    </a:lnTo>
                    <a:lnTo>
                      <a:pt x="41" y="134"/>
                    </a:lnTo>
                    <a:lnTo>
                      <a:pt x="40" y="134"/>
                    </a:lnTo>
                    <a:lnTo>
                      <a:pt x="40" y="134"/>
                    </a:lnTo>
                    <a:lnTo>
                      <a:pt x="36" y="136"/>
                    </a:lnTo>
                    <a:lnTo>
                      <a:pt x="35" y="137"/>
                    </a:lnTo>
                    <a:lnTo>
                      <a:pt x="33" y="137"/>
                    </a:lnTo>
                    <a:lnTo>
                      <a:pt x="33" y="137"/>
                    </a:lnTo>
                    <a:lnTo>
                      <a:pt x="33" y="140"/>
                    </a:lnTo>
                    <a:lnTo>
                      <a:pt x="30" y="142"/>
                    </a:lnTo>
                    <a:lnTo>
                      <a:pt x="30" y="142"/>
                    </a:lnTo>
                    <a:lnTo>
                      <a:pt x="30" y="141"/>
                    </a:lnTo>
                    <a:lnTo>
                      <a:pt x="30" y="140"/>
                    </a:lnTo>
                    <a:lnTo>
                      <a:pt x="31" y="137"/>
                    </a:lnTo>
                    <a:lnTo>
                      <a:pt x="31" y="136"/>
                    </a:lnTo>
                    <a:lnTo>
                      <a:pt x="31" y="136"/>
                    </a:lnTo>
                    <a:lnTo>
                      <a:pt x="33" y="135"/>
                    </a:lnTo>
                    <a:lnTo>
                      <a:pt x="34" y="135"/>
                    </a:lnTo>
                    <a:lnTo>
                      <a:pt x="35" y="135"/>
                    </a:lnTo>
                    <a:lnTo>
                      <a:pt x="36" y="134"/>
                    </a:lnTo>
                    <a:lnTo>
                      <a:pt x="36" y="134"/>
                    </a:lnTo>
                    <a:lnTo>
                      <a:pt x="35" y="134"/>
                    </a:lnTo>
                    <a:lnTo>
                      <a:pt x="33" y="135"/>
                    </a:lnTo>
                    <a:lnTo>
                      <a:pt x="28" y="139"/>
                    </a:lnTo>
                    <a:lnTo>
                      <a:pt x="28" y="139"/>
                    </a:lnTo>
                    <a:lnTo>
                      <a:pt x="25" y="140"/>
                    </a:lnTo>
                    <a:lnTo>
                      <a:pt x="25" y="139"/>
                    </a:lnTo>
                    <a:lnTo>
                      <a:pt x="23" y="139"/>
                    </a:lnTo>
                    <a:lnTo>
                      <a:pt x="23" y="139"/>
                    </a:lnTo>
                    <a:lnTo>
                      <a:pt x="18" y="145"/>
                    </a:lnTo>
                    <a:lnTo>
                      <a:pt x="14" y="147"/>
                    </a:lnTo>
                    <a:lnTo>
                      <a:pt x="11" y="147"/>
                    </a:lnTo>
                    <a:lnTo>
                      <a:pt x="11" y="147"/>
                    </a:lnTo>
                    <a:lnTo>
                      <a:pt x="11" y="149"/>
                    </a:lnTo>
                    <a:lnTo>
                      <a:pt x="11" y="150"/>
                    </a:lnTo>
                    <a:lnTo>
                      <a:pt x="11" y="150"/>
                    </a:lnTo>
                    <a:lnTo>
                      <a:pt x="9" y="152"/>
                    </a:lnTo>
                    <a:lnTo>
                      <a:pt x="6" y="154"/>
                    </a:lnTo>
                    <a:lnTo>
                      <a:pt x="4" y="154"/>
                    </a:lnTo>
                    <a:lnTo>
                      <a:pt x="4" y="154"/>
                    </a:lnTo>
                    <a:lnTo>
                      <a:pt x="1" y="156"/>
                    </a:lnTo>
                    <a:lnTo>
                      <a:pt x="0" y="160"/>
                    </a:lnTo>
                    <a:lnTo>
                      <a:pt x="0" y="160"/>
                    </a:lnTo>
                    <a:lnTo>
                      <a:pt x="3" y="157"/>
                    </a:lnTo>
                    <a:lnTo>
                      <a:pt x="5" y="156"/>
                    </a:lnTo>
                    <a:lnTo>
                      <a:pt x="8" y="155"/>
                    </a:lnTo>
                    <a:lnTo>
                      <a:pt x="9" y="152"/>
                    </a:lnTo>
                    <a:lnTo>
                      <a:pt x="9" y="152"/>
                    </a:lnTo>
                    <a:lnTo>
                      <a:pt x="10" y="154"/>
                    </a:lnTo>
                    <a:lnTo>
                      <a:pt x="11" y="155"/>
                    </a:lnTo>
                    <a:lnTo>
                      <a:pt x="13" y="155"/>
                    </a:lnTo>
                    <a:lnTo>
                      <a:pt x="15" y="154"/>
                    </a:lnTo>
                    <a:lnTo>
                      <a:pt x="15" y="154"/>
                    </a:lnTo>
                    <a:lnTo>
                      <a:pt x="14" y="156"/>
                    </a:lnTo>
                    <a:lnTo>
                      <a:pt x="11" y="157"/>
                    </a:lnTo>
                    <a:lnTo>
                      <a:pt x="9" y="157"/>
                    </a:lnTo>
                    <a:lnTo>
                      <a:pt x="9" y="157"/>
                    </a:lnTo>
                    <a:lnTo>
                      <a:pt x="9" y="159"/>
                    </a:lnTo>
                    <a:lnTo>
                      <a:pt x="10" y="159"/>
                    </a:lnTo>
                    <a:lnTo>
                      <a:pt x="13" y="159"/>
                    </a:lnTo>
                    <a:lnTo>
                      <a:pt x="14" y="159"/>
                    </a:lnTo>
                    <a:lnTo>
                      <a:pt x="14" y="159"/>
                    </a:lnTo>
                    <a:lnTo>
                      <a:pt x="15" y="156"/>
                    </a:lnTo>
                    <a:lnTo>
                      <a:pt x="18" y="156"/>
                    </a:lnTo>
                    <a:lnTo>
                      <a:pt x="18" y="156"/>
                    </a:lnTo>
                    <a:lnTo>
                      <a:pt x="20" y="154"/>
                    </a:lnTo>
                    <a:lnTo>
                      <a:pt x="20" y="152"/>
                    </a:lnTo>
                    <a:lnTo>
                      <a:pt x="20" y="151"/>
                    </a:lnTo>
                    <a:lnTo>
                      <a:pt x="20" y="151"/>
                    </a:lnTo>
                    <a:lnTo>
                      <a:pt x="16" y="154"/>
                    </a:lnTo>
                    <a:lnTo>
                      <a:pt x="16" y="154"/>
                    </a:lnTo>
                    <a:lnTo>
                      <a:pt x="15" y="152"/>
                    </a:lnTo>
                    <a:lnTo>
                      <a:pt x="15" y="152"/>
                    </a:lnTo>
                    <a:lnTo>
                      <a:pt x="16" y="151"/>
                    </a:lnTo>
                    <a:lnTo>
                      <a:pt x="18" y="151"/>
                    </a:lnTo>
                    <a:lnTo>
                      <a:pt x="20" y="150"/>
                    </a:lnTo>
                    <a:lnTo>
                      <a:pt x="20" y="149"/>
                    </a:lnTo>
                    <a:lnTo>
                      <a:pt x="20" y="149"/>
                    </a:lnTo>
                    <a:lnTo>
                      <a:pt x="21" y="150"/>
                    </a:lnTo>
                    <a:lnTo>
                      <a:pt x="21" y="151"/>
                    </a:lnTo>
                    <a:lnTo>
                      <a:pt x="23" y="151"/>
                    </a:lnTo>
                    <a:lnTo>
                      <a:pt x="24" y="150"/>
                    </a:lnTo>
                    <a:lnTo>
                      <a:pt x="24" y="150"/>
                    </a:lnTo>
                    <a:lnTo>
                      <a:pt x="24" y="150"/>
                    </a:lnTo>
                    <a:lnTo>
                      <a:pt x="25" y="149"/>
                    </a:lnTo>
                    <a:lnTo>
                      <a:pt x="30" y="146"/>
                    </a:lnTo>
                    <a:lnTo>
                      <a:pt x="30" y="146"/>
                    </a:lnTo>
                    <a:lnTo>
                      <a:pt x="30" y="149"/>
                    </a:lnTo>
                    <a:lnTo>
                      <a:pt x="30" y="149"/>
                    </a:lnTo>
                    <a:lnTo>
                      <a:pt x="29" y="150"/>
                    </a:lnTo>
                    <a:lnTo>
                      <a:pt x="29" y="150"/>
                    </a:lnTo>
                    <a:lnTo>
                      <a:pt x="34" y="149"/>
                    </a:lnTo>
                    <a:lnTo>
                      <a:pt x="36" y="147"/>
                    </a:lnTo>
                    <a:lnTo>
                      <a:pt x="39" y="145"/>
                    </a:lnTo>
                    <a:lnTo>
                      <a:pt x="39" y="145"/>
                    </a:lnTo>
                    <a:lnTo>
                      <a:pt x="43" y="145"/>
                    </a:lnTo>
                    <a:lnTo>
                      <a:pt x="45" y="145"/>
                    </a:lnTo>
                    <a:lnTo>
                      <a:pt x="48" y="144"/>
                    </a:lnTo>
                    <a:lnTo>
                      <a:pt x="50" y="144"/>
                    </a:lnTo>
                    <a:lnTo>
                      <a:pt x="50" y="144"/>
                    </a:lnTo>
                    <a:lnTo>
                      <a:pt x="53" y="140"/>
                    </a:lnTo>
                    <a:lnTo>
                      <a:pt x="54" y="139"/>
                    </a:lnTo>
                    <a:lnTo>
                      <a:pt x="56" y="137"/>
                    </a:lnTo>
                    <a:lnTo>
                      <a:pt x="56" y="137"/>
                    </a:lnTo>
                    <a:lnTo>
                      <a:pt x="56" y="137"/>
                    </a:lnTo>
                    <a:lnTo>
                      <a:pt x="56" y="139"/>
                    </a:lnTo>
                    <a:lnTo>
                      <a:pt x="55" y="140"/>
                    </a:lnTo>
                    <a:lnTo>
                      <a:pt x="55" y="140"/>
                    </a:lnTo>
                    <a:lnTo>
                      <a:pt x="58" y="140"/>
                    </a:lnTo>
                    <a:lnTo>
                      <a:pt x="60" y="140"/>
                    </a:lnTo>
                    <a:lnTo>
                      <a:pt x="65" y="137"/>
                    </a:lnTo>
                    <a:lnTo>
                      <a:pt x="65" y="137"/>
                    </a:lnTo>
                    <a:lnTo>
                      <a:pt x="64" y="136"/>
                    </a:lnTo>
                    <a:lnTo>
                      <a:pt x="63" y="136"/>
                    </a:lnTo>
                    <a:lnTo>
                      <a:pt x="63" y="136"/>
                    </a:lnTo>
                    <a:lnTo>
                      <a:pt x="64" y="135"/>
                    </a:lnTo>
                    <a:lnTo>
                      <a:pt x="65" y="134"/>
                    </a:lnTo>
                    <a:lnTo>
                      <a:pt x="66" y="132"/>
                    </a:lnTo>
                    <a:lnTo>
                      <a:pt x="66" y="131"/>
                    </a:lnTo>
                    <a:lnTo>
                      <a:pt x="66" y="131"/>
                    </a:lnTo>
                    <a:lnTo>
                      <a:pt x="68" y="132"/>
                    </a:lnTo>
                    <a:lnTo>
                      <a:pt x="69" y="132"/>
                    </a:lnTo>
                    <a:lnTo>
                      <a:pt x="70" y="131"/>
                    </a:lnTo>
                    <a:lnTo>
                      <a:pt x="70" y="131"/>
                    </a:lnTo>
                    <a:lnTo>
                      <a:pt x="71" y="132"/>
                    </a:lnTo>
                    <a:lnTo>
                      <a:pt x="70" y="132"/>
                    </a:lnTo>
                    <a:lnTo>
                      <a:pt x="69" y="135"/>
                    </a:lnTo>
                    <a:lnTo>
                      <a:pt x="69" y="135"/>
                    </a:lnTo>
                    <a:lnTo>
                      <a:pt x="75" y="132"/>
                    </a:lnTo>
                    <a:lnTo>
                      <a:pt x="78" y="131"/>
                    </a:lnTo>
                    <a:lnTo>
                      <a:pt x="81" y="131"/>
                    </a:lnTo>
                    <a:lnTo>
                      <a:pt x="81" y="131"/>
                    </a:lnTo>
                    <a:lnTo>
                      <a:pt x="81" y="130"/>
                    </a:lnTo>
                    <a:lnTo>
                      <a:pt x="81" y="129"/>
                    </a:lnTo>
                    <a:lnTo>
                      <a:pt x="84" y="129"/>
                    </a:lnTo>
                    <a:lnTo>
                      <a:pt x="86" y="127"/>
                    </a:lnTo>
                    <a:lnTo>
                      <a:pt x="89" y="125"/>
                    </a:lnTo>
                    <a:lnTo>
                      <a:pt x="89" y="125"/>
                    </a:lnTo>
                    <a:lnTo>
                      <a:pt x="89" y="126"/>
                    </a:lnTo>
                    <a:lnTo>
                      <a:pt x="90" y="126"/>
                    </a:lnTo>
                    <a:lnTo>
                      <a:pt x="91" y="126"/>
                    </a:lnTo>
                    <a:lnTo>
                      <a:pt x="93" y="126"/>
                    </a:lnTo>
                    <a:lnTo>
                      <a:pt x="93" y="126"/>
                    </a:lnTo>
                    <a:lnTo>
                      <a:pt x="90" y="129"/>
                    </a:lnTo>
                    <a:lnTo>
                      <a:pt x="88" y="129"/>
                    </a:lnTo>
                    <a:lnTo>
                      <a:pt x="85" y="129"/>
                    </a:lnTo>
                    <a:lnTo>
                      <a:pt x="85" y="129"/>
                    </a:lnTo>
                    <a:lnTo>
                      <a:pt x="84" y="131"/>
                    </a:lnTo>
                    <a:lnTo>
                      <a:pt x="80" y="134"/>
                    </a:lnTo>
                    <a:lnTo>
                      <a:pt x="71" y="135"/>
                    </a:lnTo>
                    <a:lnTo>
                      <a:pt x="71" y="135"/>
                    </a:lnTo>
                    <a:lnTo>
                      <a:pt x="71" y="137"/>
                    </a:lnTo>
                    <a:lnTo>
                      <a:pt x="70" y="140"/>
                    </a:lnTo>
                    <a:lnTo>
                      <a:pt x="70" y="140"/>
                    </a:lnTo>
                    <a:lnTo>
                      <a:pt x="71" y="137"/>
                    </a:lnTo>
                    <a:lnTo>
                      <a:pt x="75" y="136"/>
                    </a:lnTo>
                    <a:lnTo>
                      <a:pt x="83" y="134"/>
                    </a:lnTo>
                    <a:lnTo>
                      <a:pt x="90" y="131"/>
                    </a:lnTo>
                    <a:lnTo>
                      <a:pt x="94" y="129"/>
                    </a:lnTo>
                    <a:lnTo>
                      <a:pt x="95" y="125"/>
                    </a:lnTo>
                    <a:lnTo>
                      <a:pt x="95" y="125"/>
                    </a:lnTo>
                    <a:lnTo>
                      <a:pt x="101" y="122"/>
                    </a:lnTo>
                    <a:lnTo>
                      <a:pt x="109" y="120"/>
                    </a:lnTo>
                    <a:lnTo>
                      <a:pt x="109" y="120"/>
                    </a:lnTo>
                    <a:lnTo>
                      <a:pt x="109" y="119"/>
                    </a:lnTo>
                    <a:lnTo>
                      <a:pt x="106" y="119"/>
                    </a:lnTo>
                    <a:lnTo>
                      <a:pt x="110" y="115"/>
                    </a:lnTo>
                    <a:lnTo>
                      <a:pt x="110" y="115"/>
                    </a:lnTo>
                    <a:lnTo>
                      <a:pt x="113" y="114"/>
                    </a:lnTo>
                    <a:lnTo>
                      <a:pt x="115" y="114"/>
                    </a:lnTo>
                    <a:lnTo>
                      <a:pt x="115" y="114"/>
                    </a:lnTo>
                    <a:lnTo>
                      <a:pt x="111" y="116"/>
                    </a:lnTo>
                    <a:lnTo>
                      <a:pt x="110" y="116"/>
                    </a:lnTo>
                    <a:lnTo>
                      <a:pt x="109" y="119"/>
                    </a:lnTo>
                    <a:lnTo>
                      <a:pt x="109" y="119"/>
                    </a:lnTo>
                    <a:lnTo>
                      <a:pt x="116" y="117"/>
                    </a:lnTo>
                    <a:lnTo>
                      <a:pt x="119" y="115"/>
                    </a:lnTo>
                    <a:lnTo>
                      <a:pt x="119" y="115"/>
                    </a:lnTo>
                    <a:lnTo>
                      <a:pt x="123" y="114"/>
                    </a:lnTo>
                    <a:lnTo>
                      <a:pt x="123" y="114"/>
                    </a:lnTo>
                    <a:lnTo>
                      <a:pt x="123" y="114"/>
                    </a:lnTo>
                    <a:lnTo>
                      <a:pt x="123" y="115"/>
                    </a:lnTo>
                    <a:lnTo>
                      <a:pt x="121" y="117"/>
                    </a:lnTo>
                    <a:lnTo>
                      <a:pt x="121" y="117"/>
                    </a:lnTo>
                    <a:lnTo>
                      <a:pt x="124" y="116"/>
                    </a:lnTo>
                    <a:lnTo>
                      <a:pt x="125" y="114"/>
                    </a:lnTo>
                    <a:lnTo>
                      <a:pt x="125" y="112"/>
                    </a:lnTo>
                    <a:lnTo>
                      <a:pt x="129" y="111"/>
                    </a:lnTo>
                    <a:lnTo>
                      <a:pt x="129" y="111"/>
                    </a:lnTo>
                    <a:lnTo>
                      <a:pt x="129" y="110"/>
                    </a:lnTo>
                    <a:lnTo>
                      <a:pt x="128" y="110"/>
                    </a:lnTo>
                    <a:lnTo>
                      <a:pt x="128" y="110"/>
                    </a:lnTo>
                    <a:lnTo>
                      <a:pt x="129" y="107"/>
                    </a:lnTo>
                    <a:lnTo>
                      <a:pt x="131" y="107"/>
                    </a:lnTo>
                    <a:lnTo>
                      <a:pt x="131" y="107"/>
                    </a:lnTo>
                    <a:lnTo>
                      <a:pt x="131" y="109"/>
                    </a:lnTo>
                    <a:lnTo>
                      <a:pt x="133" y="109"/>
                    </a:lnTo>
                    <a:lnTo>
                      <a:pt x="136" y="110"/>
                    </a:lnTo>
                    <a:lnTo>
                      <a:pt x="145" y="109"/>
                    </a:lnTo>
                    <a:lnTo>
                      <a:pt x="145" y="109"/>
                    </a:lnTo>
                    <a:lnTo>
                      <a:pt x="136" y="112"/>
                    </a:lnTo>
                    <a:lnTo>
                      <a:pt x="133" y="114"/>
                    </a:lnTo>
                    <a:lnTo>
                      <a:pt x="131" y="115"/>
                    </a:lnTo>
                    <a:lnTo>
                      <a:pt x="131" y="115"/>
                    </a:lnTo>
                    <a:lnTo>
                      <a:pt x="131" y="115"/>
                    </a:lnTo>
                    <a:lnTo>
                      <a:pt x="125" y="117"/>
                    </a:lnTo>
                    <a:lnTo>
                      <a:pt x="119" y="120"/>
                    </a:lnTo>
                    <a:lnTo>
                      <a:pt x="119" y="120"/>
                    </a:lnTo>
                    <a:lnTo>
                      <a:pt x="120" y="121"/>
                    </a:lnTo>
                    <a:lnTo>
                      <a:pt x="121" y="120"/>
                    </a:lnTo>
                    <a:lnTo>
                      <a:pt x="126" y="119"/>
                    </a:lnTo>
                    <a:lnTo>
                      <a:pt x="126" y="119"/>
                    </a:lnTo>
                    <a:lnTo>
                      <a:pt x="124" y="121"/>
                    </a:lnTo>
                    <a:lnTo>
                      <a:pt x="121" y="124"/>
                    </a:lnTo>
                    <a:lnTo>
                      <a:pt x="121" y="124"/>
                    </a:lnTo>
                    <a:lnTo>
                      <a:pt x="120" y="122"/>
                    </a:lnTo>
                    <a:lnTo>
                      <a:pt x="118" y="122"/>
                    </a:lnTo>
                    <a:lnTo>
                      <a:pt x="116" y="122"/>
                    </a:lnTo>
                    <a:lnTo>
                      <a:pt x="115" y="122"/>
                    </a:lnTo>
                    <a:lnTo>
                      <a:pt x="115" y="122"/>
                    </a:lnTo>
                    <a:lnTo>
                      <a:pt x="114" y="124"/>
                    </a:lnTo>
                    <a:lnTo>
                      <a:pt x="114" y="125"/>
                    </a:lnTo>
                    <a:lnTo>
                      <a:pt x="115" y="126"/>
                    </a:lnTo>
                    <a:lnTo>
                      <a:pt x="115" y="126"/>
                    </a:lnTo>
                    <a:lnTo>
                      <a:pt x="114" y="127"/>
                    </a:lnTo>
                    <a:lnTo>
                      <a:pt x="113" y="127"/>
                    </a:lnTo>
                    <a:lnTo>
                      <a:pt x="110" y="126"/>
                    </a:lnTo>
                    <a:lnTo>
                      <a:pt x="110" y="126"/>
                    </a:lnTo>
                    <a:lnTo>
                      <a:pt x="109" y="127"/>
                    </a:lnTo>
                    <a:lnTo>
                      <a:pt x="106" y="130"/>
                    </a:lnTo>
                    <a:lnTo>
                      <a:pt x="106" y="130"/>
                    </a:lnTo>
                    <a:lnTo>
                      <a:pt x="104" y="130"/>
                    </a:lnTo>
                    <a:lnTo>
                      <a:pt x="103" y="129"/>
                    </a:lnTo>
                    <a:lnTo>
                      <a:pt x="103" y="129"/>
                    </a:lnTo>
                    <a:lnTo>
                      <a:pt x="101" y="131"/>
                    </a:lnTo>
                    <a:lnTo>
                      <a:pt x="100" y="131"/>
                    </a:lnTo>
                    <a:lnTo>
                      <a:pt x="98" y="131"/>
                    </a:lnTo>
                    <a:lnTo>
                      <a:pt x="98" y="131"/>
                    </a:lnTo>
                    <a:lnTo>
                      <a:pt x="93" y="135"/>
                    </a:lnTo>
                    <a:lnTo>
                      <a:pt x="89" y="137"/>
                    </a:lnTo>
                    <a:lnTo>
                      <a:pt x="89" y="137"/>
                    </a:lnTo>
                    <a:lnTo>
                      <a:pt x="88" y="137"/>
                    </a:lnTo>
                    <a:lnTo>
                      <a:pt x="88" y="136"/>
                    </a:lnTo>
                    <a:lnTo>
                      <a:pt x="88" y="136"/>
                    </a:lnTo>
                    <a:lnTo>
                      <a:pt x="86" y="135"/>
                    </a:lnTo>
                    <a:lnTo>
                      <a:pt x="86" y="135"/>
                    </a:lnTo>
                    <a:lnTo>
                      <a:pt x="93" y="132"/>
                    </a:lnTo>
                    <a:lnTo>
                      <a:pt x="95" y="131"/>
                    </a:lnTo>
                    <a:lnTo>
                      <a:pt x="95" y="129"/>
                    </a:lnTo>
                    <a:lnTo>
                      <a:pt x="95" y="129"/>
                    </a:lnTo>
                    <a:lnTo>
                      <a:pt x="93" y="131"/>
                    </a:lnTo>
                    <a:lnTo>
                      <a:pt x="90" y="134"/>
                    </a:lnTo>
                    <a:lnTo>
                      <a:pt x="90" y="134"/>
                    </a:lnTo>
                    <a:lnTo>
                      <a:pt x="88" y="132"/>
                    </a:lnTo>
                    <a:lnTo>
                      <a:pt x="88" y="132"/>
                    </a:lnTo>
                    <a:lnTo>
                      <a:pt x="85" y="135"/>
                    </a:lnTo>
                    <a:lnTo>
                      <a:pt x="83" y="136"/>
                    </a:lnTo>
                    <a:lnTo>
                      <a:pt x="83" y="136"/>
                    </a:lnTo>
                    <a:lnTo>
                      <a:pt x="81" y="137"/>
                    </a:lnTo>
                    <a:lnTo>
                      <a:pt x="81" y="139"/>
                    </a:lnTo>
                    <a:lnTo>
                      <a:pt x="81" y="140"/>
                    </a:lnTo>
                    <a:lnTo>
                      <a:pt x="80" y="142"/>
                    </a:lnTo>
                    <a:lnTo>
                      <a:pt x="80" y="142"/>
                    </a:lnTo>
                    <a:lnTo>
                      <a:pt x="79" y="144"/>
                    </a:lnTo>
                    <a:lnTo>
                      <a:pt x="79" y="144"/>
                    </a:lnTo>
                    <a:lnTo>
                      <a:pt x="78" y="144"/>
                    </a:lnTo>
                    <a:lnTo>
                      <a:pt x="78" y="142"/>
                    </a:lnTo>
                    <a:lnTo>
                      <a:pt x="78" y="140"/>
                    </a:lnTo>
                    <a:lnTo>
                      <a:pt x="78" y="140"/>
                    </a:lnTo>
                    <a:lnTo>
                      <a:pt x="75" y="140"/>
                    </a:lnTo>
                    <a:lnTo>
                      <a:pt x="74" y="141"/>
                    </a:lnTo>
                    <a:lnTo>
                      <a:pt x="73" y="141"/>
                    </a:lnTo>
                    <a:lnTo>
                      <a:pt x="71" y="141"/>
                    </a:lnTo>
                    <a:lnTo>
                      <a:pt x="71" y="141"/>
                    </a:lnTo>
                    <a:lnTo>
                      <a:pt x="70" y="142"/>
                    </a:lnTo>
                    <a:lnTo>
                      <a:pt x="71" y="144"/>
                    </a:lnTo>
                    <a:lnTo>
                      <a:pt x="71" y="144"/>
                    </a:lnTo>
                    <a:lnTo>
                      <a:pt x="69" y="145"/>
                    </a:lnTo>
                    <a:lnTo>
                      <a:pt x="65" y="146"/>
                    </a:lnTo>
                    <a:lnTo>
                      <a:pt x="63" y="147"/>
                    </a:lnTo>
                    <a:lnTo>
                      <a:pt x="60" y="151"/>
                    </a:lnTo>
                    <a:lnTo>
                      <a:pt x="60" y="151"/>
                    </a:lnTo>
                    <a:lnTo>
                      <a:pt x="50" y="156"/>
                    </a:lnTo>
                    <a:lnTo>
                      <a:pt x="45" y="159"/>
                    </a:lnTo>
                    <a:lnTo>
                      <a:pt x="40" y="160"/>
                    </a:lnTo>
                    <a:lnTo>
                      <a:pt x="40" y="160"/>
                    </a:lnTo>
                    <a:lnTo>
                      <a:pt x="39" y="162"/>
                    </a:lnTo>
                    <a:lnTo>
                      <a:pt x="38" y="164"/>
                    </a:lnTo>
                    <a:lnTo>
                      <a:pt x="34" y="166"/>
                    </a:lnTo>
                    <a:lnTo>
                      <a:pt x="34" y="166"/>
                    </a:lnTo>
                    <a:lnTo>
                      <a:pt x="35" y="167"/>
                    </a:lnTo>
                    <a:lnTo>
                      <a:pt x="34" y="170"/>
                    </a:lnTo>
                    <a:lnTo>
                      <a:pt x="34" y="170"/>
                    </a:lnTo>
                    <a:lnTo>
                      <a:pt x="38" y="170"/>
                    </a:lnTo>
                    <a:lnTo>
                      <a:pt x="41" y="170"/>
                    </a:lnTo>
                    <a:lnTo>
                      <a:pt x="41" y="170"/>
                    </a:lnTo>
                    <a:lnTo>
                      <a:pt x="41" y="167"/>
                    </a:lnTo>
                    <a:lnTo>
                      <a:pt x="41" y="165"/>
                    </a:lnTo>
                    <a:lnTo>
                      <a:pt x="41" y="165"/>
                    </a:lnTo>
                    <a:lnTo>
                      <a:pt x="46" y="162"/>
                    </a:lnTo>
                    <a:lnTo>
                      <a:pt x="48" y="161"/>
                    </a:lnTo>
                    <a:lnTo>
                      <a:pt x="50" y="159"/>
                    </a:lnTo>
                    <a:lnTo>
                      <a:pt x="50" y="159"/>
                    </a:lnTo>
                    <a:lnTo>
                      <a:pt x="50" y="159"/>
                    </a:lnTo>
                    <a:lnTo>
                      <a:pt x="50" y="161"/>
                    </a:lnTo>
                    <a:lnTo>
                      <a:pt x="49" y="165"/>
                    </a:lnTo>
                    <a:lnTo>
                      <a:pt x="49" y="165"/>
                    </a:lnTo>
                    <a:lnTo>
                      <a:pt x="53" y="162"/>
                    </a:lnTo>
                    <a:lnTo>
                      <a:pt x="55" y="162"/>
                    </a:lnTo>
                    <a:lnTo>
                      <a:pt x="55" y="162"/>
                    </a:lnTo>
                    <a:lnTo>
                      <a:pt x="55" y="162"/>
                    </a:lnTo>
                    <a:lnTo>
                      <a:pt x="59" y="161"/>
                    </a:lnTo>
                    <a:lnTo>
                      <a:pt x="63" y="159"/>
                    </a:lnTo>
                    <a:lnTo>
                      <a:pt x="65" y="156"/>
                    </a:lnTo>
                    <a:lnTo>
                      <a:pt x="69" y="155"/>
                    </a:lnTo>
                    <a:lnTo>
                      <a:pt x="69" y="155"/>
                    </a:lnTo>
                    <a:lnTo>
                      <a:pt x="65" y="159"/>
                    </a:lnTo>
                    <a:lnTo>
                      <a:pt x="63" y="161"/>
                    </a:lnTo>
                    <a:lnTo>
                      <a:pt x="63" y="161"/>
                    </a:lnTo>
                    <a:lnTo>
                      <a:pt x="65" y="160"/>
                    </a:lnTo>
                    <a:lnTo>
                      <a:pt x="68" y="160"/>
                    </a:lnTo>
                    <a:lnTo>
                      <a:pt x="68" y="160"/>
                    </a:lnTo>
                    <a:lnTo>
                      <a:pt x="69" y="159"/>
                    </a:lnTo>
                    <a:lnTo>
                      <a:pt x="71" y="159"/>
                    </a:lnTo>
                    <a:lnTo>
                      <a:pt x="71" y="159"/>
                    </a:lnTo>
                    <a:lnTo>
                      <a:pt x="74" y="155"/>
                    </a:lnTo>
                    <a:lnTo>
                      <a:pt x="78" y="154"/>
                    </a:lnTo>
                    <a:lnTo>
                      <a:pt x="83" y="152"/>
                    </a:lnTo>
                    <a:lnTo>
                      <a:pt x="86" y="150"/>
                    </a:lnTo>
                    <a:lnTo>
                      <a:pt x="86" y="150"/>
                    </a:lnTo>
                    <a:lnTo>
                      <a:pt x="88" y="150"/>
                    </a:lnTo>
                    <a:lnTo>
                      <a:pt x="88" y="151"/>
                    </a:lnTo>
                    <a:lnTo>
                      <a:pt x="86" y="154"/>
                    </a:lnTo>
                    <a:lnTo>
                      <a:pt x="86" y="154"/>
                    </a:lnTo>
                    <a:lnTo>
                      <a:pt x="88" y="154"/>
                    </a:lnTo>
                    <a:lnTo>
                      <a:pt x="89" y="152"/>
                    </a:lnTo>
                    <a:lnTo>
                      <a:pt x="91" y="151"/>
                    </a:lnTo>
                    <a:lnTo>
                      <a:pt x="91" y="151"/>
                    </a:lnTo>
                    <a:lnTo>
                      <a:pt x="89" y="150"/>
                    </a:lnTo>
                    <a:lnTo>
                      <a:pt x="85" y="150"/>
                    </a:lnTo>
                    <a:lnTo>
                      <a:pt x="85" y="150"/>
                    </a:lnTo>
                    <a:lnTo>
                      <a:pt x="85" y="147"/>
                    </a:lnTo>
                    <a:lnTo>
                      <a:pt x="85" y="147"/>
                    </a:lnTo>
                    <a:lnTo>
                      <a:pt x="90" y="145"/>
                    </a:lnTo>
                    <a:lnTo>
                      <a:pt x="90" y="145"/>
                    </a:lnTo>
                    <a:lnTo>
                      <a:pt x="90" y="146"/>
                    </a:lnTo>
                    <a:lnTo>
                      <a:pt x="90" y="147"/>
                    </a:lnTo>
                    <a:lnTo>
                      <a:pt x="93" y="147"/>
                    </a:lnTo>
                    <a:lnTo>
                      <a:pt x="93" y="147"/>
                    </a:lnTo>
                    <a:lnTo>
                      <a:pt x="93" y="145"/>
                    </a:lnTo>
                    <a:lnTo>
                      <a:pt x="93" y="144"/>
                    </a:lnTo>
                    <a:lnTo>
                      <a:pt x="93" y="144"/>
                    </a:lnTo>
                    <a:lnTo>
                      <a:pt x="95" y="144"/>
                    </a:lnTo>
                    <a:lnTo>
                      <a:pt x="96" y="142"/>
                    </a:lnTo>
                    <a:lnTo>
                      <a:pt x="96" y="142"/>
                    </a:lnTo>
                    <a:lnTo>
                      <a:pt x="96" y="144"/>
                    </a:lnTo>
                    <a:lnTo>
                      <a:pt x="96" y="144"/>
                    </a:lnTo>
                    <a:lnTo>
                      <a:pt x="95" y="145"/>
                    </a:lnTo>
                    <a:lnTo>
                      <a:pt x="95" y="146"/>
                    </a:lnTo>
                    <a:lnTo>
                      <a:pt x="95" y="146"/>
                    </a:lnTo>
                    <a:lnTo>
                      <a:pt x="94" y="146"/>
                    </a:lnTo>
                    <a:lnTo>
                      <a:pt x="93" y="147"/>
                    </a:lnTo>
                    <a:lnTo>
                      <a:pt x="91" y="147"/>
                    </a:lnTo>
                    <a:lnTo>
                      <a:pt x="90" y="149"/>
                    </a:lnTo>
                    <a:lnTo>
                      <a:pt x="90" y="149"/>
                    </a:lnTo>
                    <a:lnTo>
                      <a:pt x="121" y="136"/>
                    </a:lnTo>
                    <a:lnTo>
                      <a:pt x="138" y="130"/>
                    </a:lnTo>
                    <a:lnTo>
                      <a:pt x="154" y="125"/>
                    </a:lnTo>
                    <a:lnTo>
                      <a:pt x="154" y="125"/>
                    </a:lnTo>
                    <a:lnTo>
                      <a:pt x="156" y="122"/>
                    </a:lnTo>
                    <a:lnTo>
                      <a:pt x="159" y="121"/>
                    </a:lnTo>
                    <a:lnTo>
                      <a:pt x="161" y="121"/>
                    </a:lnTo>
                    <a:lnTo>
                      <a:pt x="164" y="122"/>
                    </a:lnTo>
                    <a:lnTo>
                      <a:pt x="164" y="122"/>
                    </a:lnTo>
                    <a:lnTo>
                      <a:pt x="164" y="121"/>
                    </a:lnTo>
                    <a:lnTo>
                      <a:pt x="164" y="120"/>
                    </a:lnTo>
                    <a:lnTo>
                      <a:pt x="164" y="119"/>
                    </a:lnTo>
                    <a:lnTo>
                      <a:pt x="164" y="117"/>
                    </a:lnTo>
                    <a:lnTo>
                      <a:pt x="164" y="117"/>
                    </a:lnTo>
                    <a:lnTo>
                      <a:pt x="166" y="116"/>
                    </a:lnTo>
                    <a:lnTo>
                      <a:pt x="168" y="116"/>
                    </a:lnTo>
                    <a:lnTo>
                      <a:pt x="169" y="116"/>
                    </a:lnTo>
                    <a:lnTo>
                      <a:pt x="171" y="116"/>
                    </a:lnTo>
                    <a:lnTo>
                      <a:pt x="171" y="116"/>
                    </a:lnTo>
                    <a:lnTo>
                      <a:pt x="171" y="116"/>
                    </a:lnTo>
                    <a:lnTo>
                      <a:pt x="170" y="117"/>
                    </a:lnTo>
                    <a:lnTo>
                      <a:pt x="170" y="117"/>
                    </a:lnTo>
                    <a:lnTo>
                      <a:pt x="175" y="115"/>
                    </a:lnTo>
                    <a:lnTo>
                      <a:pt x="178" y="114"/>
                    </a:lnTo>
                    <a:lnTo>
                      <a:pt x="181" y="114"/>
                    </a:lnTo>
                    <a:lnTo>
                      <a:pt x="181" y="114"/>
                    </a:lnTo>
                    <a:lnTo>
                      <a:pt x="180" y="115"/>
                    </a:lnTo>
                    <a:lnTo>
                      <a:pt x="181" y="116"/>
                    </a:lnTo>
                    <a:lnTo>
                      <a:pt x="185" y="116"/>
                    </a:lnTo>
                    <a:lnTo>
                      <a:pt x="190" y="115"/>
                    </a:lnTo>
                    <a:lnTo>
                      <a:pt x="196" y="115"/>
                    </a:lnTo>
                    <a:lnTo>
                      <a:pt x="196" y="115"/>
                    </a:lnTo>
                    <a:lnTo>
                      <a:pt x="198" y="114"/>
                    </a:lnTo>
                    <a:lnTo>
                      <a:pt x="196" y="114"/>
                    </a:lnTo>
                    <a:lnTo>
                      <a:pt x="194" y="114"/>
                    </a:lnTo>
                    <a:lnTo>
                      <a:pt x="194" y="114"/>
                    </a:lnTo>
                    <a:lnTo>
                      <a:pt x="199" y="112"/>
                    </a:lnTo>
                    <a:lnTo>
                      <a:pt x="203" y="112"/>
                    </a:lnTo>
                    <a:lnTo>
                      <a:pt x="203" y="112"/>
                    </a:lnTo>
                    <a:lnTo>
                      <a:pt x="203" y="111"/>
                    </a:lnTo>
                    <a:lnTo>
                      <a:pt x="203" y="111"/>
                    </a:lnTo>
                    <a:lnTo>
                      <a:pt x="201" y="111"/>
                    </a:lnTo>
                    <a:lnTo>
                      <a:pt x="201" y="110"/>
                    </a:lnTo>
                    <a:lnTo>
                      <a:pt x="201" y="110"/>
                    </a:lnTo>
                    <a:lnTo>
                      <a:pt x="204" y="110"/>
                    </a:lnTo>
                    <a:lnTo>
                      <a:pt x="206" y="110"/>
                    </a:lnTo>
                    <a:lnTo>
                      <a:pt x="206" y="110"/>
                    </a:lnTo>
                    <a:lnTo>
                      <a:pt x="206" y="109"/>
                    </a:lnTo>
                    <a:lnTo>
                      <a:pt x="209" y="106"/>
                    </a:lnTo>
                    <a:lnTo>
                      <a:pt x="209" y="106"/>
                    </a:lnTo>
                    <a:lnTo>
                      <a:pt x="210" y="106"/>
                    </a:lnTo>
                    <a:lnTo>
                      <a:pt x="211" y="106"/>
                    </a:lnTo>
                    <a:lnTo>
                      <a:pt x="213" y="106"/>
                    </a:lnTo>
                    <a:lnTo>
                      <a:pt x="214" y="105"/>
                    </a:lnTo>
                    <a:lnTo>
                      <a:pt x="214" y="105"/>
                    </a:lnTo>
                    <a:lnTo>
                      <a:pt x="215" y="106"/>
                    </a:lnTo>
                    <a:lnTo>
                      <a:pt x="213" y="107"/>
                    </a:lnTo>
                    <a:lnTo>
                      <a:pt x="213" y="107"/>
                    </a:lnTo>
                    <a:lnTo>
                      <a:pt x="221" y="107"/>
                    </a:lnTo>
                    <a:lnTo>
                      <a:pt x="231" y="105"/>
                    </a:lnTo>
                    <a:lnTo>
                      <a:pt x="231" y="105"/>
                    </a:lnTo>
                    <a:lnTo>
                      <a:pt x="231" y="105"/>
                    </a:lnTo>
                    <a:lnTo>
                      <a:pt x="230" y="106"/>
                    </a:lnTo>
                    <a:lnTo>
                      <a:pt x="230" y="106"/>
                    </a:lnTo>
                    <a:lnTo>
                      <a:pt x="235" y="105"/>
                    </a:lnTo>
                    <a:lnTo>
                      <a:pt x="240" y="104"/>
                    </a:lnTo>
                    <a:lnTo>
                      <a:pt x="245" y="102"/>
                    </a:lnTo>
                    <a:lnTo>
                      <a:pt x="250" y="100"/>
                    </a:lnTo>
                    <a:lnTo>
                      <a:pt x="250" y="100"/>
                    </a:lnTo>
                    <a:lnTo>
                      <a:pt x="250" y="101"/>
                    </a:lnTo>
                    <a:lnTo>
                      <a:pt x="250" y="102"/>
                    </a:lnTo>
                    <a:lnTo>
                      <a:pt x="250" y="102"/>
                    </a:lnTo>
                    <a:lnTo>
                      <a:pt x="254" y="100"/>
                    </a:lnTo>
                    <a:lnTo>
                      <a:pt x="258" y="97"/>
                    </a:lnTo>
                    <a:lnTo>
                      <a:pt x="258" y="97"/>
                    </a:lnTo>
                    <a:lnTo>
                      <a:pt x="259" y="99"/>
                    </a:lnTo>
                    <a:lnTo>
                      <a:pt x="258" y="100"/>
                    </a:lnTo>
                    <a:lnTo>
                      <a:pt x="258" y="100"/>
                    </a:lnTo>
                    <a:lnTo>
                      <a:pt x="264" y="99"/>
                    </a:lnTo>
                    <a:lnTo>
                      <a:pt x="270" y="97"/>
                    </a:lnTo>
                    <a:lnTo>
                      <a:pt x="276" y="97"/>
                    </a:lnTo>
                    <a:lnTo>
                      <a:pt x="283" y="94"/>
                    </a:lnTo>
                    <a:lnTo>
                      <a:pt x="283" y="94"/>
                    </a:lnTo>
                    <a:lnTo>
                      <a:pt x="284" y="94"/>
                    </a:lnTo>
                    <a:lnTo>
                      <a:pt x="284" y="95"/>
                    </a:lnTo>
                    <a:lnTo>
                      <a:pt x="284" y="96"/>
                    </a:lnTo>
                    <a:lnTo>
                      <a:pt x="285" y="96"/>
                    </a:lnTo>
                    <a:lnTo>
                      <a:pt x="285" y="96"/>
                    </a:lnTo>
                    <a:lnTo>
                      <a:pt x="283" y="97"/>
                    </a:lnTo>
                    <a:lnTo>
                      <a:pt x="281" y="97"/>
                    </a:lnTo>
                    <a:lnTo>
                      <a:pt x="281" y="97"/>
                    </a:lnTo>
                    <a:lnTo>
                      <a:pt x="291" y="94"/>
                    </a:lnTo>
                    <a:lnTo>
                      <a:pt x="298" y="92"/>
                    </a:lnTo>
                    <a:lnTo>
                      <a:pt x="304" y="92"/>
                    </a:lnTo>
                    <a:lnTo>
                      <a:pt x="304" y="92"/>
                    </a:lnTo>
                    <a:lnTo>
                      <a:pt x="304" y="91"/>
                    </a:lnTo>
                    <a:lnTo>
                      <a:pt x="303" y="91"/>
                    </a:lnTo>
                    <a:lnTo>
                      <a:pt x="301" y="91"/>
                    </a:lnTo>
                    <a:lnTo>
                      <a:pt x="303" y="89"/>
                    </a:lnTo>
                    <a:lnTo>
                      <a:pt x="303" y="89"/>
                    </a:lnTo>
                    <a:lnTo>
                      <a:pt x="308" y="90"/>
                    </a:lnTo>
                    <a:lnTo>
                      <a:pt x="313" y="90"/>
                    </a:lnTo>
                    <a:lnTo>
                      <a:pt x="313" y="90"/>
                    </a:lnTo>
                    <a:lnTo>
                      <a:pt x="313" y="89"/>
                    </a:lnTo>
                    <a:lnTo>
                      <a:pt x="311" y="89"/>
                    </a:lnTo>
                    <a:lnTo>
                      <a:pt x="309" y="90"/>
                    </a:lnTo>
                    <a:lnTo>
                      <a:pt x="308" y="90"/>
                    </a:lnTo>
                    <a:lnTo>
                      <a:pt x="308" y="90"/>
                    </a:lnTo>
                    <a:lnTo>
                      <a:pt x="309" y="89"/>
                    </a:lnTo>
                    <a:lnTo>
                      <a:pt x="311" y="87"/>
                    </a:lnTo>
                    <a:lnTo>
                      <a:pt x="315" y="87"/>
                    </a:lnTo>
                    <a:lnTo>
                      <a:pt x="315" y="87"/>
                    </a:lnTo>
                    <a:lnTo>
                      <a:pt x="315" y="90"/>
                    </a:lnTo>
                    <a:lnTo>
                      <a:pt x="314" y="91"/>
                    </a:lnTo>
                    <a:lnTo>
                      <a:pt x="314" y="91"/>
                    </a:lnTo>
                    <a:lnTo>
                      <a:pt x="324" y="89"/>
                    </a:lnTo>
                    <a:lnTo>
                      <a:pt x="329" y="86"/>
                    </a:lnTo>
                    <a:lnTo>
                      <a:pt x="334" y="86"/>
                    </a:lnTo>
                    <a:lnTo>
                      <a:pt x="334" y="86"/>
                    </a:lnTo>
                    <a:lnTo>
                      <a:pt x="334" y="87"/>
                    </a:lnTo>
                    <a:lnTo>
                      <a:pt x="334" y="89"/>
                    </a:lnTo>
                    <a:lnTo>
                      <a:pt x="334" y="89"/>
                    </a:lnTo>
                    <a:lnTo>
                      <a:pt x="338" y="89"/>
                    </a:lnTo>
                    <a:lnTo>
                      <a:pt x="338" y="89"/>
                    </a:lnTo>
                    <a:lnTo>
                      <a:pt x="340" y="87"/>
                    </a:lnTo>
                    <a:lnTo>
                      <a:pt x="341" y="86"/>
                    </a:lnTo>
                    <a:lnTo>
                      <a:pt x="341" y="86"/>
                    </a:lnTo>
                    <a:lnTo>
                      <a:pt x="343" y="87"/>
                    </a:lnTo>
                    <a:lnTo>
                      <a:pt x="345" y="87"/>
                    </a:lnTo>
                    <a:lnTo>
                      <a:pt x="345" y="87"/>
                    </a:lnTo>
                    <a:lnTo>
                      <a:pt x="350" y="86"/>
                    </a:lnTo>
                    <a:lnTo>
                      <a:pt x="355" y="86"/>
                    </a:lnTo>
                    <a:lnTo>
                      <a:pt x="355" y="86"/>
                    </a:lnTo>
                    <a:lnTo>
                      <a:pt x="356" y="86"/>
                    </a:lnTo>
                    <a:lnTo>
                      <a:pt x="355" y="87"/>
                    </a:lnTo>
                    <a:lnTo>
                      <a:pt x="353" y="87"/>
                    </a:lnTo>
                    <a:lnTo>
                      <a:pt x="353" y="87"/>
                    </a:lnTo>
                    <a:lnTo>
                      <a:pt x="355" y="87"/>
                    </a:lnTo>
                    <a:lnTo>
                      <a:pt x="358" y="87"/>
                    </a:lnTo>
                    <a:lnTo>
                      <a:pt x="361" y="85"/>
                    </a:lnTo>
                    <a:lnTo>
                      <a:pt x="363" y="82"/>
                    </a:lnTo>
                    <a:lnTo>
                      <a:pt x="363" y="82"/>
                    </a:lnTo>
                    <a:lnTo>
                      <a:pt x="365" y="84"/>
                    </a:lnTo>
                    <a:lnTo>
                      <a:pt x="364" y="85"/>
                    </a:lnTo>
                    <a:lnTo>
                      <a:pt x="361" y="86"/>
                    </a:lnTo>
                    <a:lnTo>
                      <a:pt x="361" y="86"/>
                    </a:lnTo>
                    <a:lnTo>
                      <a:pt x="365" y="86"/>
                    </a:lnTo>
                    <a:lnTo>
                      <a:pt x="369" y="84"/>
                    </a:lnTo>
                    <a:lnTo>
                      <a:pt x="373" y="82"/>
                    </a:lnTo>
                    <a:lnTo>
                      <a:pt x="376" y="82"/>
                    </a:lnTo>
                    <a:lnTo>
                      <a:pt x="376" y="82"/>
                    </a:lnTo>
                    <a:lnTo>
                      <a:pt x="376" y="84"/>
                    </a:lnTo>
                    <a:lnTo>
                      <a:pt x="376" y="84"/>
                    </a:lnTo>
                    <a:lnTo>
                      <a:pt x="375" y="85"/>
                    </a:lnTo>
                    <a:lnTo>
                      <a:pt x="374" y="84"/>
                    </a:lnTo>
                    <a:lnTo>
                      <a:pt x="374" y="84"/>
                    </a:lnTo>
                    <a:lnTo>
                      <a:pt x="376" y="86"/>
                    </a:lnTo>
                    <a:lnTo>
                      <a:pt x="381" y="86"/>
                    </a:lnTo>
                    <a:lnTo>
                      <a:pt x="381" y="86"/>
                    </a:lnTo>
                    <a:lnTo>
                      <a:pt x="379" y="86"/>
                    </a:lnTo>
                    <a:lnTo>
                      <a:pt x="379" y="87"/>
                    </a:lnTo>
                    <a:lnTo>
                      <a:pt x="380" y="87"/>
                    </a:lnTo>
                    <a:lnTo>
                      <a:pt x="380" y="87"/>
                    </a:lnTo>
                    <a:lnTo>
                      <a:pt x="378" y="87"/>
                    </a:lnTo>
                    <a:lnTo>
                      <a:pt x="376" y="87"/>
                    </a:lnTo>
                    <a:lnTo>
                      <a:pt x="375" y="89"/>
                    </a:lnTo>
                    <a:lnTo>
                      <a:pt x="375" y="89"/>
                    </a:lnTo>
                    <a:lnTo>
                      <a:pt x="378" y="90"/>
                    </a:lnTo>
                    <a:lnTo>
                      <a:pt x="379" y="89"/>
                    </a:lnTo>
                    <a:lnTo>
                      <a:pt x="383" y="89"/>
                    </a:lnTo>
                    <a:lnTo>
                      <a:pt x="383" y="89"/>
                    </a:lnTo>
                    <a:lnTo>
                      <a:pt x="383" y="87"/>
                    </a:lnTo>
                    <a:lnTo>
                      <a:pt x="383" y="87"/>
                    </a:lnTo>
                    <a:lnTo>
                      <a:pt x="384" y="86"/>
                    </a:lnTo>
                    <a:lnTo>
                      <a:pt x="386" y="86"/>
                    </a:lnTo>
                    <a:lnTo>
                      <a:pt x="386" y="86"/>
                    </a:lnTo>
                    <a:lnTo>
                      <a:pt x="386" y="86"/>
                    </a:lnTo>
                    <a:lnTo>
                      <a:pt x="385" y="86"/>
                    </a:lnTo>
                    <a:lnTo>
                      <a:pt x="384" y="85"/>
                    </a:lnTo>
                    <a:lnTo>
                      <a:pt x="384" y="85"/>
                    </a:lnTo>
                    <a:lnTo>
                      <a:pt x="388" y="84"/>
                    </a:lnTo>
                    <a:lnTo>
                      <a:pt x="391" y="81"/>
                    </a:lnTo>
                    <a:lnTo>
                      <a:pt x="391" y="81"/>
                    </a:lnTo>
                    <a:lnTo>
                      <a:pt x="393" y="82"/>
                    </a:lnTo>
                    <a:lnTo>
                      <a:pt x="393" y="82"/>
                    </a:lnTo>
                    <a:lnTo>
                      <a:pt x="393" y="84"/>
                    </a:lnTo>
                    <a:lnTo>
                      <a:pt x="394" y="85"/>
                    </a:lnTo>
                    <a:lnTo>
                      <a:pt x="394" y="85"/>
                    </a:lnTo>
                    <a:lnTo>
                      <a:pt x="396" y="82"/>
                    </a:lnTo>
                    <a:lnTo>
                      <a:pt x="399" y="81"/>
                    </a:lnTo>
                    <a:lnTo>
                      <a:pt x="399" y="80"/>
                    </a:lnTo>
                    <a:lnTo>
                      <a:pt x="399" y="80"/>
                    </a:lnTo>
                    <a:lnTo>
                      <a:pt x="408" y="81"/>
                    </a:lnTo>
                    <a:lnTo>
                      <a:pt x="416" y="80"/>
                    </a:lnTo>
                    <a:lnTo>
                      <a:pt x="416" y="80"/>
                    </a:lnTo>
                    <a:lnTo>
                      <a:pt x="416" y="79"/>
                    </a:lnTo>
                    <a:lnTo>
                      <a:pt x="418" y="77"/>
                    </a:lnTo>
                    <a:lnTo>
                      <a:pt x="418" y="77"/>
                    </a:lnTo>
                    <a:lnTo>
                      <a:pt x="419" y="79"/>
                    </a:lnTo>
                    <a:lnTo>
                      <a:pt x="419" y="80"/>
                    </a:lnTo>
                    <a:lnTo>
                      <a:pt x="419" y="80"/>
                    </a:lnTo>
                    <a:lnTo>
                      <a:pt x="423" y="81"/>
                    </a:lnTo>
                    <a:lnTo>
                      <a:pt x="423" y="81"/>
                    </a:lnTo>
                    <a:lnTo>
                      <a:pt x="421" y="81"/>
                    </a:lnTo>
                    <a:lnTo>
                      <a:pt x="419" y="82"/>
                    </a:lnTo>
                    <a:lnTo>
                      <a:pt x="416" y="82"/>
                    </a:lnTo>
                    <a:lnTo>
                      <a:pt x="416" y="82"/>
                    </a:lnTo>
                    <a:lnTo>
                      <a:pt x="418" y="82"/>
                    </a:lnTo>
                    <a:lnTo>
                      <a:pt x="420" y="82"/>
                    </a:lnTo>
                    <a:lnTo>
                      <a:pt x="425" y="82"/>
                    </a:lnTo>
                    <a:lnTo>
                      <a:pt x="425" y="82"/>
                    </a:lnTo>
                    <a:lnTo>
                      <a:pt x="425" y="81"/>
                    </a:lnTo>
                    <a:lnTo>
                      <a:pt x="426" y="80"/>
                    </a:lnTo>
                    <a:lnTo>
                      <a:pt x="426" y="80"/>
                    </a:lnTo>
                    <a:lnTo>
                      <a:pt x="429" y="80"/>
                    </a:lnTo>
                    <a:lnTo>
                      <a:pt x="433" y="81"/>
                    </a:lnTo>
                    <a:lnTo>
                      <a:pt x="433" y="81"/>
                    </a:lnTo>
                    <a:lnTo>
                      <a:pt x="434" y="80"/>
                    </a:lnTo>
                    <a:lnTo>
                      <a:pt x="435" y="79"/>
                    </a:lnTo>
                    <a:lnTo>
                      <a:pt x="435" y="79"/>
                    </a:lnTo>
                    <a:lnTo>
                      <a:pt x="438" y="79"/>
                    </a:lnTo>
                    <a:lnTo>
                      <a:pt x="439" y="80"/>
                    </a:lnTo>
                    <a:lnTo>
                      <a:pt x="441" y="80"/>
                    </a:lnTo>
                    <a:lnTo>
                      <a:pt x="443" y="79"/>
                    </a:lnTo>
                    <a:lnTo>
                      <a:pt x="443" y="79"/>
                    </a:lnTo>
                    <a:lnTo>
                      <a:pt x="444" y="80"/>
                    </a:lnTo>
                    <a:lnTo>
                      <a:pt x="446" y="81"/>
                    </a:lnTo>
                    <a:lnTo>
                      <a:pt x="446" y="81"/>
                    </a:lnTo>
                    <a:lnTo>
                      <a:pt x="444" y="81"/>
                    </a:lnTo>
                    <a:lnTo>
                      <a:pt x="441" y="81"/>
                    </a:lnTo>
                    <a:lnTo>
                      <a:pt x="441" y="81"/>
                    </a:lnTo>
                    <a:lnTo>
                      <a:pt x="445" y="82"/>
                    </a:lnTo>
                    <a:lnTo>
                      <a:pt x="450" y="82"/>
                    </a:lnTo>
                    <a:lnTo>
                      <a:pt x="460" y="82"/>
                    </a:lnTo>
                    <a:lnTo>
                      <a:pt x="471" y="81"/>
                    </a:lnTo>
                    <a:lnTo>
                      <a:pt x="481" y="81"/>
                    </a:lnTo>
                    <a:lnTo>
                      <a:pt x="481" y="81"/>
                    </a:lnTo>
                    <a:lnTo>
                      <a:pt x="480" y="82"/>
                    </a:lnTo>
                    <a:lnTo>
                      <a:pt x="479" y="85"/>
                    </a:lnTo>
                    <a:lnTo>
                      <a:pt x="479" y="85"/>
                    </a:lnTo>
                    <a:lnTo>
                      <a:pt x="483" y="84"/>
                    </a:lnTo>
                    <a:lnTo>
                      <a:pt x="486" y="85"/>
                    </a:lnTo>
                    <a:lnTo>
                      <a:pt x="486" y="85"/>
                    </a:lnTo>
                    <a:lnTo>
                      <a:pt x="488" y="84"/>
                    </a:lnTo>
                    <a:lnTo>
                      <a:pt x="486" y="81"/>
                    </a:lnTo>
                    <a:lnTo>
                      <a:pt x="486" y="81"/>
                    </a:lnTo>
                    <a:lnTo>
                      <a:pt x="499" y="82"/>
                    </a:lnTo>
                    <a:lnTo>
                      <a:pt x="505" y="82"/>
                    </a:lnTo>
                    <a:lnTo>
                      <a:pt x="508" y="81"/>
                    </a:lnTo>
                    <a:lnTo>
                      <a:pt x="510" y="79"/>
                    </a:lnTo>
                    <a:lnTo>
                      <a:pt x="510" y="79"/>
                    </a:lnTo>
                    <a:lnTo>
                      <a:pt x="511" y="80"/>
                    </a:lnTo>
                    <a:lnTo>
                      <a:pt x="510" y="81"/>
                    </a:lnTo>
                    <a:lnTo>
                      <a:pt x="509" y="81"/>
                    </a:lnTo>
                    <a:lnTo>
                      <a:pt x="509" y="82"/>
                    </a:lnTo>
                    <a:lnTo>
                      <a:pt x="509" y="82"/>
                    </a:lnTo>
                    <a:lnTo>
                      <a:pt x="518" y="82"/>
                    </a:lnTo>
                    <a:lnTo>
                      <a:pt x="518" y="82"/>
                    </a:lnTo>
                    <a:lnTo>
                      <a:pt x="518" y="81"/>
                    </a:lnTo>
                    <a:lnTo>
                      <a:pt x="518" y="80"/>
                    </a:lnTo>
                    <a:lnTo>
                      <a:pt x="518" y="80"/>
                    </a:lnTo>
                    <a:lnTo>
                      <a:pt x="523" y="81"/>
                    </a:lnTo>
                    <a:lnTo>
                      <a:pt x="526" y="81"/>
                    </a:lnTo>
                    <a:lnTo>
                      <a:pt x="530" y="82"/>
                    </a:lnTo>
                    <a:lnTo>
                      <a:pt x="531" y="81"/>
                    </a:lnTo>
                    <a:lnTo>
                      <a:pt x="533" y="81"/>
                    </a:lnTo>
                    <a:lnTo>
                      <a:pt x="533" y="81"/>
                    </a:lnTo>
                    <a:lnTo>
                      <a:pt x="534" y="82"/>
                    </a:lnTo>
                    <a:lnTo>
                      <a:pt x="536" y="84"/>
                    </a:lnTo>
                    <a:lnTo>
                      <a:pt x="536" y="84"/>
                    </a:lnTo>
                    <a:lnTo>
                      <a:pt x="539" y="82"/>
                    </a:lnTo>
                    <a:lnTo>
                      <a:pt x="541" y="82"/>
                    </a:lnTo>
                    <a:lnTo>
                      <a:pt x="543" y="84"/>
                    </a:lnTo>
                    <a:lnTo>
                      <a:pt x="543" y="84"/>
                    </a:lnTo>
                    <a:lnTo>
                      <a:pt x="544" y="82"/>
                    </a:lnTo>
                    <a:lnTo>
                      <a:pt x="546" y="81"/>
                    </a:lnTo>
                    <a:lnTo>
                      <a:pt x="550" y="81"/>
                    </a:lnTo>
                    <a:lnTo>
                      <a:pt x="555" y="82"/>
                    </a:lnTo>
                    <a:lnTo>
                      <a:pt x="560" y="81"/>
                    </a:lnTo>
                    <a:lnTo>
                      <a:pt x="560" y="81"/>
                    </a:lnTo>
                    <a:lnTo>
                      <a:pt x="561" y="82"/>
                    </a:lnTo>
                    <a:lnTo>
                      <a:pt x="561" y="84"/>
                    </a:lnTo>
                    <a:lnTo>
                      <a:pt x="561" y="84"/>
                    </a:lnTo>
                    <a:lnTo>
                      <a:pt x="561" y="84"/>
                    </a:lnTo>
                    <a:lnTo>
                      <a:pt x="566" y="82"/>
                    </a:lnTo>
                    <a:lnTo>
                      <a:pt x="569" y="82"/>
                    </a:lnTo>
                    <a:lnTo>
                      <a:pt x="571" y="84"/>
                    </a:lnTo>
                    <a:lnTo>
                      <a:pt x="571" y="84"/>
                    </a:lnTo>
                    <a:lnTo>
                      <a:pt x="574" y="82"/>
                    </a:lnTo>
                    <a:lnTo>
                      <a:pt x="576" y="82"/>
                    </a:lnTo>
                    <a:lnTo>
                      <a:pt x="576" y="82"/>
                    </a:lnTo>
                    <a:lnTo>
                      <a:pt x="578" y="84"/>
                    </a:lnTo>
                    <a:lnTo>
                      <a:pt x="578" y="84"/>
                    </a:lnTo>
                    <a:lnTo>
                      <a:pt x="580" y="84"/>
                    </a:lnTo>
                    <a:lnTo>
                      <a:pt x="580" y="84"/>
                    </a:lnTo>
                    <a:lnTo>
                      <a:pt x="580" y="85"/>
                    </a:lnTo>
                    <a:lnTo>
                      <a:pt x="580" y="85"/>
                    </a:lnTo>
                    <a:lnTo>
                      <a:pt x="584" y="84"/>
                    </a:lnTo>
                    <a:lnTo>
                      <a:pt x="590" y="85"/>
                    </a:lnTo>
                    <a:lnTo>
                      <a:pt x="590" y="85"/>
                    </a:lnTo>
                    <a:lnTo>
                      <a:pt x="590" y="84"/>
                    </a:lnTo>
                    <a:lnTo>
                      <a:pt x="590" y="82"/>
                    </a:lnTo>
                    <a:lnTo>
                      <a:pt x="594" y="82"/>
                    </a:lnTo>
                    <a:lnTo>
                      <a:pt x="594" y="82"/>
                    </a:lnTo>
                    <a:lnTo>
                      <a:pt x="594" y="84"/>
                    </a:lnTo>
                    <a:lnTo>
                      <a:pt x="593" y="84"/>
                    </a:lnTo>
                    <a:lnTo>
                      <a:pt x="593" y="84"/>
                    </a:lnTo>
                    <a:lnTo>
                      <a:pt x="598" y="85"/>
                    </a:lnTo>
                    <a:lnTo>
                      <a:pt x="603" y="85"/>
                    </a:lnTo>
                    <a:lnTo>
                      <a:pt x="603" y="85"/>
                    </a:lnTo>
                    <a:lnTo>
                      <a:pt x="600" y="86"/>
                    </a:lnTo>
                    <a:lnTo>
                      <a:pt x="599" y="86"/>
                    </a:lnTo>
                    <a:lnTo>
                      <a:pt x="599" y="86"/>
                    </a:lnTo>
                    <a:lnTo>
                      <a:pt x="598" y="87"/>
                    </a:lnTo>
                    <a:lnTo>
                      <a:pt x="598" y="87"/>
                    </a:lnTo>
                    <a:lnTo>
                      <a:pt x="600" y="87"/>
                    </a:lnTo>
                    <a:lnTo>
                      <a:pt x="604" y="87"/>
                    </a:lnTo>
                    <a:lnTo>
                      <a:pt x="604" y="87"/>
                    </a:lnTo>
                    <a:lnTo>
                      <a:pt x="603" y="89"/>
                    </a:lnTo>
                    <a:lnTo>
                      <a:pt x="601" y="90"/>
                    </a:lnTo>
                    <a:lnTo>
                      <a:pt x="601" y="90"/>
                    </a:lnTo>
                    <a:lnTo>
                      <a:pt x="598" y="89"/>
                    </a:lnTo>
                    <a:lnTo>
                      <a:pt x="596" y="87"/>
                    </a:lnTo>
                    <a:lnTo>
                      <a:pt x="594" y="89"/>
                    </a:lnTo>
                    <a:lnTo>
                      <a:pt x="594" y="89"/>
                    </a:lnTo>
                    <a:lnTo>
                      <a:pt x="595" y="89"/>
                    </a:lnTo>
                    <a:lnTo>
                      <a:pt x="596" y="90"/>
                    </a:lnTo>
                    <a:lnTo>
                      <a:pt x="596" y="91"/>
                    </a:lnTo>
                    <a:lnTo>
                      <a:pt x="599" y="91"/>
                    </a:lnTo>
                    <a:lnTo>
                      <a:pt x="599" y="91"/>
                    </a:lnTo>
                    <a:lnTo>
                      <a:pt x="599" y="92"/>
                    </a:lnTo>
                    <a:lnTo>
                      <a:pt x="598" y="92"/>
                    </a:lnTo>
                    <a:lnTo>
                      <a:pt x="594" y="94"/>
                    </a:lnTo>
                    <a:lnTo>
                      <a:pt x="594" y="94"/>
                    </a:lnTo>
                    <a:lnTo>
                      <a:pt x="594" y="92"/>
                    </a:lnTo>
                    <a:lnTo>
                      <a:pt x="594" y="92"/>
                    </a:lnTo>
                    <a:lnTo>
                      <a:pt x="595" y="91"/>
                    </a:lnTo>
                    <a:lnTo>
                      <a:pt x="595" y="91"/>
                    </a:lnTo>
                    <a:lnTo>
                      <a:pt x="594" y="90"/>
                    </a:lnTo>
                    <a:lnTo>
                      <a:pt x="593" y="91"/>
                    </a:lnTo>
                    <a:lnTo>
                      <a:pt x="590" y="92"/>
                    </a:lnTo>
                    <a:lnTo>
                      <a:pt x="590" y="92"/>
                    </a:lnTo>
                    <a:lnTo>
                      <a:pt x="586" y="92"/>
                    </a:lnTo>
                    <a:lnTo>
                      <a:pt x="583" y="91"/>
                    </a:lnTo>
                    <a:lnTo>
                      <a:pt x="583" y="91"/>
                    </a:lnTo>
                    <a:lnTo>
                      <a:pt x="586" y="91"/>
                    </a:lnTo>
                    <a:lnTo>
                      <a:pt x="588" y="91"/>
                    </a:lnTo>
                    <a:lnTo>
                      <a:pt x="589" y="90"/>
                    </a:lnTo>
                    <a:lnTo>
                      <a:pt x="591" y="90"/>
                    </a:lnTo>
                    <a:lnTo>
                      <a:pt x="591" y="90"/>
                    </a:lnTo>
                    <a:lnTo>
                      <a:pt x="591" y="89"/>
                    </a:lnTo>
                    <a:lnTo>
                      <a:pt x="590" y="89"/>
                    </a:lnTo>
                    <a:lnTo>
                      <a:pt x="589" y="87"/>
                    </a:lnTo>
                    <a:lnTo>
                      <a:pt x="591" y="87"/>
                    </a:lnTo>
                    <a:lnTo>
                      <a:pt x="591" y="87"/>
                    </a:lnTo>
                    <a:lnTo>
                      <a:pt x="593" y="87"/>
                    </a:lnTo>
                    <a:lnTo>
                      <a:pt x="593" y="87"/>
                    </a:lnTo>
                    <a:lnTo>
                      <a:pt x="593" y="89"/>
                    </a:lnTo>
                    <a:lnTo>
                      <a:pt x="593" y="89"/>
                    </a:lnTo>
                    <a:lnTo>
                      <a:pt x="593" y="89"/>
                    </a:lnTo>
                    <a:lnTo>
                      <a:pt x="595" y="87"/>
                    </a:lnTo>
                    <a:lnTo>
                      <a:pt x="595" y="87"/>
                    </a:lnTo>
                    <a:lnTo>
                      <a:pt x="591" y="86"/>
                    </a:lnTo>
                    <a:lnTo>
                      <a:pt x="591" y="86"/>
                    </a:lnTo>
                    <a:lnTo>
                      <a:pt x="595" y="86"/>
                    </a:lnTo>
                    <a:lnTo>
                      <a:pt x="595" y="86"/>
                    </a:lnTo>
                    <a:lnTo>
                      <a:pt x="591" y="85"/>
                    </a:lnTo>
                    <a:lnTo>
                      <a:pt x="586" y="85"/>
                    </a:lnTo>
                    <a:lnTo>
                      <a:pt x="581" y="86"/>
                    </a:lnTo>
                    <a:lnTo>
                      <a:pt x="578" y="85"/>
                    </a:lnTo>
                    <a:lnTo>
                      <a:pt x="578" y="85"/>
                    </a:lnTo>
                    <a:lnTo>
                      <a:pt x="578" y="86"/>
                    </a:lnTo>
                    <a:lnTo>
                      <a:pt x="576" y="86"/>
                    </a:lnTo>
                    <a:lnTo>
                      <a:pt x="575" y="86"/>
                    </a:lnTo>
                    <a:lnTo>
                      <a:pt x="574" y="87"/>
                    </a:lnTo>
                    <a:lnTo>
                      <a:pt x="574" y="87"/>
                    </a:lnTo>
                    <a:lnTo>
                      <a:pt x="579" y="87"/>
                    </a:lnTo>
                    <a:lnTo>
                      <a:pt x="584" y="86"/>
                    </a:lnTo>
                    <a:lnTo>
                      <a:pt x="584" y="86"/>
                    </a:lnTo>
                    <a:lnTo>
                      <a:pt x="584" y="87"/>
                    </a:lnTo>
                    <a:lnTo>
                      <a:pt x="583" y="89"/>
                    </a:lnTo>
                    <a:lnTo>
                      <a:pt x="579" y="90"/>
                    </a:lnTo>
                    <a:lnTo>
                      <a:pt x="575" y="91"/>
                    </a:lnTo>
                    <a:lnTo>
                      <a:pt x="570" y="91"/>
                    </a:lnTo>
                    <a:lnTo>
                      <a:pt x="570" y="91"/>
                    </a:lnTo>
                    <a:lnTo>
                      <a:pt x="569" y="90"/>
                    </a:lnTo>
                    <a:lnTo>
                      <a:pt x="569" y="89"/>
                    </a:lnTo>
                    <a:lnTo>
                      <a:pt x="569" y="86"/>
                    </a:lnTo>
                    <a:lnTo>
                      <a:pt x="568" y="85"/>
                    </a:lnTo>
                    <a:lnTo>
                      <a:pt x="568" y="85"/>
                    </a:lnTo>
                    <a:lnTo>
                      <a:pt x="566" y="86"/>
                    </a:lnTo>
                    <a:lnTo>
                      <a:pt x="565" y="86"/>
                    </a:lnTo>
                    <a:lnTo>
                      <a:pt x="563" y="86"/>
                    </a:lnTo>
                    <a:lnTo>
                      <a:pt x="560" y="86"/>
                    </a:lnTo>
                    <a:lnTo>
                      <a:pt x="560" y="86"/>
                    </a:lnTo>
                    <a:lnTo>
                      <a:pt x="565" y="87"/>
                    </a:lnTo>
                    <a:lnTo>
                      <a:pt x="566" y="89"/>
                    </a:lnTo>
                    <a:lnTo>
                      <a:pt x="566" y="90"/>
                    </a:lnTo>
                    <a:lnTo>
                      <a:pt x="566" y="90"/>
                    </a:lnTo>
                    <a:lnTo>
                      <a:pt x="564" y="89"/>
                    </a:lnTo>
                    <a:lnTo>
                      <a:pt x="563" y="89"/>
                    </a:lnTo>
                    <a:lnTo>
                      <a:pt x="560" y="90"/>
                    </a:lnTo>
                    <a:lnTo>
                      <a:pt x="558" y="89"/>
                    </a:lnTo>
                    <a:lnTo>
                      <a:pt x="558" y="89"/>
                    </a:lnTo>
                    <a:lnTo>
                      <a:pt x="556" y="89"/>
                    </a:lnTo>
                    <a:lnTo>
                      <a:pt x="556" y="87"/>
                    </a:lnTo>
                    <a:lnTo>
                      <a:pt x="556" y="86"/>
                    </a:lnTo>
                    <a:lnTo>
                      <a:pt x="555" y="85"/>
                    </a:lnTo>
                    <a:lnTo>
                      <a:pt x="553" y="87"/>
                    </a:lnTo>
                    <a:lnTo>
                      <a:pt x="553" y="87"/>
                    </a:lnTo>
                    <a:lnTo>
                      <a:pt x="554" y="89"/>
                    </a:lnTo>
                    <a:lnTo>
                      <a:pt x="554" y="89"/>
                    </a:lnTo>
                    <a:lnTo>
                      <a:pt x="554" y="89"/>
                    </a:lnTo>
                    <a:lnTo>
                      <a:pt x="549" y="90"/>
                    </a:lnTo>
                    <a:lnTo>
                      <a:pt x="544" y="91"/>
                    </a:lnTo>
                    <a:lnTo>
                      <a:pt x="534" y="91"/>
                    </a:lnTo>
                    <a:lnTo>
                      <a:pt x="534" y="91"/>
                    </a:lnTo>
                    <a:lnTo>
                      <a:pt x="535" y="92"/>
                    </a:lnTo>
                    <a:lnTo>
                      <a:pt x="536" y="92"/>
                    </a:lnTo>
                    <a:lnTo>
                      <a:pt x="540" y="92"/>
                    </a:lnTo>
                    <a:lnTo>
                      <a:pt x="540" y="92"/>
                    </a:lnTo>
                    <a:lnTo>
                      <a:pt x="533" y="95"/>
                    </a:lnTo>
                    <a:lnTo>
                      <a:pt x="530" y="94"/>
                    </a:lnTo>
                    <a:lnTo>
                      <a:pt x="528" y="92"/>
                    </a:lnTo>
                    <a:lnTo>
                      <a:pt x="528" y="92"/>
                    </a:lnTo>
                    <a:lnTo>
                      <a:pt x="530" y="92"/>
                    </a:lnTo>
                    <a:lnTo>
                      <a:pt x="533" y="90"/>
                    </a:lnTo>
                    <a:lnTo>
                      <a:pt x="533" y="90"/>
                    </a:lnTo>
                    <a:lnTo>
                      <a:pt x="533" y="90"/>
                    </a:lnTo>
                    <a:lnTo>
                      <a:pt x="531" y="90"/>
                    </a:lnTo>
                    <a:lnTo>
                      <a:pt x="531" y="89"/>
                    </a:lnTo>
                    <a:lnTo>
                      <a:pt x="531" y="89"/>
                    </a:lnTo>
                    <a:lnTo>
                      <a:pt x="531" y="89"/>
                    </a:lnTo>
                    <a:lnTo>
                      <a:pt x="525" y="90"/>
                    </a:lnTo>
                    <a:lnTo>
                      <a:pt x="523" y="90"/>
                    </a:lnTo>
                    <a:lnTo>
                      <a:pt x="520" y="89"/>
                    </a:lnTo>
                    <a:lnTo>
                      <a:pt x="520" y="89"/>
                    </a:lnTo>
                    <a:lnTo>
                      <a:pt x="519" y="90"/>
                    </a:lnTo>
                    <a:lnTo>
                      <a:pt x="518" y="90"/>
                    </a:lnTo>
                    <a:lnTo>
                      <a:pt x="515" y="89"/>
                    </a:lnTo>
                    <a:lnTo>
                      <a:pt x="515" y="89"/>
                    </a:lnTo>
                    <a:lnTo>
                      <a:pt x="514" y="90"/>
                    </a:lnTo>
                    <a:lnTo>
                      <a:pt x="514" y="91"/>
                    </a:lnTo>
                    <a:lnTo>
                      <a:pt x="514" y="91"/>
                    </a:lnTo>
                    <a:lnTo>
                      <a:pt x="510" y="91"/>
                    </a:lnTo>
                    <a:lnTo>
                      <a:pt x="505" y="91"/>
                    </a:lnTo>
                    <a:lnTo>
                      <a:pt x="500" y="91"/>
                    </a:lnTo>
                    <a:lnTo>
                      <a:pt x="498" y="90"/>
                    </a:lnTo>
                    <a:lnTo>
                      <a:pt x="498" y="90"/>
                    </a:lnTo>
                    <a:lnTo>
                      <a:pt x="489" y="91"/>
                    </a:lnTo>
                    <a:lnTo>
                      <a:pt x="489" y="91"/>
                    </a:lnTo>
                    <a:lnTo>
                      <a:pt x="489" y="89"/>
                    </a:lnTo>
                    <a:lnTo>
                      <a:pt x="489" y="89"/>
                    </a:lnTo>
                    <a:lnTo>
                      <a:pt x="488" y="89"/>
                    </a:lnTo>
                    <a:lnTo>
                      <a:pt x="488" y="90"/>
                    </a:lnTo>
                    <a:lnTo>
                      <a:pt x="486" y="91"/>
                    </a:lnTo>
                    <a:lnTo>
                      <a:pt x="486" y="91"/>
                    </a:lnTo>
                    <a:lnTo>
                      <a:pt x="484" y="90"/>
                    </a:lnTo>
                    <a:lnTo>
                      <a:pt x="484" y="90"/>
                    </a:lnTo>
                    <a:lnTo>
                      <a:pt x="486" y="87"/>
                    </a:lnTo>
                    <a:lnTo>
                      <a:pt x="486" y="87"/>
                    </a:lnTo>
                    <a:lnTo>
                      <a:pt x="481" y="87"/>
                    </a:lnTo>
                    <a:lnTo>
                      <a:pt x="479" y="86"/>
                    </a:lnTo>
                    <a:lnTo>
                      <a:pt x="478" y="85"/>
                    </a:lnTo>
                    <a:lnTo>
                      <a:pt x="478" y="85"/>
                    </a:lnTo>
                    <a:lnTo>
                      <a:pt x="478" y="86"/>
                    </a:lnTo>
                    <a:lnTo>
                      <a:pt x="478" y="87"/>
                    </a:lnTo>
                    <a:lnTo>
                      <a:pt x="478" y="89"/>
                    </a:lnTo>
                    <a:lnTo>
                      <a:pt x="476" y="90"/>
                    </a:lnTo>
                    <a:lnTo>
                      <a:pt x="476" y="90"/>
                    </a:lnTo>
                    <a:lnTo>
                      <a:pt x="479" y="90"/>
                    </a:lnTo>
                    <a:lnTo>
                      <a:pt x="479" y="89"/>
                    </a:lnTo>
                    <a:lnTo>
                      <a:pt x="480" y="87"/>
                    </a:lnTo>
                    <a:lnTo>
                      <a:pt x="483" y="89"/>
                    </a:lnTo>
                    <a:lnTo>
                      <a:pt x="483" y="89"/>
                    </a:lnTo>
                    <a:lnTo>
                      <a:pt x="483" y="90"/>
                    </a:lnTo>
                    <a:lnTo>
                      <a:pt x="480" y="91"/>
                    </a:lnTo>
                    <a:lnTo>
                      <a:pt x="480" y="91"/>
                    </a:lnTo>
                    <a:lnTo>
                      <a:pt x="476" y="91"/>
                    </a:lnTo>
                    <a:lnTo>
                      <a:pt x="473" y="91"/>
                    </a:lnTo>
                    <a:lnTo>
                      <a:pt x="469" y="90"/>
                    </a:lnTo>
                    <a:lnTo>
                      <a:pt x="464" y="90"/>
                    </a:lnTo>
                    <a:lnTo>
                      <a:pt x="464" y="90"/>
                    </a:lnTo>
                    <a:lnTo>
                      <a:pt x="464" y="89"/>
                    </a:lnTo>
                    <a:lnTo>
                      <a:pt x="465" y="89"/>
                    </a:lnTo>
                    <a:lnTo>
                      <a:pt x="469" y="87"/>
                    </a:lnTo>
                    <a:lnTo>
                      <a:pt x="469" y="87"/>
                    </a:lnTo>
                    <a:lnTo>
                      <a:pt x="466" y="87"/>
                    </a:lnTo>
                    <a:lnTo>
                      <a:pt x="465" y="87"/>
                    </a:lnTo>
                    <a:lnTo>
                      <a:pt x="461" y="89"/>
                    </a:lnTo>
                    <a:lnTo>
                      <a:pt x="461" y="89"/>
                    </a:lnTo>
                    <a:lnTo>
                      <a:pt x="463" y="90"/>
                    </a:lnTo>
                    <a:lnTo>
                      <a:pt x="463" y="90"/>
                    </a:lnTo>
                    <a:lnTo>
                      <a:pt x="461" y="90"/>
                    </a:lnTo>
                    <a:lnTo>
                      <a:pt x="460" y="91"/>
                    </a:lnTo>
                    <a:lnTo>
                      <a:pt x="460" y="91"/>
                    </a:lnTo>
                    <a:lnTo>
                      <a:pt x="458" y="91"/>
                    </a:lnTo>
                    <a:lnTo>
                      <a:pt x="454" y="91"/>
                    </a:lnTo>
                    <a:lnTo>
                      <a:pt x="451" y="92"/>
                    </a:lnTo>
                    <a:lnTo>
                      <a:pt x="448" y="91"/>
                    </a:lnTo>
                    <a:lnTo>
                      <a:pt x="448" y="91"/>
                    </a:lnTo>
                    <a:lnTo>
                      <a:pt x="448" y="91"/>
                    </a:lnTo>
                    <a:lnTo>
                      <a:pt x="445" y="92"/>
                    </a:lnTo>
                    <a:lnTo>
                      <a:pt x="443" y="92"/>
                    </a:lnTo>
                    <a:lnTo>
                      <a:pt x="441" y="91"/>
                    </a:lnTo>
                    <a:lnTo>
                      <a:pt x="441" y="91"/>
                    </a:lnTo>
                    <a:lnTo>
                      <a:pt x="439" y="94"/>
                    </a:lnTo>
                    <a:lnTo>
                      <a:pt x="435" y="94"/>
                    </a:lnTo>
                    <a:lnTo>
                      <a:pt x="431" y="95"/>
                    </a:lnTo>
                    <a:lnTo>
                      <a:pt x="428" y="94"/>
                    </a:lnTo>
                    <a:lnTo>
                      <a:pt x="428" y="94"/>
                    </a:lnTo>
                    <a:lnTo>
                      <a:pt x="428" y="95"/>
                    </a:lnTo>
                    <a:lnTo>
                      <a:pt x="426" y="96"/>
                    </a:lnTo>
                    <a:lnTo>
                      <a:pt x="426" y="96"/>
                    </a:lnTo>
                    <a:lnTo>
                      <a:pt x="421" y="95"/>
                    </a:lnTo>
                    <a:lnTo>
                      <a:pt x="420" y="95"/>
                    </a:lnTo>
                    <a:lnTo>
                      <a:pt x="419" y="94"/>
                    </a:lnTo>
                    <a:lnTo>
                      <a:pt x="419" y="94"/>
                    </a:lnTo>
                    <a:lnTo>
                      <a:pt x="414" y="96"/>
                    </a:lnTo>
                    <a:lnTo>
                      <a:pt x="414" y="96"/>
                    </a:lnTo>
                    <a:lnTo>
                      <a:pt x="413" y="96"/>
                    </a:lnTo>
                    <a:lnTo>
                      <a:pt x="413" y="95"/>
                    </a:lnTo>
                    <a:lnTo>
                      <a:pt x="414" y="94"/>
                    </a:lnTo>
                    <a:lnTo>
                      <a:pt x="413" y="92"/>
                    </a:lnTo>
                    <a:lnTo>
                      <a:pt x="413" y="92"/>
                    </a:lnTo>
                    <a:lnTo>
                      <a:pt x="408" y="94"/>
                    </a:lnTo>
                    <a:lnTo>
                      <a:pt x="404" y="94"/>
                    </a:lnTo>
                    <a:lnTo>
                      <a:pt x="404" y="94"/>
                    </a:lnTo>
                    <a:lnTo>
                      <a:pt x="401" y="96"/>
                    </a:lnTo>
                    <a:lnTo>
                      <a:pt x="400" y="99"/>
                    </a:lnTo>
                    <a:lnTo>
                      <a:pt x="400" y="99"/>
                    </a:lnTo>
                    <a:lnTo>
                      <a:pt x="399" y="97"/>
                    </a:lnTo>
                    <a:lnTo>
                      <a:pt x="400" y="96"/>
                    </a:lnTo>
                    <a:lnTo>
                      <a:pt x="400" y="95"/>
                    </a:lnTo>
                    <a:lnTo>
                      <a:pt x="399" y="94"/>
                    </a:lnTo>
                    <a:lnTo>
                      <a:pt x="399" y="94"/>
                    </a:lnTo>
                    <a:lnTo>
                      <a:pt x="399" y="95"/>
                    </a:lnTo>
                    <a:lnTo>
                      <a:pt x="398" y="96"/>
                    </a:lnTo>
                    <a:lnTo>
                      <a:pt x="395" y="97"/>
                    </a:lnTo>
                    <a:lnTo>
                      <a:pt x="390" y="97"/>
                    </a:lnTo>
                    <a:lnTo>
                      <a:pt x="386" y="96"/>
                    </a:lnTo>
                    <a:lnTo>
                      <a:pt x="386" y="96"/>
                    </a:lnTo>
                    <a:lnTo>
                      <a:pt x="384" y="97"/>
                    </a:lnTo>
                    <a:lnTo>
                      <a:pt x="383" y="99"/>
                    </a:lnTo>
                    <a:lnTo>
                      <a:pt x="381" y="100"/>
                    </a:lnTo>
                    <a:lnTo>
                      <a:pt x="379" y="100"/>
                    </a:lnTo>
                    <a:lnTo>
                      <a:pt x="379" y="100"/>
                    </a:lnTo>
                    <a:lnTo>
                      <a:pt x="380" y="97"/>
                    </a:lnTo>
                    <a:lnTo>
                      <a:pt x="380" y="97"/>
                    </a:lnTo>
                    <a:lnTo>
                      <a:pt x="378" y="97"/>
                    </a:lnTo>
                    <a:lnTo>
                      <a:pt x="378" y="97"/>
                    </a:lnTo>
                    <a:lnTo>
                      <a:pt x="378" y="96"/>
                    </a:lnTo>
                    <a:lnTo>
                      <a:pt x="379" y="96"/>
                    </a:lnTo>
                    <a:lnTo>
                      <a:pt x="381" y="94"/>
                    </a:lnTo>
                    <a:lnTo>
                      <a:pt x="381" y="94"/>
                    </a:lnTo>
                    <a:lnTo>
                      <a:pt x="380" y="94"/>
                    </a:lnTo>
                    <a:lnTo>
                      <a:pt x="379" y="92"/>
                    </a:lnTo>
                    <a:lnTo>
                      <a:pt x="379" y="92"/>
                    </a:lnTo>
                    <a:lnTo>
                      <a:pt x="378" y="95"/>
                    </a:lnTo>
                    <a:lnTo>
                      <a:pt x="376" y="96"/>
                    </a:lnTo>
                    <a:lnTo>
                      <a:pt x="376" y="96"/>
                    </a:lnTo>
                    <a:lnTo>
                      <a:pt x="374" y="97"/>
                    </a:lnTo>
                    <a:lnTo>
                      <a:pt x="373" y="96"/>
                    </a:lnTo>
                    <a:lnTo>
                      <a:pt x="371" y="95"/>
                    </a:lnTo>
                    <a:lnTo>
                      <a:pt x="369" y="94"/>
                    </a:lnTo>
                    <a:lnTo>
                      <a:pt x="369" y="94"/>
                    </a:lnTo>
                    <a:lnTo>
                      <a:pt x="366" y="95"/>
                    </a:lnTo>
                    <a:lnTo>
                      <a:pt x="365" y="95"/>
                    </a:lnTo>
                    <a:lnTo>
                      <a:pt x="363" y="95"/>
                    </a:lnTo>
                    <a:lnTo>
                      <a:pt x="361" y="95"/>
                    </a:lnTo>
                    <a:lnTo>
                      <a:pt x="361" y="95"/>
                    </a:lnTo>
                    <a:lnTo>
                      <a:pt x="363" y="96"/>
                    </a:lnTo>
                    <a:lnTo>
                      <a:pt x="365" y="96"/>
                    </a:lnTo>
                    <a:lnTo>
                      <a:pt x="369" y="95"/>
                    </a:lnTo>
                    <a:lnTo>
                      <a:pt x="369" y="95"/>
                    </a:lnTo>
                    <a:lnTo>
                      <a:pt x="370" y="96"/>
                    </a:lnTo>
                    <a:lnTo>
                      <a:pt x="373" y="97"/>
                    </a:lnTo>
                    <a:lnTo>
                      <a:pt x="373" y="97"/>
                    </a:lnTo>
                    <a:lnTo>
                      <a:pt x="370" y="99"/>
                    </a:lnTo>
                    <a:lnTo>
                      <a:pt x="369" y="99"/>
                    </a:lnTo>
                    <a:lnTo>
                      <a:pt x="366" y="97"/>
                    </a:lnTo>
                    <a:lnTo>
                      <a:pt x="366" y="97"/>
                    </a:lnTo>
                    <a:lnTo>
                      <a:pt x="365" y="99"/>
                    </a:lnTo>
                    <a:lnTo>
                      <a:pt x="366" y="100"/>
                    </a:lnTo>
                    <a:lnTo>
                      <a:pt x="366" y="100"/>
                    </a:lnTo>
                    <a:lnTo>
                      <a:pt x="365" y="101"/>
                    </a:lnTo>
                    <a:lnTo>
                      <a:pt x="365" y="101"/>
                    </a:lnTo>
                    <a:lnTo>
                      <a:pt x="363" y="100"/>
                    </a:lnTo>
                    <a:lnTo>
                      <a:pt x="359" y="100"/>
                    </a:lnTo>
                    <a:lnTo>
                      <a:pt x="351" y="100"/>
                    </a:lnTo>
                    <a:lnTo>
                      <a:pt x="351" y="100"/>
                    </a:lnTo>
                    <a:lnTo>
                      <a:pt x="351" y="101"/>
                    </a:lnTo>
                    <a:lnTo>
                      <a:pt x="353" y="101"/>
                    </a:lnTo>
                    <a:lnTo>
                      <a:pt x="356" y="100"/>
                    </a:lnTo>
                    <a:lnTo>
                      <a:pt x="356" y="100"/>
                    </a:lnTo>
                    <a:lnTo>
                      <a:pt x="356" y="102"/>
                    </a:lnTo>
                    <a:lnTo>
                      <a:pt x="354" y="104"/>
                    </a:lnTo>
                    <a:lnTo>
                      <a:pt x="348" y="104"/>
                    </a:lnTo>
                    <a:lnTo>
                      <a:pt x="348" y="104"/>
                    </a:lnTo>
                    <a:lnTo>
                      <a:pt x="348" y="102"/>
                    </a:lnTo>
                    <a:lnTo>
                      <a:pt x="349" y="102"/>
                    </a:lnTo>
                    <a:lnTo>
                      <a:pt x="350" y="102"/>
                    </a:lnTo>
                    <a:lnTo>
                      <a:pt x="350" y="101"/>
                    </a:lnTo>
                    <a:lnTo>
                      <a:pt x="350" y="101"/>
                    </a:lnTo>
                    <a:lnTo>
                      <a:pt x="348" y="101"/>
                    </a:lnTo>
                    <a:lnTo>
                      <a:pt x="348" y="102"/>
                    </a:lnTo>
                    <a:lnTo>
                      <a:pt x="346" y="102"/>
                    </a:lnTo>
                    <a:lnTo>
                      <a:pt x="344" y="102"/>
                    </a:lnTo>
                    <a:lnTo>
                      <a:pt x="344" y="102"/>
                    </a:lnTo>
                    <a:lnTo>
                      <a:pt x="345" y="101"/>
                    </a:lnTo>
                    <a:lnTo>
                      <a:pt x="344" y="101"/>
                    </a:lnTo>
                    <a:lnTo>
                      <a:pt x="340" y="102"/>
                    </a:lnTo>
                    <a:lnTo>
                      <a:pt x="334" y="102"/>
                    </a:lnTo>
                    <a:lnTo>
                      <a:pt x="331" y="102"/>
                    </a:lnTo>
                    <a:lnTo>
                      <a:pt x="329" y="101"/>
                    </a:lnTo>
                    <a:lnTo>
                      <a:pt x="329" y="101"/>
                    </a:lnTo>
                    <a:lnTo>
                      <a:pt x="324" y="105"/>
                    </a:lnTo>
                    <a:lnTo>
                      <a:pt x="319" y="109"/>
                    </a:lnTo>
                    <a:lnTo>
                      <a:pt x="319" y="109"/>
                    </a:lnTo>
                    <a:lnTo>
                      <a:pt x="318" y="107"/>
                    </a:lnTo>
                    <a:lnTo>
                      <a:pt x="316" y="106"/>
                    </a:lnTo>
                    <a:lnTo>
                      <a:pt x="313" y="107"/>
                    </a:lnTo>
                    <a:lnTo>
                      <a:pt x="306" y="111"/>
                    </a:lnTo>
                    <a:lnTo>
                      <a:pt x="306" y="111"/>
                    </a:lnTo>
                    <a:lnTo>
                      <a:pt x="305" y="110"/>
                    </a:lnTo>
                    <a:lnTo>
                      <a:pt x="305" y="110"/>
                    </a:lnTo>
                    <a:lnTo>
                      <a:pt x="305" y="110"/>
                    </a:lnTo>
                    <a:lnTo>
                      <a:pt x="304" y="110"/>
                    </a:lnTo>
                    <a:lnTo>
                      <a:pt x="303" y="111"/>
                    </a:lnTo>
                    <a:lnTo>
                      <a:pt x="300" y="111"/>
                    </a:lnTo>
                    <a:lnTo>
                      <a:pt x="298" y="112"/>
                    </a:lnTo>
                    <a:lnTo>
                      <a:pt x="298" y="112"/>
                    </a:lnTo>
                    <a:lnTo>
                      <a:pt x="296" y="111"/>
                    </a:lnTo>
                    <a:lnTo>
                      <a:pt x="294" y="112"/>
                    </a:lnTo>
                    <a:lnTo>
                      <a:pt x="289" y="115"/>
                    </a:lnTo>
                    <a:lnTo>
                      <a:pt x="289" y="115"/>
                    </a:lnTo>
                    <a:lnTo>
                      <a:pt x="288" y="114"/>
                    </a:lnTo>
                    <a:lnTo>
                      <a:pt x="288" y="112"/>
                    </a:lnTo>
                    <a:lnTo>
                      <a:pt x="286" y="112"/>
                    </a:lnTo>
                    <a:lnTo>
                      <a:pt x="286" y="112"/>
                    </a:lnTo>
                    <a:lnTo>
                      <a:pt x="280" y="115"/>
                    </a:lnTo>
                    <a:lnTo>
                      <a:pt x="275" y="116"/>
                    </a:lnTo>
                    <a:lnTo>
                      <a:pt x="270" y="117"/>
                    </a:lnTo>
                    <a:lnTo>
                      <a:pt x="264" y="119"/>
                    </a:lnTo>
                    <a:lnTo>
                      <a:pt x="264" y="119"/>
                    </a:lnTo>
                    <a:lnTo>
                      <a:pt x="264" y="117"/>
                    </a:lnTo>
                    <a:lnTo>
                      <a:pt x="264" y="117"/>
                    </a:lnTo>
                    <a:lnTo>
                      <a:pt x="261" y="117"/>
                    </a:lnTo>
                    <a:lnTo>
                      <a:pt x="261" y="117"/>
                    </a:lnTo>
                    <a:lnTo>
                      <a:pt x="261" y="119"/>
                    </a:lnTo>
                    <a:lnTo>
                      <a:pt x="260" y="120"/>
                    </a:lnTo>
                    <a:lnTo>
                      <a:pt x="255" y="117"/>
                    </a:lnTo>
                    <a:lnTo>
                      <a:pt x="255" y="117"/>
                    </a:lnTo>
                    <a:lnTo>
                      <a:pt x="255" y="120"/>
                    </a:lnTo>
                    <a:lnTo>
                      <a:pt x="254" y="121"/>
                    </a:lnTo>
                    <a:lnTo>
                      <a:pt x="251" y="122"/>
                    </a:lnTo>
                    <a:lnTo>
                      <a:pt x="249" y="122"/>
                    </a:lnTo>
                    <a:lnTo>
                      <a:pt x="249" y="122"/>
                    </a:lnTo>
                    <a:lnTo>
                      <a:pt x="249" y="121"/>
                    </a:lnTo>
                    <a:lnTo>
                      <a:pt x="250" y="121"/>
                    </a:lnTo>
                    <a:lnTo>
                      <a:pt x="251" y="121"/>
                    </a:lnTo>
                    <a:lnTo>
                      <a:pt x="251" y="120"/>
                    </a:lnTo>
                    <a:lnTo>
                      <a:pt x="251" y="120"/>
                    </a:lnTo>
                    <a:lnTo>
                      <a:pt x="248" y="120"/>
                    </a:lnTo>
                    <a:lnTo>
                      <a:pt x="248" y="120"/>
                    </a:lnTo>
                    <a:lnTo>
                      <a:pt x="248" y="121"/>
                    </a:lnTo>
                    <a:lnTo>
                      <a:pt x="246" y="122"/>
                    </a:lnTo>
                    <a:lnTo>
                      <a:pt x="246" y="122"/>
                    </a:lnTo>
                    <a:lnTo>
                      <a:pt x="246" y="121"/>
                    </a:lnTo>
                    <a:lnTo>
                      <a:pt x="246" y="121"/>
                    </a:lnTo>
                    <a:lnTo>
                      <a:pt x="248" y="120"/>
                    </a:lnTo>
                    <a:lnTo>
                      <a:pt x="246" y="120"/>
                    </a:lnTo>
                    <a:lnTo>
                      <a:pt x="246" y="120"/>
                    </a:lnTo>
                    <a:lnTo>
                      <a:pt x="243" y="121"/>
                    </a:lnTo>
                    <a:lnTo>
                      <a:pt x="241" y="121"/>
                    </a:lnTo>
                    <a:lnTo>
                      <a:pt x="241" y="122"/>
                    </a:lnTo>
                    <a:lnTo>
                      <a:pt x="241" y="122"/>
                    </a:lnTo>
                    <a:lnTo>
                      <a:pt x="240" y="124"/>
                    </a:lnTo>
                    <a:lnTo>
                      <a:pt x="240" y="122"/>
                    </a:lnTo>
                    <a:lnTo>
                      <a:pt x="239" y="121"/>
                    </a:lnTo>
                    <a:lnTo>
                      <a:pt x="238" y="121"/>
                    </a:lnTo>
                    <a:lnTo>
                      <a:pt x="238" y="121"/>
                    </a:lnTo>
                    <a:lnTo>
                      <a:pt x="238" y="122"/>
                    </a:lnTo>
                    <a:lnTo>
                      <a:pt x="236" y="124"/>
                    </a:lnTo>
                    <a:lnTo>
                      <a:pt x="233" y="126"/>
                    </a:lnTo>
                    <a:lnTo>
                      <a:pt x="233" y="126"/>
                    </a:lnTo>
                    <a:lnTo>
                      <a:pt x="231" y="125"/>
                    </a:lnTo>
                    <a:lnTo>
                      <a:pt x="231" y="125"/>
                    </a:lnTo>
                    <a:lnTo>
                      <a:pt x="230" y="126"/>
                    </a:lnTo>
                    <a:lnTo>
                      <a:pt x="228" y="125"/>
                    </a:lnTo>
                    <a:lnTo>
                      <a:pt x="228" y="125"/>
                    </a:lnTo>
                    <a:lnTo>
                      <a:pt x="228" y="126"/>
                    </a:lnTo>
                    <a:lnTo>
                      <a:pt x="226" y="127"/>
                    </a:lnTo>
                    <a:lnTo>
                      <a:pt x="223" y="127"/>
                    </a:lnTo>
                    <a:lnTo>
                      <a:pt x="223" y="127"/>
                    </a:lnTo>
                    <a:lnTo>
                      <a:pt x="223" y="126"/>
                    </a:lnTo>
                    <a:lnTo>
                      <a:pt x="223" y="125"/>
                    </a:lnTo>
                    <a:lnTo>
                      <a:pt x="223" y="125"/>
                    </a:lnTo>
                    <a:lnTo>
                      <a:pt x="221" y="127"/>
                    </a:lnTo>
                    <a:lnTo>
                      <a:pt x="218" y="129"/>
                    </a:lnTo>
                    <a:lnTo>
                      <a:pt x="214" y="130"/>
                    </a:lnTo>
                    <a:lnTo>
                      <a:pt x="213" y="131"/>
                    </a:lnTo>
                    <a:lnTo>
                      <a:pt x="214" y="132"/>
                    </a:lnTo>
                    <a:lnTo>
                      <a:pt x="214" y="132"/>
                    </a:lnTo>
                    <a:lnTo>
                      <a:pt x="211" y="132"/>
                    </a:lnTo>
                    <a:lnTo>
                      <a:pt x="210" y="134"/>
                    </a:lnTo>
                    <a:lnTo>
                      <a:pt x="209" y="135"/>
                    </a:lnTo>
                    <a:lnTo>
                      <a:pt x="206" y="135"/>
                    </a:lnTo>
                    <a:lnTo>
                      <a:pt x="206" y="135"/>
                    </a:lnTo>
                    <a:lnTo>
                      <a:pt x="205" y="135"/>
                    </a:lnTo>
                    <a:lnTo>
                      <a:pt x="206" y="134"/>
                    </a:lnTo>
                    <a:lnTo>
                      <a:pt x="210" y="131"/>
                    </a:lnTo>
                    <a:lnTo>
                      <a:pt x="210" y="131"/>
                    </a:lnTo>
                    <a:lnTo>
                      <a:pt x="206" y="132"/>
                    </a:lnTo>
                    <a:lnTo>
                      <a:pt x="203" y="132"/>
                    </a:lnTo>
                    <a:lnTo>
                      <a:pt x="203" y="132"/>
                    </a:lnTo>
                    <a:lnTo>
                      <a:pt x="201" y="135"/>
                    </a:lnTo>
                    <a:lnTo>
                      <a:pt x="200" y="136"/>
                    </a:lnTo>
                    <a:lnTo>
                      <a:pt x="198" y="139"/>
                    </a:lnTo>
                    <a:lnTo>
                      <a:pt x="190" y="140"/>
                    </a:lnTo>
                    <a:lnTo>
                      <a:pt x="190" y="140"/>
                    </a:lnTo>
                    <a:lnTo>
                      <a:pt x="190" y="140"/>
                    </a:lnTo>
                    <a:lnTo>
                      <a:pt x="191" y="139"/>
                    </a:lnTo>
                    <a:lnTo>
                      <a:pt x="194" y="136"/>
                    </a:lnTo>
                    <a:lnTo>
                      <a:pt x="194" y="136"/>
                    </a:lnTo>
                    <a:lnTo>
                      <a:pt x="195" y="136"/>
                    </a:lnTo>
                    <a:lnTo>
                      <a:pt x="195" y="137"/>
                    </a:lnTo>
                    <a:lnTo>
                      <a:pt x="195" y="137"/>
                    </a:lnTo>
                    <a:lnTo>
                      <a:pt x="196" y="137"/>
                    </a:lnTo>
                    <a:lnTo>
                      <a:pt x="198" y="136"/>
                    </a:lnTo>
                    <a:lnTo>
                      <a:pt x="198" y="136"/>
                    </a:lnTo>
                    <a:lnTo>
                      <a:pt x="200" y="135"/>
                    </a:lnTo>
                    <a:lnTo>
                      <a:pt x="200" y="135"/>
                    </a:lnTo>
                    <a:lnTo>
                      <a:pt x="195" y="135"/>
                    </a:lnTo>
                    <a:lnTo>
                      <a:pt x="189" y="134"/>
                    </a:lnTo>
                    <a:lnTo>
                      <a:pt x="189" y="134"/>
                    </a:lnTo>
                    <a:lnTo>
                      <a:pt x="189" y="135"/>
                    </a:lnTo>
                    <a:lnTo>
                      <a:pt x="189" y="136"/>
                    </a:lnTo>
                    <a:lnTo>
                      <a:pt x="189" y="136"/>
                    </a:lnTo>
                    <a:lnTo>
                      <a:pt x="189" y="137"/>
                    </a:lnTo>
                    <a:lnTo>
                      <a:pt x="189" y="137"/>
                    </a:lnTo>
                    <a:lnTo>
                      <a:pt x="184" y="137"/>
                    </a:lnTo>
                    <a:lnTo>
                      <a:pt x="178" y="140"/>
                    </a:lnTo>
                    <a:lnTo>
                      <a:pt x="164" y="145"/>
                    </a:lnTo>
                    <a:lnTo>
                      <a:pt x="164" y="145"/>
                    </a:lnTo>
                    <a:lnTo>
                      <a:pt x="161" y="147"/>
                    </a:lnTo>
                    <a:lnTo>
                      <a:pt x="160" y="149"/>
                    </a:lnTo>
                    <a:lnTo>
                      <a:pt x="161" y="150"/>
                    </a:lnTo>
                    <a:lnTo>
                      <a:pt x="161" y="150"/>
                    </a:lnTo>
                    <a:lnTo>
                      <a:pt x="159" y="151"/>
                    </a:lnTo>
                    <a:lnTo>
                      <a:pt x="156" y="151"/>
                    </a:lnTo>
                    <a:lnTo>
                      <a:pt x="155" y="152"/>
                    </a:lnTo>
                    <a:lnTo>
                      <a:pt x="155" y="154"/>
                    </a:lnTo>
                    <a:lnTo>
                      <a:pt x="155" y="154"/>
                    </a:lnTo>
                    <a:lnTo>
                      <a:pt x="154" y="154"/>
                    </a:lnTo>
                    <a:lnTo>
                      <a:pt x="154" y="152"/>
                    </a:lnTo>
                    <a:lnTo>
                      <a:pt x="154" y="150"/>
                    </a:lnTo>
                    <a:lnTo>
                      <a:pt x="154" y="150"/>
                    </a:lnTo>
                    <a:lnTo>
                      <a:pt x="156" y="150"/>
                    </a:lnTo>
                    <a:lnTo>
                      <a:pt x="158" y="150"/>
                    </a:lnTo>
                    <a:lnTo>
                      <a:pt x="158" y="150"/>
                    </a:lnTo>
                    <a:lnTo>
                      <a:pt x="159" y="149"/>
                    </a:lnTo>
                    <a:lnTo>
                      <a:pt x="158" y="149"/>
                    </a:lnTo>
                    <a:lnTo>
                      <a:pt x="158" y="147"/>
                    </a:lnTo>
                    <a:lnTo>
                      <a:pt x="160" y="146"/>
                    </a:lnTo>
                    <a:lnTo>
                      <a:pt x="160" y="146"/>
                    </a:lnTo>
                    <a:lnTo>
                      <a:pt x="156" y="149"/>
                    </a:lnTo>
                    <a:lnTo>
                      <a:pt x="153" y="151"/>
                    </a:lnTo>
                    <a:lnTo>
                      <a:pt x="153" y="151"/>
                    </a:lnTo>
                    <a:lnTo>
                      <a:pt x="150" y="150"/>
                    </a:lnTo>
                    <a:lnTo>
                      <a:pt x="150" y="150"/>
                    </a:lnTo>
                    <a:lnTo>
                      <a:pt x="150" y="151"/>
                    </a:lnTo>
                    <a:lnTo>
                      <a:pt x="151" y="151"/>
                    </a:lnTo>
                    <a:lnTo>
                      <a:pt x="151" y="152"/>
                    </a:lnTo>
                    <a:lnTo>
                      <a:pt x="153" y="152"/>
                    </a:lnTo>
                    <a:lnTo>
                      <a:pt x="153" y="152"/>
                    </a:lnTo>
                    <a:lnTo>
                      <a:pt x="149" y="155"/>
                    </a:lnTo>
                    <a:lnTo>
                      <a:pt x="148" y="155"/>
                    </a:lnTo>
                    <a:lnTo>
                      <a:pt x="146" y="156"/>
                    </a:lnTo>
                    <a:lnTo>
                      <a:pt x="146" y="156"/>
                    </a:lnTo>
                    <a:lnTo>
                      <a:pt x="163" y="152"/>
                    </a:lnTo>
                    <a:lnTo>
                      <a:pt x="178" y="147"/>
                    </a:lnTo>
                    <a:lnTo>
                      <a:pt x="178" y="147"/>
                    </a:lnTo>
                    <a:lnTo>
                      <a:pt x="179" y="147"/>
                    </a:lnTo>
                    <a:lnTo>
                      <a:pt x="179" y="149"/>
                    </a:lnTo>
                    <a:lnTo>
                      <a:pt x="179" y="149"/>
                    </a:lnTo>
                    <a:lnTo>
                      <a:pt x="180" y="150"/>
                    </a:lnTo>
                    <a:lnTo>
                      <a:pt x="180" y="150"/>
                    </a:lnTo>
                    <a:lnTo>
                      <a:pt x="181" y="149"/>
                    </a:lnTo>
                    <a:lnTo>
                      <a:pt x="183" y="146"/>
                    </a:lnTo>
                    <a:lnTo>
                      <a:pt x="183" y="146"/>
                    </a:lnTo>
                    <a:lnTo>
                      <a:pt x="184" y="147"/>
                    </a:lnTo>
                    <a:lnTo>
                      <a:pt x="183" y="149"/>
                    </a:lnTo>
                    <a:lnTo>
                      <a:pt x="180" y="152"/>
                    </a:lnTo>
                    <a:lnTo>
                      <a:pt x="180" y="152"/>
                    </a:lnTo>
                    <a:lnTo>
                      <a:pt x="170" y="154"/>
                    </a:lnTo>
                    <a:lnTo>
                      <a:pt x="165" y="155"/>
                    </a:lnTo>
                    <a:lnTo>
                      <a:pt x="160" y="159"/>
                    </a:lnTo>
                    <a:lnTo>
                      <a:pt x="160" y="159"/>
                    </a:lnTo>
                    <a:lnTo>
                      <a:pt x="158" y="159"/>
                    </a:lnTo>
                    <a:lnTo>
                      <a:pt x="154" y="160"/>
                    </a:lnTo>
                    <a:lnTo>
                      <a:pt x="154" y="160"/>
                    </a:lnTo>
                    <a:lnTo>
                      <a:pt x="156" y="160"/>
                    </a:lnTo>
                    <a:lnTo>
                      <a:pt x="153" y="161"/>
                    </a:lnTo>
                    <a:lnTo>
                      <a:pt x="153" y="161"/>
                    </a:lnTo>
                    <a:lnTo>
                      <a:pt x="151" y="162"/>
                    </a:lnTo>
                    <a:lnTo>
                      <a:pt x="151" y="162"/>
                    </a:lnTo>
                    <a:lnTo>
                      <a:pt x="151" y="164"/>
                    </a:lnTo>
                    <a:lnTo>
                      <a:pt x="151" y="164"/>
                    </a:lnTo>
                    <a:lnTo>
                      <a:pt x="151" y="164"/>
                    </a:lnTo>
                    <a:lnTo>
                      <a:pt x="148" y="164"/>
                    </a:lnTo>
                    <a:lnTo>
                      <a:pt x="146" y="165"/>
                    </a:lnTo>
                    <a:lnTo>
                      <a:pt x="141" y="167"/>
                    </a:lnTo>
                    <a:lnTo>
                      <a:pt x="141" y="167"/>
                    </a:lnTo>
                    <a:lnTo>
                      <a:pt x="140" y="167"/>
                    </a:lnTo>
                    <a:lnTo>
                      <a:pt x="138" y="166"/>
                    </a:lnTo>
                    <a:lnTo>
                      <a:pt x="138" y="166"/>
                    </a:lnTo>
                    <a:lnTo>
                      <a:pt x="138" y="167"/>
                    </a:lnTo>
                    <a:lnTo>
                      <a:pt x="138" y="169"/>
                    </a:lnTo>
                    <a:lnTo>
                      <a:pt x="134" y="170"/>
                    </a:lnTo>
                    <a:lnTo>
                      <a:pt x="134" y="170"/>
                    </a:lnTo>
                    <a:lnTo>
                      <a:pt x="134" y="170"/>
                    </a:lnTo>
                    <a:lnTo>
                      <a:pt x="134" y="169"/>
                    </a:lnTo>
                    <a:lnTo>
                      <a:pt x="134" y="169"/>
                    </a:lnTo>
                    <a:lnTo>
                      <a:pt x="133" y="169"/>
                    </a:lnTo>
                    <a:lnTo>
                      <a:pt x="133" y="169"/>
                    </a:lnTo>
                    <a:lnTo>
                      <a:pt x="133" y="169"/>
                    </a:lnTo>
                    <a:lnTo>
                      <a:pt x="130" y="169"/>
                    </a:lnTo>
                    <a:lnTo>
                      <a:pt x="130" y="169"/>
                    </a:lnTo>
                    <a:lnTo>
                      <a:pt x="129" y="172"/>
                    </a:lnTo>
                    <a:lnTo>
                      <a:pt x="129" y="172"/>
                    </a:lnTo>
                    <a:lnTo>
                      <a:pt x="123" y="174"/>
                    </a:lnTo>
                    <a:lnTo>
                      <a:pt x="115" y="175"/>
                    </a:lnTo>
                    <a:lnTo>
                      <a:pt x="115" y="175"/>
                    </a:lnTo>
                    <a:lnTo>
                      <a:pt x="115" y="177"/>
                    </a:lnTo>
                    <a:lnTo>
                      <a:pt x="113" y="177"/>
                    </a:lnTo>
                    <a:lnTo>
                      <a:pt x="111" y="179"/>
                    </a:lnTo>
                    <a:lnTo>
                      <a:pt x="109" y="180"/>
                    </a:lnTo>
                    <a:lnTo>
                      <a:pt x="109" y="180"/>
                    </a:lnTo>
                    <a:lnTo>
                      <a:pt x="109" y="179"/>
                    </a:lnTo>
                    <a:lnTo>
                      <a:pt x="110" y="179"/>
                    </a:lnTo>
                    <a:lnTo>
                      <a:pt x="111" y="177"/>
                    </a:lnTo>
                    <a:lnTo>
                      <a:pt x="111" y="176"/>
                    </a:lnTo>
                    <a:lnTo>
                      <a:pt x="111" y="176"/>
                    </a:lnTo>
                    <a:lnTo>
                      <a:pt x="108" y="179"/>
                    </a:lnTo>
                    <a:lnTo>
                      <a:pt x="104" y="179"/>
                    </a:lnTo>
                    <a:lnTo>
                      <a:pt x="104" y="179"/>
                    </a:lnTo>
                    <a:lnTo>
                      <a:pt x="103" y="181"/>
                    </a:lnTo>
                    <a:lnTo>
                      <a:pt x="103" y="182"/>
                    </a:lnTo>
                    <a:lnTo>
                      <a:pt x="101" y="182"/>
                    </a:lnTo>
                    <a:lnTo>
                      <a:pt x="101" y="182"/>
                    </a:lnTo>
                    <a:lnTo>
                      <a:pt x="103" y="184"/>
                    </a:lnTo>
                    <a:lnTo>
                      <a:pt x="103" y="185"/>
                    </a:lnTo>
                    <a:lnTo>
                      <a:pt x="100" y="187"/>
                    </a:lnTo>
                    <a:lnTo>
                      <a:pt x="100" y="187"/>
                    </a:lnTo>
                    <a:lnTo>
                      <a:pt x="103" y="186"/>
                    </a:lnTo>
                    <a:lnTo>
                      <a:pt x="106" y="185"/>
                    </a:lnTo>
                    <a:lnTo>
                      <a:pt x="109" y="185"/>
                    </a:lnTo>
                    <a:lnTo>
                      <a:pt x="110" y="182"/>
                    </a:lnTo>
                    <a:lnTo>
                      <a:pt x="110" y="182"/>
                    </a:lnTo>
                    <a:lnTo>
                      <a:pt x="111" y="184"/>
                    </a:lnTo>
                    <a:lnTo>
                      <a:pt x="111" y="184"/>
                    </a:lnTo>
                    <a:lnTo>
                      <a:pt x="111" y="185"/>
                    </a:lnTo>
                    <a:lnTo>
                      <a:pt x="113" y="185"/>
                    </a:lnTo>
                    <a:lnTo>
                      <a:pt x="113" y="185"/>
                    </a:lnTo>
                    <a:lnTo>
                      <a:pt x="114" y="182"/>
                    </a:lnTo>
                    <a:lnTo>
                      <a:pt x="113" y="181"/>
                    </a:lnTo>
                    <a:lnTo>
                      <a:pt x="113" y="181"/>
                    </a:lnTo>
                    <a:lnTo>
                      <a:pt x="115" y="179"/>
                    </a:lnTo>
                    <a:lnTo>
                      <a:pt x="116" y="177"/>
                    </a:lnTo>
                    <a:lnTo>
                      <a:pt x="116" y="177"/>
                    </a:lnTo>
                    <a:lnTo>
                      <a:pt x="118" y="179"/>
                    </a:lnTo>
                    <a:lnTo>
                      <a:pt x="120" y="177"/>
                    </a:lnTo>
                    <a:lnTo>
                      <a:pt x="123" y="175"/>
                    </a:lnTo>
                    <a:lnTo>
                      <a:pt x="123" y="175"/>
                    </a:lnTo>
                    <a:lnTo>
                      <a:pt x="124" y="176"/>
                    </a:lnTo>
                    <a:lnTo>
                      <a:pt x="123" y="177"/>
                    </a:lnTo>
                    <a:lnTo>
                      <a:pt x="121" y="179"/>
                    </a:lnTo>
                    <a:lnTo>
                      <a:pt x="121" y="180"/>
                    </a:lnTo>
                    <a:lnTo>
                      <a:pt x="121" y="180"/>
                    </a:lnTo>
                    <a:lnTo>
                      <a:pt x="124" y="179"/>
                    </a:lnTo>
                    <a:lnTo>
                      <a:pt x="125" y="176"/>
                    </a:lnTo>
                    <a:lnTo>
                      <a:pt x="125" y="176"/>
                    </a:lnTo>
                    <a:lnTo>
                      <a:pt x="128" y="177"/>
                    </a:lnTo>
                    <a:lnTo>
                      <a:pt x="131" y="176"/>
                    </a:lnTo>
                    <a:lnTo>
                      <a:pt x="131" y="176"/>
                    </a:lnTo>
                    <a:lnTo>
                      <a:pt x="133" y="174"/>
                    </a:lnTo>
                    <a:lnTo>
                      <a:pt x="134" y="171"/>
                    </a:lnTo>
                    <a:lnTo>
                      <a:pt x="134" y="171"/>
                    </a:lnTo>
                    <a:lnTo>
                      <a:pt x="135" y="172"/>
                    </a:lnTo>
                    <a:lnTo>
                      <a:pt x="136" y="174"/>
                    </a:lnTo>
                    <a:lnTo>
                      <a:pt x="139" y="174"/>
                    </a:lnTo>
                    <a:lnTo>
                      <a:pt x="139" y="174"/>
                    </a:lnTo>
                    <a:lnTo>
                      <a:pt x="139" y="172"/>
                    </a:lnTo>
                    <a:lnTo>
                      <a:pt x="141" y="172"/>
                    </a:lnTo>
                    <a:lnTo>
                      <a:pt x="144" y="172"/>
                    </a:lnTo>
                    <a:lnTo>
                      <a:pt x="144" y="172"/>
                    </a:lnTo>
                    <a:lnTo>
                      <a:pt x="144" y="174"/>
                    </a:lnTo>
                    <a:lnTo>
                      <a:pt x="145" y="175"/>
                    </a:lnTo>
                    <a:lnTo>
                      <a:pt x="145" y="175"/>
                    </a:lnTo>
                    <a:lnTo>
                      <a:pt x="155" y="170"/>
                    </a:lnTo>
                    <a:lnTo>
                      <a:pt x="165" y="167"/>
                    </a:lnTo>
                    <a:lnTo>
                      <a:pt x="165" y="167"/>
                    </a:lnTo>
                    <a:lnTo>
                      <a:pt x="169" y="165"/>
                    </a:lnTo>
                    <a:lnTo>
                      <a:pt x="171" y="164"/>
                    </a:lnTo>
                    <a:lnTo>
                      <a:pt x="174" y="164"/>
                    </a:lnTo>
                    <a:lnTo>
                      <a:pt x="176" y="161"/>
                    </a:lnTo>
                    <a:lnTo>
                      <a:pt x="176" y="161"/>
                    </a:lnTo>
                    <a:lnTo>
                      <a:pt x="180" y="162"/>
                    </a:lnTo>
                    <a:lnTo>
                      <a:pt x="183" y="161"/>
                    </a:lnTo>
                    <a:lnTo>
                      <a:pt x="189" y="159"/>
                    </a:lnTo>
                    <a:lnTo>
                      <a:pt x="194" y="156"/>
                    </a:lnTo>
                    <a:lnTo>
                      <a:pt x="196" y="156"/>
                    </a:lnTo>
                    <a:lnTo>
                      <a:pt x="199" y="157"/>
                    </a:lnTo>
                    <a:lnTo>
                      <a:pt x="199" y="157"/>
                    </a:lnTo>
                    <a:lnTo>
                      <a:pt x="201" y="156"/>
                    </a:lnTo>
                    <a:lnTo>
                      <a:pt x="203" y="155"/>
                    </a:lnTo>
                    <a:lnTo>
                      <a:pt x="203" y="155"/>
                    </a:lnTo>
                    <a:lnTo>
                      <a:pt x="205" y="155"/>
                    </a:lnTo>
                    <a:lnTo>
                      <a:pt x="209" y="155"/>
                    </a:lnTo>
                    <a:lnTo>
                      <a:pt x="209" y="155"/>
                    </a:lnTo>
                    <a:lnTo>
                      <a:pt x="205" y="156"/>
                    </a:lnTo>
                    <a:lnTo>
                      <a:pt x="204" y="157"/>
                    </a:lnTo>
                    <a:lnTo>
                      <a:pt x="203" y="159"/>
                    </a:lnTo>
                    <a:lnTo>
                      <a:pt x="203" y="159"/>
                    </a:lnTo>
                    <a:lnTo>
                      <a:pt x="203" y="157"/>
                    </a:lnTo>
                    <a:lnTo>
                      <a:pt x="203" y="157"/>
                    </a:lnTo>
                    <a:lnTo>
                      <a:pt x="199" y="159"/>
                    </a:lnTo>
                    <a:lnTo>
                      <a:pt x="199" y="159"/>
                    </a:lnTo>
                    <a:lnTo>
                      <a:pt x="199" y="160"/>
                    </a:lnTo>
                    <a:lnTo>
                      <a:pt x="199" y="160"/>
                    </a:lnTo>
                    <a:lnTo>
                      <a:pt x="201" y="160"/>
                    </a:lnTo>
                    <a:lnTo>
                      <a:pt x="201" y="160"/>
                    </a:lnTo>
                    <a:lnTo>
                      <a:pt x="200" y="161"/>
                    </a:lnTo>
                    <a:lnTo>
                      <a:pt x="198" y="162"/>
                    </a:lnTo>
                    <a:lnTo>
                      <a:pt x="193" y="164"/>
                    </a:lnTo>
                    <a:lnTo>
                      <a:pt x="193" y="164"/>
                    </a:lnTo>
                    <a:lnTo>
                      <a:pt x="193" y="162"/>
                    </a:lnTo>
                    <a:lnTo>
                      <a:pt x="194" y="162"/>
                    </a:lnTo>
                    <a:lnTo>
                      <a:pt x="196" y="161"/>
                    </a:lnTo>
                    <a:lnTo>
                      <a:pt x="196" y="161"/>
                    </a:lnTo>
                    <a:lnTo>
                      <a:pt x="195" y="161"/>
                    </a:lnTo>
                    <a:lnTo>
                      <a:pt x="191" y="162"/>
                    </a:lnTo>
                    <a:lnTo>
                      <a:pt x="185" y="165"/>
                    </a:lnTo>
                    <a:lnTo>
                      <a:pt x="185" y="165"/>
                    </a:lnTo>
                    <a:lnTo>
                      <a:pt x="186" y="165"/>
                    </a:lnTo>
                    <a:lnTo>
                      <a:pt x="188" y="165"/>
                    </a:lnTo>
                    <a:lnTo>
                      <a:pt x="189" y="164"/>
                    </a:lnTo>
                    <a:lnTo>
                      <a:pt x="190" y="164"/>
                    </a:lnTo>
                    <a:lnTo>
                      <a:pt x="190" y="164"/>
                    </a:lnTo>
                    <a:lnTo>
                      <a:pt x="186" y="166"/>
                    </a:lnTo>
                    <a:lnTo>
                      <a:pt x="184" y="167"/>
                    </a:lnTo>
                    <a:lnTo>
                      <a:pt x="178" y="171"/>
                    </a:lnTo>
                    <a:lnTo>
                      <a:pt x="178" y="171"/>
                    </a:lnTo>
                    <a:lnTo>
                      <a:pt x="178" y="170"/>
                    </a:lnTo>
                    <a:lnTo>
                      <a:pt x="178" y="169"/>
                    </a:lnTo>
                    <a:lnTo>
                      <a:pt x="179" y="169"/>
                    </a:lnTo>
                    <a:lnTo>
                      <a:pt x="178" y="167"/>
                    </a:lnTo>
                    <a:lnTo>
                      <a:pt x="175" y="170"/>
                    </a:lnTo>
                    <a:lnTo>
                      <a:pt x="175" y="170"/>
                    </a:lnTo>
                    <a:lnTo>
                      <a:pt x="171" y="171"/>
                    </a:lnTo>
                    <a:lnTo>
                      <a:pt x="166" y="174"/>
                    </a:lnTo>
                    <a:lnTo>
                      <a:pt x="160" y="177"/>
                    </a:lnTo>
                    <a:lnTo>
                      <a:pt x="160" y="177"/>
                    </a:lnTo>
                    <a:lnTo>
                      <a:pt x="161" y="176"/>
                    </a:lnTo>
                    <a:lnTo>
                      <a:pt x="159" y="176"/>
                    </a:lnTo>
                    <a:lnTo>
                      <a:pt x="154" y="179"/>
                    </a:lnTo>
                    <a:lnTo>
                      <a:pt x="154" y="179"/>
                    </a:lnTo>
                    <a:lnTo>
                      <a:pt x="154" y="180"/>
                    </a:lnTo>
                    <a:lnTo>
                      <a:pt x="154" y="180"/>
                    </a:lnTo>
                    <a:lnTo>
                      <a:pt x="155" y="180"/>
                    </a:lnTo>
                    <a:lnTo>
                      <a:pt x="155" y="180"/>
                    </a:lnTo>
                    <a:lnTo>
                      <a:pt x="153" y="182"/>
                    </a:lnTo>
                    <a:lnTo>
                      <a:pt x="151" y="182"/>
                    </a:lnTo>
                    <a:lnTo>
                      <a:pt x="149" y="182"/>
                    </a:lnTo>
                    <a:lnTo>
                      <a:pt x="146" y="184"/>
                    </a:lnTo>
                    <a:lnTo>
                      <a:pt x="146" y="184"/>
                    </a:lnTo>
                    <a:lnTo>
                      <a:pt x="145" y="182"/>
                    </a:lnTo>
                    <a:lnTo>
                      <a:pt x="145" y="181"/>
                    </a:lnTo>
                    <a:lnTo>
                      <a:pt x="145" y="181"/>
                    </a:lnTo>
                    <a:lnTo>
                      <a:pt x="144" y="181"/>
                    </a:lnTo>
                    <a:lnTo>
                      <a:pt x="143" y="184"/>
                    </a:lnTo>
                    <a:lnTo>
                      <a:pt x="141" y="186"/>
                    </a:lnTo>
                    <a:lnTo>
                      <a:pt x="141" y="186"/>
                    </a:lnTo>
                    <a:lnTo>
                      <a:pt x="139" y="187"/>
                    </a:lnTo>
                    <a:lnTo>
                      <a:pt x="136" y="187"/>
                    </a:lnTo>
                    <a:lnTo>
                      <a:pt x="134" y="189"/>
                    </a:lnTo>
                    <a:lnTo>
                      <a:pt x="134" y="190"/>
                    </a:lnTo>
                    <a:lnTo>
                      <a:pt x="134" y="190"/>
                    </a:lnTo>
                    <a:lnTo>
                      <a:pt x="130" y="190"/>
                    </a:lnTo>
                    <a:lnTo>
                      <a:pt x="129" y="190"/>
                    </a:lnTo>
                    <a:lnTo>
                      <a:pt x="129" y="190"/>
                    </a:lnTo>
                    <a:lnTo>
                      <a:pt x="129" y="190"/>
                    </a:lnTo>
                    <a:lnTo>
                      <a:pt x="126" y="192"/>
                    </a:lnTo>
                    <a:lnTo>
                      <a:pt x="124" y="195"/>
                    </a:lnTo>
                    <a:lnTo>
                      <a:pt x="119" y="196"/>
                    </a:lnTo>
                    <a:lnTo>
                      <a:pt x="115" y="198"/>
                    </a:lnTo>
                    <a:lnTo>
                      <a:pt x="115" y="198"/>
                    </a:lnTo>
                    <a:lnTo>
                      <a:pt x="118" y="195"/>
                    </a:lnTo>
                    <a:lnTo>
                      <a:pt x="119" y="192"/>
                    </a:lnTo>
                    <a:lnTo>
                      <a:pt x="119" y="192"/>
                    </a:lnTo>
                    <a:lnTo>
                      <a:pt x="111" y="194"/>
                    </a:lnTo>
                    <a:lnTo>
                      <a:pt x="111" y="194"/>
                    </a:lnTo>
                    <a:lnTo>
                      <a:pt x="111" y="194"/>
                    </a:lnTo>
                    <a:lnTo>
                      <a:pt x="113" y="195"/>
                    </a:lnTo>
                    <a:lnTo>
                      <a:pt x="113" y="195"/>
                    </a:lnTo>
                    <a:lnTo>
                      <a:pt x="111" y="195"/>
                    </a:lnTo>
                    <a:lnTo>
                      <a:pt x="111" y="195"/>
                    </a:lnTo>
                    <a:lnTo>
                      <a:pt x="113" y="196"/>
                    </a:lnTo>
                    <a:lnTo>
                      <a:pt x="114" y="196"/>
                    </a:lnTo>
                    <a:lnTo>
                      <a:pt x="115" y="194"/>
                    </a:lnTo>
                    <a:lnTo>
                      <a:pt x="115" y="194"/>
                    </a:lnTo>
                    <a:lnTo>
                      <a:pt x="115" y="196"/>
                    </a:lnTo>
                    <a:lnTo>
                      <a:pt x="114" y="199"/>
                    </a:lnTo>
                    <a:lnTo>
                      <a:pt x="110" y="200"/>
                    </a:lnTo>
                    <a:lnTo>
                      <a:pt x="106" y="200"/>
                    </a:lnTo>
                    <a:lnTo>
                      <a:pt x="106" y="200"/>
                    </a:lnTo>
                    <a:lnTo>
                      <a:pt x="104" y="203"/>
                    </a:lnTo>
                    <a:lnTo>
                      <a:pt x="101" y="205"/>
                    </a:lnTo>
                    <a:lnTo>
                      <a:pt x="99" y="209"/>
                    </a:lnTo>
                    <a:lnTo>
                      <a:pt x="96" y="209"/>
                    </a:lnTo>
                    <a:lnTo>
                      <a:pt x="95" y="213"/>
                    </a:lnTo>
                    <a:lnTo>
                      <a:pt x="95" y="213"/>
                    </a:lnTo>
                    <a:lnTo>
                      <a:pt x="94" y="213"/>
                    </a:lnTo>
                    <a:lnTo>
                      <a:pt x="94" y="211"/>
                    </a:lnTo>
                    <a:lnTo>
                      <a:pt x="94" y="210"/>
                    </a:lnTo>
                    <a:lnTo>
                      <a:pt x="94" y="210"/>
                    </a:lnTo>
                    <a:lnTo>
                      <a:pt x="91" y="211"/>
                    </a:lnTo>
                    <a:lnTo>
                      <a:pt x="90" y="213"/>
                    </a:lnTo>
                    <a:lnTo>
                      <a:pt x="89" y="214"/>
                    </a:lnTo>
                    <a:lnTo>
                      <a:pt x="86" y="215"/>
                    </a:lnTo>
                    <a:lnTo>
                      <a:pt x="86" y="215"/>
                    </a:lnTo>
                    <a:lnTo>
                      <a:pt x="86" y="214"/>
                    </a:lnTo>
                    <a:lnTo>
                      <a:pt x="88" y="214"/>
                    </a:lnTo>
                    <a:lnTo>
                      <a:pt x="89" y="211"/>
                    </a:lnTo>
                    <a:lnTo>
                      <a:pt x="89" y="211"/>
                    </a:lnTo>
                    <a:lnTo>
                      <a:pt x="80" y="219"/>
                    </a:lnTo>
                    <a:lnTo>
                      <a:pt x="76" y="220"/>
                    </a:lnTo>
                    <a:lnTo>
                      <a:pt x="73" y="221"/>
                    </a:lnTo>
                    <a:lnTo>
                      <a:pt x="73" y="221"/>
                    </a:lnTo>
                    <a:lnTo>
                      <a:pt x="70" y="224"/>
                    </a:lnTo>
                    <a:lnTo>
                      <a:pt x="68" y="226"/>
                    </a:lnTo>
                    <a:lnTo>
                      <a:pt x="68" y="226"/>
                    </a:lnTo>
                    <a:lnTo>
                      <a:pt x="69" y="226"/>
                    </a:lnTo>
                    <a:lnTo>
                      <a:pt x="69" y="228"/>
                    </a:lnTo>
                    <a:lnTo>
                      <a:pt x="69" y="228"/>
                    </a:lnTo>
                    <a:lnTo>
                      <a:pt x="66" y="229"/>
                    </a:lnTo>
                    <a:lnTo>
                      <a:pt x="64" y="231"/>
                    </a:lnTo>
                    <a:lnTo>
                      <a:pt x="60" y="234"/>
                    </a:lnTo>
                    <a:lnTo>
                      <a:pt x="56" y="235"/>
                    </a:lnTo>
                    <a:lnTo>
                      <a:pt x="56" y="235"/>
                    </a:lnTo>
                    <a:lnTo>
                      <a:pt x="58" y="233"/>
                    </a:lnTo>
                    <a:lnTo>
                      <a:pt x="60" y="231"/>
                    </a:lnTo>
                    <a:lnTo>
                      <a:pt x="60" y="231"/>
                    </a:lnTo>
                    <a:lnTo>
                      <a:pt x="58" y="233"/>
                    </a:lnTo>
                    <a:lnTo>
                      <a:pt x="55" y="234"/>
                    </a:lnTo>
                    <a:lnTo>
                      <a:pt x="49" y="238"/>
                    </a:lnTo>
                    <a:lnTo>
                      <a:pt x="49" y="238"/>
                    </a:lnTo>
                    <a:lnTo>
                      <a:pt x="49" y="239"/>
                    </a:lnTo>
                    <a:lnTo>
                      <a:pt x="50" y="239"/>
                    </a:lnTo>
                    <a:lnTo>
                      <a:pt x="51" y="238"/>
                    </a:lnTo>
                    <a:lnTo>
                      <a:pt x="53" y="238"/>
                    </a:lnTo>
                    <a:lnTo>
                      <a:pt x="53" y="238"/>
                    </a:lnTo>
                    <a:lnTo>
                      <a:pt x="50" y="240"/>
                    </a:lnTo>
                    <a:lnTo>
                      <a:pt x="49" y="243"/>
                    </a:lnTo>
                    <a:lnTo>
                      <a:pt x="49" y="243"/>
                    </a:lnTo>
                    <a:lnTo>
                      <a:pt x="50" y="244"/>
                    </a:lnTo>
                    <a:lnTo>
                      <a:pt x="49" y="245"/>
                    </a:lnTo>
                    <a:lnTo>
                      <a:pt x="49" y="245"/>
                    </a:lnTo>
                    <a:lnTo>
                      <a:pt x="51" y="244"/>
                    </a:lnTo>
                    <a:lnTo>
                      <a:pt x="53" y="245"/>
                    </a:lnTo>
                    <a:lnTo>
                      <a:pt x="53" y="245"/>
                    </a:lnTo>
                    <a:lnTo>
                      <a:pt x="51" y="248"/>
                    </a:lnTo>
                    <a:lnTo>
                      <a:pt x="51" y="248"/>
                    </a:lnTo>
                    <a:lnTo>
                      <a:pt x="46" y="248"/>
                    </a:lnTo>
                    <a:lnTo>
                      <a:pt x="43" y="250"/>
                    </a:lnTo>
                    <a:lnTo>
                      <a:pt x="43" y="250"/>
                    </a:lnTo>
                    <a:lnTo>
                      <a:pt x="43" y="248"/>
                    </a:lnTo>
                    <a:lnTo>
                      <a:pt x="44" y="248"/>
                    </a:lnTo>
                    <a:lnTo>
                      <a:pt x="46" y="246"/>
                    </a:lnTo>
                    <a:lnTo>
                      <a:pt x="46" y="245"/>
                    </a:lnTo>
                    <a:lnTo>
                      <a:pt x="46" y="245"/>
                    </a:lnTo>
                    <a:lnTo>
                      <a:pt x="44" y="245"/>
                    </a:lnTo>
                    <a:lnTo>
                      <a:pt x="41" y="246"/>
                    </a:lnTo>
                    <a:lnTo>
                      <a:pt x="41" y="246"/>
                    </a:lnTo>
                    <a:lnTo>
                      <a:pt x="43" y="248"/>
                    </a:lnTo>
                    <a:lnTo>
                      <a:pt x="41" y="249"/>
                    </a:lnTo>
                    <a:lnTo>
                      <a:pt x="38" y="253"/>
                    </a:lnTo>
                    <a:lnTo>
                      <a:pt x="38" y="253"/>
                    </a:lnTo>
                    <a:lnTo>
                      <a:pt x="38" y="253"/>
                    </a:lnTo>
                    <a:lnTo>
                      <a:pt x="38" y="251"/>
                    </a:lnTo>
                    <a:lnTo>
                      <a:pt x="38" y="251"/>
                    </a:lnTo>
                    <a:lnTo>
                      <a:pt x="36" y="251"/>
                    </a:lnTo>
                    <a:lnTo>
                      <a:pt x="35" y="253"/>
                    </a:lnTo>
                    <a:lnTo>
                      <a:pt x="34" y="253"/>
                    </a:lnTo>
                    <a:lnTo>
                      <a:pt x="33" y="254"/>
                    </a:lnTo>
                    <a:lnTo>
                      <a:pt x="33" y="254"/>
                    </a:lnTo>
                    <a:lnTo>
                      <a:pt x="34" y="254"/>
                    </a:lnTo>
                    <a:lnTo>
                      <a:pt x="34" y="254"/>
                    </a:lnTo>
                    <a:lnTo>
                      <a:pt x="35" y="254"/>
                    </a:lnTo>
                    <a:lnTo>
                      <a:pt x="35" y="254"/>
                    </a:lnTo>
                    <a:lnTo>
                      <a:pt x="34" y="258"/>
                    </a:lnTo>
                    <a:lnTo>
                      <a:pt x="30" y="259"/>
                    </a:lnTo>
                    <a:lnTo>
                      <a:pt x="28" y="261"/>
                    </a:lnTo>
                    <a:lnTo>
                      <a:pt x="26" y="264"/>
                    </a:lnTo>
                    <a:lnTo>
                      <a:pt x="26" y="264"/>
                    </a:lnTo>
                    <a:lnTo>
                      <a:pt x="26" y="265"/>
                    </a:lnTo>
                    <a:lnTo>
                      <a:pt x="28" y="264"/>
                    </a:lnTo>
                    <a:lnTo>
                      <a:pt x="29" y="263"/>
                    </a:lnTo>
                    <a:lnTo>
                      <a:pt x="30" y="261"/>
                    </a:lnTo>
                    <a:lnTo>
                      <a:pt x="30" y="261"/>
                    </a:lnTo>
                    <a:lnTo>
                      <a:pt x="31" y="261"/>
                    </a:lnTo>
                    <a:lnTo>
                      <a:pt x="31" y="261"/>
                    </a:lnTo>
                    <a:lnTo>
                      <a:pt x="30" y="263"/>
                    </a:lnTo>
                    <a:lnTo>
                      <a:pt x="29" y="265"/>
                    </a:lnTo>
                    <a:lnTo>
                      <a:pt x="26" y="269"/>
                    </a:lnTo>
                    <a:lnTo>
                      <a:pt x="26" y="269"/>
                    </a:lnTo>
                    <a:lnTo>
                      <a:pt x="29" y="269"/>
                    </a:lnTo>
                    <a:lnTo>
                      <a:pt x="29" y="269"/>
                    </a:lnTo>
                    <a:lnTo>
                      <a:pt x="30" y="265"/>
                    </a:lnTo>
                    <a:lnTo>
                      <a:pt x="30" y="265"/>
                    </a:lnTo>
                    <a:lnTo>
                      <a:pt x="31" y="265"/>
                    </a:lnTo>
                    <a:lnTo>
                      <a:pt x="31" y="266"/>
                    </a:lnTo>
                    <a:lnTo>
                      <a:pt x="31" y="266"/>
                    </a:lnTo>
                    <a:lnTo>
                      <a:pt x="33" y="266"/>
                    </a:lnTo>
                    <a:lnTo>
                      <a:pt x="33" y="266"/>
                    </a:lnTo>
                    <a:lnTo>
                      <a:pt x="31" y="270"/>
                    </a:lnTo>
                    <a:lnTo>
                      <a:pt x="31" y="271"/>
                    </a:lnTo>
                    <a:lnTo>
                      <a:pt x="33" y="271"/>
                    </a:lnTo>
                    <a:lnTo>
                      <a:pt x="33" y="271"/>
                    </a:lnTo>
                    <a:close/>
                    <a:moveTo>
                      <a:pt x="258" y="180"/>
                    </a:moveTo>
                    <a:lnTo>
                      <a:pt x="258" y="180"/>
                    </a:lnTo>
                    <a:lnTo>
                      <a:pt x="259" y="179"/>
                    </a:lnTo>
                    <a:lnTo>
                      <a:pt x="261" y="179"/>
                    </a:lnTo>
                    <a:lnTo>
                      <a:pt x="265" y="179"/>
                    </a:lnTo>
                    <a:lnTo>
                      <a:pt x="265" y="179"/>
                    </a:lnTo>
                    <a:lnTo>
                      <a:pt x="261" y="180"/>
                    </a:lnTo>
                    <a:lnTo>
                      <a:pt x="258" y="180"/>
                    </a:lnTo>
                    <a:lnTo>
                      <a:pt x="258" y="180"/>
                    </a:lnTo>
                    <a:close/>
                    <a:moveTo>
                      <a:pt x="459" y="167"/>
                    </a:moveTo>
                    <a:lnTo>
                      <a:pt x="459" y="167"/>
                    </a:lnTo>
                    <a:lnTo>
                      <a:pt x="456" y="169"/>
                    </a:lnTo>
                    <a:lnTo>
                      <a:pt x="455" y="169"/>
                    </a:lnTo>
                    <a:lnTo>
                      <a:pt x="454" y="170"/>
                    </a:lnTo>
                    <a:lnTo>
                      <a:pt x="455" y="171"/>
                    </a:lnTo>
                    <a:lnTo>
                      <a:pt x="455" y="171"/>
                    </a:lnTo>
                    <a:lnTo>
                      <a:pt x="449" y="171"/>
                    </a:lnTo>
                    <a:lnTo>
                      <a:pt x="444" y="171"/>
                    </a:lnTo>
                    <a:lnTo>
                      <a:pt x="444" y="171"/>
                    </a:lnTo>
                    <a:lnTo>
                      <a:pt x="446" y="170"/>
                    </a:lnTo>
                    <a:lnTo>
                      <a:pt x="448" y="167"/>
                    </a:lnTo>
                    <a:lnTo>
                      <a:pt x="448" y="167"/>
                    </a:lnTo>
                    <a:lnTo>
                      <a:pt x="449" y="167"/>
                    </a:lnTo>
                    <a:lnTo>
                      <a:pt x="451" y="169"/>
                    </a:lnTo>
                    <a:lnTo>
                      <a:pt x="451" y="169"/>
                    </a:lnTo>
                    <a:lnTo>
                      <a:pt x="451" y="167"/>
                    </a:lnTo>
                    <a:lnTo>
                      <a:pt x="451" y="166"/>
                    </a:lnTo>
                    <a:lnTo>
                      <a:pt x="451" y="166"/>
                    </a:lnTo>
                    <a:lnTo>
                      <a:pt x="455" y="166"/>
                    </a:lnTo>
                    <a:lnTo>
                      <a:pt x="456" y="166"/>
                    </a:lnTo>
                    <a:lnTo>
                      <a:pt x="459" y="167"/>
                    </a:lnTo>
                    <a:lnTo>
                      <a:pt x="459" y="167"/>
                    </a:lnTo>
                    <a:close/>
                    <a:moveTo>
                      <a:pt x="2007" y="363"/>
                    </a:moveTo>
                    <a:lnTo>
                      <a:pt x="2007" y="363"/>
                    </a:lnTo>
                    <a:lnTo>
                      <a:pt x="2010" y="363"/>
                    </a:lnTo>
                    <a:lnTo>
                      <a:pt x="2010" y="363"/>
                    </a:lnTo>
                    <a:lnTo>
                      <a:pt x="2012" y="364"/>
                    </a:lnTo>
                    <a:lnTo>
                      <a:pt x="2012" y="364"/>
                    </a:lnTo>
                    <a:lnTo>
                      <a:pt x="2010" y="365"/>
                    </a:lnTo>
                    <a:lnTo>
                      <a:pt x="2008" y="364"/>
                    </a:lnTo>
                    <a:lnTo>
                      <a:pt x="2007" y="363"/>
                    </a:lnTo>
                    <a:lnTo>
                      <a:pt x="2007" y="363"/>
                    </a:lnTo>
                    <a:close/>
                    <a:moveTo>
                      <a:pt x="2024" y="320"/>
                    </a:moveTo>
                    <a:lnTo>
                      <a:pt x="2024" y="320"/>
                    </a:lnTo>
                    <a:lnTo>
                      <a:pt x="2029" y="321"/>
                    </a:lnTo>
                    <a:lnTo>
                      <a:pt x="2034" y="320"/>
                    </a:lnTo>
                    <a:lnTo>
                      <a:pt x="2034" y="320"/>
                    </a:lnTo>
                    <a:lnTo>
                      <a:pt x="2034" y="321"/>
                    </a:lnTo>
                    <a:lnTo>
                      <a:pt x="2035" y="323"/>
                    </a:lnTo>
                    <a:lnTo>
                      <a:pt x="2039" y="321"/>
                    </a:lnTo>
                    <a:lnTo>
                      <a:pt x="2039" y="321"/>
                    </a:lnTo>
                    <a:lnTo>
                      <a:pt x="2040" y="325"/>
                    </a:lnTo>
                    <a:lnTo>
                      <a:pt x="2040" y="328"/>
                    </a:lnTo>
                    <a:lnTo>
                      <a:pt x="2040" y="328"/>
                    </a:lnTo>
                    <a:lnTo>
                      <a:pt x="2043" y="328"/>
                    </a:lnTo>
                    <a:lnTo>
                      <a:pt x="2043" y="326"/>
                    </a:lnTo>
                    <a:lnTo>
                      <a:pt x="2043" y="323"/>
                    </a:lnTo>
                    <a:lnTo>
                      <a:pt x="2043" y="323"/>
                    </a:lnTo>
                    <a:lnTo>
                      <a:pt x="2045" y="325"/>
                    </a:lnTo>
                    <a:lnTo>
                      <a:pt x="2045" y="328"/>
                    </a:lnTo>
                    <a:lnTo>
                      <a:pt x="2044" y="329"/>
                    </a:lnTo>
                    <a:lnTo>
                      <a:pt x="2042" y="330"/>
                    </a:lnTo>
                    <a:lnTo>
                      <a:pt x="2042" y="330"/>
                    </a:lnTo>
                    <a:lnTo>
                      <a:pt x="2038" y="328"/>
                    </a:lnTo>
                    <a:lnTo>
                      <a:pt x="2034" y="328"/>
                    </a:lnTo>
                    <a:lnTo>
                      <a:pt x="2030" y="326"/>
                    </a:lnTo>
                    <a:lnTo>
                      <a:pt x="2027" y="325"/>
                    </a:lnTo>
                    <a:lnTo>
                      <a:pt x="2027" y="325"/>
                    </a:lnTo>
                    <a:lnTo>
                      <a:pt x="2027" y="324"/>
                    </a:lnTo>
                    <a:lnTo>
                      <a:pt x="2028" y="324"/>
                    </a:lnTo>
                    <a:lnTo>
                      <a:pt x="2029" y="324"/>
                    </a:lnTo>
                    <a:lnTo>
                      <a:pt x="2029" y="324"/>
                    </a:lnTo>
                    <a:lnTo>
                      <a:pt x="2029" y="324"/>
                    </a:lnTo>
                    <a:lnTo>
                      <a:pt x="2025" y="323"/>
                    </a:lnTo>
                    <a:lnTo>
                      <a:pt x="2024" y="321"/>
                    </a:lnTo>
                    <a:lnTo>
                      <a:pt x="2024" y="320"/>
                    </a:lnTo>
                    <a:lnTo>
                      <a:pt x="2024" y="320"/>
                    </a:lnTo>
                    <a:close/>
                    <a:moveTo>
                      <a:pt x="1607" y="177"/>
                    </a:moveTo>
                    <a:lnTo>
                      <a:pt x="1607" y="177"/>
                    </a:lnTo>
                    <a:lnTo>
                      <a:pt x="1604" y="177"/>
                    </a:lnTo>
                    <a:lnTo>
                      <a:pt x="1603" y="176"/>
                    </a:lnTo>
                    <a:lnTo>
                      <a:pt x="1599" y="175"/>
                    </a:lnTo>
                    <a:lnTo>
                      <a:pt x="1599" y="175"/>
                    </a:lnTo>
                    <a:lnTo>
                      <a:pt x="1603" y="175"/>
                    </a:lnTo>
                    <a:lnTo>
                      <a:pt x="1607" y="177"/>
                    </a:lnTo>
                    <a:lnTo>
                      <a:pt x="1607" y="177"/>
                    </a:lnTo>
                    <a:close/>
                    <a:moveTo>
                      <a:pt x="1390" y="122"/>
                    </a:moveTo>
                    <a:lnTo>
                      <a:pt x="1390" y="122"/>
                    </a:lnTo>
                    <a:lnTo>
                      <a:pt x="1387" y="121"/>
                    </a:lnTo>
                    <a:lnTo>
                      <a:pt x="1385" y="120"/>
                    </a:lnTo>
                    <a:lnTo>
                      <a:pt x="1387" y="119"/>
                    </a:lnTo>
                    <a:lnTo>
                      <a:pt x="1387" y="119"/>
                    </a:lnTo>
                    <a:lnTo>
                      <a:pt x="1388" y="120"/>
                    </a:lnTo>
                    <a:lnTo>
                      <a:pt x="1389" y="121"/>
                    </a:lnTo>
                    <a:lnTo>
                      <a:pt x="1390" y="121"/>
                    </a:lnTo>
                    <a:lnTo>
                      <a:pt x="1390" y="122"/>
                    </a:lnTo>
                    <a:lnTo>
                      <a:pt x="1390" y="122"/>
                    </a:lnTo>
                    <a:close/>
                    <a:moveTo>
                      <a:pt x="1225" y="84"/>
                    </a:moveTo>
                    <a:lnTo>
                      <a:pt x="1225" y="84"/>
                    </a:lnTo>
                    <a:lnTo>
                      <a:pt x="1228" y="85"/>
                    </a:lnTo>
                    <a:lnTo>
                      <a:pt x="1229" y="85"/>
                    </a:lnTo>
                    <a:lnTo>
                      <a:pt x="1230" y="86"/>
                    </a:lnTo>
                    <a:lnTo>
                      <a:pt x="1230" y="86"/>
                    </a:lnTo>
                    <a:lnTo>
                      <a:pt x="1227" y="86"/>
                    </a:lnTo>
                    <a:lnTo>
                      <a:pt x="1225" y="85"/>
                    </a:lnTo>
                    <a:lnTo>
                      <a:pt x="1225" y="84"/>
                    </a:lnTo>
                    <a:lnTo>
                      <a:pt x="1225" y="84"/>
                    </a:lnTo>
                    <a:close/>
                    <a:moveTo>
                      <a:pt x="224" y="40"/>
                    </a:moveTo>
                    <a:lnTo>
                      <a:pt x="224" y="40"/>
                    </a:lnTo>
                    <a:lnTo>
                      <a:pt x="220" y="41"/>
                    </a:lnTo>
                    <a:lnTo>
                      <a:pt x="214" y="41"/>
                    </a:lnTo>
                    <a:lnTo>
                      <a:pt x="214" y="41"/>
                    </a:lnTo>
                    <a:lnTo>
                      <a:pt x="220" y="38"/>
                    </a:lnTo>
                    <a:lnTo>
                      <a:pt x="223" y="38"/>
                    </a:lnTo>
                    <a:lnTo>
                      <a:pt x="224" y="40"/>
                    </a:lnTo>
                    <a:lnTo>
                      <a:pt x="224" y="40"/>
                    </a:lnTo>
                    <a:close/>
                    <a:moveTo>
                      <a:pt x="291" y="54"/>
                    </a:moveTo>
                    <a:lnTo>
                      <a:pt x="291" y="54"/>
                    </a:lnTo>
                    <a:lnTo>
                      <a:pt x="289" y="55"/>
                    </a:lnTo>
                    <a:lnTo>
                      <a:pt x="285" y="56"/>
                    </a:lnTo>
                    <a:lnTo>
                      <a:pt x="281" y="56"/>
                    </a:lnTo>
                    <a:lnTo>
                      <a:pt x="280" y="55"/>
                    </a:lnTo>
                    <a:lnTo>
                      <a:pt x="280" y="55"/>
                    </a:lnTo>
                    <a:lnTo>
                      <a:pt x="280" y="55"/>
                    </a:lnTo>
                    <a:lnTo>
                      <a:pt x="283" y="55"/>
                    </a:lnTo>
                    <a:lnTo>
                      <a:pt x="286" y="54"/>
                    </a:lnTo>
                    <a:lnTo>
                      <a:pt x="289" y="54"/>
                    </a:lnTo>
                    <a:lnTo>
                      <a:pt x="291" y="54"/>
                    </a:lnTo>
                    <a:lnTo>
                      <a:pt x="291" y="54"/>
                    </a:lnTo>
                    <a:close/>
                    <a:moveTo>
                      <a:pt x="35" y="140"/>
                    </a:moveTo>
                    <a:lnTo>
                      <a:pt x="35" y="140"/>
                    </a:lnTo>
                    <a:lnTo>
                      <a:pt x="35" y="139"/>
                    </a:lnTo>
                    <a:lnTo>
                      <a:pt x="36" y="136"/>
                    </a:lnTo>
                    <a:lnTo>
                      <a:pt x="36" y="136"/>
                    </a:lnTo>
                    <a:lnTo>
                      <a:pt x="40" y="136"/>
                    </a:lnTo>
                    <a:lnTo>
                      <a:pt x="40" y="136"/>
                    </a:lnTo>
                    <a:lnTo>
                      <a:pt x="39" y="139"/>
                    </a:lnTo>
                    <a:lnTo>
                      <a:pt x="36" y="140"/>
                    </a:lnTo>
                    <a:lnTo>
                      <a:pt x="35" y="140"/>
                    </a:lnTo>
                    <a:lnTo>
                      <a:pt x="35" y="140"/>
                    </a:lnTo>
                    <a:close/>
                    <a:moveTo>
                      <a:pt x="378" y="101"/>
                    </a:moveTo>
                    <a:lnTo>
                      <a:pt x="378" y="101"/>
                    </a:lnTo>
                    <a:lnTo>
                      <a:pt x="364" y="102"/>
                    </a:lnTo>
                    <a:lnTo>
                      <a:pt x="364" y="102"/>
                    </a:lnTo>
                    <a:lnTo>
                      <a:pt x="371" y="100"/>
                    </a:lnTo>
                    <a:lnTo>
                      <a:pt x="378" y="101"/>
                    </a:lnTo>
                    <a:lnTo>
                      <a:pt x="378" y="101"/>
                    </a:lnTo>
                    <a:close/>
                    <a:moveTo>
                      <a:pt x="245" y="124"/>
                    </a:moveTo>
                    <a:lnTo>
                      <a:pt x="245" y="124"/>
                    </a:lnTo>
                    <a:lnTo>
                      <a:pt x="241" y="125"/>
                    </a:lnTo>
                    <a:lnTo>
                      <a:pt x="239" y="125"/>
                    </a:lnTo>
                    <a:lnTo>
                      <a:pt x="238" y="125"/>
                    </a:lnTo>
                    <a:lnTo>
                      <a:pt x="238" y="125"/>
                    </a:lnTo>
                    <a:lnTo>
                      <a:pt x="243" y="124"/>
                    </a:lnTo>
                    <a:lnTo>
                      <a:pt x="244" y="124"/>
                    </a:lnTo>
                    <a:lnTo>
                      <a:pt x="245" y="124"/>
                    </a:lnTo>
                    <a:lnTo>
                      <a:pt x="245" y="124"/>
                    </a:lnTo>
                    <a:close/>
                    <a:moveTo>
                      <a:pt x="178" y="141"/>
                    </a:moveTo>
                    <a:lnTo>
                      <a:pt x="178" y="141"/>
                    </a:lnTo>
                    <a:lnTo>
                      <a:pt x="178" y="142"/>
                    </a:lnTo>
                    <a:lnTo>
                      <a:pt x="176" y="144"/>
                    </a:lnTo>
                    <a:lnTo>
                      <a:pt x="174" y="144"/>
                    </a:lnTo>
                    <a:lnTo>
                      <a:pt x="174" y="144"/>
                    </a:lnTo>
                    <a:lnTo>
                      <a:pt x="174" y="142"/>
                    </a:lnTo>
                    <a:lnTo>
                      <a:pt x="175" y="141"/>
                    </a:lnTo>
                    <a:lnTo>
                      <a:pt x="176" y="141"/>
                    </a:lnTo>
                    <a:lnTo>
                      <a:pt x="178" y="141"/>
                    </a:lnTo>
                    <a:lnTo>
                      <a:pt x="178" y="141"/>
                    </a:lnTo>
                    <a:close/>
                    <a:moveTo>
                      <a:pt x="45" y="251"/>
                    </a:moveTo>
                    <a:lnTo>
                      <a:pt x="45" y="251"/>
                    </a:lnTo>
                    <a:lnTo>
                      <a:pt x="44" y="251"/>
                    </a:lnTo>
                    <a:lnTo>
                      <a:pt x="44" y="253"/>
                    </a:lnTo>
                    <a:lnTo>
                      <a:pt x="44" y="253"/>
                    </a:lnTo>
                    <a:lnTo>
                      <a:pt x="43" y="254"/>
                    </a:lnTo>
                    <a:lnTo>
                      <a:pt x="41" y="255"/>
                    </a:lnTo>
                    <a:lnTo>
                      <a:pt x="40" y="256"/>
                    </a:lnTo>
                    <a:lnTo>
                      <a:pt x="39" y="256"/>
                    </a:lnTo>
                    <a:lnTo>
                      <a:pt x="39" y="256"/>
                    </a:lnTo>
                    <a:lnTo>
                      <a:pt x="40" y="254"/>
                    </a:lnTo>
                    <a:lnTo>
                      <a:pt x="41" y="251"/>
                    </a:lnTo>
                    <a:lnTo>
                      <a:pt x="44" y="250"/>
                    </a:lnTo>
                    <a:lnTo>
                      <a:pt x="45" y="251"/>
                    </a:lnTo>
                    <a:lnTo>
                      <a:pt x="45" y="251"/>
                    </a:lnTo>
                    <a:close/>
                    <a:moveTo>
                      <a:pt x="126" y="209"/>
                    </a:moveTo>
                    <a:lnTo>
                      <a:pt x="126" y="209"/>
                    </a:lnTo>
                    <a:lnTo>
                      <a:pt x="125" y="210"/>
                    </a:lnTo>
                    <a:lnTo>
                      <a:pt x="124" y="211"/>
                    </a:lnTo>
                    <a:lnTo>
                      <a:pt x="123" y="211"/>
                    </a:lnTo>
                    <a:lnTo>
                      <a:pt x="123" y="211"/>
                    </a:lnTo>
                    <a:lnTo>
                      <a:pt x="124" y="210"/>
                    </a:lnTo>
                    <a:lnTo>
                      <a:pt x="125" y="209"/>
                    </a:lnTo>
                    <a:lnTo>
                      <a:pt x="126" y="209"/>
                    </a:lnTo>
                    <a:lnTo>
                      <a:pt x="126" y="209"/>
                    </a:lnTo>
                    <a:close/>
                    <a:moveTo>
                      <a:pt x="214" y="189"/>
                    </a:moveTo>
                    <a:lnTo>
                      <a:pt x="214" y="189"/>
                    </a:lnTo>
                    <a:lnTo>
                      <a:pt x="214" y="189"/>
                    </a:lnTo>
                    <a:lnTo>
                      <a:pt x="213" y="190"/>
                    </a:lnTo>
                    <a:lnTo>
                      <a:pt x="208" y="190"/>
                    </a:lnTo>
                    <a:lnTo>
                      <a:pt x="208" y="190"/>
                    </a:lnTo>
                    <a:lnTo>
                      <a:pt x="210" y="189"/>
                    </a:lnTo>
                    <a:lnTo>
                      <a:pt x="211" y="189"/>
                    </a:lnTo>
                    <a:lnTo>
                      <a:pt x="214" y="189"/>
                    </a:lnTo>
                    <a:lnTo>
                      <a:pt x="214" y="189"/>
                    </a:lnTo>
                    <a:close/>
                    <a:moveTo>
                      <a:pt x="233" y="184"/>
                    </a:moveTo>
                    <a:lnTo>
                      <a:pt x="233" y="184"/>
                    </a:lnTo>
                    <a:lnTo>
                      <a:pt x="228" y="185"/>
                    </a:lnTo>
                    <a:lnTo>
                      <a:pt x="226" y="185"/>
                    </a:lnTo>
                    <a:lnTo>
                      <a:pt x="225" y="184"/>
                    </a:lnTo>
                    <a:lnTo>
                      <a:pt x="225" y="184"/>
                    </a:lnTo>
                    <a:lnTo>
                      <a:pt x="229" y="182"/>
                    </a:lnTo>
                    <a:lnTo>
                      <a:pt x="230" y="182"/>
                    </a:lnTo>
                    <a:lnTo>
                      <a:pt x="233" y="184"/>
                    </a:lnTo>
                    <a:lnTo>
                      <a:pt x="233" y="184"/>
                    </a:lnTo>
                    <a:close/>
                    <a:moveTo>
                      <a:pt x="70" y="155"/>
                    </a:moveTo>
                    <a:lnTo>
                      <a:pt x="70" y="155"/>
                    </a:lnTo>
                    <a:lnTo>
                      <a:pt x="76" y="151"/>
                    </a:lnTo>
                    <a:lnTo>
                      <a:pt x="84" y="147"/>
                    </a:lnTo>
                    <a:lnTo>
                      <a:pt x="84" y="147"/>
                    </a:lnTo>
                    <a:lnTo>
                      <a:pt x="80" y="151"/>
                    </a:lnTo>
                    <a:lnTo>
                      <a:pt x="76" y="154"/>
                    </a:lnTo>
                    <a:lnTo>
                      <a:pt x="73" y="155"/>
                    </a:lnTo>
                    <a:lnTo>
                      <a:pt x="70" y="155"/>
                    </a:lnTo>
                    <a:lnTo>
                      <a:pt x="70" y="155"/>
                    </a:lnTo>
                    <a:close/>
                    <a:moveTo>
                      <a:pt x="293" y="199"/>
                    </a:moveTo>
                    <a:lnTo>
                      <a:pt x="293" y="199"/>
                    </a:lnTo>
                    <a:lnTo>
                      <a:pt x="293" y="200"/>
                    </a:lnTo>
                    <a:lnTo>
                      <a:pt x="290" y="200"/>
                    </a:lnTo>
                    <a:lnTo>
                      <a:pt x="286" y="200"/>
                    </a:lnTo>
                    <a:lnTo>
                      <a:pt x="286" y="200"/>
                    </a:lnTo>
                    <a:lnTo>
                      <a:pt x="288" y="199"/>
                    </a:lnTo>
                    <a:lnTo>
                      <a:pt x="289" y="198"/>
                    </a:lnTo>
                    <a:lnTo>
                      <a:pt x="293" y="199"/>
                    </a:lnTo>
                    <a:lnTo>
                      <a:pt x="293" y="199"/>
                    </a:lnTo>
                    <a:close/>
                    <a:moveTo>
                      <a:pt x="195" y="165"/>
                    </a:moveTo>
                    <a:lnTo>
                      <a:pt x="195" y="165"/>
                    </a:lnTo>
                    <a:lnTo>
                      <a:pt x="193" y="166"/>
                    </a:lnTo>
                    <a:lnTo>
                      <a:pt x="191" y="167"/>
                    </a:lnTo>
                    <a:lnTo>
                      <a:pt x="189" y="167"/>
                    </a:lnTo>
                    <a:lnTo>
                      <a:pt x="189" y="167"/>
                    </a:lnTo>
                    <a:lnTo>
                      <a:pt x="193" y="165"/>
                    </a:lnTo>
                    <a:lnTo>
                      <a:pt x="195" y="164"/>
                    </a:lnTo>
                    <a:lnTo>
                      <a:pt x="195" y="165"/>
                    </a:lnTo>
                    <a:lnTo>
                      <a:pt x="195" y="165"/>
                    </a:lnTo>
                    <a:close/>
                    <a:moveTo>
                      <a:pt x="66" y="149"/>
                    </a:moveTo>
                    <a:lnTo>
                      <a:pt x="66" y="149"/>
                    </a:lnTo>
                    <a:lnTo>
                      <a:pt x="65" y="149"/>
                    </a:lnTo>
                    <a:lnTo>
                      <a:pt x="64" y="150"/>
                    </a:lnTo>
                    <a:lnTo>
                      <a:pt x="63" y="150"/>
                    </a:lnTo>
                    <a:lnTo>
                      <a:pt x="61" y="150"/>
                    </a:lnTo>
                    <a:lnTo>
                      <a:pt x="61" y="150"/>
                    </a:lnTo>
                    <a:lnTo>
                      <a:pt x="65" y="147"/>
                    </a:lnTo>
                    <a:lnTo>
                      <a:pt x="66" y="147"/>
                    </a:lnTo>
                    <a:lnTo>
                      <a:pt x="66" y="149"/>
                    </a:lnTo>
                    <a:lnTo>
                      <a:pt x="66" y="149"/>
                    </a:lnTo>
                    <a:close/>
                    <a:moveTo>
                      <a:pt x="71" y="145"/>
                    </a:moveTo>
                    <a:lnTo>
                      <a:pt x="71" y="145"/>
                    </a:lnTo>
                    <a:lnTo>
                      <a:pt x="73" y="145"/>
                    </a:lnTo>
                    <a:lnTo>
                      <a:pt x="74" y="145"/>
                    </a:lnTo>
                    <a:lnTo>
                      <a:pt x="76" y="144"/>
                    </a:lnTo>
                    <a:lnTo>
                      <a:pt x="76" y="144"/>
                    </a:lnTo>
                    <a:lnTo>
                      <a:pt x="76" y="144"/>
                    </a:lnTo>
                    <a:lnTo>
                      <a:pt x="76" y="144"/>
                    </a:lnTo>
                    <a:lnTo>
                      <a:pt x="78" y="145"/>
                    </a:lnTo>
                    <a:lnTo>
                      <a:pt x="78" y="145"/>
                    </a:lnTo>
                    <a:lnTo>
                      <a:pt x="78" y="145"/>
                    </a:lnTo>
                    <a:lnTo>
                      <a:pt x="75" y="146"/>
                    </a:lnTo>
                    <a:lnTo>
                      <a:pt x="73" y="147"/>
                    </a:lnTo>
                    <a:lnTo>
                      <a:pt x="70" y="147"/>
                    </a:lnTo>
                    <a:lnTo>
                      <a:pt x="70" y="147"/>
                    </a:lnTo>
                    <a:lnTo>
                      <a:pt x="70" y="146"/>
                    </a:lnTo>
                    <a:lnTo>
                      <a:pt x="71" y="145"/>
                    </a:lnTo>
                    <a:lnTo>
                      <a:pt x="71" y="145"/>
                    </a:lnTo>
                    <a:close/>
                    <a:moveTo>
                      <a:pt x="86" y="142"/>
                    </a:moveTo>
                    <a:lnTo>
                      <a:pt x="86" y="142"/>
                    </a:lnTo>
                    <a:lnTo>
                      <a:pt x="83" y="145"/>
                    </a:lnTo>
                    <a:lnTo>
                      <a:pt x="81" y="146"/>
                    </a:lnTo>
                    <a:lnTo>
                      <a:pt x="79" y="146"/>
                    </a:lnTo>
                    <a:lnTo>
                      <a:pt x="79" y="146"/>
                    </a:lnTo>
                    <a:lnTo>
                      <a:pt x="80" y="145"/>
                    </a:lnTo>
                    <a:lnTo>
                      <a:pt x="83" y="144"/>
                    </a:lnTo>
                    <a:lnTo>
                      <a:pt x="86" y="142"/>
                    </a:lnTo>
                    <a:lnTo>
                      <a:pt x="86" y="142"/>
                    </a:lnTo>
                    <a:close/>
                    <a:moveTo>
                      <a:pt x="186" y="146"/>
                    </a:moveTo>
                    <a:lnTo>
                      <a:pt x="186" y="146"/>
                    </a:lnTo>
                    <a:lnTo>
                      <a:pt x="188" y="145"/>
                    </a:lnTo>
                    <a:lnTo>
                      <a:pt x="190" y="144"/>
                    </a:lnTo>
                    <a:lnTo>
                      <a:pt x="190" y="144"/>
                    </a:lnTo>
                    <a:lnTo>
                      <a:pt x="189" y="146"/>
                    </a:lnTo>
                    <a:lnTo>
                      <a:pt x="189" y="147"/>
                    </a:lnTo>
                    <a:lnTo>
                      <a:pt x="188" y="150"/>
                    </a:lnTo>
                    <a:lnTo>
                      <a:pt x="186" y="150"/>
                    </a:lnTo>
                    <a:lnTo>
                      <a:pt x="186" y="150"/>
                    </a:lnTo>
                    <a:lnTo>
                      <a:pt x="185" y="149"/>
                    </a:lnTo>
                    <a:lnTo>
                      <a:pt x="186" y="147"/>
                    </a:lnTo>
                    <a:lnTo>
                      <a:pt x="188" y="147"/>
                    </a:lnTo>
                    <a:lnTo>
                      <a:pt x="186" y="146"/>
                    </a:lnTo>
                    <a:lnTo>
                      <a:pt x="186" y="146"/>
                    </a:lnTo>
                    <a:close/>
                    <a:moveTo>
                      <a:pt x="106" y="131"/>
                    </a:moveTo>
                    <a:lnTo>
                      <a:pt x="105" y="134"/>
                    </a:lnTo>
                    <a:lnTo>
                      <a:pt x="105" y="134"/>
                    </a:lnTo>
                    <a:lnTo>
                      <a:pt x="103" y="134"/>
                    </a:lnTo>
                    <a:lnTo>
                      <a:pt x="103" y="134"/>
                    </a:lnTo>
                    <a:lnTo>
                      <a:pt x="103" y="132"/>
                    </a:lnTo>
                    <a:lnTo>
                      <a:pt x="104" y="131"/>
                    </a:lnTo>
                    <a:lnTo>
                      <a:pt x="106" y="131"/>
                    </a:lnTo>
                    <a:lnTo>
                      <a:pt x="106" y="131"/>
                    </a:lnTo>
                    <a:close/>
                    <a:moveTo>
                      <a:pt x="54" y="130"/>
                    </a:moveTo>
                    <a:lnTo>
                      <a:pt x="54" y="130"/>
                    </a:lnTo>
                    <a:lnTo>
                      <a:pt x="53" y="129"/>
                    </a:lnTo>
                    <a:lnTo>
                      <a:pt x="51" y="130"/>
                    </a:lnTo>
                    <a:lnTo>
                      <a:pt x="50" y="131"/>
                    </a:lnTo>
                    <a:lnTo>
                      <a:pt x="48" y="132"/>
                    </a:lnTo>
                    <a:lnTo>
                      <a:pt x="48" y="132"/>
                    </a:lnTo>
                    <a:lnTo>
                      <a:pt x="48" y="131"/>
                    </a:lnTo>
                    <a:lnTo>
                      <a:pt x="49" y="130"/>
                    </a:lnTo>
                    <a:lnTo>
                      <a:pt x="51" y="129"/>
                    </a:lnTo>
                    <a:lnTo>
                      <a:pt x="54" y="127"/>
                    </a:lnTo>
                    <a:lnTo>
                      <a:pt x="54" y="129"/>
                    </a:lnTo>
                    <a:lnTo>
                      <a:pt x="54" y="130"/>
                    </a:lnTo>
                    <a:lnTo>
                      <a:pt x="54" y="130"/>
                    </a:lnTo>
                    <a:close/>
                    <a:moveTo>
                      <a:pt x="200" y="141"/>
                    </a:moveTo>
                    <a:lnTo>
                      <a:pt x="200" y="141"/>
                    </a:lnTo>
                    <a:lnTo>
                      <a:pt x="204" y="140"/>
                    </a:lnTo>
                    <a:lnTo>
                      <a:pt x="208" y="139"/>
                    </a:lnTo>
                    <a:lnTo>
                      <a:pt x="210" y="137"/>
                    </a:lnTo>
                    <a:lnTo>
                      <a:pt x="213" y="139"/>
                    </a:lnTo>
                    <a:lnTo>
                      <a:pt x="213" y="139"/>
                    </a:lnTo>
                    <a:lnTo>
                      <a:pt x="214" y="137"/>
                    </a:lnTo>
                    <a:lnTo>
                      <a:pt x="215" y="136"/>
                    </a:lnTo>
                    <a:lnTo>
                      <a:pt x="220" y="135"/>
                    </a:lnTo>
                    <a:lnTo>
                      <a:pt x="220" y="135"/>
                    </a:lnTo>
                    <a:lnTo>
                      <a:pt x="216" y="137"/>
                    </a:lnTo>
                    <a:lnTo>
                      <a:pt x="215" y="140"/>
                    </a:lnTo>
                    <a:lnTo>
                      <a:pt x="213" y="141"/>
                    </a:lnTo>
                    <a:lnTo>
                      <a:pt x="210" y="144"/>
                    </a:lnTo>
                    <a:lnTo>
                      <a:pt x="210" y="144"/>
                    </a:lnTo>
                    <a:lnTo>
                      <a:pt x="208" y="144"/>
                    </a:lnTo>
                    <a:lnTo>
                      <a:pt x="208" y="144"/>
                    </a:lnTo>
                    <a:lnTo>
                      <a:pt x="206" y="144"/>
                    </a:lnTo>
                    <a:lnTo>
                      <a:pt x="205" y="142"/>
                    </a:lnTo>
                    <a:lnTo>
                      <a:pt x="205" y="142"/>
                    </a:lnTo>
                    <a:lnTo>
                      <a:pt x="199" y="146"/>
                    </a:lnTo>
                    <a:lnTo>
                      <a:pt x="196" y="147"/>
                    </a:lnTo>
                    <a:lnTo>
                      <a:pt x="194" y="147"/>
                    </a:lnTo>
                    <a:lnTo>
                      <a:pt x="194" y="147"/>
                    </a:lnTo>
                    <a:lnTo>
                      <a:pt x="196" y="146"/>
                    </a:lnTo>
                    <a:lnTo>
                      <a:pt x="198" y="146"/>
                    </a:lnTo>
                    <a:lnTo>
                      <a:pt x="196" y="145"/>
                    </a:lnTo>
                    <a:lnTo>
                      <a:pt x="196" y="145"/>
                    </a:lnTo>
                    <a:lnTo>
                      <a:pt x="194" y="146"/>
                    </a:lnTo>
                    <a:lnTo>
                      <a:pt x="190" y="146"/>
                    </a:lnTo>
                    <a:lnTo>
                      <a:pt x="190" y="146"/>
                    </a:lnTo>
                    <a:lnTo>
                      <a:pt x="191" y="145"/>
                    </a:lnTo>
                    <a:lnTo>
                      <a:pt x="193" y="145"/>
                    </a:lnTo>
                    <a:lnTo>
                      <a:pt x="195" y="146"/>
                    </a:lnTo>
                    <a:lnTo>
                      <a:pt x="195" y="146"/>
                    </a:lnTo>
                    <a:lnTo>
                      <a:pt x="199" y="144"/>
                    </a:lnTo>
                    <a:lnTo>
                      <a:pt x="200" y="142"/>
                    </a:lnTo>
                    <a:lnTo>
                      <a:pt x="200" y="141"/>
                    </a:lnTo>
                    <a:lnTo>
                      <a:pt x="200" y="141"/>
                    </a:lnTo>
                    <a:close/>
                    <a:moveTo>
                      <a:pt x="283" y="172"/>
                    </a:moveTo>
                    <a:lnTo>
                      <a:pt x="283" y="172"/>
                    </a:lnTo>
                    <a:lnTo>
                      <a:pt x="283" y="174"/>
                    </a:lnTo>
                    <a:lnTo>
                      <a:pt x="281" y="174"/>
                    </a:lnTo>
                    <a:lnTo>
                      <a:pt x="278" y="175"/>
                    </a:lnTo>
                    <a:lnTo>
                      <a:pt x="278" y="175"/>
                    </a:lnTo>
                    <a:lnTo>
                      <a:pt x="278" y="174"/>
                    </a:lnTo>
                    <a:lnTo>
                      <a:pt x="279" y="172"/>
                    </a:lnTo>
                    <a:lnTo>
                      <a:pt x="283" y="172"/>
                    </a:lnTo>
                    <a:lnTo>
                      <a:pt x="283" y="172"/>
                    </a:lnTo>
                    <a:close/>
                    <a:moveTo>
                      <a:pt x="184" y="140"/>
                    </a:moveTo>
                    <a:lnTo>
                      <a:pt x="184" y="140"/>
                    </a:lnTo>
                    <a:lnTo>
                      <a:pt x="188" y="141"/>
                    </a:lnTo>
                    <a:lnTo>
                      <a:pt x="188" y="141"/>
                    </a:lnTo>
                    <a:lnTo>
                      <a:pt x="185" y="142"/>
                    </a:lnTo>
                    <a:lnTo>
                      <a:pt x="184" y="142"/>
                    </a:lnTo>
                    <a:lnTo>
                      <a:pt x="184" y="142"/>
                    </a:lnTo>
                    <a:lnTo>
                      <a:pt x="185" y="142"/>
                    </a:lnTo>
                    <a:lnTo>
                      <a:pt x="184" y="141"/>
                    </a:lnTo>
                    <a:lnTo>
                      <a:pt x="184" y="141"/>
                    </a:lnTo>
                    <a:lnTo>
                      <a:pt x="184" y="140"/>
                    </a:lnTo>
                    <a:lnTo>
                      <a:pt x="184" y="140"/>
                    </a:lnTo>
                    <a:close/>
                    <a:moveTo>
                      <a:pt x="80" y="120"/>
                    </a:moveTo>
                    <a:lnTo>
                      <a:pt x="80" y="120"/>
                    </a:lnTo>
                    <a:lnTo>
                      <a:pt x="79" y="121"/>
                    </a:lnTo>
                    <a:lnTo>
                      <a:pt x="76" y="121"/>
                    </a:lnTo>
                    <a:lnTo>
                      <a:pt x="75" y="121"/>
                    </a:lnTo>
                    <a:lnTo>
                      <a:pt x="74" y="124"/>
                    </a:lnTo>
                    <a:lnTo>
                      <a:pt x="74" y="124"/>
                    </a:lnTo>
                    <a:lnTo>
                      <a:pt x="73" y="122"/>
                    </a:lnTo>
                    <a:lnTo>
                      <a:pt x="71" y="122"/>
                    </a:lnTo>
                    <a:lnTo>
                      <a:pt x="71" y="121"/>
                    </a:lnTo>
                    <a:lnTo>
                      <a:pt x="69" y="122"/>
                    </a:lnTo>
                    <a:lnTo>
                      <a:pt x="69" y="122"/>
                    </a:lnTo>
                    <a:lnTo>
                      <a:pt x="71" y="120"/>
                    </a:lnTo>
                    <a:lnTo>
                      <a:pt x="74" y="120"/>
                    </a:lnTo>
                    <a:lnTo>
                      <a:pt x="78" y="120"/>
                    </a:lnTo>
                    <a:lnTo>
                      <a:pt x="80" y="120"/>
                    </a:lnTo>
                    <a:lnTo>
                      <a:pt x="80" y="120"/>
                    </a:lnTo>
                    <a:close/>
                    <a:moveTo>
                      <a:pt x="130" y="124"/>
                    </a:moveTo>
                    <a:lnTo>
                      <a:pt x="130" y="124"/>
                    </a:lnTo>
                    <a:lnTo>
                      <a:pt x="128" y="126"/>
                    </a:lnTo>
                    <a:lnTo>
                      <a:pt x="126" y="127"/>
                    </a:lnTo>
                    <a:lnTo>
                      <a:pt x="125" y="127"/>
                    </a:lnTo>
                    <a:lnTo>
                      <a:pt x="125" y="127"/>
                    </a:lnTo>
                    <a:lnTo>
                      <a:pt x="128" y="125"/>
                    </a:lnTo>
                    <a:lnTo>
                      <a:pt x="129" y="124"/>
                    </a:lnTo>
                    <a:lnTo>
                      <a:pt x="130" y="124"/>
                    </a:lnTo>
                    <a:lnTo>
                      <a:pt x="130" y="124"/>
                    </a:lnTo>
                    <a:close/>
                    <a:moveTo>
                      <a:pt x="96" y="120"/>
                    </a:moveTo>
                    <a:lnTo>
                      <a:pt x="96" y="120"/>
                    </a:lnTo>
                    <a:lnTo>
                      <a:pt x="96" y="120"/>
                    </a:lnTo>
                    <a:lnTo>
                      <a:pt x="95" y="119"/>
                    </a:lnTo>
                    <a:lnTo>
                      <a:pt x="98" y="116"/>
                    </a:lnTo>
                    <a:lnTo>
                      <a:pt x="100" y="114"/>
                    </a:lnTo>
                    <a:lnTo>
                      <a:pt x="103" y="114"/>
                    </a:lnTo>
                    <a:lnTo>
                      <a:pt x="103" y="114"/>
                    </a:lnTo>
                    <a:lnTo>
                      <a:pt x="103" y="116"/>
                    </a:lnTo>
                    <a:lnTo>
                      <a:pt x="100" y="117"/>
                    </a:lnTo>
                    <a:lnTo>
                      <a:pt x="100" y="117"/>
                    </a:lnTo>
                    <a:lnTo>
                      <a:pt x="100" y="117"/>
                    </a:lnTo>
                    <a:lnTo>
                      <a:pt x="99" y="117"/>
                    </a:lnTo>
                    <a:lnTo>
                      <a:pt x="96" y="120"/>
                    </a:lnTo>
                    <a:lnTo>
                      <a:pt x="96" y="120"/>
                    </a:lnTo>
                    <a:close/>
                    <a:moveTo>
                      <a:pt x="244" y="136"/>
                    </a:moveTo>
                    <a:lnTo>
                      <a:pt x="244" y="136"/>
                    </a:lnTo>
                    <a:lnTo>
                      <a:pt x="243" y="135"/>
                    </a:lnTo>
                    <a:lnTo>
                      <a:pt x="241" y="135"/>
                    </a:lnTo>
                    <a:lnTo>
                      <a:pt x="240" y="137"/>
                    </a:lnTo>
                    <a:lnTo>
                      <a:pt x="240" y="137"/>
                    </a:lnTo>
                    <a:lnTo>
                      <a:pt x="238" y="137"/>
                    </a:lnTo>
                    <a:lnTo>
                      <a:pt x="236" y="136"/>
                    </a:lnTo>
                    <a:lnTo>
                      <a:pt x="236" y="136"/>
                    </a:lnTo>
                    <a:lnTo>
                      <a:pt x="234" y="139"/>
                    </a:lnTo>
                    <a:lnTo>
                      <a:pt x="230" y="139"/>
                    </a:lnTo>
                    <a:lnTo>
                      <a:pt x="226" y="140"/>
                    </a:lnTo>
                    <a:lnTo>
                      <a:pt x="223" y="141"/>
                    </a:lnTo>
                    <a:lnTo>
                      <a:pt x="223" y="141"/>
                    </a:lnTo>
                    <a:lnTo>
                      <a:pt x="221" y="141"/>
                    </a:lnTo>
                    <a:lnTo>
                      <a:pt x="221" y="140"/>
                    </a:lnTo>
                    <a:lnTo>
                      <a:pt x="221" y="140"/>
                    </a:lnTo>
                    <a:lnTo>
                      <a:pt x="219" y="141"/>
                    </a:lnTo>
                    <a:lnTo>
                      <a:pt x="219" y="141"/>
                    </a:lnTo>
                    <a:lnTo>
                      <a:pt x="218" y="141"/>
                    </a:lnTo>
                    <a:lnTo>
                      <a:pt x="218" y="140"/>
                    </a:lnTo>
                    <a:lnTo>
                      <a:pt x="218" y="139"/>
                    </a:lnTo>
                    <a:lnTo>
                      <a:pt x="220" y="137"/>
                    </a:lnTo>
                    <a:lnTo>
                      <a:pt x="220" y="137"/>
                    </a:lnTo>
                    <a:lnTo>
                      <a:pt x="219" y="139"/>
                    </a:lnTo>
                    <a:lnTo>
                      <a:pt x="220" y="140"/>
                    </a:lnTo>
                    <a:lnTo>
                      <a:pt x="220" y="140"/>
                    </a:lnTo>
                    <a:lnTo>
                      <a:pt x="220" y="137"/>
                    </a:lnTo>
                    <a:lnTo>
                      <a:pt x="221" y="136"/>
                    </a:lnTo>
                    <a:lnTo>
                      <a:pt x="224" y="135"/>
                    </a:lnTo>
                    <a:lnTo>
                      <a:pt x="231" y="131"/>
                    </a:lnTo>
                    <a:lnTo>
                      <a:pt x="236" y="132"/>
                    </a:lnTo>
                    <a:lnTo>
                      <a:pt x="236" y="132"/>
                    </a:lnTo>
                    <a:lnTo>
                      <a:pt x="240" y="130"/>
                    </a:lnTo>
                    <a:lnTo>
                      <a:pt x="241" y="130"/>
                    </a:lnTo>
                    <a:lnTo>
                      <a:pt x="244" y="130"/>
                    </a:lnTo>
                    <a:lnTo>
                      <a:pt x="244" y="130"/>
                    </a:lnTo>
                    <a:lnTo>
                      <a:pt x="243" y="131"/>
                    </a:lnTo>
                    <a:lnTo>
                      <a:pt x="240" y="134"/>
                    </a:lnTo>
                    <a:lnTo>
                      <a:pt x="234" y="135"/>
                    </a:lnTo>
                    <a:lnTo>
                      <a:pt x="234" y="135"/>
                    </a:lnTo>
                    <a:lnTo>
                      <a:pt x="234" y="135"/>
                    </a:lnTo>
                    <a:lnTo>
                      <a:pt x="233" y="136"/>
                    </a:lnTo>
                    <a:lnTo>
                      <a:pt x="233" y="136"/>
                    </a:lnTo>
                    <a:lnTo>
                      <a:pt x="236" y="136"/>
                    </a:lnTo>
                    <a:lnTo>
                      <a:pt x="239" y="136"/>
                    </a:lnTo>
                    <a:lnTo>
                      <a:pt x="239" y="136"/>
                    </a:lnTo>
                    <a:lnTo>
                      <a:pt x="244" y="132"/>
                    </a:lnTo>
                    <a:lnTo>
                      <a:pt x="246" y="131"/>
                    </a:lnTo>
                    <a:lnTo>
                      <a:pt x="249" y="131"/>
                    </a:lnTo>
                    <a:lnTo>
                      <a:pt x="249" y="131"/>
                    </a:lnTo>
                    <a:lnTo>
                      <a:pt x="246" y="132"/>
                    </a:lnTo>
                    <a:lnTo>
                      <a:pt x="245" y="134"/>
                    </a:lnTo>
                    <a:lnTo>
                      <a:pt x="244" y="136"/>
                    </a:lnTo>
                    <a:lnTo>
                      <a:pt x="244" y="136"/>
                    </a:lnTo>
                    <a:close/>
                    <a:moveTo>
                      <a:pt x="135" y="120"/>
                    </a:moveTo>
                    <a:lnTo>
                      <a:pt x="135" y="120"/>
                    </a:lnTo>
                    <a:lnTo>
                      <a:pt x="135" y="119"/>
                    </a:lnTo>
                    <a:lnTo>
                      <a:pt x="134" y="119"/>
                    </a:lnTo>
                    <a:lnTo>
                      <a:pt x="134" y="119"/>
                    </a:lnTo>
                    <a:lnTo>
                      <a:pt x="134" y="117"/>
                    </a:lnTo>
                    <a:lnTo>
                      <a:pt x="134" y="117"/>
                    </a:lnTo>
                    <a:lnTo>
                      <a:pt x="135" y="117"/>
                    </a:lnTo>
                    <a:lnTo>
                      <a:pt x="136" y="117"/>
                    </a:lnTo>
                    <a:lnTo>
                      <a:pt x="138" y="116"/>
                    </a:lnTo>
                    <a:lnTo>
                      <a:pt x="139" y="116"/>
                    </a:lnTo>
                    <a:lnTo>
                      <a:pt x="139" y="116"/>
                    </a:lnTo>
                    <a:lnTo>
                      <a:pt x="138" y="119"/>
                    </a:lnTo>
                    <a:lnTo>
                      <a:pt x="135" y="122"/>
                    </a:lnTo>
                    <a:lnTo>
                      <a:pt x="133" y="122"/>
                    </a:lnTo>
                    <a:lnTo>
                      <a:pt x="135" y="120"/>
                    </a:lnTo>
                    <a:close/>
                    <a:moveTo>
                      <a:pt x="358" y="190"/>
                    </a:moveTo>
                    <a:lnTo>
                      <a:pt x="358" y="190"/>
                    </a:lnTo>
                    <a:lnTo>
                      <a:pt x="358" y="191"/>
                    </a:lnTo>
                    <a:lnTo>
                      <a:pt x="356" y="192"/>
                    </a:lnTo>
                    <a:lnTo>
                      <a:pt x="354" y="192"/>
                    </a:lnTo>
                    <a:lnTo>
                      <a:pt x="353" y="192"/>
                    </a:lnTo>
                    <a:lnTo>
                      <a:pt x="353" y="192"/>
                    </a:lnTo>
                    <a:lnTo>
                      <a:pt x="355" y="190"/>
                    </a:lnTo>
                    <a:lnTo>
                      <a:pt x="356" y="190"/>
                    </a:lnTo>
                    <a:lnTo>
                      <a:pt x="358" y="190"/>
                    </a:lnTo>
                    <a:lnTo>
                      <a:pt x="358" y="190"/>
                    </a:lnTo>
                    <a:close/>
                    <a:moveTo>
                      <a:pt x="324" y="167"/>
                    </a:moveTo>
                    <a:lnTo>
                      <a:pt x="324" y="167"/>
                    </a:lnTo>
                    <a:lnTo>
                      <a:pt x="321" y="169"/>
                    </a:lnTo>
                    <a:lnTo>
                      <a:pt x="319" y="169"/>
                    </a:lnTo>
                    <a:lnTo>
                      <a:pt x="318" y="167"/>
                    </a:lnTo>
                    <a:lnTo>
                      <a:pt x="318" y="167"/>
                    </a:lnTo>
                    <a:lnTo>
                      <a:pt x="318" y="167"/>
                    </a:lnTo>
                    <a:lnTo>
                      <a:pt x="320" y="167"/>
                    </a:lnTo>
                    <a:lnTo>
                      <a:pt x="321" y="166"/>
                    </a:lnTo>
                    <a:lnTo>
                      <a:pt x="324" y="167"/>
                    </a:lnTo>
                    <a:lnTo>
                      <a:pt x="324" y="167"/>
                    </a:lnTo>
                    <a:close/>
                    <a:moveTo>
                      <a:pt x="121" y="109"/>
                    </a:moveTo>
                    <a:lnTo>
                      <a:pt x="120" y="111"/>
                    </a:lnTo>
                    <a:lnTo>
                      <a:pt x="120" y="111"/>
                    </a:lnTo>
                    <a:lnTo>
                      <a:pt x="118" y="111"/>
                    </a:lnTo>
                    <a:lnTo>
                      <a:pt x="118" y="110"/>
                    </a:lnTo>
                    <a:lnTo>
                      <a:pt x="118" y="110"/>
                    </a:lnTo>
                    <a:lnTo>
                      <a:pt x="119" y="110"/>
                    </a:lnTo>
                    <a:lnTo>
                      <a:pt x="119" y="109"/>
                    </a:lnTo>
                    <a:lnTo>
                      <a:pt x="120" y="109"/>
                    </a:lnTo>
                    <a:lnTo>
                      <a:pt x="121" y="109"/>
                    </a:lnTo>
                    <a:lnTo>
                      <a:pt x="121" y="109"/>
                    </a:lnTo>
                    <a:close/>
                    <a:moveTo>
                      <a:pt x="151" y="106"/>
                    </a:moveTo>
                    <a:lnTo>
                      <a:pt x="151" y="106"/>
                    </a:lnTo>
                    <a:lnTo>
                      <a:pt x="151" y="107"/>
                    </a:lnTo>
                    <a:lnTo>
                      <a:pt x="153" y="109"/>
                    </a:lnTo>
                    <a:lnTo>
                      <a:pt x="150" y="111"/>
                    </a:lnTo>
                    <a:lnTo>
                      <a:pt x="150" y="111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51" y="106"/>
                    </a:lnTo>
                    <a:lnTo>
                      <a:pt x="151" y="106"/>
                    </a:lnTo>
                    <a:close/>
                    <a:moveTo>
                      <a:pt x="123" y="106"/>
                    </a:moveTo>
                    <a:lnTo>
                      <a:pt x="123" y="106"/>
                    </a:lnTo>
                    <a:lnTo>
                      <a:pt x="124" y="105"/>
                    </a:lnTo>
                    <a:lnTo>
                      <a:pt x="123" y="102"/>
                    </a:lnTo>
                    <a:lnTo>
                      <a:pt x="123" y="102"/>
                    </a:lnTo>
                    <a:lnTo>
                      <a:pt x="125" y="102"/>
                    </a:lnTo>
                    <a:lnTo>
                      <a:pt x="126" y="101"/>
                    </a:lnTo>
                    <a:lnTo>
                      <a:pt x="128" y="102"/>
                    </a:lnTo>
                    <a:lnTo>
                      <a:pt x="128" y="102"/>
                    </a:lnTo>
                    <a:lnTo>
                      <a:pt x="126" y="104"/>
                    </a:lnTo>
                    <a:lnTo>
                      <a:pt x="128" y="104"/>
                    </a:lnTo>
                    <a:lnTo>
                      <a:pt x="131" y="104"/>
                    </a:lnTo>
                    <a:lnTo>
                      <a:pt x="131" y="104"/>
                    </a:lnTo>
                    <a:lnTo>
                      <a:pt x="131" y="104"/>
                    </a:lnTo>
                    <a:lnTo>
                      <a:pt x="131" y="104"/>
                    </a:lnTo>
                    <a:lnTo>
                      <a:pt x="129" y="105"/>
                    </a:lnTo>
                    <a:lnTo>
                      <a:pt x="126" y="106"/>
                    </a:lnTo>
                    <a:lnTo>
                      <a:pt x="123" y="107"/>
                    </a:lnTo>
                    <a:lnTo>
                      <a:pt x="121" y="106"/>
                    </a:lnTo>
                    <a:lnTo>
                      <a:pt x="123" y="106"/>
                    </a:lnTo>
                    <a:close/>
                    <a:moveTo>
                      <a:pt x="166" y="107"/>
                    </a:moveTo>
                    <a:lnTo>
                      <a:pt x="166" y="107"/>
                    </a:lnTo>
                    <a:lnTo>
                      <a:pt x="164" y="106"/>
                    </a:lnTo>
                    <a:lnTo>
                      <a:pt x="163" y="107"/>
                    </a:lnTo>
                    <a:lnTo>
                      <a:pt x="160" y="109"/>
                    </a:lnTo>
                    <a:lnTo>
                      <a:pt x="158" y="109"/>
                    </a:lnTo>
                    <a:lnTo>
                      <a:pt x="158" y="109"/>
                    </a:lnTo>
                    <a:lnTo>
                      <a:pt x="160" y="106"/>
                    </a:lnTo>
                    <a:lnTo>
                      <a:pt x="163" y="105"/>
                    </a:lnTo>
                    <a:lnTo>
                      <a:pt x="165" y="105"/>
                    </a:lnTo>
                    <a:lnTo>
                      <a:pt x="166" y="106"/>
                    </a:lnTo>
                    <a:lnTo>
                      <a:pt x="166" y="107"/>
                    </a:lnTo>
                    <a:lnTo>
                      <a:pt x="166" y="107"/>
                    </a:lnTo>
                    <a:close/>
                    <a:moveTo>
                      <a:pt x="171" y="106"/>
                    </a:moveTo>
                    <a:lnTo>
                      <a:pt x="171" y="106"/>
                    </a:lnTo>
                    <a:lnTo>
                      <a:pt x="174" y="106"/>
                    </a:lnTo>
                    <a:lnTo>
                      <a:pt x="174" y="107"/>
                    </a:lnTo>
                    <a:lnTo>
                      <a:pt x="174" y="107"/>
                    </a:lnTo>
                    <a:lnTo>
                      <a:pt x="175" y="107"/>
                    </a:lnTo>
                    <a:lnTo>
                      <a:pt x="175" y="107"/>
                    </a:lnTo>
                    <a:lnTo>
                      <a:pt x="175" y="105"/>
                    </a:lnTo>
                    <a:lnTo>
                      <a:pt x="175" y="105"/>
                    </a:lnTo>
                    <a:lnTo>
                      <a:pt x="175" y="104"/>
                    </a:lnTo>
                    <a:lnTo>
                      <a:pt x="175" y="104"/>
                    </a:lnTo>
                    <a:lnTo>
                      <a:pt x="179" y="105"/>
                    </a:lnTo>
                    <a:lnTo>
                      <a:pt x="179" y="105"/>
                    </a:lnTo>
                    <a:lnTo>
                      <a:pt x="178" y="106"/>
                    </a:lnTo>
                    <a:lnTo>
                      <a:pt x="178" y="106"/>
                    </a:lnTo>
                    <a:lnTo>
                      <a:pt x="179" y="107"/>
                    </a:lnTo>
                    <a:lnTo>
                      <a:pt x="179" y="107"/>
                    </a:lnTo>
                    <a:lnTo>
                      <a:pt x="176" y="109"/>
                    </a:lnTo>
                    <a:lnTo>
                      <a:pt x="174" y="110"/>
                    </a:lnTo>
                    <a:lnTo>
                      <a:pt x="174" y="110"/>
                    </a:lnTo>
                    <a:lnTo>
                      <a:pt x="174" y="109"/>
                    </a:lnTo>
                    <a:lnTo>
                      <a:pt x="173" y="109"/>
                    </a:lnTo>
                    <a:lnTo>
                      <a:pt x="173" y="109"/>
                    </a:lnTo>
                    <a:lnTo>
                      <a:pt x="171" y="110"/>
                    </a:lnTo>
                    <a:lnTo>
                      <a:pt x="171" y="111"/>
                    </a:lnTo>
                    <a:lnTo>
                      <a:pt x="171" y="111"/>
                    </a:lnTo>
                    <a:lnTo>
                      <a:pt x="170" y="111"/>
                    </a:lnTo>
                    <a:lnTo>
                      <a:pt x="170" y="110"/>
                    </a:lnTo>
                    <a:lnTo>
                      <a:pt x="171" y="106"/>
                    </a:lnTo>
                    <a:lnTo>
                      <a:pt x="171" y="106"/>
                    </a:lnTo>
                    <a:close/>
                    <a:moveTo>
                      <a:pt x="194" y="111"/>
                    </a:moveTo>
                    <a:lnTo>
                      <a:pt x="194" y="111"/>
                    </a:lnTo>
                    <a:lnTo>
                      <a:pt x="190" y="114"/>
                    </a:lnTo>
                    <a:lnTo>
                      <a:pt x="185" y="114"/>
                    </a:lnTo>
                    <a:lnTo>
                      <a:pt x="185" y="114"/>
                    </a:lnTo>
                    <a:lnTo>
                      <a:pt x="190" y="111"/>
                    </a:lnTo>
                    <a:lnTo>
                      <a:pt x="194" y="111"/>
                    </a:lnTo>
                    <a:lnTo>
                      <a:pt x="194" y="111"/>
                    </a:lnTo>
                    <a:close/>
                    <a:moveTo>
                      <a:pt x="134" y="102"/>
                    </a:moveTo>
                    <a:lnTo>
                      <a:pt x="134" y="102"/>
                    </a:lnTo>
                    <a:lnTo>
                      <a:pt x="136" y="101"/>
                    </a:lnTo>
                    <a:lnTo>
                      <a:pt x="139" y="100"/>
                    </a:lnTo>
                    <a:lnTo>
                      <a:pt x="141" y="100"/>
                    </a:lnTo>
                    <a:lnTo>
                      <a:pt x="144" y="99"/>
                    </a:lnTo>
                    <a:lnTo>
                      <a:pt x="144" y="99"/>
                    </a:lnTo>
                    <a:lnTo>
                      <a:pt x="140" y="101"/>
                    </a:lnTo>
                    <a:lnTo>
                      <a:pt x="135" y="102"/>
                    </a:lnTo>
                    <a:lnTo>
                      <a:pt x="135" y="102"/>
                    </a:lnTo>
                    <a:lnTo>
                      <a:pt x="135" y="102"/>
                    </a:lnTo>
                    <a:lnTo>
                      <a:pt x="134" y="102"/>
                    </a:lnTo>
                    <a:lnTo>
                      <a:pt x="134" y="102"/>
                    </a:lnTo>
                    <a:close/>
                    <a:moveTo>
                      <a:pt x="259" y="127"/>
                    </a:moveTo>
                    <a:lnTo>
                      <a:pt x="258" y="130"/>
                    </a:lnTo>
                    <a:lnTo>
                      <a:pt x="258" y="130"/>
                    </a:lnTo>
                    <a:lnTo>
                      <a:pt x="254" y="129"/>
                    </a:lnTo>
                    <a:lnTo>
                      <a:pt x="251" y="131"/>
                    </a:lnTo>
                    <a:lnTo>
                      <a:pt x="251" y="131"/>
                    </a:lnTo>
                    <a:lnTo>
                      <a:pt x="249" y="130"/>
                    </a:lnTo>
                    <a:lnTo>
                      <a:pt x="249" y="130"/>
                    </a:lnTo>
                    <a:lnTo>
                      <a:pt x="254" y="127"/>
                    </a:lnTo>
                    <a:lnTo>
                      <a:pt x="259" y="127"/>
                    </a:lnTo>
                    <a:lnTo>
                      <a:pt x="259" y="127"/>
                    </a:lnTo>
                    <a:close/>
                    <a:moveTo>
                      <a:pt x="150" y="99"/>
                    </a:moveTo>
                    <a:lnTo>
                      <a:pt x="150" y="99"/>
                    </a:lnTo>
                    <a:lnTo>
                      <a:pt x="146" y="100"/>
                    </a:lnTo>
                    <a:lnTo>
                      <a:pt x="144" y="100"/>
                    </a:lnTo>
                    <a:lnTo>
                      <a:pt x="144" y="100"/>
                    </a:lnTo>
                    <a:lnTo>
                      <a:pt x="145" y="99"/>
                    </a:lnTo>
                    <a:lnTo>
                      <a:pt x="148" y="99"/>
                    </a:lnTo>
                    <a:lnTo>
                      <a:pt x="150" y="99"/>
                    </a:lnTo>
                    <a:lnTo>
                      <a:pt x="150" y="99"/>
                    </a:lnTo>
                    <a:lnTo>
                      <a:pt x="150" y="99"/>
                    </a:lnTo>
                    <a:close/>
                    <a:moveTo>
                      <a:pt x="356" y="165"/>
                    </a:moveTo>
                    <a:lnTo>
                      <a:pt x="356" y="165"/>
                    </a:lnTo>
                    <a:lnTo>
                      <a:pt x="354" y="165"/>
                    </a:lnTo>
                    <a:lnTo>
                      <a:pt x="351" y="166"/>
                    </a:lnTo>
                    <a:lnTo>
                      <a:pt x="346" y="166"/>
                    </a:lnTo>
                    <a:lnTo>
                      <a:pt x="346" y="166"/>
                    </a:lnTo>
                    <a:lnTo>
                      <a:pt x="348" y="165"/>
                    </a:lnTo>
                    <a:lnTo>
                      <a:pt x="350" y="164"/>
                    </a:lnTo>
                    <a:lnTo>
                      <a:pt x="356" y="165"/>
                    </a:lnTo>
                    <a:lnTo>
                      <a:pt x="356" y="165"/>
                    </a:lnTo>
                    <a:close/>
                    <a:moveTo>
                      <a:pt x="131" y="94"/>
                    </a:moveTo>
                    <a:lnTo>
                      <a:pt x="131" y="94"/>
                    </a:lnTo>
                    <a:lnTo>
                      <a:pt x="131" y="92"/>
                    </a:lnTo>
                    <a:lnTo>
                      <a:pt x="133" y="90"/>
                    </a:lnTo>
                    <a:lnTo>
                      <a:pt x="133" y="90"/>
                    </a:lnTo>
                    <a:lnTo>
                      <a:pt x="138" y="87"/>
                    </a:lnTo>
                    <a:lnTo>
                      <a:pt x="138" y="87"/>
                    </a:lnTo>
                    <a:lnTo>
                      <a:pt x="139" y="90"/>
                    </a:lnTo>
                    <a:lnTo>
                      <a:pt x="139" y="92"/>
                    </a:lnTo>
                    <a:lnTo>
                      <a:pt x="139" y="92"/>
                    </a:lnTo>
                    <a:lnTo>
                      <a:pt x="140" y="90"/>
                    </a:lnTo>
                    <a:lnTo>
                      <a:pt x="143" y="87"/>
                    </a:lnTo>
                    <a:lnTo>
                      <a:pt x="148" y="86"/>
                    </a:lnTo>
                    <a:lnTo>
                      <a:pt x="148" y="86"/>
                    </a:lnTo>
                    <a:lnTo>
                      <a:pt x="150" y="86"/>
                    </a:lnTo>
                    <a:lnTo>
                      <a:pt x="154" y="86"/>
                    </a:lnTo>
                    <a:lnTo>
                      <a:pt x="160" y="85"/>
                    </a:lnTo>
                    <a:lnTo>
                      <a:pt x="160" y="85"/>
                    </a:lnTo>
                    <a:lnTo>
                      <a:pt x="158" y="87"/>
                    </a:lnTo>
                    <a:lnTo>
                      <a:pt x="154" y="89"/>
                    </a:lnTo>
                    <a:lnTo>
                      <a:pt x="145" y="91"/>
                    </a:lnTo>
                    <a:lnTo>
                      <a:pt x="145" y="91"/>
                    </a:lnTo>
                    <a:lnTo>
                      <a:pt x="146" y="91"/>
                    </a:lnTo>
                    <a:lnTo>
                      <a:pt x="146" y="92"/>
                    </a:lnTo>
                    <a:lnTo>
                      <a:pt x="146" y="92"/>
                    </a:lnTo>
                    <a:lnTo>
                      <a:pt x="143" y="94"/>
                    </a:lnTo>
                    <a:lnTo>
                      <a:pt x="141" y="92"/>
                    </a:lnTo>
                    <a:lnTo>
                      <a:pt x="143" y="91"/>
                    </a:lnTo>
                    <a:lnTo>
                      <a:pt x="143" y="91"/>
                    </a:lnTo>
                    <a:lnTo>
                      <a:pt x="134" y="96"/>
                    </a:lnTo>
                    <a:lnTo>
                      <a:pt x="129" y="97"/>
                    </a:lnTo>
                    <a:lnTo>
                      <a:pt x="125" y="96"/>
                    </a:lnTo>
                    <a:lnTo>
                      <a:pt x="125" y="96"/>
                    </a:lnTo>
                    <a:lnTo>
                      <a:pt x="129" y="95"/>
                    </a:lnTo>
                    <a:lnTo>
                      <a:pt x="131" y="94"/>
                    </a:lnTo>
                    <a:lnTo>
                      <a:pt x="131" y="94"/>
                    </a:lnTo>
                    <a:close/>
                    <a:moveTo>
                      <a:pt x="175" y="99"/>
                    </a:moveTo>
                    <a:lnTo>
                      <a:pt x="175" y="99"/>
                    </a:lnTo>
                    <a:lnTo>
                      <a:pt x="173" y="102"/>
                    </a:lnTo>
                    <a:lnTo>
                      <a:pt x="171" y="102"/>
                    </a:lnTo>
                    <a:lnTo>
                      <a:pt x="169" y="104"/>
                    </a:lnTo>
                    <a:lnTo>
                      <a:pt x="169" y="104"/>
                    </a:lnTo>
                    <a:lnTo>
                      <a:pt x="171" y="102"/>
                    </a:lnTo>
                    <a:lnTo>
                      <a:pt x="171" y="101"/>
                    </a:lnTo>
                    <a:lnTo>
                      <a:pt x="173" y="100"/>
                    </a:lnTo>
                    <a:lnTo>
                      <a:pt x="175" y="99"/>
                    </a:lnTo>
                    <a:lnTo>
                      <a:pt x="175" y="99"/>
                    </a:lnTo>
                    <a:close/>
                    <a:moveTo>
                      <a:pt x="143" y="95"/>
                    </a:moveTo>
                    <a:lnTo>
                      <a:pt x="143" y="95"/>
                    </a:lnTo>
                    <a:lnTo>
                      <a:pt x="145" y="94"/>
                    </a:lnTo>
                    <a:lnTo>
                      <a:pt x="148" y="94"/>
                    </a:lnTo>
                    <a:lnTo>
                      <a:pt x="148" y="94"/>
                    </a:lnTo>
                    <a:lnTo>
                      <a:pt x="146" y="95"/>
                    </a:lnTo>
                    <a:lnTo>
                      <a:pt x="144" y="96"/>
                    </a:lnTo>
                    <a:lnTo>
                      <a:pt x="143" y="96"/>
                    </a:lnTo>
                    <a:lnTo>
                      <a:pt x="143" y="95"/>
                    </a:lnTo>
                    <a:lnTo>
                      <a:pt x="143" y="95"/>
                    </a:lnTo>
                    <a:close/>
                    <a:moveTo>
                      <a:pt x="269" y="125"/>
                    </a:moveTo>
                    <a:lnTo>
                      <a:pt x="269" y="125"/>
                    </a:lnTo>
                    <a:lnTo>
                      <a:pt x="270" y="125"/>
                    </a:lnTo>
                    <a:lnTo>
                      <a:pt x="273" y="124"/>
                    </a:lnTo>
                    <a:lnTo>
                      <a:pt x="276" y="125"/>
                    </a:lnTo>
                    <a:lnTo>
                      <a:pt x="276" y="125"/>
                    </a:lnTo>
                    <a:lnTo>
                      <a:pt x="279" y="124"/>
                    </a:lnTo>
                    <a:lnTo>
                      <a:pt x="281" y="124"/>
                    </a:lnTo>
                    <a:lnTo>
                      <a:pt x="286" y="121"/>
                    </a:lnTo>
                    <a:lnTo>
                      <a:pt x="286" y="121"/>
                    </a:lnTo>
                    <a:lnTo>
                      <a:pt x="286" y="122"/>
                    </a:lnTo>
                    <a:lnTo>
                      <a:pt x="286" y="122"/>
                    </a:lnTo>
                    <a:lnTo>
                      <a:pt x="286" y="124"/>
                    </a:lnTo>
                    <a:lnTo>
                      <a:pt x="285" y="124"/>
                    </a:lnTo>
                    <a:lnTo>
                      <a:pt x="285" y="124"/>
                    </a:lnTo>
                    <a:lnTo>
                      <a:pt x="284" y="124"/>
                    </a:lnTo>
                    <a:lnTo>
                      <a:pt x="281" y="124"/>
                    </a:lnTo>
                    <a:lnTo>
                      <a:pt x="278" y="126"/>
                    </a:lnTo>
                    <a:lnTo>
                      <a:pt x="278" y="126"/>
                    </a:lnTo>
                    <a:lnTo>
                      <a:pt x="279" y="127"/>
                    </a:lnTo>
                    <a:lnTo>
                      <a:pt x="276" y="130"/>
                    </a:lnTo>
                    <a:lnTo>
                      <a:pt x="276" y="130"/>
                    </a:lnTo>
                    <a:lnTo>
                      <a:pt x="274" y="130"/>
                    </a:lnTo>
                    <a:lnTo>
                      <a:pt x="270" y="130"/>
                    </a:lnTo>
                    <a:lnTo>
                      <a:pt x="270" y="130"/>
                    </a:lnTo>
                    <a:lnTo>
                      <a:pt x="274" y="127"/>
                    </a:lnTo>
                    <a:lnTo>
                      <a:pt x="276" y="126"/>
                    </a:lnTo>
                    <a:lnTo>
                      <a:pt x="276" y="126"/>
                    </a:lnTo>
                    <a:lnTo>
                      <a:pt x="275" y="126"/>
                    </a:lnTo>
                    <a:lnTo>
                      <a:pt x="273" y="126"/>
                    </a:lnTo>
                    <a:lnTo>
                      <a:pt x="270" y="126"/>
                    </a:lnTo>
                    <a:lnTo>
                      <a:pt x="269" y="125"/>
                    </a:lnTo>
                    <a:lnTo>
                      <a:pt x="269" y="125"/>
                    </a:lnTo>
                    <a:close/>
                    <a:moveTo>
                      <a:pt x="271" y="126"/>
                    </a:moveTo>
                    <a:lnTo>
                      <a:pt x="271" y="126"/>
                    </a:lnTo>
                    <a:lnTo>
                      <a:pt x="268" y="129"/>
                    </a:lnTo>
                    <a:lnTo>
                      <a:pt x="264" y="127"/>
                    </a:lnTo>
                    <a:lnTo>
                      <a:pt x="264" y="127"/>
                    </a:lnTo>
                    <a:lnTo>
                      <a:pt x="268" y="126"/>
                    </a:lnTo>
                    <a:lnTo>
                      <a:pt x="271" y="126"/>
                    </a:lnTo>
                    <a:lnTo>
                      <a:pt x="271" y="126"/>
                    </a:lnTo>
                    <a:close/>
                    <a:moveTo>
                      <a:pt x="163" y="91"/>
                    </a:moveTo>
                    <a:lnTo>
                      <a:pt x="163" y="91"/>
                    </a:lnTo>
                    <a:lnTo>
                      <a:pt x="164" y="91"/>
                    </a:lnTo>
                    <a:lnTo>
                      <a:pt x="164" y="92"/>
                    </a:lnTo>
                    <a:lnTo>
                      <a:pt x="163" y="94"/>
                    </a:lnTo>
                    <a:lnTo>
                      <a:pt x="164" y="94"/>
                    </a:lnTo>
                    <a:lnTo>
                      <a:pt x="164" y="94"/>
                    </a:lnTo>
                    <a:lnTo>
                      <a:pt x="161" y="95"/>
                    </a:lnTo>
                    <a:lnTo>
                      <a:pt x="159" y="95"/>
                    </a:lnTo>
                    <a:lnTo>
                      <a:pt x="159" y="95"/>
                    </a:lnTo>
                    <a:lnTo>
                      <a:pt x="160" y="94"/>
                    </a:lnTo>
                    <a:lnTo>
                      <a:pt x="163" y="91"/>
                    </a:lnTo>
                    <a:lnTo>
                      <a:pt x="163" y="91"/>
                    </a:lnTo>
                    <a:close/>
                    <a:moveTo>
                      <a:pt x="385" y="172"/>
                    </a:moveTo>
                    <a:lnTo>
                      <a:pt x="385" y="172"/>
                    </a:lnTo>
                    <a:lnTo>
                      <a:pt x="383" y="175"/>
                    </a:lnTo>
                    <a:lnTo>
                      <a:pt x="380" y="174"/>
                    </a:lnTo>
                    <a:lnTo>
                      <a:pt x="380" y="174"/>
                    </a:lnTo>
                    <a:lnTo>
                      <a:pt x="383" y="172"/>
                    </a:lnTo>
                    <a:lnTo>
                      <a:pt x="385" y="172"/>
                    </a:lnTo>
                    <a:lnTo>
                      <a:pt x="385" y="172"/>
                    </a:lnTo>
                    <a:close/>
                    <a:moveTo>
                      <a:pt x="158" y="90"/>
                    </a:moveTo>
                    <a:lnTo>
                      <a:pt x="158" y="90"/>
                    </a:lnTo>
                    <a:lnTo>
                      <a:pt x="159" y="90"/>
                    </a:lnTo>
                    <a:lnTo>
                      <a:pt x="160" y="91"/>
                    </a:lnTo>
                    <a:lnTo>
                      <a:pt x="160" y="91"/>
                    </a:lnTo>
                    <a:lnTo>
                      <a:pt x="158" y="92"/>
                    </a:lnTo>
                    <a:lnTo>
                      <a:pt x="155" y="92"/>
                    </a:lnTo>
                    <a:lnTo>
                      <a:pt x="158" y="90"/>
                    </a:lnTo>
                    <a:close/>
                    <a:moveTo>
                      <a:pt x="228" y="101"/>
                    </a:moveTo>
                    <a:lnTo>
                      <a:pt x="228" y="101"/>
                    </a:lnTo>
                    <a:lnTo>
                      <a:pt x="230" y="102"/>
                    </a:lnTo>
                    <a:lnTo>
                      <a:pt x="230" y="102"/>
                    </a:lnTo>
                    <a:lnTo>
                      <a:pt x="226" y="105"/>
                    </a:lnTo>
                    <a:lnTo>
                      <a:pt x="224" y="105"/>
                    </a:lnTo>
                    <a:lnTo>
                      <a:pt x="221" y="105"/>
                    </a:lnTo>
                    <a:lnTo>
                      <a:pt x="221" y="105"/>
                    </a:lnTo>
                    <a:lnTo>
                      <a:pt x="223" y="104"/>
                    </a:lnTo>
                    <a:lnTo>
                      <a:pt x="225" y="104"/>
                    </a:lnTo>
                    <a:lnTo>
                      <a:pt x="226" y="102"/>
                    </a:lnTo>
                    <a:lnTo>
                      <a:pt x="228" y="101"/>
                    </a:lnTo>
                    <a:lnTo>
                      <a:pt x="228" y="101"/>
                    </a:lnTo>
                    <a:close/>
                    <a:moveTo>
                      <a:pt x="170" y="89"/>
                    </a:moveTo>
                    <a:lnTo>
                      <a:pt x="170" y="89"/>
                    </a:lnTo>
                    <a:lnTo>
                      <a:pt x="174" y="89"/>
                    </a:lnTo>
                    <a:lnTo>
                      <a:pt x="176" y="87"/>
                    </a:lnTo>
                    <a:lnTo>
                      <a:pt x="179" y="86"/>
                    </a:lnTo>
                    <a:lnTo>
                      <a:pt x="183" y="86"/>
                    </a:lnTo>
                    <a:lnTo>
                      <a:pt x="183" y="86"/>
                    </a:lnTo>
                    <a:lnTo>
                      <a:pt x="179" y="87"/>
                    </a:lnTo>
                    <a:lnTo>
                      <a:pt x="176" y="89"/>
                    </a:lnTo>
                    <a:lnTo>
                      <a:pt x="174" y="90"/>
                    </a:lnTo>
                    <a:lnTo>
                      <a:pt x="171" y="91"/>
                    </a:lnTo>
                    <a:lnTo>
                      <a:pt x="171" y="91"/>
                    </a:lnTo>
                    <a:lnTo>
                      <a:pt x="170" y="90"/>
                    </a:lnTo>
                    <a:lnTo>
                      <a:pt x="170" y="89"/>
                    </a:lnTo>
                    <a:lnTo>
                      <a:pt x="170" y="89"/>
                    </a:lnTo>
                    <a:close/>
                    <a:moveTo>
                      <a:pt x="190" y="92"/>
                    </a:moveTo>
                    <a:lnTo>
                      <a:pt x="193" y="90"/>
                    </a:lnTo>
                    <a:lnTo>
                      <a:pt x="193" y="90"/>
                    </a:lnTo>
                    <a:lnTo>
                      <a:pt x="194" y="91"/>
                    </a:lnTo>
                    <a:lnTo>
                      <a:pt x="195" y="92"/>
                    </a:lnTo>
                    <a:lnTo>
                      <a:pt x="195" y="92"/>
                    </a:lnTo>
                    <a:lnTo>
                      <a:pt x="194" y="92"/>
                    </a:lnTo>
                    <a:lnTo>
                      <a:pt x="193" y="92"/>
                    </a:lnTo>
                    <a:lnTo>
                      <a:pt x="191" y="92"/>
                    </a:lnTo>
                    <a:lnTo>
                      <a:pt x="190" y="92"/>
                    </a:lnTo>
                    <a:lnTo>
                      <a:pt x="190" y="92"/>
                    </a:lnTo>
                    <a:close/>
                    <a:moveTo>
                      <a:pt x="165" y="86"/>
                    </a:moveTo>
                    <a:lnTo>
                      <a:pt x="165" y="86"/>
                    </a:lnTo>
                    <a:lnTo>
                      <a:pt x="165" y="85"/>
                    </a:lnTo>
                    <a:lnTo>
                      <a:pt x="164" y="85"/>
                    </a:lnTo>
                    <a:lnTo>
                      <a:pt x="163" y="84"/>
                    </a:lnTo>
                    <a:lnTo>
                      <a:pt x="163" y="82"/>
                    </a:lnTo>
                    <a:lnTo>
                      <a:pt x="163" y="82"/>
                    </a:lnTo>
                    <a:lnTo>
                      <a:pt x="165" y="82"/>
                    </a:lnTo>
                    <a:lnTo>
                      <a:pt x="165" y="84"/>
                    </a:lnTo>
                    <a:lnTo>
                      <a:pt x="166" y="84"/>
                    </a:lnTo>
                    <a:lnTo>
                      <a:pt x="168" y="85"/>
                    </a:lnTo>
                    <a:lnTo>
                      <a:pt x="165" y="87"/>
                    </a:lnTo>
                    <a:lnTo>
                      <a:pt x="165" y="87"/>
                    </a:lnTo>
                    <a:lnTo>
                      <a:pt x="161" y="87"/>
                    </a:lnTo>
                    <a:lnTo>
                      <a:pt x="160" y="87"/>
                    </a:lnTo>
                    <a:lnTo>
                      <a:pt x="160" y="87"/>
                    </a:lnTo>
                    <a:lnTo>
                      <a:pt x="160" y="87"/>
                    </a:lnTo>
                    <a:lnTo>
                      <a:pt x="163" y="86"/>
                    </a:lnTo>
                    <a:lnTo>
                      <a:pt x="165" y="86"/>
                    </a:lnTo>
                    <a:lnTo>
                      <a:pt x="165" y="86"/>
                    </a:lnTo>
                    <a:close/>
                    <a:moveTo>
                      <a:pt x="294" y="122"/>
                    </a:moveTo>
                    <a:lnTo>
                      <a:pt x="294" y="122"/>
                    </a:lnTo>
                    <a:lnTo>
                      <a:pt x="293" y="122"/>
                    </a:lnTo>
                    <a:lnTo>
                      <a:pt x="291" y="122"/>
                    </a:lnTo>
                    <a:lnTo>
                      <a:pt x="290" y="124"/>
                    </a:lnTo>
                    <a:lnTo>
                      <a:pt x="289" y="124"/>
                    </a:lnTo>
                    <a:lnTo>
                      <a:pt x="289" y="124"/>
                    </a:lnTo>
                    <a:lnTo>
                      <a:pt x="293" y="121"/>
                    </a:lnTo>
                    <a:lnTo>
                      <a:pt x="294" y="121"/>
                    </a:lnTo>
                    <a:lnTo>
                      <a:pt x="294" y="122"/>
                    </a:lnTo>
                    <a:lnTo>
                      <a:pt x="294" y="122"/>
                    </a:lnTo>
                    <a:close/>
                    <a:moveTo>
                      <a:pt x="209" y="89"/>
                    </a:moveTo>
                    <a:lnTo>
                      <a:pt x="209" y="89"/>
                    </a:lnTo>
                    <a:lnTo>
                      <a:pt x="205" y="90"/>
                    </a:lnTo>
                    <a:lnTo>
                      <a:pt x="201" y="91"/>
                    </a:lnTo>
                    <a:lnTo>
                      <a:pt x="201" y="91"/>
                    </a:lnTo>
                    <a:lnTo>
                      <a:pt x="204" y="90"/>
                    </a:lnTo>
                    <a:lnTo>
                      <a:pt x="205" y="89"/>
                    </a:lnTo>
                    <a:lnTo>
                      <a:pt x="209" y="89"/>
                    </a:lnTo>
                    <a:lnTo>
                      <a:pt x="209" y="89"/>
                    </a:lnTo>
                    <a:close/>
                    <a:moveTo>
                      <a:pt x="414" y="172"/>
                    </a:moveTo>
                    <a:lnTo>
                      <a:pt x="414" y="172"/>
                    </a:lnTo>
                    <a:lnTo>
                      <a:pt x="411" y="174"/>
                    </a:lnTo>
                    <a:lnTo>
                      <a:pt x="409" y="172"/>
                    </a:lnTo>
                    <a:lnTo>
                      <a:pt x="409" y="172"/>
                    </a:lnTo>
                    <a:lnTo>
                      <a:pt x="409" y="172"/>
                    </a:lnTo>
                    <a:lnTo>
                      <a:pt x="410" y="171"/>
                    </a:lnTo>
                    <a:lnTo>
                      <a:pt x="411" y="171"/>
                    </a:lnTo>
                    <a:lnTo>
                      <a:pt x="414" y="172"/>
                    </a:lnTo>
                    <a:lnTo>
                      <a:pt x="414" y="172"/>
                    </a:lnTo>
                    <a:close/>
                    <a:moveTo>
                      <a:pt x="233" y="91"/>
                    </a:moveTo>
                    <a:lnTo>
                      <a:pt x="233" y="91"/>
                    </a:lnTo>
                    <a:lnTo>
                      <a:pt x="229" y="91"/>
                    </a:lnTo>
                    <a:lnTo>
                      <a:pt x="224" y="91"/>
                    </a:lnTo>
                    <a:lnTo>
                      <a:pt x="224" y="91"/>
                    </a:lnTo>
                    <a:lnTo>
                      <a:pt x="226" y="90"/>
                    </a:lnTo>
                    <a:lnTo>
                      <a:pt x="229" y="90"/>
                    </a:lnTo>
                    <a:lnTo>
                      <a:pt x="231" y="90"/>
                    </a:lnTo>
                    <a:lnTo>
                      <a:pt x="233" y="91"/>
                    </a:lnTo>
                    <a:lnTo>
                      <a:pt x="233" y="91"/>
                    </a:lnTo>
                    <a:close/>
                    <a:moveTo>
                      <a:pt x="309" y="120"/>
                    </a:moveTo>
                    <a:lnTo>
                      <a:pt x="309" y="120"/>
                    </a:lnTo>
                    <a:lnTo>
                      <a:pt x="314" y="119"/>
                    </a:lnTo>
                    <a:lnTo>
                      <a:pt x="319" y="119"/>
                    </a:lnTo>
                    <a:lnTo>
                      <a:pt x="319" y="119"/>
                    </a:lnTo>
                    <a:lnTo>
                      <a:pt x="316" y="120"/>
                    </a:lnTo>
                    <a:lnTo>
                      <a:pt x="313" y="121"/>
                    </a:lnTo>
                    <a:lnTo>
                      <a:pt x="310" y="121"/>
                    </a:lnTo>
                    <a:lnTo>
                      <a:pt x="309" y="120"/>
                    </a:lnTo>
                    <a:lnTo>
                      <a:pt x="309" y="120"/>
                    </a:lnTo>
                    <a:lnTo>
                      <a:pt x="309" y="120"/>
                    </a:lnTo>
                    <a:close/>
                    <a:moveTo>
                      <a:pt x="191" y="66"/>
                    </a:moveTo>
                    <a:lnTo>
                      <a:pt x="191" y="66"/>
                    </a:lnTo>
                    <a:lnTo>
                      <a:pt x="190" y="67"/>
                    </a:lnTo>
                    <a:lnTo>
                      <a:pt x="191" y="67"/>
                    </a:lnTo>
                    <a:lnTo>
                      <a:pt x="194" y="67"/>
                    </a:lnTo>
                    <a:lnTo>
                      <a:pt x="194" y="67"/>
                    </a:lnTo>
                    <a:lnTo>
                      <a:pt x="193" y="69"/>
                    </a:lnTo>
                    <a:lnTo>
                      <a:pt x="191" y="69"/>
                    </a:lnTo>
                    <a:lnTo>
                      <a:pt x="189" y="69"/>
                    </a:lnTo>
                    <a:lnTo>
                      <a:pt x="189" y="70"/>
                    </a:lnTo>
                    <a:lnTo>
                      <a:pt x="189" y="70"/>
                    </a:lnTo>
                    <a:lnTo>
                      <a:pt x="190" y="70"/>
                    </a:lnTo>
                    <a:lnTo>
                      <a:pt x="193" y="70"/>
                    </a:lnTo>
                    <a:lnTo>
                      <a:pt x="196" y="70"/>
                    </a:lnTo>
                    <a:lnTo>
                      <a:pt x="196" y="70"/>
                    </a:lnTo>
                    <a:lnTo>
                      <a:pt x="198" y="71"/>
                    </a:lnTo>
                    <a:lnTo>
                      <a:pt x="198" y="72"/>
                    </a:lnTo>
                    <a:lnTo>
                      <a:pt x="196" y="72"/>
                    </a:lnTo>
                    <a:lnTo>
                      <a:pt x="196" y="72"/>
                    </a:lnTo>
                    <a:lnTo>
                      <a:pt x="196" y="72"/>
                    </a:lnTo>
                    <a:lnTo>
                      <a:pt x="195" y="72"/>
                    </a:lnTo>
                    <a:lnTo>
                      <a:pt x="194" y="72"/>
                    </a:lnTo>
                    <a:lnTo>
                      <a:pt x="191" y="72"/>
                    </a:lnTo>
                    <a:lnTo>
                      <a:pt x="191" y="72"/>
                    </a:lnTo>
                    <a:lnTo>
                      <a:pt x="190" y="74"/>
                    </a:lnTo>
                    <a:lnTo>
                      <a:pt x="188" y="74"/>
                    </a:lnTo>
                    <a:lnTo>
                      <a:pt x="185" y="75"/>
                    </a:lnTo>
                    <a:lnTo>
                      <a:pt x="184" y="75"/>
                    </a:lnTo>
                    <a:lnTo>
                      <a:pt x="184" y="75"/>
                    </a:lnTo>
                    <a:lnTo>
                      <a:pt x="180" y="75"/>
                    </a:lnTo>
                    <a:lnTo>
                      <a:pt x="175" y="75"/>
                    </a:lnTo>
                    <a:lnTo>
                      <a:pt x="175" y="75"/>
                    </a:lnTo>
                    <a:lnTo>
                      <a:pt x="175" y="76"/>
                    </a:lnTo>
                    <a:lnTo>
                      <a:pt x="176" y="76"/>
                    </a:lnTo>
                    <a:lnTo>
                      <a:pt x="176" y="76"/>
                    </a:lnTo>
                    <a:lnTo>
                      <a:pt x="176" y="77"/>
                    </a:lnTo>
                    <a:lnTo>
                      <a:pt x="176" y="77"/>
                    </a:lnTo>
                    <a:lnTo>
                      <a:pt x="173" y="76"/>
                    </a:lnTo>
                    <a:lnTo>
                      <a:pt x="173" y="75"/>
                    </a:lnTo>
                    <a:lnTo>
                      <a:pt x="175" y="70"/>
                    </a:lnTo>
                    <a:lnTo>
                      <a:pt x="175" y="70"/>
                    </a:lnTo>
                    <a:lnTo>
                      <a:pt x="176" y="70"/>
                    </a:lnTo>
                    <a:lnTo>
                      <a:pt x="176" y="71"/>
                    </a:lnTo>
                    <a:lnTo>
                      <a:pt x="176" y="71"/>
                    </a:lnTo>
                    <a:lnTo>
                      <a:pt x="178" y="71"/>
                    </a:lnTo>
                    <a:lnTo>
                      <a:pt x="180" y="71"/>
                    </a:lnTo>
                    <a:lnTo>
                      <a:pt x="180" y="71"/>
                    </a:lnTo>
                    <a:lnTo>
                      <a:pt x="178" y="70"/>
                    </a:lnTo>
                    <a:lnTo>
                      <a:pt x="178" y="70"/>
                    </a:lnTo>
                    <a:lnTo>
                      <a:pt x="180" y="67"/>
                    </a:lnTo>
                    <a:lnTo>
                      <a:pt x="181" y="67"/>
                    </a:lnTo>
                    <a:lnTo>
                      <a:pt x="180" y="66"/>
                    </a:lnTo>
                    <a:lnTo>
                      <a:pt x="180" y="66"/>
                    </a:lnTo>
                    <a:lnTo>
                      <a:pt x="183" y="65"/>
                    </a:lnTo>
                    <a:lnTo>
                      <a:pt x="186" y="66"/>
                    </a:lnTo>
                    <a:lnTo>
                      <a:pt x="186" y="66"/>
                    </a:lnTo>
                    <a:lnTo>
                      <a:pt x="184" y="67"/>
                    </a:lnTo>
                    <a:lnTo>
                      <a:pt x="184" y="67"/>
                    </a:lnTo>
                    <a:lnTo>
                      <a:pt x="184" y="67"/>
                    </a:lnTo>
                    <a:lnTo>
                      <a:pt x="184" y="67"/>
                    </a:lnTo>
                    <a:lnTo>
                      <a:pt x="191" y="66"/>
                    </a:lnTo>
                    <a:lnTo>
                      <a:pt x="191" y="66"/>
                    </a:lnTo>
                    <a:close/>
                    <a:moveTo>
                      <a:pt x="216" y="75"/>
                    </a:moveTo>
                    <a:lnTo>
                      <a:pt x="216" y="75"/>
                    </a:lnTo>
                    <a:lnTo>
                      <a:pt x="216" y="74"/>
                    </a:lnTo>
                    <a:lnTo>
                      <a:pt x="218" y="72"/>
                    </a:lnTo>
                    <a:lnTo>
                      <a:pt x="220" y="71"/>
                    </a:lnTo>
                    <a:lnTo>
                      <a:pt x="220" y="71"/>
                    </a:lnTo>
                    <a:lnTo>
                      <a:pt x="223" y="72"/>
                    </a:lnTo>
                    <a:lnTo>
                      <a:pt x="224" y="72"/>
                    </a:lnTo>
                    <a:lnTo>
                      <a:pt x="230" y="71"/>
                    </a:lnTo>
                    <a:lnTo>
                      <a:pt x="230" y="71"/>
                    </a:lnTo>
                    <a:lnTo>
                      <a:pt x="229" y="72"/>
                    </a:lnTo>
                    <a:lnTo>
                      <a:pt x="230" y="72"/>
                    </a:lnTo>
                    <a:lnTo>
                      <a:pt x="233" y="72"/>
                    </a:lnTo>
                    <a:lnTo>
                      <a:pt x="234" y="72"/>
                    </a:lnTo>
                    <a:lnTo>
                      <a:pt x="234" y="72"/>
                    </a:lnTo>
                    <a:lnTo>
                      <a:pt x="230" y="74"/>
                    </a:lnTo>
                    <a:lnTo>
                      <a:pt x="225" y="75"/>
                    </a:lnTo>
                    <a:lnTo>
                      <a:pt x="225" y="75"/>
                    </a:lnTo>
                    <a:lnTo>
                      <a:pt x="223" y="77"/>
                    </a:lnTo>
                    <a:lnTo>
                      <a:pt x="221" y="80"/>
                    </a:lnTo>
                    <a:lnTo>
                      <a:pt x="219" y="82"/>
                    </a:lnTo>
                    <a:lnTo>
                      <a:pt x="216" y="82"/>
                    </a:lnTo>
                    <a:lnTo>
                      <a:pt x="216" y="82"/>
                    </a:lnTo>
                    <a:lnTo>
                      <a:pt x="219" y="80"/>
                    </a:lnTo>
                    <a:lnTo>
                      <a:pt x="220" y="77"/>
                    </a:lnTo>
                    <a:lnTo>
                      <a:pt x="220" y="75"/>
                    </a:lnTo>
                    <a:lnTo>
                      <a:pt x="216" y="75"/>
                    </a:lnTo>
                    <a:lnTo>
                      <a:pt x="216" y="75"/>
                    </a:lnTo>
                    <a:close/>
                    <a:moveTo>
                      <a:pt x="436" y="167"/>
                    </a:moveTo>
                    <a:lnTo>
                      <a:pt x="436" y="167"/>
                    </a:lnTo>
                    <a:lnTo>
                      <a:pt x="435" y="169"/>
                    </a:lnTo>
                    <a:lnTo>
                      <a:pt x="435" y="170"/>
                    </a:lnTo>
                    <a:lnTo>
                      <a:pt x="434" y="170"/>
                    </a:lnTo>
                    <a:lnTo>
                      <a:pt x="435" y="171"/>
                    </a:lnTo>
                    <a:lnTo>
                      <a:pt x="435" y="171"/>
                    </a:lnTo>
                    <a:lnTo>
                      <a:pt x="438" y="170"/>
                    </a:lnTo>
                    <a:lnTo>
                      <a:pt x="438" y="169"/>
                    </a:lnTo>
                    <a:lnTo>
                      <a:pt x="439" y="167"/>
                    </a:lnTo>
                    <a:lnTo>
                      <a:pt x="439" y="167"/>
                    </a:lnTo>
                    <a:lnTo>
                      <a:pt x="441" y="167"/>
                    </a:lnTo>
                    <a:lnTo>
                      <a:pt x="441" y="167"/>
                    </a:lnTo>
                    <a:lnTo>
                      <a:pt x="439" y="171"/>
                    </a:lnTo>
                    <a:lnTo>
                      <a:pt x="435" y="175"/>
                    </a:lnTo>
                    <a:lnTo>
                      <a:pt x="435" y="175"/>
                    </a:lnTo>
                    <a:lnTo>
                      <a:pt x="430" y="172"/>
                    </a:lnTo>
                    <a:lnTo>
                      <a:pt x="425" y="171"/>
                    </a:lnTo>
                    <a:lnTo>
                      <a:pt x="425" y="171"/>
                    </a:lnTo>
                    <a:lnTo>
                      <a:pt x="430" y="169"/>
                    </a:lnTo>
                    <a:lnTo>
                      <a:pt x="436" y="167"/>
                    </a:lnTo>
                    <a:lnTo>
                      <a:pt x="436" y="167"/>
                    </a:lnTo>
                    <a:close/>
                    <a:moveTo>
                      <a:pt x="326" y="117"/>
                    </a:moveTo>
                    <a:lnTo>
                      <a:pt x="326" y="117"/>
                    </a:lnTo>
                    <a:lnTo>
                      <a:pt x="324" y="119"/>
                    </a:lnTo>
                    <a:lnTo>
                      <a:pt x="320" y="119"/>
                    </a:lnTo>
                    <a:lnTo>
                      <a:pt x="320" y="119"/>
                    </a:lnTo>
                    <a:lnTo>
                      <a:pt x="326" y="117"/>
                    </a:lnTo>
                    <a:lnTo>
                      <a:pt x="326" y="117"/>
                    </a:lnTo>
                    <a:close/>
                    <a:moveTo>
                      <a:pt x="174" y="67"/>
                    </a:moveTo>
                    <a:lnTo>
                      <a:pt x="174" y="67"/>
                    </a:lnTo>
                    <a:lnTo>
                      <a:pt x="174" y="67"/>
                    </a:lnTo>
                    <a:lnTo>
                      <a:pt x="174" y="69"/>
                    </a:lnTo>
                    <a:lnTo>
                      <a:pt x="174" y="69"/>
                    </a:lnTo>
                    <a:lnTo>
                      <a:pt x="174" y="70"/>
                    </a:lnTo>
                    <a:lnTo>
                      <a:pt x="174" y="70"/>
                    </a:lnTo>
                    <a:lnTo>
                      <a:pt x="171" y="70"/>
                    </a:lnTo>
                    <a:lnTo>
                      <a:pt x="171" y="69"/>
                    </a:lnTo>
                    <a:lnTo>
                      <a:pt x="171" y="67"/>
                    </a:lnTo>
                    <a:lnTo>
                      <a:pt x="174" y="67"/>
                    </a:lnTo>
                    <a:lnTo>
                      <a:pt x="174" y="67"/>
                    </a:lnTo>
                    <a:close/>
                    <a:moveTo>
                      <a:pt x="231" y="76"/>
                    </a:moveTo>
                    <a:lnTo>
                      <a:pt x="226" y="81"/>
                    </a:lnTo>
                    <a:lnTo>
                      <a:pt x="226" y="81"/>
                    </a:lnTo>
                    <a:lnTo>
                      <a:pt x="225" y="81"/>
                    </a:lnTo>
                    <a:lnTo>
                      <a:pt x="223" y="81"/>
                    </a:lnTo>
                    <a:lnTo>
                      <a:pt x="223" y="81"/>
                    </a:lnTo>
                    <a:lnTo>
                      <a:pt x="224" y="80"/>
                    </a:lnTo>
                    <a:lnTo>
                      <a:pt x="225" y="77"/>
                    </a:lnTo>
                    <a:lnTo>
                      <a:pt x="229" y="76"/>
                    </a:lnTo>
                    <a:lnTo>
                      <a:pt x="231" y="76"/>
                    </a:lnTo>
                    <a:lnTo>
                      <a:pt x="231" y="76"/>
                    </a:lnTo>
                    <a:close/>
                    <a:moveTo>
                      <a:pt x="331" y="116"/>
                    </a:moveTo>
                    <a:lnTo>
                      <a:pt x="331" y="116"/>
                    </a:lnTo>
                    <a:lnTo>
                      <a:pt x="334" y="117"/>
                    </a:lnTo>
                    <a:lnTo>
                      <a:pt x="334" y="117"/>
                    </a:lnTo>
                    <a:lnTo>
                      <a:pt x="334" y="119"/>
                    </a:lnTo>
                    <a:lnTo>
                      <a:pt x="334" y="119"/>
                    </a:lnTo>
                    <a:lnTo>
                      <a:pt x="331" y="119"/>
                    </a:lnTo>
                    <a:lnTo>
                      <a:pt x="330" y="119"/>
                    </a:lnTo>
                    <a:lnTo>
                      <a:pt x="329" y="119"/>
                    </a:lnTo>
                    <a:lnTo>
                      <a:pt x="331" y="116"/>
                    </a:lnTo>
                    <a:close/>
                    <a:moveTo>
                      <a:pt x="279" y="91"/>
                    </a:moveTo>
                    <a:lnTo>
                      <a:pt x="279" y="91"/>
                    </a:lnTo>
                    <a:lnTo>
                      <a:pt x="280" y="92"/>
                    </a:lnTo>
                    <a:lnTo>
                      <a:pt x="280" y="94"/>
                    </a:lnTo>
                    <a:lnTo>
                      <a:pt x="278" y="94"/>
                    </a:lnTo>
                    <a:lnTo>
                      <a:pt x="275" y="94"/>
                    </a:lnTo>
                    <a:lnTo>
                      <a:pt x="275" y="94"/>
                    </a:lnTo>
                    <a:lnTo>
                      <a:pt x="278" y="92"/>
                    </a:lnTo>
                    <a:lnTo>
                      <a:pt x="279" y="91"/>
                    </a:lnTo>
                    <a:lnTo>
                      <a:pt x="279" y="91"/>
                    </a:lnTo>
                    <a:close/>
                    <a:moveTo>
                      <a:pt x="198" y="69"/>
                    </a:moveTo>
                    <a:lnTo>
                      <a:pt x="198" y="69"/>
                    </a:lnTo>
                    <a:lnTo>
                      <a:pt x="201" y="69"/>
                    </a:lnTo>
                    <a:lnTo>
                      <a:pt x="201" y="69"/>
                    </a:lnTo>
                    <a:lnTo>
                      <a:pt x="201" y="70"/>
                    </a:lnTo>
                    <a:lnTo>
                      <a:pt x="201" y="70"/>
                    </a:lnTo>
                    <a:lnTo>
                      <a:pt x="199" y="70"/>
                    </a:lnTo>
                    <a:lnTo>
                      <a:pt x="198" y="69"/>
                    </a:lnTo>
                    <a:lnTo>
                      <a:pt x="198" y="69"/>
                    </a:lnTo>
                    <a:lnTo>
                      <a:pt x="198" y="69"/>
                    </a:lnTo>
                    <a:close/>
                    <a:moveTo>
                      <a:pt x="335" y="114"/>
                    </a:moveTo>
                    <a:lnTo>
                      <a:pt x="335" y="114"/>
                    </a:lnTo>
                    <a:lnTo>
                      <a:pt x="335" y="114"/>
                    </a:lnTo>
                    <a:lnTo>
                      <a:pt x="335" y="115"/>
                    </a:lnTo>
                    <a:lnTo>
                      <a:pt x="335" y="115"/>
                    </a:lnTo>
                    <a:lnTo>
                      <a:pt x="336" y="114"/>
                    </a:lnTo>
                    <a:lnTo>
                      <a:pt x="339" y="114"/>
                    </a:lnTo>
                    <a:lnTo>
                      <a:pt x="339" y="114"/>
                    </a:lnTo>
                    <a:lnTo>
                      <a:pt x="335" y="115"/>
                    </a:lnTo>
                    <a:lnTo>
                      <a:pt x="331" y="115"/>
                    </a:lnTo>
                    <a:lnTo>
                      <a:pt x="331" y="115"/>
                    </a:lnTo>
                    <a:lnTo>
                      <a:pt x="334" y="114"/>
                    </a:lnTo>
                    <a:lnTo>
                      <a:pt x="335" y="114"/>
                    </a:lnTo>
                    <a:lnTo>
                      <a:pt x="335" y="114"/>
                    </a:lnTo>
                    <a:close/>
                    <a:moveTo>
                      <a:pt x="333" y="106"/>
                    </a:moveTo>
                    <a:lnTo>
                      <a:pt x="333" y="106"/>
                    </a:lnTo>
                    <a:lnTo>
                      <a:pt x="330" y="106"/>
                    </a:lnTo>
                    <a:lnTo>
                      <a:pt x="329" y="106"/>
                    </a:lnTo>
                    <a:lnTo>
                      <a:pt x="328" y="107"/>
                    </a:lnTo>
                    <a:lnTo>
                      <a:pt x="325" y="107"/>
                    </a:lnTo>
                    <a:lnTo>
                      <a:pt x="325" y="107"/>
                    </a:lnTo>
                    <a:lnTo>
                      <a:pt x="330" y="105"/>
                    </a:lnTo>
                    <a:lnTo>
                      <a:pt x="331" y="105"/>
                    </a:lnTo>
                    <a:lnTo>
                      <a:pt x="333" y="106"/>
                    </a:lnTo>
                    <a:lnTo>
                      <a:pt x="333" y="106"/>
                    </a:lnTo>
                    <a:close/>
                    <a:moveTo>
                      <a:pt x="168" y="50"/>
                    </a:moveTo>
                    <a:lnTo>
                      <a:pt x="168" y="50"/>
                    </a:lnTo>
                    <a:lnTo>
                      <a:pt x="168" y="51"/>
                    </a:lnTo>
                    <a:lnTo>
                      <a:pt x="169" y="51"/>
                    </a:lnTo>
                    <a:lnTo>
                      <a:pt x="170" y="50"/>
                    </a:lnTo>
                    <a:lnTo>
                      <a:pt x="170" y="48"/>
                    </a:lnTo>
                    <a:lnTo>
                      <a:pt x="170" y="48"/>
                    </a:lnTo>
                    <a:lnTo>
                      <a:pt x="171" y="50"/>
                    </a:lnTo>
                    <a:lnTo>
                      <a:pt x="171" y="51"/>
                    </a:lnTo>
                    <a:lnTo>
                      <a:pt x="171" y="51"/>
                    </a:lnTo>
                    <a:lnTo>
                      <a:pt x="168" y="52"/>
                    </a:lnTo>
                    <a:lnTo>
                      <a:pt x="164" y="54"/>
                    </a:lnTo>
                    <a:lnTo>
                      <a:pt x="164" y="54"/>
                    </a:lnTo>
                    <a:lnTo>
                      <a:pt x="165" y="52"/>
                    </a:lnTo>
                    <a:lnTo>
                      <a:pt x="168" y="50"/>
                    </a:lnTo>
                    <a:lnTo>
                      <a:pt x="168" y="50"/>
                    </a:lnTo>
                    <a:close/>
                    <a:moveTo>
                      <a:pt x="481" y="169"/>
                    </a:moveTo>
                    <a:lnTo>
                      <a:pt x="481" y="169"/>
                    </a:lnTo>
                    <a:lnTo>
                      <a:pt x="480" y="169"/>
                    </a:lnTo>
                    <a:lnTo>
                      <a:pt x="478" y="169"/>
                    </a:lnTo>
                    <a:lnTo>
                      <a:pt x="475" y="169"/>
                    </a:lnTo>
                    <a:lnTo>
                      <a:pt x="475" y="169"/>
                    </a:lnTo>
                    <a:lnTo>
                      <a:pt x="478" y="167"/>
                    </a:lnTo>
                    <a:lnTo>
                      <a:pt x="481" y="169"/>
                    </a:lnTo>
                    <a:lnTo>
                      <a:pt x="481" y="169"/>
                    </a:lnTo>
                    <a:close/>
                    <a:moveTo>
                      <a:pt x="323" y="84"/>
                    </a:moveTo>
                    <a:lnTo>
                      <a:pt x="323" y="84"/>
                    </a:lnTo>
                    <a:lnTo>
                      <a:pt x="321" y="85"/>
                    </a:lnTo>
                    <a:lnTo>
                      <a:pt x="318" y="85"/>
                    </a:lnTo>
                    <a:lnTo>
                      <a:pt x="318" y="85"/>
                    </a:lnTo>
                    <a:lnTo>
                      <a:pt x="320" y="84"/>
                    </a:lnTo>
                    <a:lnTo>
                      <a:pt x="323" y="84"/>
                    </a:lnTo>
                    <a:lnTo>
                      <a:pt x="323" y="84"/>
                    </a:lnTo>
                    <a:close/>
                    <a:moveTo>
                      <a:pt x="388" y="114"/>
                    </a:moveTo>
                    <a:lnTo>
                      <a:pt x="388" y="114"/>
                    </a:lnTo>
                    <a:lnTo>
                      <a:pt x="389" y="114"/>
                    </a:lnTo>
                    <a:lnTo>
                      <a:pt x="389" y="115"/>
                    </a:lnTo>
                    <a:lnTo>
                      <a:pt x="386" y="116"/>
                    </a:lnTo>
                    <a:lnTo>
                      <a:pt x="385" y="115"/>
                    </a:lnTo>
                    <a:lnTo>
                      <a:pt x="385" y="115"/>
                    </a:lnTo>
                    <a:lnTo>
                      <a:pt x="386" y="114"/>
                    </a:lnTo>
                    <a:lnTo>
                      <a:pt x="388" y="114"/>
                    </a:lnTo>
                    <a:lnTo>
                      <a:pt x="388" y="114"/>
                    </a:lnTo>
                    <a:close/>
                    <a:moveTo>
                      <a:pt x="335" y="85"/>
                    </a:moveTo>
                    <a:lnTo>
                      <a:pt x="335" y="85"/>
                    </a:lnTo>
                    <a:lnTo>
                      <a:pt x="338" y="84"/>
                    </a:lnTo>
                    <a:lnTo>
                      <a:pt x="341" y="82"/>
                    </a:lnTo>
                    <a:lnTo>
                      <a:pt x="344" y="82"/>
                    </a:lnTo>
                    <a:lnTo>
                      <a:pt x="346" y="84"/>
                    </a:lnTo>
                    <a:lnTo>
                      <a:pt x="346" y="84"/>
                    </a:lnTo>
                    <a:lnTo>
                      <a:pt x="344" y="84"/>
                    </a:lnTo>
                    <a:lnTo>
                      <a:pt x="341" y="84"/>
                    </a:lnTo>
                    <a:lnTo>
                      <a:pt x="336" y="86"/>
                    </a:lnTo>
                    <a:lnTo>
                      <a:pt x="336" y="86"/>
                    </a:lnTo>
                    <a:lnTo>
                      <a:pt x="338" y="85"/>
                    </a:lnTo>
                    <a:lnTo>
                      <a:pt x="336" y="85"/>
                    </a:lnTo>
                    <a:lnTo>
                      <a:pt x="335" y="85"/>
                    </a:lnTo>
                    <a:lnTo>
                      <a:pt x="335" y="85"/>
                    </a:lnTo>
                    <a:lnTo>
                      <a:pt x="335" y="85"/>
                    </a:lnTo>
                    <a:close/>
                    <a:moveTo>
                      <a:pt x="515" y="169"/>
                    </a:moveTo>
                    <a:lnTo>
                      <a:pt x="515" y="169"/>
                    </a:lnTo>
                    <a:lnTo>
                      <a:pt x="510" y="170"/>
                    </a:lnTo>
                    <a:lnTo>
                      <a:pt x="506" y="169"/>
                    </a:lnTo>
                    <a:lnTo>
                      <a:pt x="506" y="169"/>
                    </a:lnTo>
                    <a:lnTo>
                      <a:pt x="511" y="167"/>
                    </a:lnTo>
                    <a:lnTo>
                      <a:pt x="514" y="167"/>
                    </a:lnTo>
                    <a:lnTo>
                      <a:pt x="515" y="169"/>
                    </a:lnTo>
                    <a:lnTo>
                      <a:pt x="515" y="169"/>
                    </a:lnTo>
                    <a:close/>
                    <a:moveTo>
                      <a:pt x="236" y="38"/>
                    </a:moveTo>
                    <a:lnTo>
                      <a:pt x="236" y="38"/>
                    </a:lnTo>
                    <a:lnTo>
                      <a:pt x="233" y="38"/>
                    </a:lnTo>
                    <a:lnTo>
                      <a:pt x="230" y="38"/>
                    </a:lnTo>
                    <a:lnTo>
                      <a:pt x="230" y="37"/>
                    </a:lnTo>
                    <a:lnTo>
                      <a:pt x="230" y="37"/>
                    </a:lnTo>
                    <a:lnTo>
                      <a:pt x="234" y="37"/>
                    </a:lnTo>
                    <a:lnTo>
                      <a:pt x="235" y="37"/>
                    </a:lnTo>
                    <a:lnTo>
                      <a:pt x="236" y="38"/>
                    </a:lnTo>
                    <a:lnTo>
                      <a:pt x="236" y="38"/>
                    </a:lnTo>
                    <a:close/>
                    <a:moveTo>
                      <a:pt x="301" y="50"/>
                    </a:moveTo>
                    <a:lnTo>
                      <a:pt x="301" y="50"/>
                    </a:lnTo>
                    <a:lnTo>
                      <a:pt x="304" y="51"/>
                    </a:lnTo>
                    <a:lnTo>
                      <a:pt x="305" y="51"/>
                    </a:lnTo>
                    <a:lnTo>
                      <a:pt x="309" y="51"/>
                    </a:lnTo>
                    <a:lnTo>
                      <a:pt x="309" y="51"/>
                    </a:lnTo>
                    <a:lnTo>
                      <a:pt x="308" y="52"/>
                    </a:lnTo>
                    <a:lnTo>
                      <a:pt x="305" y="52"/>
                    </a:lnTo>
                    <a:lnTo>
                      <a:pt x="303" y="54"/>
                    </a:lnTo>
                    <a:lnTo>
                      <a:pt x="301" y="55"/>
                    </a:lnTo>
                    <a:lnTo>
                      <a:pt x="301" y="55"/>
                    </a:lnTo>
                    <a:lnTo>
                      <a:pt x="299" y="55"/>
                    </a:lnTo>
                    <a:lnTo>
                      <a:pt x="296" y="54"/>
                    </a:lnTo>
                    <a:lnTo>
                      <a:pt x="296" y="54"/>
                    </a:lnTo>
                    <a:lnTo>
                      <a:pt x="301" y="50"/>
                    </a:lnTo>
                    <a:lnTo>
                      <a:pt x="301" y="50"/>
                    </a:lnTo>
                    <a:close/>
                    <a:moveTo>
                      <a:pt x="409" y="96"/>
                    </a:moveTo>
                    <a:lnTo>
                      <a:pt x="409" y="96"/>
                    </a:lnTo>
                    <a:lnTo>
                      <a:pt x="411" y="97"/>
                    </a:lnTo>
                    <a:lnTo>
                      <a:pt x="411" y="99"/>
                    </a:lnTo>
                    <a:lnTo>
                      <a:pt x="409" y="100"/>
                    </a:lnTo>
                    <a:lnTo>
                      <a:pt x="409" y="100"/>
                    </a:lnTo>
                    <a:lnTo>
                      <a:pt x="406" y="99"/>
                    </a:lnTo>
                    <a:lnTo>
                      <a:pt x="405" y="99"/>
                    </a:lnTo>
                    <a:lnTo>
                      <a:pt x="403" y="99"/>
                    </a:lnTo>
                    <a:lnTo>
                      <a:pt x="403" y="99"/>
                    </a:lnTo>
                    <a:lnTo>
                      <a:pt x="404" y="97"/>
                    </a:lnTo>
                    <a:lnTo>
                      <a:pt x="406" y="97"/>
                    </a:lnTo>
                    <a:lnTo>
                      <a:pt x="408" y="97"/>
                    </a:lnTo>
                    <a:lnTo>
                      <a:pt x="409" y="96"/>
                    </a:lnTo>
                    <a:lnTo>
                      <a:pt x="409" y="96"/>
                    </a:lnTo>
                    <a:close/>
                    <a:moveTo>
                      <a:pt x="290" y="31"/>
                    </a:moveTo>
                    <a:lnTo>
                      <a:pt x="290" y="31"/>
                    </a:lnTo>
                    <a:lnTo>
                      <a:pt x="286" y="33"/>
                    </a:lnTo>
                    <a:lnTo>
                      <a:pt x="283" y="35"/>
                    </a:lnTo>
                    <a:lnTo>
                      <a:pt x="283" y="35"/>
                    </a:lnTo>
                    <a:lnTo>
                      <a:pt x="286" y="32"/>
                    </a:lnTo>
                    <a:lnTo>
                      <a:pt x="288" y="31"/>
                    </a:lnTo>
                    <a:lnTo>
                      <a:pt x="290" y="31"/>
                    </a:lnTo>
                    <a:lnTo>
                      <a:pt x="290" y="31"/>
                    </a:lnTo>
                    <a:close/>
                    <a:moveTo>
                      <a:pt x="356" y="61"/>
                    </a:moveTo>
                    <a:lnTo>
                      <a:pt x="356" y="61"/>
                    </a:lnTo>
                    <a:lnTo>
                      <a:pt x="354" y="62"/>
                    </a:lnTo>
                    <a:lnTo>
                      <a:pt x="351" y="61"/>
                    </a:lnTo>
                    <a:lnTo>
                      <a:pt x="351" y="61"/>
                    </a:lnTo>
                    <a:lnTo>
                      <a:pt x="354" y="60"/>
                    </a:lnTo>
                    <a:lnTo>
                      <a:pt x="356" y="61"/>
                    </a:lnTo>
                    <a:lnTo>
                      <a:pt x="356" y="61"/>
                    </a:lnTo>
                    <a:close/>
                    <a:moveTo>
                      <a:pt x="334" y="47"/>
                    </a:moveTo>
                    <a:lnTo>
                      <a:pt x="334" y="47"/>
                    </a:lnTo>
                    <a:lnTo>
                      <a:pt x="330" y="50"/>
                    </a:lnTo>
                    <a:lnTo>
                      <a:pt x="328" y="50"/>
                    </a:lnTo>
                    <a:lnTo>
                      <a:pt x="325" y="50"/>
                    </a:lnTo>
                    <a:lnTo>
                      <a:pt x="325" y="50"/>
                    </a:lnTo>
                    <a:lnTo>
                      <a:pt x="330" y="48"/>
                    </a:lnTo>
                    <a:lnTo>
                      <a:pt x="334" y="47"/>
                    </a:lnTo>
                    <a:lnTo>
                      <a:pt x="334" y="47"/>
                    </a:lnTo>
                    <a:close/>
                    <a:moveTo>
                      <a:pt x="353" y="52"/>
                    </a:moveTo>
                    <a:lnTo>
                      <a:pt x="353" y="52"/>
                    </a:lnTo>
                    <a:lnTo>
                      <a:pt x="356" y="54"/>
                    </a:lnTo>
                    <a:lnTo>
                      <a:pt x="359" y="52"/>
                    </a:lnTo>
                    <a:lnTo>
                      <a:pt x="365" y="51"/>
                    </a:lnTo>
                    <a:lnTo>
                      <a:pt x="365" y="51"/>
                    </a:lnTo>
                    <a:lnTo>
                      <a:pt x="363" y="54"/>
                    </a:lnTo>
                    <a:lnTo>
                      <a:pt x="360" y="55"/>
                    </a:lnTo>
                    <a:lnTo>
                      <a:pt x="353" y="55"/>
                    </a:lnTo>
                    <a:lnTo>
                      <a:pt x="353" y="55"/>
                    </a:lnTo>
                    <a:lnTo>
                      <a:pt x="351" y="56"/>
                    </a:lnTo>
                    <a:lnTo>
                      <a:pt x="350" y="56"/>
                    </a:lnTo>
                    <a:lnTo>
                      <a:pt x="350" y="56"/>
                    </a:lnTo>
                    <a:lnTo>
                      <a:pt x="351" y="55"/>
                    </a:lnTo>
                    <a:lnTo>
                      <a:pt x="353" y="52"/>
                    </a:lnTo>
                    <a:lnTo>
                      <a:pt x="353" y="52"/>
                    </a:lnTo>
                    <a:close/>
                    <a:moveTo>
                      <a:pt x="416" y="77"/>
                    </a:moveTo>
                    <a:lnTo>
                      <a:pt x="416" y="77"/>
                    </a:lnTo>
                    <a:lnTo>
                      <a:pt x="410" y="79"/>
                    </a:lnTo>
                    <a:lnTo>
                      <a:pt x="405" y="80"/>
                    </a:lnTo>
                    <a:lnTo>
                      <a:pt x="405" y="80"/>
                    </a:lnTo>
                    <a:lnTo>
                      <a:pt x="410" y="77"/>
                    </a:lnTo>
                    <a:lnTo>
                      <a:pt x="416" y="77"/>
                    </a:lnTo>
                    <a:lnTo>
                      <a:pt x="416" y="77"/>
                    </a:lnTo>
                    <a:close/>
                    <a:moveTo>
                      <a:pt x="306" y="25"/>
                    </a:moveTo>
                    <a:lnTo>
                      <a:pt x="306" y="25"/>
                    </a:lnTo>
                    <a:lnTo>
                      <a:pt x="304" y="26"/>
                    </a:lnTo>
                    <a:lnTo>
                      <a:pt x="301" y="26"/>
                    </a:lnTo>
                    <a:lnTo>
                      <a:pt x="301" y="26"/>
                    </a:lnTo>
                    <a:lnTo>
                      <a:pt x="301" y="25"/>
                    </a:lnTo>
                    <a:lnTo>
                      <a:pt x="301" y="23"/>
                    </a:lnTo>
                    <a:lnTo>
                      <a:pt x="303" y="22"/>
                    </a:lnTo>
                    <a:lnTo>
                      <a:pt x="303" y="22"/>
                    </a:lnTo>
                    <a:lnTo>
                      <a:pt x="305" y="23"/>
                    </a:lnTo>
                    <a:lnTo>
                      <a:pt x="306" y="25"/>
                    </a:lnTo>
                    <a:lnTo>
                      <a:pt x="306" y="25"/>
                    </a:lnTo>
                    <a:close/>
                    <a:moveTo>
                      <a:pt x="295" y="28"/>
                    </a:moveTo>
                    <a:lnTo>
                      <a:pt x="295" y="28"/>
                    </a:lnTo>
                    <a:lnTo>
                      <a:pt x="294" y="27"/>
                    </a:lnTo>
                    <a:lnTo>
                      <a:pt x="293" y="27"/>
                    </a:lnTo>
                    <a:lnTo>
                      <a:pt x="289" y="27"/>
                    </a:lnTo>
                    <a:lnTo>
                      <a:pt x="289" y="27"/>
                    </a:lnTo>
                    <a:lnTo>
                      <a:pt x="293" y="25"/>
                    </a:lnTo>
                    <a:lnTo>
                      <a:pt x="295" y="23"/>
                    </a:lnTo>
                    <a:lnTo>
                      <a:pt x="299" y="22"/>
                    </a:lnTo>
                    <a:lnTo>
                      <a:pt x="301" y="23"/>
                    </a:lnTo>
                    <a:lnTo>
                      <a:pt x="301" y="23"/>
                    </a:lnTo>
                    <a:lnTo>
                      <a:pt x="299" y="25"/>
                    </a:lnTo>
                    <a:lnTo>
                      <a:pt x="298" y="25"/>
                    </a:lnTo>
                    <a:lnTo>
                      <a:pt x="295" y="28"/>
                    </a:lnTo>
                    <a:lnTo>
                      <a:pt x="295" y="28"/>
                    </a:lnTo>
                    <a:close/>
                    <a:moveTo>
                      <a:pt x="308" y="28"/>
                    </a:moveTo>
                    <a:lnTo>
                      <a:pt x="308" y="28"/>
                    </a:lnTo>
                    <a:lnTo>
                      <a:pt x="306" y="28"/>
                    </a:lnTo>
                    <a:lnTo>
                      <a:pt x="304" y="28"/>
                    </a:lnTo>
                    <a:lnTo>
                      <a:pt x="303" y="28"/>
                    </a:lnTo>
                    <a:lnTo>
                      <a:pt x="301" y="27"/>
                    </a:lnTo>
                    <a:lnTo>
                      <a:pt x="301" y="27"/>
                    </a:lnTo>
                    <a:lnTo>
                      <a:pt x="306" y="27"/>
                    </a:lnTo>
                    <a:lnTo>
                      <a:pt x="310" y="27"/>
                    </a:lnTo>
                    <a:lnTo>
                      <a:pt x="310" y="27"/>
                    </a:lnTo>
                    <a:lnTo>
                      <a:pt x="310" y="28"/>
                    </a:lnTo>
                    <a:lnTo>
                      <a:pt x="311" y="30"/>
                    </a:lnTo>
                    <a:lnTo>
                      <a:pt x="311" y="30"/>
                    </a:lnTo>
                    <a:lnTo>
                      <a:pt x="308" y="31"/>
                    </a:lnTo>
                    <a:lnTo>
                      <a:pt x="304" y="31"/>
                    </a:lnTo>
                    <a:lnTo>
                      <a:pt x="304" y="31"/>
                    </a:lnTo>
                    <a:lnTo>
                      <a:pt x="306" y="30"/>
                    </a:lnTo>
                    <a:lnTo>
                      <a:pt x="308" y="30"/>
                    </a:lnTo>
                    <a:lnTo>
                      <a:pt x="308" y="28"/>
                    </a:lnTo>
                    <a:lnTo>
                      <a:pt x="308" y="28"/>
                    </a:lnTo>
                    <a:close/>
                    <a:moveTo>
                      <a:pt x="361" y="46"/>
                    </a:moveTo>
                    <a:lnTo>
                      <a:pt x="361" y="46"/>
                    </a:lnTo>
                    <a:lnTo>
                      <a:pt x="359" y="46"/>
                    </a:lnTo>
                    <a:lnTo>
                      <a:pt x="356" y="46"/>
                    </a:lnTo>
                    <a:lnTo>
                      <a:pt x="355" y="46"/>
                    </a:lnTo>
                    <a:lnTo>
                      <a:pt x="355" y="46"/>
                    </a:lnTo>
                    <a:lnTo>
                      <a:pt x="358" y="45"/>
                    </a:lnTo>
                    <a:lnTo>
                      <a:pt x="359" y="45"/>
                    </a:lnTo>
                    <a:lnTo>
                      <a:pt x="361" y="45"/>
                    </a:lnTo>
                    <a:lnTo>
                      <a:pt x="361" y="46"/>
                    </a:lnTo>
                    <a:lnTo>
                      <a:pt x="361" y="46"/>
                    </a:lnTo>
                    <a:close/>
                    <a:moveTo>
                      <a:pt x="353" y="47"/>
                    </a:moveTo>
                    <a:lnTo>
                      <a:pt x="353" y="47"/>
                    </a:lnTo>
                    <a:lnTo>
                      <a:pt x="353" y="46"/>
                    </a:lnTo>
                    <a:lnTo>
                      <a:pt x="353" y="46"/>
                    </a:lnTo>
                    <a:lnTo>
                      <a:pt x="353" y="45"/>
                    </a:lnTo>
                    <a:lnTo>
                      <a:pt x="353" y="43"/>
                    </a:lnTo>
                    <a:lnTo>
                      <a:pt x="353" y="43"/>
                    </a:lnTo>
                    <a:lnTo>
                      <a:pt x="355" y="45"/>
                    </a:lnTo>
                    <a:lnTo>
                      <a:pt x="355" y="46"/>
                    </a:lnTo>
                    <a:lnTo>
                      <a:pt x="354" y="46"/>
                    </a:lnTo>
                    <a:lnTo>
                      <a:pt x="353" y="47"/>
                    </a:lnTo>
                    <a:lnTo>
                      <a:pt x="353" y="47"/>
                    </a:lnTo>
                    <a:close/>
                    <a:moveTo>
                      <a:pt x="370" y="54"/>
                    </a:moveTo>
                    <a:lnTo>
                      <a:pt x="370" y="54"/>
                    </a:lnTo>
                    <a:lnTo>
                      <a:pt x="373" y="51"/>
                    </a:lnTo>
                    <a:lnTo>
                      <a:pt x="375" y="51"/>
                    </a:lnTo>
                    <a:lnTo>
                      <a:pt x="375" y="51"/>
                    </a:lnTo>
                    <a:lnTo>
                      <a:pt x="379" y="52"/>
                    </a:lnTo>
                    <a:lnTo>
                      <a:pt x="381" y="52"/>
                    </a:lnTo>
                    <a:lnTo>
                      <a:pt x="381" y="52"/>
                    </a:lnTo>
                    <a:lnTo>
                      <a:pt x="379" y="54"/>
                    </a:lnTo>
                    <a:lnTo>
                      <a:pt x="378" y="55"/>
                    </a:lnTo>
                    <a:lnTo>
                      <a:pt x="378" y="55"/>
                    </a:lnTo>
                    <a:lnTo>
                      <a:pt x="375" y="54"/>
                    </a:lnTo>
                    <a:lnTo>
                      <a:pt x="373" y="55"/>
                    </a:lnTo>
                    <a:lnTo>
                      <a:pt x="373" y="55"/>
                    </a:lnTo>
                    <a:lnTo>
                      <a:pt x="370" y="54"/>
                    </a:lnTo>
                    <a:lnTo>
                      <a:pt x="370" y="54"/>
                    </a:lnTo>
                    <a:close/>
                    <a:moveTo>
                      <a:pt x="484" y="107"/>
                    </a:moveTo>
                    <a:lnTo>
                      <a:pt x="484" y="107"/>
                    </a:lnTo>
                    <a:lnTo>
                      <a:pt x="480" y="109"/>
                    </a:lnTo>
                    <a:lnTo>
                      <a:pt x="479" y="110"/>
                    </a:lnTo>
                    <a:lnTo>
                      <a:pt x="479" y="110"/>
                    </a:lnTo>
                    <a:lnTo>
                      <a:pt x="478" y="110"/>
                    </a:lnTo>
                    <a:lnTo>
                      <a:pt x="478" y="110"/>
                    </a:lnTo>
                    <a:lnTo>
                      <a:pt x="476" y="110"/>
                    </a:lnTo>
                    <a:lnTo>
                      <a:pt x="476" y="110"/>
                    </a:lnTo>
                    <a:lnTo>
                      <a:pt x="479" y="107"/>
                    </a:lnTo>
                    <a:lnTo>
                      <a:pt x="481" y="107"/>
                    </a:lnTo>
                    <a:lnTo>
                      <a:pt x="484" y="107"/>
                    </a:lnTo>
                    <a:lnTo>
                      <a:pt x="484" y="107"/>
                    </a:lnTo>
                    <a:close/>
                    <a:moveTo>
                      <a:pt x="570" y="166"/>
                    </a:moveTo>
                    <a:lnTo>
                      <a:pt x="570" y="166"/>
                    </a:lnTo>
                    <a:lnTo>
                      <a:pt x="571" y="167"/>
                    </a:lnTo>
                    <a:lnTo>
                      <a:pt x="573" y="167"/>
                    </a:lnTo>
                    <a:lnTo>
                      <a:pt x="573" y="167"/>
                    </a:lnTo>
                    <a:lnTo>
                      <a:pt x="573" y="167"/>
                    </a:lnTo>
                    <a:lnTo>
                      <a:pt x="571" y="169"/>
                    </a:lnTo>
                    <a:lnTo>
                      <a:pt x="570" y="169"/>
                    </a:lnTo>
                    <a:lnTo>
                      <a:pt x="569" y="167"/>
                    </a:lnTo>
                    <a:lnTo>
                      <a:pt x="570" y="166"/>
                    </a:lnTo>
                    <a:lnTo>
                      <a:pt x="570" y="166"/>
                    </a:lnTo>
                    <a:close/>
                    <a:moveTo>
                      <a:pt x="315" y="25"/>
                    </a:moveTo>
                    <a:lnTo>
                      <a:pt x="315" y="25"/>
                    </a:lnTo>
                    <a:lnTo>
                      <a:pt x="311" y="26"/>
                    </a:lnTo>
                    <a:lnTo>
                      <a:pt x="308" y="25"/>
                    </a:lnTo>
                    <a:lnTo>
                      <a:pt x="308" y="25"/>
                    </a:lnTo>
                    <a:lnTo>
                      <a:pt x="310" y="23"/>
                    </a:lnTo>
                    <a:lnTo>
                      <a:pt x="311" y="23"/>
                    </a:lnTo>
                    <a:lnTo>
                      <a:pt x="314" y="25"/>
                    </a:lnTo>
                    <a:lnTo>
                      <a:pt x="315" y="25"/>
                    </a:lnTo>
                    <a:lnTo>
                      <a:pt x="315" y="25"/>
                    </a:lnTo>
                    <a:close/>
                    <a:moveTo>
                      <a:pt x="469" y="94"/>
                    </a:moveTo>
                    <a:lnTo>
                      <a:pt x="469" y="94"/>
                    </a:lnTo>
                    <a:lnTo>
                      <a:pt x="464" y="95"/>
                    </a:lnTo>
                    <a:lnTo>
                      <a:pt x="460" y="94"/>
                    </a:lnTo>
                    <a:lnTo>
                      <a:pt x="460" y="94"/>
                    </a:lnTo>
                    <a:lnTo>
                      <a:pt x="464" y="92"/>
                    </a:lnTo>
                    <a:lnTo>
                      <a:pt x="469" y="94"/>
                    </a:lnTo>
                    <a:lnTo>
                      <a:pt x="469" y="94"/>
                    </a:lnTo>
                    <a:close/>
                    <a:moveTo>
                      <a:pt x="344" y="23"/>
                    </a:moveTo>
                    <a:lnTo>
                      <a:pt x="344" y="23"/>
                    </a:lnTo>
                    <a:lnTo>
                      <a:pt x="343" y="25"/>
                    </a:lnTo>
                    <a:lnTo>
                      <a:pt x="341" y="26"/>
                    </a:lnTo>
                    <a:lnTo>
                      <a:pt x="341" y="26"/>
                    </a:lnTo>
                    <a:lnTo>
                      <a:pt x="338" y="25"/>
                    </a:lnTo>
                    <a:lnTo>
                      <a:pt x="336" y="25"/>
                    </a:lnTo>
                    <a:lnTo>
                      <a:pt x="334" y="26"/>
                    </a:lnTo>
                    <a:lnTo>
                      <a:pt x="334" y="26"/>
                    </a:lnTo>
                    <a:lnTo>
                      <a:pt x="335" y="26"/>
                    </a:lnTo>
                    <a:lnTo>
                      <a:pt x="336" y="27"/>
                    </a:lnTo>
                    <a:lnTo>
                      <a:pt x="338" y="27"/>
                    </a:lnTo>
                    <a:lnTo>
                      <a:pt x="336" y="28"/>
                    </a:lnTo>
                    <a:lnTo>
                      <a:pt x="336" y="28"/>
                    </a:lnTo>
                    <a:lnTo>
                      <a:pt x="333" y="28"/>
                    </a:lnTo>
                    <a:lnTo>
                      <a:pt x="330" y="27"/>
                    </a:lnTo>
                    <a:lnTo>
                      <a:pt x="330" y="27"/>
                    </a:lnTo>
                    <a:lnTo>
                      <a:pt x="334" y="25"/>
                    </a:lnTo>
                    <a:lnTo>
                      <a:pt x="338" y="23"/>
                    </a:lnTo>
                    <a:lnTo>
                      <a:pt x="341" y="23"/>
                    </a:lnTo>
                    <a:lnTo>
                      <a:pt x="344" y="23"/>
                    </a:lnTo>
                    <a:lnTo>
                      <a:pt x="344" y="23"/>
                    </a:lnTo>
                    <a:close/>
                    <a:moveTo>
                      <a:pt x="448" y="79"/>
                    </a:moveTo>
                    <a:lnTo>
                      <a:pt x="448" y="79"/>
                    </a:lnTo>
                    <a:lnTo>
                      <a:pt x="453" y="79"/>
                    </a:lnTo>
                    <a:lnTo>
                      <a:pt x="454" y="79"/>
                    </a:lnTo>
                    <a:lnTo>
                      <a:pt x="456" y="79"/>
                    </a:lnTo>
                    <a:lnTo>
                      <a:pt x="456" y="79"/>
                    </a:lnTo>
                    <a:lnTo>
                      <a:pt x="453" y="80"/>
                    </a:lnTo>
                    <a:lnTo>
                      <a:pt x="449" y="81"/>
                    </a:lnTo>
                    <a:lnTo>
                      <a:pt x="449" y="81"/>
                    </a:lnTo>
                    <a:lnTo>
                      <a:pt x="448" y="80"/>
                    </a:lnTo>
                    <a:lnTo>
                      <a:pt x="448" y="79"/>
                    </a:lnTo>
                    <a:lnTo>
                      <a:pt x="448" y="79"/>
                    </a:lnTo>
                    <a:close/>
                    <a:moveTo>
                      <a:pt x="390" y="45"/>
                    </a:moveTo>
                    <a:lnTo>
                      <a:pt x="390" y="45"/>
                    </a:lnTo>
                    <a:lnTo>
                      <a:pt x="393" y="46"/>
                    </a:lnTo>
                    <a:lnTo>
                      <a:pt x="395" y="47"/>
                    </a:lnTo>
                    <a:lnTo>
                      <a:pt x="395" y="47"/>
                    </a:lnTo>
                    <a:lnTo>
                      <a:pt x="393" y="47"/>
                    </a:lnTo>
                    <a:lnTo>
                      <a:pt x="391" y="47"/>
                    </a:lnTo>
                    <a:lnTo>
                      <a:pt x="390" y="46"/>
                    </a:lnTo>
                    <a:lnTo>
                      <a:pt x="390" y="45"/>
                    </a:lnTo>
                    <a:lnTo>
                      <a:pt x="390" y="45"/>
                    </a:lnTo>
                    <a:close/>
                    <a:moveTo>
                      <a:pt x="355" y="23"/>
                    </a:moveTo>
                    <a:lnTo>
                      <a:pt x="355" y="23"/>
                    </a:lnTo>
                    <a:lnTo>
                      <a:pt x="354" y="25"/>
                    </a:lnTo>
                    <a:lnTo>
                      <a:pt x="354" y="25"/>
                    </a:lnTo>
                    <a:lnTo>
                      <a:pt x="351" y="25"/>
                    </a:lnTo>
                    <a:lnTo>
                      <a:pt x="349" y="23"/>
                    </a:lnTo>
                    <a:lnTo>
                      <a:pt x="349" y="23"/>
                    </a:lnTo>
                    <a:lnTo>
                      <a:pt x="351" y="22"/>
                    </a:lnTo>
                    <a:lnTo>
                      <a:pt x="355" y="23"/>
                    </a:lnTo>
                    <a:lnTo>
                      <a:pt x="355" y="23"/>
                    </a:lnTo>
                    <a:close/>
                    <a:moveTo>
                      <a:pt x="405" y="45"/>
                    </a:moveTo>
                    <a:lnTo>
                      <a:pt x="405" y="45"/>
                    </a:lnTo>
                    <a:lnTo>
                      <a:pt x="401" y="46"/>
                    </a:lnTo>
                    <a:lnTo>
                      <a:pt x="400" y="47"/>
                    </a:lnTo>
                    <a:lnTo>
                      <a:pt x="399" y="47"/>
                    </a:lnTo>
                    <a:lnTo>
                      <a:pt x="399" y="47"/>
                    </a:lnTo>
                    <a:lnTo>
                      <a:pt x="401" y="45"/>
                    </a:lnTo>
                    <a:lnTo>
                      <a:pt x="405" y="45"/>
                    </a:lnTo>
                    <a:lnTo>
                      <a:pt x="405" y="45"/>
                    </a:lnTo>
                    <a:close/>
                    <a:moveTo>
                      <a:pt x="426" y="51"/>
                    </a:moveTo>
                    <a:lnTo>
                      <a:pt x="426" y="51"/>
                    </a:lnTo>
                    <a:lnTo>
                      <a:pt x="424" y="51"/>
                    </a:lnTo>
                    <a:lnTo>
                      <a:pt x="423" y="52"/>
                    </a:lnTo>
                    <a:lnTo>
                      <a:pt x="421" y="52"/>
                    </a:lnTo>
                    <a:lnTo>
                      <a:pt x="421" y="54"/>
                    </a:lnTo>
                    <a:lnTo>
                      <a:pt x="421" y="54"/>
                    </a:lnTo>
                    <a:lnTo>
                      <a:pt x="419" y="51"/>
                    </a:lnTo>
                    <a:lnTo>
                      <a:pt x="419" y="51"/>
                    </a:lnTo>
                    <a:lnTo>
                      <a:pt x="423" y="50"/>
                    </a:lnTo>
                    <a:lnTo>
                      <a:pt x="426" y="51"/>
                    </a:lnTo>
                    <a:lnTo>
                      <a:pt x="426" y="51"/>
                    </a:lnTo>
                    <a:close/>
                    <a:moveTo>
                      <a:pt x="410" y="51"/>
                    </a:moveTo>
                    <a:lnTo>
                      <a:pt x="410" y="51"/>
                    </a:lnTo>
                    <a:lnTo>
                      <a:pt x="413" y="51"/>
                    </a:lnTo>
                    <a:lnTo>
                      <a:pt x="414" y="51"/>
                    </a:lnTo>
                    <a:lnTo>
                      <a:pt x="416" y="50"/>
                    </a:lnTo>
                    <a:lnTo>
                      <a:pt x="419" y="51"/>
                    </a:lnTo>
                    <a:lnTo>
                      <a:pt x="419" y="51"/>
                    </a:lnTo>
                    <a:lnTo>
                      <a:pt x="416" y="52"/>
                    </a:lnTo>
                    <a:lnTo>
                      <a:pt x="414" y="52"/>
                    </a:lnTo>
                    <a:lnTo>
                      <a:pt x="411" y="52"/>
                    </a:lnTo>
                    <a:lnTo>
                      <a:pt x="410" y="51"/>
                    </a:lnTo>
                    <a:lnTo>
                      <a:pt x="410" y="51"/>
                    </a:lnTo>
                    <a:close/>
                    <a:moveTo>
                      <a:pt x="365" y="27"/>
                    </a:moveTo>
                    <a:lnTo>
                      <a:pt x="365" y="27"/>
                    </a:lnTo>
                    <a:lnTo>
                      <a:pt x="364" y="28"/>
                    </a:lnTo>
                    <a:lnTo>
                      <a:pt x="363" y="28"/>
                    </a:lnTo>
                    <a:lnTo>
                      <a:pt x="359" y="27"/>
                    </a:lnTo>
                    <a:lnTo>
                      <a:pt x="359" y="27"/>
                    </a:lnTo>
                    <a:lnTo>
                      <a:pt x="361" y="26"/>
                    </a:lnTo>
                    <a:lnTo>
                      <a:pt x="363" y="26"/>
                    </a:lnTo>
                    <a:lnTo>
                      <a:pt x="365" y="27"/>
                    </a:lnTo>
                    <a:lnTo>
                      <a:pt x="365" y="27"/>
                    </a:lnTo>
                    <a:close/>
                    <a:moveTo>
                      <a:pt x="415" y="46"/>
                    </a:moveTo>
                    <a:lnTo>
                      <a:pt x="415" y="46"/>
                    </a:lnTo>
                    <a:lnTo>
                      <a:pt x="413" y="47"/>
                    </a:lnTo>
                    <a:lnTo>
                      <a:pt x="409" y="47"/>
                    </a:lnTo>
                    <a:lnTo>
                      <a:pt x="409" y="47"/>
                    </a:lnTo>
                    <a:lnTo>
                      <a:pt x="410" y="46"/>
                    </a:lnTo>
                    <a:lnTo>
                      <a:pt x="411" y="45"/>
                    </a:lnTo>
                    <a:lnTo>
                      <a:pt x="413" y="45"/>
                    </a:lnTo>
                    <a:lnTo>
                      <a:pt x="415" y="46"/>
                    </a:lnTo>
                    <a:lnTo>
                      <a:pt x="415" y="46"/>
                    </a:lnTo>
                    <a:close/>
                    <a:moveTo>
                      <a:pt x="424" y="42"/>
                    </a:moveTo>
                    <a:lnTo>
                      <a:pt x="424" y="42"/>
                    </a:lnTo>
                    <a:lnTo>
                      <a:pt x="419" y="43"/>
                    </a:lnTo>
                    <a:lnTo>
                      <a:pt x="418" y="46"/>
                    </a:lnTo>
                    <a:lnTo>
                      <a:pt x="418" y="46"/>
                    </a:lnTo>
                    <a:lnTo>
                      <a:pt x="416" y="46"/>
                    </a:lnTo>
                    <a:lnTo>
                      <a:pt x="416" y="46"/>
                    </a:lnTo>
                    <a:lnTo>
                      <a:pt x="415" y="43"/>
                    </a:lnTo>
                    <a:lnTo>
                      <a:pt x="415" y="43"/>
                    </a:lnTo>
                    <a:lnTo>
                      <a:pt x="418" y="42"/>
                    </a:lnTo>
                    <a:lnTo>
                      <a:pt x="420" y="42"/>
                    </a:lnTo>
                    <a:lnTo>
                      <a:pt x="420" y="42"/>
                    </a:lnTo>
                    <a:lnTo>
                      <a:pt x="419" y="42"/>
                    </a:lnTo>
                    <a:lnTo>
                      <a:pt x="419" y="41"/>
                    </a:lnTo>
                    <a:lnTo>
                      <a:pt x="419" y="41"/>
                    </a:lnTo>
                    <a:lnTo>
                      <a:pt x="419" y="41"/>
                    </a:lnTo>
                    <a:lnTo>
                      <a:pt x="421" y="40"/>
                    </a:lnTo>
                    <a:lnTo>
                      <a:pt x="424" y="41"/>
                    </a:lnTo>
                    <a:lnTo>
                      <a:pt x="428" y="42"/>
                    </a:lnTo>
                    <a:lnTo>
                      <a:pt x="428" y="42"/>
                    </a:lnTo>
                    <a:lnTo>
                      <a:pt x="428" y="43"/>
                    </a:lnTo>
                    <a:lnTo>
                      <a:pt x="426" y="45"/>
                    </a:lnTo>
                    <a:lnTo>
                      <a:pt x="426" y="45"/>
                    </a:lnTo>
                    <a:lnTo>
                      <a:pt x="424" y="43"/>
                    </a:lnTo>
                    <a:lnTo>
                      <a:pt x="424" y="43"/>
                    </a:lnTo>
                    <a:lnTo>
                      <a:pt x="424" y="42"/>
                    </a:lnTo>
                    <a:lnTo>
                      <a:pt x="424" y="42"/>
                    </a:lnTo>
                    <a:close/>
                    <a:moveTo>
                      <a:pt x="434" y="46"/>
                    </a:moveTo>
                    <a:lnTo>
                      <a:pt x="434" y="46"/>
                    </a:lnTo>
                    <a:lnTo>
                      <a:pt x="428" y="47"/>
                    </a:lnTo>
                    <a:lnTo>
                      <a:pt x="420" y="47"/>
                    </a:lnTo>
                    <a:lnTo>
                      <a:pt x="420" y="47"/>
                    </a:lnTo>
                    <a:lnTo>
                      <a:pt x="420" y="46"/>
                    </a:lnTo>
                    <a:lnTo>
                      <a:pt x="421" y="46"/>
                    </a:lnTo>
                    <a:lnTo>
                      <a:pt x="425" y="45"/>
                    </a:lnTo>
                    <a:lnTo>
                      <a:pt x="434" y="46"/>
                    </a:lnTo>
                    <a:lnTo>
                      <a:pt x="434" y="46"/>
                    </a:lnTo>
                    <a:close/>
                    <a:moveTo>
                      <a:pt x="363" y="13"/>
                    </a:moveTo>
                    <a:lnTo>
                      <a:pt x="363" y="13"/>
                    </a:lnTo>
                    <a:lnTo>
                      <a:pt x="356" y="15"/>
                    </a:lnTo>
                    <a:lnTo>
                      <a:pt x="351" y="15"/>
                    </a:lnTo>
                    <a:lnTo>
                      <a:pt x="351" y="15"/>
                    </a:lnTo>
                    <a:lnTo>
                      <a:pt x="356" y="13"/>
                    </a:lnTo>
                    <a:lnTo>
                      <a:pt x="363" y="13"/>
                    </a:lnTo>
                    <a:lnTo>
                      <a:pt x="363" y="13"/>
                    </a:lnTo>
                    <a:close/>
                    <a:moveTo>
                      <a:pt x="385" y="25"/>
                    </a:moveTo>
                    <a:lnTo>
                      <a:pt x="385" y="25"/>
                    </a:lnTo>
                    <a:lnTo>
                      <a:pt x="385" y="26"/>
                    </a:lnTo>
                    <a:lnTo>
                      <a:pt x="384" y="27"/>
                    </a:lnTo>
                    <a:lnTo>
                      <a:pt x="381" y="27"/>
                    </a:lnTo>
                    <a:lnTo>
                      <a:pt x="381" y="27"/>
                    </a:lnTo>
                    <a:lnTo>
                      <a:pt x="383" y="25"/>
                    </a:lnTo>
                    <a:lnTo>
                      <a:pt x="384" y="25"/>
                    </a:lnTo>
                    <a:lnTo>
                      <a:pt x="385" y="25"/>
                    </a:lnTo>
                    <a:lnTo>
                      <a:pt x="385" y="25"/>
                    </a:lnTo>
                    <a:close/>
                    <a:moveTo>
                      <a:pt x="380" y="15"/>
                    </a:moveTo>
                    <a:lnTo>
                      <a:pt x="380" y="15"/>
                    </a:lnTo>
                    <a:lnTo>
                      <a:pt x="381" y="16"/>
                    </a:lnTo>
                    <a:lnTo>
                      <a:pt x="380" y="17"/>
                    </a:lnTo>
                    <a:lnTo>
                      <a:pt x="379" y="17"/>
                    </a:lnTo>
                    <a:lnTo>
                      <a:pt x="379" y="18"/>
                    </a:lnTo>
                    <a:lnTo>
                      <a:pt x="379" y="18"/>
                    </a:lnTo>
                    <a:lnTo>
                      <a:pt x="380" y="18"/>
                    </a:lnTo>
                    <a:lnTo>
                      <a:pt x="381" y="17"/>
                    </a:lnTo>
                    <a:lnTo>
                      <a:pt x="384" y="17"/>
                    </a:lnTo>
                    <a:lnTo>
                      <a:pt x="385" y="17"/>
                    </a:lnTo>
                    <a:lnTo>
                      <a:pt x="385" y="17"/>
                    </a:lnTo>
                    <a:lnTo>
                      <a:pt x="383" y="18"/>
                    </a:lnTo>
                    <a:lnTo>
                      <a:pt x="379" y="20"/>
                    </a:lnTo>
                    <a:lnTo>
                      <a:pt x="373" y="20"/>
                    </a:lnTo>
                    <a:lnTo>
                      <a:pt x="373" y="20"/>
                    </a:lnTo>
                    <a:lnTo>
                      <a:pt x="374" y="18"/>
                    </a:lnTo>
                    <a:lnTo>
                      <a:pt x="376" y="18"/>
                    </a:lnTo>
                    <a:lnTo>
                      <a:pt x="378" y="17"/>
                    </a:lnTo>
                    <a:lnTo>
                      <a:pt x="380" y="15"/>
                    </a:lnTo>
                    <a:lnTo>
                      <a:pt x="380" y="15"/>
                    </a:lnTo>
                    <a:close/>
                    <a:moveTo>
                      <a:pt x="440" y="51"/>
                    </a:moveTo>
                    <a:lnTo>
                      <a:pt x="440" y="51"/>
                    </a:lnTo>
                    <a:lnTo>
                      <a:pt x="444" y="50"/>
                    </a:lnTo>
                    <a:lnTo>
                      <a:pt x="446" y="50"/>
                    </a:lnTo>
                    <a:lnTo>
                      <a:pt x="449" y="52"/>
                    </a:lnTo>
                    <a:lnTo>
                      <a:pt x="448" y="54"/>
                    </a:lnTo>
                    <a:lnTo>
                      <a:pt x="448" y="54"/>
                    </a:lnTo>
                    <a:lnTo>
                      <a:pt x="445" y="52"/>
                    </a:lnTo>
                    <a:lnTo>
                      <a:pt x="440" y="51"/>
                    </a:lnTo>
                    <a:lnTo>
                      <a:pt x="440" y="51"/>
                    </a:lnTo>
                    <a:close/>
                    <a:moveTo>
                      <a:pt x="441" y="45"/>
                    </a:moveTo>
                    <a:lnTo>
                      <a:pt x="438" y="47"/>
                    </a:lnTo>
                    <a:lnTo>
                      <a:pt x="438" y="47"/>
                    </a:lnTo>
                    <a:lnTo>
                      <a:pt x="436" y="46"/>
                    </a:lnTo>
                    <a:lnTo>
                      <a:pt x="436" y="46"/>
                    </a:lnTo>
                    <a:lnTo>
                      <a:pt x="436" y="46"/>
                    </a:lnTo>
                    <a:lnTo>
                      <a:pt x="438" y="46"/>
                    </a:lnTo>
                    <a:lnTo>
                      <a:pt x="439" y="45"/>
                    </a:lnTo>
                    <a:lnTo>
                      <a:pt x="440" y="45"/>
                    </a:lnTo>
                    <a:lnTo>
                      <a:pt x="441" y="45"/>
                    </a:lnTo>
                    <a:lnTo>
                      <a:pt x="441" y="45"/>
                    </a:lnTo>
                    <a:close/>
                    <a:moveTo>
                      <a:pt x="411" y="26"/>
                    </a:moveTo>
                    <a:lnTo>
                      <a:pt x="411" y="26"/>
                    </a:lnTo>
                    <a:lnTo>
                      <a:pt x="413" y="27"/>
                    </a:lnTo>
                    <a:lnTo>
                      <a:pt x="413" y="27"/>
                    </a:lnTo>
                    <a:lnTo>
                      <a:pt x="411" y="30"/>
                    </a:lnTo>
                    <a:lnTo>
                      <a:pt x="411" y="30"/>
                    </a:lnTo>
                    <a:lnTo>
                      <a:pt x="410" y="30"/>
                    </a:lnTo>
                    <a:lnTo>
                      <a:pt x="408" y="28"/>
                    </a:lnTo>
                    <a:lnTo>
                      <a:pt x="408" y="28"/>
                    </a:lnTo>
                    <a:lnTo>
                      <a:pt x="411" y="26"/>
                    </a:lnTo>
                    <a:lnTo>
                      <a:pt x="411" y="26"/>
                    </a:lnTo>
                    <a:close/>
                    <a:moveTo>
                      <a:pt x="399" y="17"/>
                    </a:moveTo>
                    <a:lnTo>
                      <a:pt x="399" y="17"/>
                    </a:lnTo>
                    <a:lnTo>
                      <a:pt x="400" y="20"/>
                    </a:lnTo>
                    <a:lnTo>
                      <a:pt x="399" y="22"/>
                    </a:lnTo>
                    <a:lnTo>
                      <a:pt x="399" y="22"/>
                    </a:lnTo>
                    <a:lnTo>
                      <a:pt x="396" y="21"/>
                    </a:lnTo>
                    <a:lnTo>
                      <a:pt x="396" y="20"/>
                    </a:lnTo>
                    <a:lnTo>
                      <a:pt x="398" y="18"/>
                    </a:lnTo>
                    <a:lnTo>
                      <a:pt x="399" y="17"/>
                    </a:lnTo>
                    <a:lnTo>
                      <a:pt x="399" y="17"/>
                    </a:lnTo>
                    <a:close/>
                    <a:moveTo>
                      <a:pt x="438" y="41"/>
                    </a:moveTo>
                    <a:lnTo>
                      <a:pt x="438" y="41"/>
                    </a:lnTo>
                    <a:lnTo>
                      <a:pt x="439" y="40"/>
                    </a:lnTo>
                    <a:lnTo>
                      <a:pt x="441" y="40"/>
                    </a:lnTo>
                    <a:lnTo>
                      <a:pt x="443" y="42"/>
                    </a:lnTo>
                    <a:lnTo>
                      <a:pt x="443" y="42"/>
                    </a:lnTo>
                    <a:lnTo>
                      <a:pt x="441" y="42"/>
                    </a:lnTo>
                    <a:lnTo>
                      <a:pt x="440" y="42"/>
                    </a:lnTo>
                    <a:lnTo>
                      <a:pt x="438" y="41"/>
                    </a:lnTo>
                    <a:lnTo>
                      <a:pt x="438" y="41"/>
                    </a:lnTo>
                    <a:close/>
                    <a:moveTo>
                      <a:pt x="411" y="16"/>
                    </a:moveTo>
                    <a:lnTo>
                      <a:pt x="411" y="16"/>
                    </a:lnTo>
                    <a:lnTo>
                      <a:pt x="415" y="17"/>
                    </a:lnTo>
                    <a:lnTo>
                      <a:pt x="415" y="17"/>
                    </a:lnTo>
                    <a:lnTo>
                      <a:pt x="411" y="18"/>
                    </a:lnTo>
                    <a:lnTo>
                      <a:pt x="410" y="18"/>
                    </a:lnTo>
                    <a:lnTo>
                      <a:pt x="409" y="20"/>
                    </a:lnTo>
                    <a:lnTo>
                      <a:pt x="409" y="20"/>
                    </a:lnTo>
                    <a:lnTo>
                      <a:pt x="408" y="18"/>
                    </a:lnTo>
                    <a:lnTo>
                      <a:pt x="406" y="18"/>
                    </a:lnTo>
                    <a:lnTo>
                      <a:pt x="404" y="18"/>
                    </a:lnTo>
                    <a:lnTo>
                      <a:pt x="401" y="18"/>
                    </a:lnTo>
                    <a:lnTo>
                      <a:pt x="401" y="18"/>
                    </a:lnTo>
                    <a:lnTo>
                      <a:pt x="404" y="17"/>
                    </a:lnTo>
                    <a:lnTo>
                      <a:pt x="406" y="17"/>
                    </a:lnTo>
                    <a:lnTo>
                      <a:pt x="409" y="17"/>
                    </a:lnTo>
                    <a:lnTo>
                      <a:pt x="411" y="16"/>
                    </a:lnTo>
                    <a:lnTo>
                      <a:pt x="411" y="16"/>
                    </a:lnTo>
                    <a:close/>
                    <a:moveTo>
                      <a:pt x="431" y="18"/>
                    </a:moveTo>
                    <a:lnTo>
                      <a:pt x="431" y="18"/>
                    </a:lnTo>
                    <a:lnTo>
                      <a:pt x="428" y="18"/>
                    </a:lnTo>
                    <a:lnTo>
                      <a:pt x="424" y="18"/>
                    </a:lnTo>
                    <a:lnTo>
                      <a:pt x="419" y="18"/>
                    </a:lnTo>
                    <a:lnTo>
                      <a:pt x="416" y="18"/>
                    </a:lnTo>
                    <a:lnTo>
                      <a:pt x="416" y="18"/>
                    </a:lnTo>
                    <a:lnTo>
                      <a:pt x="426" y="17"/>
                    </a:lnTo>
                    <a:lnTo>
                      <a:pt x="430" y="17"/>
                    </a:lnTo>
                    <a:lnTo>
                      <a:pt x="431" y="17"/>
                    </a:lnTo>
                    <a:lnTo>
                      <a:pt x="431" y="18"/>
                    </a:lnTo>
                    <a:lnTo>
                      <a:pt x="431" y="18"/>
                    </a:lnTo>
                    <a:close/>
                    <a:moveTo>
                      <a:pt x="428" y="20"/>
                    </a:moveTo>
                    <a:lnTo>
                      <a:pt x="428" y="20"/>
                    </a:lnTo>
                    <a:lnTo>
                      <a:pt x="428" y="20"/>
                    </a:lnTo>
                    <a:lnTo>
                      <a:pt x="428" y="21"/>
                    </a:lnTo>
                    <a:lnTo>
                      <a:pt x="428" y="21"/>
                    </a:lnTo>
                    <a:lnTo>
                      <a:pt x="426" y="22"/>
                    </a:lnTo>
                    <a:lnTo>
                      <a:pt x="426" y="22"/>
                    </a:lnTo>
                    <a:lnTo>
                      <a:pt x="424" y="22"/>
                    </a:lnTo>
                    <a:lnTo>
                      <a:pt x="423" y="21"/>
                    </a:lnTo>
                    <a:lnTo>
                      <a:pt x="423" y="21"/>
                    </a:lnTo>
                    <a:lnTo>
                      <a:pt x="425" y="20"/>
                    </a:lnTo>
                    <a:lnTo>
                      <a:pt x="428" y="20"/>
                    </a:lnTo>
                    <a:lnTo>
                      <a:pt x="428" y="20"/>
                    </a:lnTo>
                    <a:close/>
                    <a:moveTo>
                      <a:pt x="453" y="16"/>
                    </a:moveTo>
                    <a:lnTo>
                      <a:pt x="453" y="16"/>
                    </a:lnTo>
                    <a:lnTo>
                      <a:pt x="454" y="17"/>
                    </a:lnTo>
                    <a:lnTo>
                      <a:pt x="455" y="17"/>
                    </a:lnTo>
                    <a:lnTo>
                      <a:pt x="456" y="17"/>
                    </a:lnTo>
                    <a:lnTo>
                      <a:pt x="458" y="17"/>
                    </a:lnTo>
                    <a:lnTo>
                      <a:pt x="458" y="17"/>
                    </a:lnTo>
                    <a:lnTo>
                      <a:pt x="455" y="18"/>
                    </a:lnTo>
                    <a:lnTo>
                      <a:pt x="453" y="18"/>
                    </a:lnTo>
                    <a:lnTo>
                      <a:pt x="453" y="18"/>
                    </a:lnTo>
                    <a:lnTo>
                      <a:pt x="453" y="17"/>
                    </a:lnTo>
                    <a:lnTo>
                      <a:pt x="453" y="16"/>
                    </a:lnTo>
                    <a:lnTo>
                      <a:pt x="453" y="16"/>
                    </a:lnTo>
                    <a:close/>
                    <a:moveTo>
                      <a:pt x="518" y="42"/>
                    </a:moveTo>
                    <a:lnTo>
                      <a:pt x="518" y="42"/>
                    </a:lnTo>
                    <a:lnTo>
                      <a:pt x="511" y="43"/>
                    </a:lnTo>
                    <a:lnTo>
                      <a:pt x="510" y="43"/>
                    </a:lnTo>
                    <a:lnTo>
                      <a:pt x="509" y="42"/>
                    </a:lnTo>
                    <a:lnTo>
                      <a:pt x="510" y="41"/>
                    </a:lnTo>
                    <a:lnTo>
                      <a:pt x="510" y="41"/>
                    </a:lnTo>
                    <a:lnTo>
                      <a:pt x="511" y="42"/>
                    </a:lnTo>
                    <a:lnTo>
                      <a:pt x="514" y="42"/>
                    </a:lnTo>
                    <a:lnTo>
                      <a:pt x="516" y="42"/>
                    </a:lnTo>
                    <a:lnTo>
                      <a:pt x="518" y="42"/>
                    </a:lnTo>
                    <a:lnTo>
                      <a:pt x="518" y="42"/>
                    </a:lnTo>
                    <a:close/>
                    <a:moveTo>
                      <a:pt x="586" y="87"/>
                    </a:moveTo>
                    <a:lnTo>
                      <a:pt x="586" y="87"/>
                    </a:lnTo>
                    <a:lnTo>
                      <a:pt x="588" y="89"/>
                    </a:lnTo>
                    <a:lnTo>
                      <a:pt x="588" y="89"/>
                    </a:lnTo>
                    <a:lnTo>
                      <a:pt x="586" y="90"/>
                    </a:lnTo>
                    <a:lnTo>
                      <a:pt x="584" y="90"/>
                    </a:lnTo>
                    <a:lnTo>
                      <a:pt x="584" y="90"/>
                    </a:lnTo>
                    <a:lnTo>
                      <a:pt x="585" y="89"/>
                    </a:lnTo>
                    <a:lnTo>
                      <a:pt x="586" y="87"/>
                    </a:lnTo>
                    <a:lnTo>
                      <a:pt x="586" y="87"/>
                    </a:lnTo>
                    <a:close/>
                    <a:moveTo>
                      <a:pt x="515" y="41"/>
                    </a:moveTo>
                    <a:lnTo>
                      <a:pt x="515" y="41"/>
                    </a:lnTo>
                    <a:lnTo>
                      <a:pt x="513" y="41"/>
                    </a:lnTo>
                    <a:lnTo>
                      <a:pt x="510" y="40"/>
                    </a:lnTo>
                    <a:lnTo>
                      <a:pt x="510" y="40"/>
                    </a:lnTo>
                    <a:lnTo>
                      <a:pt x="513" y="38"/>
                    </a:lnTo>
                    <a:lnTo>
                      <a:pt x="513" y="37"/>
                    </a:lnTo>
                    <a:lnTo>
                      <a:pt x="514" y="37"/>
                    </a:lnTo>
                    <a:lnTo>
                      <a:pt x="514" y="37"/>
                    </a:lnTo>
                    <a:lnTo>
                      <a:pt x="514" y="38"/>
                    </a:lnTo>
                    <a:lnTo>
                      <a:pt x="515" y="41"/>
                    </a:lnTo>
                    <a:lnTo>
                      <a:pt x="515" y="41"/>
                    </a:lnTo>
                    <a:close/>
                    <a:moveTo>
                      <a:pt x="518" y="36"/>
                    </a:moveTo>
                    <a:lnTo>
                      <a:pt x="518" y="36"/>
                    </a:lnTo>
                    <a:lnTo>
                      <a:pt x="519" y="37"/>
                    </a:lnTo>
                    <a:lnTo>
                      <a:pt x="519" y="38"/>
                    </a:lnTo>
                    <a:lnTo>
                      <a:pt x="518" y="40"/>
                    </a:lnTo>
                    <a:lnTo>
                      <a:pt x="515" y="40"/>
                    </a:lnTo>
                    <a:lnTo>
                      <a:pt x="515" y="40"/>
                    </a:lnTo>
                    <a:lnTo>
                      <a:pt x="515" y="38"/>
                    </a:lnTo>
                    <a:lnTo>
                      <a:pt x="518" y="36"/>
                    </a:lnTo>
                    <a:lnTo>
                      <a:pt x="518" y="36"/>
                    </a:lnTo>
                    <a:close/>
                    <a:moveTo>
                      <a:pt x="489" y="17"/>
                    </a:moveTo>
                    <a:lnTo>
                      <a:pt x="489" y="17"/>
                    </a:lnTo>
                    <a:lnTo>
                      <a:pt x="490" y="18"/>
                    </a:lnTo>
                    <a:lnTo>
                      <a:pt x="493" y="18"/>
                    </a:lnTo>
                    <a:lnTo>
                      <a:pt x="494" y="17"/>
                    </a:lnTo>
                    <a:lnTo>
                      <a:pt x="495" y="18"/>
                    </a:lnTo>
                    <a:lnTo>
                      <a:pt x="495" y="18"/>
                    </a:lnTo>
                    <a:lnTo>
                      <a:pt x="490" y="20"/>
                    </a:lnTo>
                    <a:lnTo>
                      <a:pt x="484" y="20"/>
                    </a:lnTo>
                    <a:lnTo>
                      <a:pt x="489" y="17"/>
                    </a:lnTo>
                    <a:close/>
                    <a:moveTo>
                      <a:pt x="518" y="33"/>
                    </a:moveTo>
                    <a:lnTo>
                      <a:pt x="515" y="35"/>
                    </a:lnTo>
                    <a:lnTo>
                      <a:pt x="513" y="33"/>
                    </a:lnTo>
                    <a:lnTo>
                      <a:pt x="513" y="33"/>
                    </a:lnTo>
                    <a:lnTo>
                      <a:pt x="514" y="32"/>
                    </a:lnTo>
                    <a:lnTo>
                      <a:pt x="515" y="32"/>
                    </a:lnTo>
                    <a:lnTo>
                      <a:pt x="518" y="33"/>
                    </a:lnTo>
                    <a:lnTo>
                      <a:pt x="518" y="33"/>
                    </a:lnTo>
                    <a:close/>
                    <a:moveTo>
                      <a:pt x="530" y="41"/>
                    </a:moveTo>
                    <a:lnTo>
                      <a:pt x="530" y="41"/>
                    </a:lnTo>
                    <a:lnTo>
                      <a:pt x="533" y="41"/>
                    </a:lnTo>
                    <a:lnTo>
                      <a:pt x="534" y="41"/>
                    </a:lnTo>
                    <a:lnTo>
                      <a:pt x="535" y="42"/>
                    </a:lnTo>
                    <a:lnTo>
                      <a:pt x="538" y="43"/>
                    </a:lnTo>
                    <a:lnTo>
                      <a:pt x="538" y="43"/>
                    </a:lnTo>
                    <a:lnTo>
                      <a:pt x="533" y="43"/>
                    </a:lnTo>
                    <a:lnTo>
                      <a:pt x="531" y="42"/>
                    </a:lnTo>
                    <a:lnTo>
                      <a:pt x="530" y="41"/>
                    </a:lnTo>
                    <a:lnTo>
                      <a:pt x="530" y="41"/>
                    </a:lnTo>
                    <a:close/>
                    <a:moveTo>
                      <a:pt x="540" y="43"/>
                    </a:moveTo>
                    <a:lnTo>
                      <a:pt x="543" y="45"/>
                    </a:lnTo>
                    <a:lnTo>
                      <a:pt x="543" y="45"/>
                    </a:lnTo>
                    <a:lnTo>
                      <a:pt x="539" y="47"/>
                    </a:lnTo>
                    <a:lnTo>
                      <a:pt x="536" y="46"/>
                    </a:lnTo>
                    <a:lnTo>
                      <a:pt x="536" y="45"/>
                    </a:lnTo>
                    <a:lnTo>
                      <a:pt x="536" y="45"/>
                    </a:lnTo>
                    <a:lnTo>
                      <a:pt x="538" y="46"/>
                    </a:lnTo>
                    <a:lnTo>
                      <a:pt x="539" y="45"/>
                    </a:lnTo>
                    <a:lnTo>
                      <a:pt x="540" y="43"/>
                    </a:lnTo>
                    <a:lnTo>
                      <a:pt x="540" y="43"/>
                    </a:lnTo>
                    <a:close/>
                    <a:moveTo>
                      <a:pt x="609" y="86"/>
                    </a:moveTo>
                    <a:lnTo>
                      <a:pt x="609" y="86"/>
                    </a:lnTo>
                    <a:lnTo>
                      <a:pt x="606" y="86"/>
                    </a:lnTo>
                    <a:lnTo>
                      <a:pt x="605" y="85"/>
                    </a:lnTo>
                    <a:lnTo>
                      <a:pt x="605" y="85"/>
                    </a:lnTo>
                    <a:lnTo>
                      <a:pt x="619" y="85"/>
                    </a:lnTo>
                    <a:lnTo>
                      <a:pt x="626" y="86"/>
                    </a:lnTo>
                    <a:lnTo>
                      <a:pt x="634" y="87"/>
                    </a:lnTo>
                    <a:lnTo>
                      <a:pt x="634" y="87"/>
                    </a:lnTo>
                    <a:lnTo>
                      <a:pt x="631" y="89"/>
                    </a:lnTo>
                    <a:lnTo>
                      <a:pt x="630" y="87"/>
                    </a:lnTo>
                    <a:lnTo>
                      <a:pt x="628" y="87"/>
                    </a:lnTo>
                    <a:lnTo>
                      <a:pt x="625" y="87"/>
                    </a:lnTo>
                    <a:lnTo>
                      <a:pt x="625" y="87"/>
                    </a:lnTo>
                    <a:lnTo>
                      <a:pt x="628" y="89"/>
                    </a:lnTo>
                    <a:lnTo>
                      <a:pt x="628" y="89"/>
                    </a:lnTo>
                    <a:lnTo>
                      <a:pt x="628" y="90"/>
                    </a:lnTo>
                    <a:lnTo>
                      <a:pt x="628" y="90"/>
                    </a:lnTo>
                    <a:lnTo>
                      <a:pt x="625" y="90"/>
                    </a:lnTo>
                    <a:lnTo>
                      <a:pt x="625" y="89"/>
                    </a:lnTo>
                    <a:lnTo>
                      <a:pt x="624" y="87"/>
                    </a:lnTo>
                    <a:lnTo>
                      <a:pt x="623" y="86"/>
                    </a:lnTo>
                    <a:lnTo>
                      <a:pt x="623" y="86"/>
                    </a:lnTo>
                    <a:lnTo>
                      <a:pt x="620" y="87"/>
                    </a:lnTo>
                    <a:lnTo>
                      <a:pt x="618" y="87"/>
                    </a:lnTo>
                    <a:lnTo>
                      <a:pt x="616" y="87"/>
                    </a:lnTo>
                    <a:lnTo>
                      <a:pt x="614" y="87"/>
                    </a:lnTo>
                    <a:lnTo>
                      <a:pt x="614" y="87"/>
                    </a:lnTo>
                    <a:lnTo>
                      <a:pt x="616" y="89"/>
                    </a:lnTo>
                    <a:lnTo>
                      <a:pt x="619" y="90"/>
                    </a:lnTo>
                    <a:lnTo>
                      <a:pt x="619" y="90"/>
                    </a:lnTo>
                    <a:lnTo>
                      <a:pt x="616" y="90"/>
                    </a:lnTo>
                    <a:lnTo>
                      <a:pt x="615" y="91"/>
                    </a:lnTo>
                    <a:lnTo>
                      <a:pt x="615" y="91"/>
                    </a:lnTo>
                    <a:lnTo>
                      <a:pt x="614" y="90"/>
                    </a:lnTo>
                    <a:lnTo>
                      <a:pt x="614" y="90"/>
                    </a:lnTo>
                    <a:lnTo>
                      <a:pt x="614" y="89"/>
                    </a:lnTo>
                    <a:lnTo>
                      <a:pt x="611" y="89"/>
                    </a:lnTo>
                    <a:lnTo>
                      <a:pt x="611" y="89"/>
                    </a:lnTo>
                    <a:lnTo>
                      <a:pt x="611" y="89"/>
                    </a:lnTo>
                    <a:lnTo>
                      <a:pt x="611" y="90"/>
                    </a:lnTo>
                    <a:lnTo>
                      <a:pt x="613" y="91"/>
                    </a:lnTo>
                    <a:lnTo>
                      <a:pt x="611" y="91"/>
                    </a:lnTo>
                    <a:lnTo>
                      <a:pt x="611" y="91"/>
                    </a:lnTo>
                    <a:lnTo>
                      <a:pt x="609" y="91"/>
                    </a:lnTo>
                    <a:lnTo>
                      <a:pt x="606" y="90"/>
                    </a:lnTo>
                    <a:lnTo>
                      <a:pt x="606" y="90"/>
                    </a:lnTo>
                    <a:lnTo>
                      <a:pt x="609" y="89"/>
                    </a:lnTo>
                    <a:lnTo>
                      <a:pt x="609" y="87"/>
                    </a:lnTo>
                    <a:lnTo>
                      <a:pt x="609" y="86"/>
                    </a:lnTo>
                    <a:lnTo>
                      <a:pt x="609" y="86"/>
                    </a:lnTo>
                    <a:close/>
                    <a:moveTo>
                      <a:pt x="530" y="36"/>
                    </a:moveTo>
                    <a:lnTo>
                      <a:pt x="530" y="36"/>
                    </a:lnTo>
                    <a:lnTo>
                      <a:pt x="533" y="36"/>
                    </a:lnTo>
                    <a:lnTo>
                      <a:pt x="535" y="37"/>
                    </a:lnTo>
                    <a:lnTo>
                      <a:pt x="538" y="37"/>
                    </a:lnTo>
                    <a:lnTo>
                      <a:pt x="540" y="37"/>
                    </a:lnTo>
                    <a:lnTo>
                      <a:pt x="540" y="37"/>
                    </a:lnTo>
                    <a:lnTo>
                      <a:pt x="540" y="38"/>
                    </a:lnTo>
                    <a:lnTo>
                      <a:pt x="540" y="40"/>
                    </a:lnTo>
                    <a:lnTo>
                      <a:pt x="539" y="41"/>
                    </a:lnTo>
                    <a:lnTo>
                      <a:pt x="536" y="41"/>
                    </a:lnTo>
                    <a:lnTo>
                      <a:pt x="536" y="41"/>
                    </a:lnTo>
                    <a:lnTo>
                      <a:pt x="535" y="40"/>
                    </a:lnTo>
                    <a:lnTo>
                      <a:pt x="535" y="40"/>
                    </a:lnTo>
                    <a:lnTo>
                      <a:pt x="535" y="37"/>
                    </a:lnTo>
                    <a:lnTo>
                      <a:pt x="535" y="37"/>
                    </a:lnTo>
                    <a:lnTo>
                      <a:pt x="533" y="38"/>
                    </a:lnTo>
                    <a:lnTo>
                      <a:pt x="529" y="38"/>
                    </a:lnTo>
                    <a:lnTo>
                      <a:pt x="529" y="38"/>
                    </a:lnTo>
                    <a:lnTo>
                      <a:pt x="528" y="38"/>
                    </a:lnTo>
                    <a:lnTo>
                      <a:pt x="528" y="37"/>
                    </a:lnTo>
                    <a:lnTo>
                      <a:pt x="530" y="36"/>
                    </a:lnTo>
                    <a:lnTo>
                      <a:pt x="530" y="36"/>
                    </a:lnTo>
                    <a:close/>
                    <a:moveTo>
                      <a:pt x="505" y="18"/>
                    </a:moveTo>
                    <a:lnTo>
                      <a:pt x="505" y="18"/>
                    </a:lnTo>
                    <a:lnTo>
                      <a:pt x="501" y="20"/>
                    </a:lnTo>
                    <a:lnTo>
                      <a:pt x="500" y="21"/>
                    </a:lnTo>
                    <a:lnTo>
                      <a:pt x="498" y="20"/>
                    </a:lnTo>
                    <a:lnTo>
                      <a:pt x="498" y="20"/>
                    </a:lnTo>
                    <a:lnTo>
                      <a:pt x="501" y="18"/>
                    </a:lnTo>
                    <a:lnTo>
                      <a:pt x="504" y="17"/>
                    </a:lnTo>
                    <a:lnTo>
                      <a:pt x="505" y="18"/>
                    </a:lnTo>
                    <a:lnTo>
                      <a:pt x="505" y="18"/>
                    </a:lnTo>
                    <a:close/>
                    <a:moveTo>
                      <a:pt x="558" y="52"/>
                    </a:moveTo>
                    <a:lnTo>
                      <a:pt x="555" y="54"/>
                    </a:lnTo>
                    <a:lnTo>
                      <a:pt x="553" y="52"/>
                    </a:lnTo>
                    <a:lnTo>
                      <a:pt x="553" y="52"/>
                    </a:lnTo>
                    <a:lnTo>
                      <a:pt x="555" y="51"/>
                    </a:lnTo>
                    <a:lnTo>
                      <a:pt x="558" y="52"/>
                    </a:lnTo>
                    <a:lnTo>
                      <a:pt x="558" y="52"/>
                    </a:lnTo>
                    <a:close/>
                    <a:moveTo>
                      <a:pt x="580" y="42"/>
                    </a:moveTo>
                    <a:lnTo>
                      <a:pt x="580" y="42"/>
                    </a:lnTo>
                    <a:lnTo>
                      <a:pt x="581" y="42"/>
                    </a:lnTo>
                    <a:lnTo>
                      <a:pt x="583" y="42"/>
                    </a:lnTo>
                    <a:lnTo>
                      <a:pt x="583" y="42"/>
                    </a:lnTo>
                    <a:lnTo>
                      <a:pt x="580" y="43"/>
                    </a:lnTo>
                    <a:lnTo>
                      <a:pt x="576" y="42"/>
                    </a:lnTo>
                    <a:lnTo>
                      <a:pt x="575" y="40"/>
                    </a:lnTo>
                    <a:lnTo>
                      <a:pt x="573" y="38"/>
                    </a:lnTo>
                    <a:lnTo>
                      <a:pt x="573" y="38"/>
                    </a:lnTo>
                    <a:lnTo>
                      <a:pt x="569" y="41"/>
                    </a:lnTo>
                    <a:lnTo>
                      <a:pt x="569" y="41"/>
                    </a:lnTo>
                    <a:lnTo>
                      <a:pt x="565" y="40"/>
                    </a:lnTo>
                    <a:lnTo>
                      <a:pt x="561" y="38"/>
                    </a:lnTo>
                    <a:lnTo>
                      <a:pt x="553" y="40"/>
                    </a:lnTo>
                    <a:lnTo>
                      <a:pt x="553" y="40"/>
                    </a:lnTo>
                    <a:lnTo>
                      <a:pt x="550" y="42"/>
                    </a:lnTo>
                    <a:lnTo>
                      <a:pt x="548" y="43"/>
                    </a:lnTo>
                    <a:lnTo>
                      <a:pt x="548" y="43"/>
                    </a:lnTo>
                    <a:lnTo>
                      <a:pt x="548" y="42"/>
                    </a:lnTo>
                    <a:lnTo>
                      <a:pt x="546" y="42"/>
                    </a:lnTo>
                    <a:lnTo>
                      <a:pt x="545" y="43"/>
                    </a:lnTo>
                    <a:lnTo>
                      <a:pt x="543" y="42"/>
                    </a:lnTo>
                    <a:lnTo>
                      <a:pt x="543" y="42"/>
                    </a:lnTo>
                    <a:lnTo>
                      <a:pt x="549" y="40"/>
                    </a:lnTo>
                    <a:lnTo>
                      <a:pt x="554" y="36"/>
                    </a:lnTo>
                    <a:lnTo>
                      <a:pt x="554" y="36"/>
                    </a:lnTo>
                    <a:lnTo>
                      <a:pt x="558" y="37"/>
                    </a:lnTo>
                    <a:lnTo>
                      <a:pt x="563" y="37"/>
                    </a:lnTo>
                    <a:lnTo>
                      <a:pt x="573" y="36"/>
                    </a:lnTo>
                    <a:lnTo>
                      <a:pt x="573" y="36"/>
                    </a:lnTo>
                    <a:lnTo>
                      <a:pt x="570" y="37"/>
                    </a:lnTo>
                    <a:lnTo>
                      <a:pt x="569" y="37"/>
                    </a:lnTo>
                    <a:lnTo>
                      <a:pt x="569" y="38"/>
                    </a:lnTo>
                    <a:lnTo>
                      <a:pt x="569" y="38"/>
                    </a:lnTo>
                    <a:lnTo>
                      <a:pt x="573" y="37"/>
                    </a:lnTo>
                    <a:lnTo>
                      <a:pt x="578" y="36"/>
                    </a:lnTo>
                    <a:lnTo>
                      <a:pt x="578" y="36"/>
                    </a:lnTo>
                    <a:lnTo>
                      <a:pt x="575" y="36"/>
                    </a:lnTo>
                    <a:lnTo>
                      <a:pt x="575" y="36"/>
                    </a:lnTo>
                    <a:lnTo>
                      <a:pt x="575" y="35"/>
                    </a:lnTo>
                    <a:lnTo>
                      <a:pt x="575" y="35"/>
                    </a:lnTo>
                    <a:lnTo>
                      <a:pt x="578" y="35"/>
                    </a:lnTo>
                    <a:lnTo>
                      <a:pt x="580" y="35"/>
                    </a:lnTo>
                    <a:lnTo>
                      <a:pt x="583" y="35"/>
                    </a:lnTo>
                    <a:lnTo>
                      <a:pt x="584" y="36"/>
                    </a:lnTo>
                    <a:lnTo>
                      <a:pt x="584" y="36"/>
                    </a:lnTo>
                    <a:lnTo>
                      <a:pt x="581" y="36"/>
                    </a:lnTo>
                    <a:lnTo>
                      <a:pt x="579" y="37"/>
                    </a:lnTo>
                    <a:lnTo>
                      <a:pt x="578" y="38"/>
                    </a:lnTo>
                    <a:lnTo>
                      <a:pt x="578" y="41"/>
                    </a:lnTo>
                    <a:lnTo>
                      <a:pt x="578" y="41"/>
                    </a:lnTo>
                    <a:lnTo>
                      <a:pt x="579" y="40"/>
                    </a:lnTo>
                    <a:lnTo>
                      <a:pt x="580" y="38"/>
                    </a:lnTo>
                    <a:lnTo>
                      <a:pt x="584" y="38"/>
                    </a:lnTo>
                    <a:lnTo>
                      <a:pt x="586" y="40"/>
                    </a:lnTo>
                    <a:lnTo>
                      <a:pt x="588" y="41"/>
                    </a:lnTo>
                    <a:lnTo>
                      <a:pt x="588" y="41"/>
                    </a:lnTo>
                    <a:lnTo>
                      <a:pt x="583" y="40"/>
                    </a:lnTo>
                    <a:lnTo>
                      <a:pt x="580" y="41"/>
                    </a:lnTo>
                    <a:lnTo>
                      <a:pt x="579" y="41"/>
                    </a:lnTo>
                    <a:lnTo>
                      <a:pt x="580" y="42"/>
                    </a:lnTo>
                    <a:lnTo>
                      <a:pt x="580" y="42"/>
                    </a:lnTo>
                    <a:close/>
                    <a:moveTo>
                      <a:pt x="583" y="38"/>
                    </a:moveTo>
                    <a:lnTo>
                      <a:pt x="583" y="38"/>
                    </a:lnTo>
                    <a:lnTo>
                      <a:pt x="584" y="36"/>
                    </a:lnTo>
                    <a:lnTo>
                      <a:pt x="588" y="36"/>
                    </a:lnTo>
                    <a:lnTo>
                      <a:pt x="588" y="36"/>
                    </a:lnTo>
                    <a:lnTo>
                      <a:pt x="588" y="36"/>
                    </a:lnTo>
                    <a:lnTo>
                      <a:pt x="589" y="37"/>
                    </a:lnTo>
                    <a:lnTo>
                      <a:pt x="590" y="37"/>
                    </a:lnTo>
                    <a:lnTo>
                      <a:pt x="591" y="37"/>
                    </a:lnTo>
                    <a:lnTo>
                      <a:pt x="591" y="37"/>
                    </a:lnTo>
                    <a:lnTo>
                      <a:pt x="588" y="38"/>
                    </a:lnTo>
                    <a:lnTo>
                      <a:pt x="583" y="38"/>
                    </a:lnTo>
                    <a:lnTo>
                      <a:pt x="583" y="38"/>
                    </a:lnTo>
                    <a:close/>
                    <a:moveTo>
                      <a:pt x="505" y="18"/>
                    </a:moveTo>
                    <a:lnTo>
                      <a:pt x="505" y="18"/>
                    </a:lnTo>
                    <a:lnTo>
                      <a:pt x="511" y="18"/>
                    </a:lnTo>
                    <a:lnTo>
                      <a:pt x="516" y="20"/>
                    </a:lnTo>
                    <a:lnTo>
                      <a:pt x="516" y="20"/>
                    </a:lnTo>
                    <a:lnTo>
                      <a:pt x="510" y="20"/>
                    </a:lnTo>
                    <a:lnTo>
                      <a:pt x="508" y="20"/>
                    </a:lnTo>
                    <a:lnTo>
                      <a:pt x="505" y="18"/>
                    </a:lnTo>
                    <a:lnTo>
                      <a:pt x="505" y="18"/>
                    </a:lnTo>
                    <a:close/>
                    <a:moveTo>
                      <a:pt x="534" y="33"/>
                    </a:moveTo>
                    <a:lnTo>
                      <a:pt x="534" y="33"/>
                    </a:lnTo>
                    <a:lnTo>
                      <a:pt x="533" y="33"/>
                    </a:lnTo>
                    <a:lnTo>
                      <a:pt x="531" y="33"/>
                    </a:lnTo>
                    <a:lnTo>
                      <a:pt x="530" y="32"/>
                    </a:lnTo>
                    <a:lnTo>
                      <a:pt x="530" y="32"/>
                    </a:lnTo>
                    <a:lnTo>
                      <a:pt x="531" y="31"/>
                    </a:lnTo>
                    <a:lnTo>
                      <a:pt x="533" y="32"/>
                    </a:lnTo>
                    <a:lnTo>
                      <a:pt x="534" y="32"/>
                    </a:lnTo>
                    <a:lnTo>
                      <a:pt x="534" y="33"/>
                    </a:lnTo>
                    <a:lnTo>
                      <a:pt x="534" y="33"/>
                    </a:lnTo>
                    <a:close/>
                    <a:moveTo>
                      <a:pt x="548" y="35"/>
                    </a:moveTo>
                    <a:lnTo>
                      <a:pt x="548" y="35"/>
                    </a:lnTo>
                    <a:lnTo>
                      <a:pt x="544" y="36"/>
                    </a:lnTo>
                    <a:lnTo>
                      <a:pt x="541" y="36"/>
                    </a:lnTo>
                    <a:lnTo>
                      <a:pt x="541" y="35"/>
                    </a:lnTo>
                    <a:lnTo>
                      <a:pt x="541" y="35"/>
                    </a:lnTo>
                    <a:lnTo>
                      <a:pt x="545" y="35"/>
                    </a:lnTo>
                    <a:lnTo>
                      <a:pt x="548" y="35"/>
                    </a:lnTo>
                    <a:lnTo>
                      <a:pt x="548" y="35"/>
                    </a:lnTo>
                    <a:close/>
                    <a:moveTo>
                      <a:pt x="523" y="18"/>
                    </a:moveTo>
                    <a:lnTo>
                      <a:pt x="523" y="18"/>
                    </a:lnTo>
                    <a:lnTo>
                      <a:pt x="523" y="20"/>
                    </a:lnTo>
                    <a:lnTo>
                      <a:pt x="520" y="20"/>
                    </a:lnTo>
                    <a:lnTo>
                      <a:pt x="519" y="20"/>
                    </a:lnTo>
                    <a:lnTo>
                      <a:pt x="516" y="20"/>
                    </a:lnTo>
                    <a:lnTo>
                      <a:pt x="516" y="20"/>
                    </a:lnTo>
                    <a:lnTo>
                      <a:pt x="520" y="18"/>
                    </a:lnTo>
                    <a:lnTo>
                      <a:pt x="523" y="18"/>
                    </a:lnTo>
                    <a:lnTo>
                      <a:pt x="523" y="18"/>
                    </a:lnTo>
                    <a:close/>
                    <a:moveTo>
                      <a:pt x="641" y="89"/>
                    </a:moveTo>
                    <a:lnTo>
                      <a:pt x="641" y="89"/>
                    </a:lnTo>
                    <a:lnTo>
                      <a:pt x="640" y="90"/>
                    </a:lnTo>
                    <a:lnTo>
                      <a:pt x="639" y="90"/>
                    </a:lnTo>
                    <a:lnTo>
                      <a:pt x="638" y="90"/>
                    </a:lnTo>
                    <a:lnTo>
                      <a:pt x="638" y="91"/>
                    </a:lnTo>
                    <a:lnTo>
                      <a:pt x="638" y="91"/>
                    </a:lnTo>
                    <a:lnTo>
                      <a:pt x="636" y="90"/>
                    </a:lnTo>
                    <a:lnTo>
                      <a:pt x="638" y="89"/>
                    </a:lnTo>
                    <a:lnTo>
                      <a:pt x="639" y="89"/>
                    </a:lnTo>
                    <a:lnTo>
                      <a:pt x="641" y="89"/>
                    </a:lnTo>
                    <a:lnTo>
                      <a:pt x="641" y="89"/>
                    </a:lnTo>
                    <a:close/>
                    <a:moveTo>
                      <a:pt x="649" y="89"/>
                    </a:moveTo>
                    <a:lnTo>
                      <a:pt x="649" y="89"/>
                    </a:lnTo>
                    <a:lnTo>
                      <a:pt x="649" y="90"/>
                    </a:lnTo>
                    <a:lnTo>
                      <a:pt x="646" y="90"/>
                    </a:lnTo>
                    <a:lnTo>
                      <a:pt x="643" y="92"/>
                    </a:lnTo>
                    <a:lnTo>
                      <a:pt x="641" y="90"/>
                    </a:lnTo>
                    <a:lnTo>
                      <a:pt x="641" y="90"/>
                    </a:lnTo>
                    <a:lnTo>
                      <a:pt x="645" y="89"/>
                    </a:lnTo>
                    <a:lnTo>
                      <a:pt x="648" y="89"/>
                    </a:lnTo>
                    <a:lnTo>
                      <a:pt x="649" y="89"/>
                    </a:lnTo>
                    <a:lnTo>
                      <a:pt x="649" y="89"/>
                    </a:lnTo>
                    <a:close/>
                    <a:moveTo>
                      <a:pt x="568" y="35"/>
                    </a:moveTo>
                    <a:lnTo>
                      <a:pt x="568" y="35"/>
                    </a:lnTo>
                    <a:lnTo>
                      <a:pt x="563" y="36"/>
                    </a:lnTo>
                    <a:lnTo>
                      <a:pt x="561" y="36"/>
                    </a:lnTo>
                    <a:lnTo>
                      <a:pt x="560" y="35"/>
                    </a:lnTo>
                    <a:lnTo>
                      <a:pt x="560" y="35"/>
                    </a:lnTo>
                    <a:lnTo>
                      <a:pt x="564" y="35"/>
                    </a:lnTo>
                    <a:lnTo>
                      <a:pt x="568" y="35"/>
                    </a:lnTo>
                    <a:lnTo>
                      <a:pt x="568" y="35"/>
                    </a:lnTo>
                    <a:close/>
                    <a:moveTo>
                      <a:pt x="554" y="22"/>
                    </a:moveTo>
                    <a:lnTo>
                      <a:pt x="554" y="22"/>
                    </a:lnTo>
                    <a:lnTo>
                      <a:pt x="551" y="23"/>
                    </a:lnTo>
                    <a:lnTo>
                      <a:pt x="549" y="22"/>
                    </a:lnTo>
                    <a:lnTo>
                      <a:pt x="549" y="22"/>
                    </a:lnTo>
                    <a:lnTo>
                      <a:pt x="551" y="21"/>
                    </a:lnTo>
                    <a:lnTo>
                      <a:pt x="554" y="22"/>
                    </a:lnTo>
                    <a:lnTo>
                      <a:pt x="554" y="22"/>
                    </a:lnTo>
                    <a:close/>
                    <a:moveTo>
                      <a:pt x="596" y="40"/>
                    </a:moveTo>
                    <a:lnTo>
                      <a:pt x="596" y="40"/>
                    </a:lnTo>
                    <a:lnTo>
                      <a:pt x="601" y="41"/>
                    </a:lnTo>
                    <a:lnTo>
                      <a:pt x="601" y="41"/>
                    </a:lnTo>
                    <a:lnTo>
                      <a:pt x="599" y="42"/>
                    </a:lnTo>
                    <a:lnTo>
                      <a:pt x="598" y="43"/>
                    </a:lnTo>
                    <a:lnTo>
                      <a:pt x="596" y="42"/>
                    </a:lnTo>
                    <a:lnTo>
                      <a:pt x="596" y="42"/>
                    </a:lnTo>
                    <a:lnTo>
                      <a:pt x="596" y="42"/>
                    </a:lnTo>
                    <a:lnTo>
                      <a:pt x="595" y="41"/>
                    </a:lnTo>
                    <a:lnTo>
                      <a:pt x="595" y="41"/>
                    </a:lnTo>
                    <a:lnTo>
                      <a:pt x="596" y="40"/>
                    </a:lnTo>
                    <a:lnTo>
                      <a:pt x="596" y="40"/>
                    </a:lnTo>
                    <a:close/>
                    <a:moveTo>
                      <a:pt x="610" y="45"/>
                    </a:moveTo>
                    <a:lnTo>
                      <a:pt x="610" y="45"/>
                    </a:lnTo>
                    <a:lnTo>
                      <a:pt x="614" y="46"/>
                    </a:lnTo>
                    <a:lnTo>
                      <a:pt x="614" y="46"/>
                    </a:lnTo>
                    <a:lnTo>
                      <a:pt x="613" y="47"/>
                    </a:lnTo>
                    <a:lnTo>
                      <a:pt x="613" y="47"/>
                    </a:lnTo>
                    <a:lnTo>
                      <a:pt x="613" y="47"/>
                    </a:lnTo>
                    <a:lnTo>
                      <a:pt x="613" y="47"/>
                    </a:lnTo>
                    <a:lnTo>
                      <a:pt x="613" y="47"/>
                    </a:lnTo>
                    <a:lnTo>
                      <a:pt x="610" y="47"/>
                    </a:lnTo>
                    <a:lnTo>
                      <a:pt x="610" y="47"/>
                    </a:lnTo>
                    <a:lnTo>
                      <a:pt x="610" y="48"/>
                    </a:lnTo>
                    <a:lnTo>
                      <a:pt x="609" y="50"/>
                    </a:lnTo>
                    <a:lnTo>
                      <a:pt x="609" y="50"/>
                    </a:lnTo>
                    <a:lnTo>
                      <a:pt x="608" y="50"/>
                    </a:lnTo>
                    <a:lnTo>
                      <a:pt x="605" y="48"/>
                    </a:lnTo>
                    <a:lnTo>
                      <a:pt x="605" y="48"/>
                    </a:lnTo>
                    <a:lnTo>
                      <a:pt x="608" y="46"/>
                    </a:lnTo>
                    <a:lnTo>
                      <a:pt x="610" y="45"/>
                    </a:lnTo>
                    <a:lnTo>
                      <a:pt x="610" y="45"/>
                    </a:lnTo>
                    <a:close/>
                    <a:moveTo>
                      <a:pt x="603" y="37"/>
                    </a:moveTo>
                    <a:lnTo>
                      <a:pt x="603" y="37"/>
                    </a:lnTo>
                    <a:lnTo>
                      <a:pt x="604" y="37"/>
                    </a:lnTo>
                    <a:lnTo>
                      <a:pt x="605" y="38"/>
                    </a:lnTo>
                    <a:lnTo>
                      <a:pt x="605" y="38"/>
                    </a:lnTo>
                    <a:lnTo>
                      <a:pt x="600" y="38"/>
                    </a:lnTo>
                    <a:lnTo>
                      <a:pt x="598" y="38"/>
                    </a:lnTo>
                    <a:lnTo>
                      <a:pt x="595" y="37"/>
                    </a:lnTo>
                    <a:lnTo>
                      <a:pt x="595" y="37"/>
                    </a:lnTo>
                    <a:lnTo>
                      <a:pt x="599" y="37"/>
                    </a:lnTo>
                    <a:lnTo>
                      <a:pt x="601" y="37"/>
                    </a:lnTo>
                    <a:lnTo>
                      <a:pt x="603" y="37"/>
                    </a:lnTo>
                    <a:lnTo>
                      <a:pt x="603" y="37"/>
                    </a:lnTo>
                    <a:close/>
                    <a:moveTo>
                      <a:pt x="795" y="177"/>
                    </a:moveTo>
                    <a:lnTo>
                      <a:pt x="795" y="177"/>
                    </a:lnTo>
                    <a:lnTo>
                      <a:pt x="797" y="177"/>
                    </a:lnTo>
                    <a:lnTo>
                      <a:pt x="795" y="179"/>
                    </a:lnTo>
                    <a:lnTo>
                      <a:pt x="793" y="180"/>
                    </a:lnTo>
                    <a:lnTo>
                      <a:pt x="793" y="180"/>
                    </a:lnTo>
                    <a:lnTo>
                      <a:pt x="790" y="179"/>
                    </a:lnTo>
                    <a:lnTo>
                      <a:pt x="790" y="179"/>
                    </a:lnTo>
                    <a:lnTo>
                      <a:pt x="792" y="177"/>
                    </a:lnTo>
                    <a:lnTo>
                      <a:pt x="795" y="177"/>
                    </a:lnTo>
                    <a:lnTo>
                      <a:pt x="795" y="177"/>
                    </a:lnTo>
                    <a:close/>
                    <a:moveTo>
                      <a:pt x="680" y="89"/>
                    </a:moveTo>
                    <a:lnTo>
                      <a:pt x="680" y="89"/>
                    </a:lnTo>
                    <a:lnTo>
                      <a:pt x="684" y="89"/>
                    </a:lnTo>
                    <a:lnTo>
                      <a:pt x="688" y="90"/>
                    </a:lnTo>
                    <a:lnTo>
                      <a:pt x="688" y="90"/>
                    </a:lnTo>
                    <a:lnTo>
                      <a:pt x="685" y="92"/>
                    </a:lnTo>
                    <a:lnTo>
                      <a:pt x="683" y="94"/>
                    </a:lnTo>
                    <a:lnTo>
                      <a:pt x="680" y="92"/>
                    </a:lnTo>
                    <a:lnTo>
                      <a:pt x="680" y="92"/>
                    </a:lnTo>
                    <a:lnTo>
                      <a:pt x="683" y="91"/>
                    </a:lnTo>
                    <a:lnTo>
                      <a:pt x="683" y="90"/>
                    </a:lnTo>
                    <a:lnTo>
                      <a:pt x="680" y="89"/>
                    </a:lnTo>
                    <a:lnTo>
                      <a:pt x="680" y="89"/>
                    </a:lnTo>
                    <a:close/>
                    <a:moveTo>
                      <a:pt x="626" y="46"/>
                    </a:moveTo>
                    <a:lnTo>
                      <a:pt x="626" y="46"/>
                    </a:lnTo>
                    <a:lnTo>
                      <a:pt x="624" y="46"/>
                    </a:lnTo>
                    <a:lnTo>
                      <a:pt x="624" y="43"/>
                    </a:lnTo>
                    <a:lnTo>
                      <a:pt x="624" y="43"/>
                    </a:lnTo>
                    <a:lnTo>
                      <a:pt x="620" y="45"/>
                    </a:lnTo>
                    <a:lnTo>
                      <a:pt x="615" y="45"/>
                    </a:lnTo>
                    <a:lnTo>
                      <a:pt x="611" y="43"/>
                    </a:lnTo>
                    <a:lnTo>
                      <a:pt x="608" y="41"/>
                    </a:lnTo>
                    <a:lnTo>
                      <a:pt x="608" y="41"/>
                    </a:lnTo>
                    <a:lnTo>
                      <a:pt x="613" y="42"/>
                    </a:lnTo>
                    <a:lnTo>
                      <a:pt x="618" y="42"/>
                    </a:lnTo>
                    <a:lnTo>
                      <a:pt x="625" y="41"/>
                    </a:lnTo>
                    <a:lnTo>
                      <a:pt x="625" y="41"/>
                    </a:lnTo>
                    <a:lnTo>
                      <a:pt x="625" y="42"/>
                    </a:lnTo>
                    <a:lnTo>
                      <a:pt x="626" y="45"/>
                    </a:lnTo>
                    <a:lnTo>
                      <a:pt x="626" y="45"/>
                    </a:lnTo>
                    <a:lnTo>
                      <a:pt x="628" y="42"/>
                    </a:lnTo>
                    <a:lnTo>
                      <a:pt x="630" y="42"/>
                    </a:lnTo>
                    <a:lnTo>
                      <a:pt x="630" y="42"/>
                    </a:lnTo>
                    <a:lnTo>
                      <a:pt x="631" y="43"/>
                    </a:lnTo>
                    <a:lnTo>
                      <a:pt x="630" y="45"/>
                    </a:lnTo>
                    <a:lnTo>
                      <a:pt x="630" y="45"/>
                    </a:lnTo>
                    <a:lnTo>
                      <a:pt x="633" y="43"/>
                    </a:lnTo>
                    <a:lnTo>
                      <a:pt x="635" y="43"/>
                    </a:lnTo>
                    <a:lnTo>
                      <a:pt x="635" y="43"/>
                    </a:lnTo>
                    <a:lnTo>
                      <a:pt x="635" y="42"/>
                    </a:lnTo>
                    <a:lnTo>
                      <a:pt x="635" y="42"/>
                    </a:lnTo>
                    <a:lnTo>
                      <a:pt x="639" y="43"/>
                    </a:lnTo>
                    <a:lnTo>
                      <a:pt x="639" y="43"/>
                    </a:lnTo>
                    <a:lnTo>
                      <a:pt x="639" y="43"/>
                    </a:lnTo>
                    <a:lnTo>
                      <a:pt x="638" y="45"/>
                    </a:lnTo>
                    <a:lnTo>
                      <a:pt x="634" y="46"/>
                    </a:lnTo>
                    <a:lnTo>
                      <a:pt x="634" y="46"/>
                    </a:lnTo>
                    <a:lnTo>
                      <a:pt x="629" y="45"/>
                    </a:lnTo>
                    <a:lnTo>
                      <a:pt x="628" y="45"/>
                    </a:lnTo>
                    <a:lnTo>
                      <a:pt x="626" y="46"/>
                    </a:lnTo>
                    <a:lnTo>
                      <a:pt x="626" y="46"/>
                    </a:lnTo>
                    <a:close/>
                    <a:moveTo>
                      <a:pt x="575" y="8"/>
                    </a:moveTo>
                    <a:lnTo>
                      <a:pt x="575" y="8"/>
                    </a:lnTo>
                    <a:lnTo>
                      <a:pt x="578" y="8"/>
                    </a:lnTo>
                    <a:lnTo>
                      <a:pt x="580" y="8"/>
                    </a:lnTo>
                    <a:lnTo>
                      <a:pt x="584" y="6"/>
                    </a:lnTo>
                    <a:lnTo>
                      <a:pt x="584" y="6"/>
                    </a:lnTo>
                    <a:lnTo>
                      <a:pt x="585" y="7"/>
                    </a:lnTo>
                    <a:lnTo>
                      <a:pt x="584" y="8"/>
                    </a:lnTo>
                    <a:lnTo>
                      <a:pt x="583" y="8"/>
                    </a:lnTo>
                    <a:lnTo>
                      <a:pt x="581" y="10"/>
                    </a:lnTo>
                    <a:lnTo>
                      <a:pt x="581" y="10"/>
                    </a:lnTo>
                    <a:lnTo>
                      <a:pt x="580" y="10"/>
                    </a:lnTo>
                    <a:lnTo>
                      <a:pt x="579" y="10"/>
                    </a:lnTo>
                    <a:lnTo>
                      <a:pt x="576" y="11"/>
                    </a:lnTo>
                    <a:lnTo>
                      <a:pt x="576" y="11"/>
                    </a:lnTo>
                    <a:lnTo>
                      <a:pt x="575" y="10"/>
                    </a:lnTo>
                    <a:lnTo>
                      <a:pt x="575" y="8"/>
                    </a:lnTo>
                    <a:lnTo>
                      <a:pt x="575" y="8"/>
                    </a:lnTo>
                    <a:close/>
                    <a:moveTo>
                      <a:pt x="626" y="38"/>
                    </a:moveTo>
                    <a:lnTo>
                      <a:pt x="626" y="38"/>
                    </a:lnTo>
                    <a:lnTo>
                      <a:pt x="635" y="40"/>
                    </a:lnTo>
                    <a:lnTo>
                      <a:pt x="635" y="40"/>
                    </a:lnTo>
                    <a:lnTo>
                      <a:pt x="629" y="41"/>
                    </a:lnTo>
                    <a:lnTo>
                      <a:pt x="629" y="41"/>
                    </a:lnTo>
                    <a:lnTo>
                      <a:pt x="629" y="41"/>
                    </a:lnTo>
                    <a:lnTo>
                      <a:pt x="626" y="41"/>
                    </a:lnTo>
                    <a:lnTo>
                      <a:pt x="625" y="40"/>
                    </a:lnTo>
                    <a:lnTo>
                      <a:pt x="626" y="38"/>
                    </a:lnTo>
                    <a:lnTo>
                      <a:pt x="626" y="38"/>
                    </a:lnTo>
                    <a:close/>
                    <a:moveTo>
                      <a:pt x="601" y="16"/>
                    </a:moveTo>
                    <a:lnTo>
                      <a:pt x="601" y="16"/>
                    </a:lnTo>
                    <a:lnTo>
                      <a:pt x="599" y="17"/>
                    </a:lnTo>
                    <a:lnTo>
                      <a:pt x="598" y="18"/>
                    </a:lnTo>
                    <a:lnTo>
                      <a:pt x="595" y="17"/>
                    </a:lnTo>
                    <a:lnTo>
                      <a:pt x="595" y="17"/>
                    </a:lnTo>
                    <a:lnTo>
                      <a:pt x="598" y="16"/>
                    </a:lnTo>
                    <a:lnTo>
                      <a:pt x="600" y="16"/>
                    </a:lnTo>
                    <a:lnTo>
                      <a:pt x="601" y="16"/>
                    </a:lnTo>
                    <a:lnTo>
                      <a:pt x="601" y="16"/>
                    </a:lnTo>
                    <a:close/>
                    <a:moveTo>
                      <a:pt x="598" y="7"/>
                    </a:moveTo>
                    <a:lnTo>
                      <a:pt x="598" y="7"/>
                    </a:lnTo>
                    <a:lnTo>
                      <a:pt x="595" y="8"/>
                    </a:lnTo>
                    <a:lnTo>
                      <a:pt x="591" y="10"/>
                    </a:lnTo>
                    <a:lnTo>
                      <a:pt x="591" y="10"/>
                    </a:lnTo>
                    <a:lnTo>
                      <a:pt x="594" y="10"/>
                    </a:lnTo>
                    <a:lnTo>
                      <a:pt x="595" y="11"/>
                    </a:lnTo>
                    <a:lnTo>
                      <a:pt x="594" y="11"/>
                    </a:lnTo>
                    <a:lnTo>
                      <a:pt x="594" y="11"/>
                    </a:lnTo>
                    <a:lnTo>
                      <a:pt x="589" y="11"/>
                    </a:lnTo>
                    <a:lnTo>
                      <a:pt x="586" y="11"/>
                    </a:lnTo>
                    <a:lnTo>
                      <a:pt x="586" y="8"/>
                    </a:lnTo>
                    <a:lnTo>
                      <a:pt x="586" y="8"/>
                    </a:lnTo>
                    <a:lnTo>
                      <a:pt x="591" y="7"/>
                    </a:lnTo>
                    <a:lnTo>
                      <a:pt x="594" y="7"/>
                    </a:lnTo>
                    <a:lnTo>
                      <a:pt x="598" y="7"/>
                    </a:lnTo>
                    <a:lnTo>
                      <a:pt x="598" y="7"/>
                    </a:lnTo>
                    <a:close/>
                    <a:moveTo>
                      <a:pt x="643" y="43"/>
                    </a:moveTo>
                    <a:lnTo>
                      <a:pt x="643" y="43"/>
                    </a:lnTo>
                    <a:lnTo>
                      <a:pt x="644" y="45"/>
                    </a:lnTo>
                    <a:lnTo>
                      <a:pt x="646" y="45"/>
                    </a:lnTo>
                    <a:lnTo>
                      <a:pt x="648" y="45"/>
                    </a:lnTo>
                    <a:lnTo>
                      <a:pt x="648" y="45"/>
                    </a:lnTo>
                    <a:lnTo>
                      <a:pt x="648" y="45"/>
                    </a:lnTo>
                    <a:lnTo>
                      <a:pt x="644" y="46"/>
                    </a:lnTo>
                    <a:lnTo>
                      <a:pt x="643" y="45"/>
                    </a:lnTo>
                    <a:lnTo>
                      <a:pt x="643" y="43"/>
                    </a:lnTo>
                    <a:lnTo>
                      <a:pt x="643" y="43"/>
                    </a:lnTo>
                    <a:close/>
                    <a:moveTo>
                      <a:pt x="629" y="27"/>
                    </a:moveTo>
                    <a:lnTo>
                      <a:pt x="629" y="27"/>
                    </a:lnTo>
                    <a:lnTo>
                      <a:pt x="620" y="27"/>
                    </a:lnTo>
                    <a:lnTo>
                      <a:pt x="620" y="27"/>
                    </a:lnTo>
                    <a:lnTo>
                      <a:pt x="623" y="27"/>
                    </a:lnTo>
                    <a:lnTo>
                      <a:pt x="625" y="26"/>
                    </a:lnTo>
                    <a:lnTo>
                      <a:pt x="628" y="26"/>
                    </a:lnTo>
                    <a:lnTo>
                      <a:pt x="629" y="27"/>
                    </a:lnTo>
                    <a:lnTo>
                      <a:pt x="629" y="27"/>
                    </a:lnTo>
                    <a:close/>
                    <a:moveTo>
                      <a:pt x="604" y="11"/>
                    </a:moveTo>
                    <a:lnTo>
                      <a:pt x="604" y="11"/>
                    </a:lnTo>
                    <a:lnTo>
                      <a:pt x="603" y="12"/>
                    </a:lnTo>
                    <a:lnTo>
                      <a:pt x="603" y="12"/>
                    </a:lnTo>
                    <a:lnTo>
                      <a:pt x="599" y="11"/>
                    </a:lnTo>
                    <a:lnTo>
                      <a:pt x="596" y="11"/>
                    </a:lnTo>
                    <a:lnTo>
                      <a:pt x="596" y="10"/>
                    </a:lnTo>
                    <a:lnTo>
                      <a:pt x="596" y="10"/>
                    </a:lnTo>
                    <a:lnTo>
                      <a:pt x="598" y="11"/>
                    </a:lnTo>
                    <a:lnTo>
                      <a:pt x="600" y="10"/>
                    </a:lnTo>
                    <a:lnTo>
                      <a:pt x="603" y="10"/>
                    </a:lnTo>
                    <a:lnTo>
                      <a:pt x="604" y="11"/>
                    </a:lnTo>
                    <a:lnTo>
                      <a:pt x="604" y="11"/>
                    </a:lnTo>
                    <a:close/>
                    <a:moveTo>
                      <a:pt x="673" y="45"/>
                    </a:moveTo>
                    <a:lnTo>
                      <a:pt x="673" y="45"/>
                    </a:lnTo>
                    <a:lnTo>
                      <a:pt x="664" y="45"/>
                    </a:lnTo>
                    <a:lnTo>
                      <a:pt x="655" y="45"/>
                    </a:lnTo>
                    <a:lnTo>
                      <a:pt x="655" y="45"/>
                    </a:lnTo>
                    <a:lnTo>
                      <a:pt x="656" y="46"/>
                    </a:lnTo>
                    <a:lnTo>
                      <a:pt x="656" y="47"/>
                    </a:lnTo>
                    <a:lnTo>
                      <a:pt x="656" y="48"/>
                    </a:lnTo>
                    <a:lnTo>
                      <a:pt x="656" y="48"/>
                    </a:lnTo>
                    <a:lnTo>
                      <a:pt x="655" y="46"/>
                    </a:lnTo>
                    <a:lnTo>
                      <a:pt x="654" y="46"/>
                    </a:lnTo>
                    <a:lnTo>
                      <a:pt x="651" y="46"/>
                    </a:lnTo>
                    <a:lnTo>
                      <a:pt x="649" y="45"/>
                    </a:lnTo>
                    <a:lnTo>
                      <a:pt x="649" y="45"/>
                    </a:lnTo>
                    <a:lnTo>
                      <a:pt x="653" y="43"/>
                    </a:lnTo>
                    <a:lnTo>
                      <a:pt x="653" y="42"/>
                    </a:lnTo>
                    <a:lnTo>
                      <a:pt x="653" y="41"/>
                    </a:lnTo>
                    <a:lnTo>
                      <a:pt x="653" y="41"/>
                    </a:lnTo>
                    <a:lnTo>
                      <a:pt x="655" y="42"/>
                    </a:lnTo>
                    <a:lnTo>
                      <a:pt x="656" y="43"/>
                    </a:lnTo>
                    <a:lnTo>
                      <a:pt x="661" y="43"/>
                    </a:lnTo>
                    <a:lnTo>
                      <a:pt x="668" y="43"/>
                    </a:lnTo>
                    <a:lnTo>
                      <a:pt x="673" y="45"/>
                    </a:lnTo>
                    <a:lnTo>
                      <a:pt x="673" y="45"/>
                    </a:lnTo>
                    <a:close/>
                    <a:moveTo>
                      <a:pt x="839" y="181"/>
                    </a:moveTo>
                    <a:lnTo>
                      <a:pt x="839" y="181"/>
                    </a:lnTo>
                    <a:lnTo>
                      <a:pt x="835" y="181"/>
                    </a:lnTo>
                    <a:lnTo>
                      <a:pt x="834" y="181"/>
                    </a:lnTo>
                    <a:lnTo>
                      <a:pt x="833" y="180"/>
                    </a:lnTo>
                    <a:lnTo>
                      <a:pt x="833" y="180"/>
                    </a:lnTo>
                    <a:lnTo>
                      <a:pt x="837" y="180"/>
                    </a:lnTo>
                    <a:lnTo>
                      <a:pt x="839" y="180"/>
                    </a:lnTo>
                    <a:lnTo>
                      <a:pt x="839" y="181"/>
                    </a:lnTo>
                    <a:lnTo>
                      <a:pt x="839" y="181"/>
                    </a:lnTo>
                    <a:close/>
                    <a:moveTo>
                      <a:pt x="730" y="92"/>
                    </a:moveTo>
                    <a:lnTo>
                      <a:pt x="730" y="92"/>
                    </a:lnTo>
                    <a:lnTo>
                      <a:pt x="731" y="94"/>
                    </a:lnTo>
                    <a:lnTo>
                      <a:pt x="734" y="92"/>
                    </a:lnTo>
                    <a:lnTo>
                      <a:pt x="734" y="92"/>
                    </a:lnTo>
                    <a:lnTo>
                      <a:pt x="734" y="94"/>
                    </a:lnTo>
                    <a:lnTo>
                      <a:pt x="734" y="95"/>
                    </a:lnTo>
                    <a:lnTo>
                      <a:pt x="731" y="96"/>
                    </a:lnTo>
                    <a:lnTo>
                      <a:pt x="729" y="96"/>
                    </a:lnTo>
                    <a:lnTo>
                      <a:pt x="725" y="96"/>
                    </a:lnTo>
                    <a:lnTo>
                      <a:pt x="725" y="96"/>
                    </a:lnTo>
                    <a:lnTo>
                      <a:pt x="729" y="95"/>
                    </a:lnTo>
                    <a:lnTo>
                      <a:pt x="730" y="92"/>
                    </a:lnTo>
                    <a:lnTo>
                      <a:pt x="730" y="92"/>
                    </a:lnTo>
                    <a:close/>
                    <a:moveTo>
                      <a:pt x="619" y="12"/>
                    </a:moveTo>
                    <a:lnTo>
                      <a:pt x="619" y="12"/>
                    </a:lnTo>
                    <a:lnTo>
                      <a:pt x="611" y="12"/>
                    </a:lnTo>
                    <a:lnTo>
                      <a:pt x="605" y="12"/>
                    </a:lnTo>
                    <a:lnTo>
                      <a:pt x="608" y="11"/>
                    </a:lnTo>
                    <a:lnTo>
                      <a:pt x="608" y="11"/>
                    </a:lnTo>
                    <a:lnTo>
                      <a:pt x="613" y="11"/>
                    </a:lnTo>
                    <a:lnTo>
                      <a:pt x="619" y="12"/>
                    </a:lnTo>
                    <a:lnTo>
                      <a:pt x="619" y="12"/>
                    </a:lnTo>
                    <a:close/>
                    <a:moveTo>
                      <a:pt x="683" y="59"/>
                    </a:moveTo>
                    <a:lnTo>
                      <a:pt x="683" y="59"/>
                    </a:lnTo>
                    <a:lnTo>
                      <a:pt x="678" y="59"/>
                    </a:lnTo>
                    <a:lnTo>
                      <a:pt x="675" y="59"/>
                    </a:lnTo>
                    <a:lnTo>
                      <a:pt x="674" y="56"/>
                    </a:lnTo>
                    <a:lnTo>
                      <a:pt x="674" y="56"/>
                    </a:lnTo>
                    <a:lnTo>
                      <a:pt x="679" y="57"/>
                    </a:lnTo>
                    <a:lnTo>
                      <a:pt x="681" y="57"/>
                    </a:lnTo>
                    <a:lnTo>
                      <a:pt x="683" y="59"/>
                    </a:lnTo>
                    <a:lnTo>
                      <a:pt x="683" y="59"/>
                    </a:lnTo>
                    <a:close/>
                    <a:moveTo>
                      <a:pt x="676" y="50"/>
                    </a:moveTo>
                    <a:lnTo>
                      <a:pt x="676" y="50"/>
                    </a:lnTo>
                    <a:lnTo>
                      <a:pt x="680" y="51"/>
                    </a:lnTo>
                    <a:lnTo>
                      <a:pt x="683" y="51"/>
                    </a:lnTo>
                    <a:lnTo>
                      <a:pt x="688" y="52"/>
                    </a:lnTo>
                    <a:lnTo>
                      <a:pt x="688" y="52"/>
                    </a:lnTo>
                    <a:lnTo>
                      <a:pt x="684" y="54"/>
                    </a:lnTo>
                    <a:lnTo>
                      <a:pt x="680" y="54"/>
                    </a:lnTo>
                    <a:lnTo>
                      <a:pt x="675" y="51"/>
                    </a:lnTo>
                    <a:lnTo>
                      <a:pt x="675" y="51"/>
                    </a:lnTo>
                    <a:lnTo>
                      <a:pt x="676" y="51"/>
                    </a:lnTo>
                    <a:lnTo>
                      <a:pt x="676" y="50"/>
                    </a:lnTo>
                    <a:lnTo>
                      <a:pt x="676" y="50"/>
                    </a:lnTo>
                    <a:close/>
                    <a:moveTo>
                      <a:pt x="624" y="11"/>
                    </a:moveTo>
                    <a:lnTo>
                      <a:pt x="624" y="11"/>
                    </a:lnTo>
                    <a:lnTo>
                      <a:pt x="624" y="12"/>
                    </a:lnTo>
                    <a:lnTo>
                      <a:pt x="624" y="12"/>
                    </a:lnTo>
                    <a:lnTo>
                      <a:pt x="625" y="13"/>
                    </a:lnTo>
                    <a:lnTo>
                      <a:pt x="625" y="13"/>
                    </a:lnTo>
                    <a:lnTo>
                      <a:pt x="625" y="13"/>
                    </a:lnTo>
                    <a:lnTo>
                      <a:pt x="621" y="13"/>
                    </a:lnTo>
                    <a:lnTo>
                      <a:pt x="620" y="13"/>
                    </a:lnTo>
                    <a:lnTo>
                      <a:pt x="619" y="12"/>
                    </a:lnTo>
                    <a:lnTo>
                      <a:pt x="619" y="12"/>
                    </a:lnTo>
                    <a:lnTo>
                      <a:pt x="621" y="11"/>
                    </a:lnTo>
                    <a:lnTo>
                      <a:pt x="624" y="11"/>
                    </a:lnTo>
                    <a:lnTo>
                      <a:pt x="624" y="11"/>
                    </a:lnTo>
                    <a:close/>
                    <a:moveTo>
                      <a:pt x="638" y="13"/>
                    </a:moveTo>
                    <a:lnTo>
                      <a:pt x="638" y="13"/>
                    </a:lnTo>
                    <a:lnTo>
                      <a:pt x="634" y="15"/>
                    </a:lnTo>
                    <a:lnTo>
                      <a:pt x="630" y="13"/>
                    </a:lnTo>
                    <a:lnTo>
                      <a:pt x="630" y="13"/>
                    </a:lnTo>
                    <a:lnTo>
                      <a:pt x="634" y="13"/>
                    </a:lnTo>
                    <a:lnTo>
                      <a:pt x="638" y="13"/>
                    </a:lnTo>
                    <a:lnTo>
                      <a:pt x="638" y="13"/>
                    </a:lnTo>
                    <a:close/>
                    <a:moveTo>
                      <a:pt x="678" y="45"/>
                    </a:moveTo>
                    <a:lnTo>
                      <a:pt x="678" y="45"/>
                    </a:lnTo>
                    <a:lnTo>
                      <a:pt x="681" y="43"/>
                    </a:lnTo>
                    <a:lnTo>
                      <a:pt x="683" y="45"/>
                    </a:lnTo>
                    <a:lnTo>
                      <a:pt x="686" y="47"/>
                    </a:lnTo>
                    <a:lnTo>
                      <a:pt x="686" y="47"/>
                    </a:lnTo>
                    <a:lnTo>
                      <a:pt x="684" y="48"/>
                    </a:lnTo>
                    <a:lnTo>
                      <a:pt x="683" y="48"/>
                    </a:lnTo>
                    <a:lnTo>
                      <a:pt x="683" y="48"/>
                    </a:lnTo>
                    <a:lnTo>
                      <a:pt x="683" y="47"/>
                    </a:lnTo>
                    <a:lnTo>
                      <a:pt x="683" y="46"/>
                    </a:lnTo>
                    <a:lnTo>
                      <a:pt x="678" y="45"/>
                    </a:lnTo>
                    <a:lnTo>
                      <a:pt x="678" y="45"/>
                    </a:lnTo>
                    <a:close/>
                    <a:moveTo>
                      <a:pt x="631" y="7"/>
                    </a:moveTo>
                    <a:lnTo>
                      <a:pt x="631" y="7"/>
                    </a:lnTo>
                    <a:lnTo>
                      <a:pt x="636" y="7"/>
                    </a:lnTo>
                    <a:lnTo>
                      <a:pt x="640" y="7"/>
                    </a:lnTo>
                    <a:lnTo>
                      <a:pt x="643" y="8"/>
                    </a:lnTo>
                    <a:lnTo>
                      <a:pt x="643" y="8"/>
                    </a:lnTo>
                    <a:lnTo>
                      <a:pt x="640" y="8"/>
                    </a:lnTo>
                    <a:lnTo>
                      <a:pt x="639" y="10"/>
                    </a:lnTo>
                    <a:lnTo>
                      <a:pt x="639" y="11"/>
                    </a:lnTo>
                    <a:lnTo>
                      <a:pt x="636" y="11"/>
                    </a:lnTo>
                    <a:lnTo>
                      <a:pt x="636" y="11"/>
                    </a:lnTo>
                    <a:lnTo>
                      <a:pt x="635" y="11"/>
                    </a:lnTo>
                    <a:lnTo>
                      <a:pt x="635" y="10"/>
                    </a:lnTo>
                    <a:lnTo>
                      <a:pt x="635" y="8"/>
                    </a:lnTo>
                    <a:lnTo>
                      <a:pt x="634" y="8"/>
                    </a:lnTo>
                    <a:lnTo>
                      <a:pt x="634" y="8"/>
                    </a:lnTo>
                    <a:lnTo>
                      <a:pt x="634" y="10"/>
                    </a:lnTo>
                    <a:lnTo>
                      <a:pt x="633" y="10"/>
                    </a:lnTo>
                    <a:lnTo>
                      <a:pt x="631" y="11"/>
                    </a:lnTo>
                    <a:lnTo>
                      <a:pt x="631" y="11"/>
                    </a:lnTo>
                    <a:lnTo>
                      <a:pt x="630" y="10"/>
                    </a:lnTo>
                    <a:lnTo>
                      <a:pt x="630" y="8"/>
                    </a:lnTo>
                    <a:lnTo>
                      <a:pt x="631" y="7"/>
                    </a:lnTo>
                    <a:lnTo>
                      <a:pt x="631" y="7"/>
                    </a:lnTo>
                    <a:close/>
                    <a:moveTo>
                      <a:pt x="648" y="13"/>
                    </a:moveTo>
                    <a:lnTo>
                      <a:pt x="648" y="13"/>
                    </a:lnTo>
                    <a:lnTo>
                      <a:pt x="646" y="15"/>
                    </a:lnTo>
                    <a:lnTo>
                      <a:pt x="645" y="16"/>
                    </a:lnTo>
                    <a:lnTo>
                      <a:pt x="645" y="16"/>
                    </a:lnTo>
                    <a:lnTo>
                      <a:pt x="644" y="15"/>
                    </a:lnTo>
                    <a:lnTo>
                      <a:pt x="641" y="15"/>
                    </a:lnTo>
                    <a:lnTo>
                      <a:pt x="640" y="15"/>
                    </a:lnTo>
                    <a:lnTo>
                      <a:pt x="639" y="15"/>
                    </a:lnTo>
                    <a:lnTo>
                      <a:pt x="639" y="15"/>
                    </a:lnTo>
                    <a:lnTo>
                      <a:pt x="640" y="13"/>
                    </a:lnTo>
                    <a:lnTo>
                      <a:pt x="640" y="13"/>
                    </a:lnTo>
                    <a:lnTo>
                      <a:pt x="643" y="13"/>
                    </a:lnTo>
                    <a:lnTo>
                      <a:pt x="644" y="13"/>
                    </a:lnTo>
                    <a:lnTo>
                      <a:pt x="648" y="13"/>
                    </a:lnTo>
                    <a:lnTo>
                      <a:pt x="648" y="13"/>
                    </a:lnTo>
                    <a:close/>
                    <a:moveTo>
                      <a:pt x="703" y="47"/>
                    </a:moveTo>
                    <a:lnTo>
                      <a:pt x="703" y="47"/>
                    </a:lnTo>
                    <a:lnTo>
                      <a:pt x="695" y="48"/>
                    </a:lnTo>
                    <a:lnTo>
                      <a:pt x="691" y="48"/>
                    </a:lnTo>
                    <a:lnTo>
                      <a:pt x="690" y="47"/>
                    </a:lnTo>
                    <a:lnTo>
                      <a:pt x="691" y="46"/>
                    </a:lnTo>
                    <a:lnTo>
                      <a:pt x="691" y="46"/>
                    </a:lnTo>
                    <a:lnTo>
                      <a:pt x="694" y="47"/>
                    </a:lnTo>
                    <a:lnTo>
                      <a:pt x="696" y="46"/>
                    </a:lnTo>
                    <a:lnTo>
                      <a:pt x="699" y="46"/>
                    </a:lnTo>
                    <a:lnTo>
                      <a:pt x="703" y="47"/>
                    </a:lnTo>
                    <a:lnTo>
                      <a:pt x="703" y="47"/>
                    </a:lnTo>
                    <a:close/>
                    <a:moveTo>
                      <a:pt x="723" y="55"/>
                    </a:moveTo>
                    <a:lnTo>
                      <a:pt x="723" y="55"/>
                    </a:lnTo>
                    <a:lnTo>
                      <a:pt x="720" y="56"/>
                    </a:lnTo>
                    <a:lnTo>
                      <a:pt x="716" y="56"/>
                    </a:lnTo>
                    <a:lnTo>
                      <a:pt x="716" y="56"/>
                    </a:lnTo>
                    <a:lnTo>
                      <a:pt x="718" y="55"/>
                    </a:lnTo>
                    <a:lnTo>
                      <a:pt x="719" y="55"/>
                    </a:lnTo>
                    <a:lnTo>
                      <a:pt x="721" y="55"/>
                    </a:lnTo>
                    <a:lnTo>
                      <a:pt x="723" y="55"/>
                    </a:lnTo>
                    <a:lnTo>
                      <a:pt x="723" y="55"/>
                    </a:lnTo>
                    <a:close/>
                    <a:moveTo>
                      <a:pt x="724" y="51"/>
                    </a:moveTo>
                    <a:lnTo>
                      <a:pt x="724" y="51"/>
                    </a:lnTo>
                    <a:lnTo>
                      <a:pt x="720" y="50"/>
                    </a:lnTo>
                    <a:lnTo>
                      <a:pt x="715" y="50"/>
                    </a:lnTo>
                    <a:lnTo>
                      <a:pt x="710" y="50"/>
                    </a:lnTo>
                    <a:lnTo>
                      <a:pt x="709" y="48"/>
                    </a:lnTo>
                    <a:lnTo>
                      <a:pt x="709" y="47"/>
                    </a:lnTo>
                    <a:lnTo>
                      <a:pt x="709" y="47"/>
                    </a:lnTo>
                    <a:lnTo>
                      <a:pt x="713" y="48"/>
                    </a:lnTo>
                    <a:lnTo>
                      <a:pt x="718" y="48"/>
                    </a:lnTo>
                    <a:lnTo>
                      <a:pt x="721" y="50"/>
                    </a:lnTo>
                    <a:lnTo>
                      <a:pt x="724" y="51"/>
                    </a:lnTo>
                    <a:lnTo>
                      <a:pt x="724" y="51"/>
                    </a:lnTo>
                    <a:close/>
                    <a:moveTo>
                      <a:pt x="746" y="64"/>
                    </a:moveTo>
                    <a:lnTo>
                      <a:pt x="746" y="64"/>
                    </a:lnTo>
                    <a:lnTo>
                      <a:pt x="744" y="64"/>
                    </a:lnTo>
                    <a:lnTo>
                      <a:pt x="741" y="64"/>
                    </a:lnTo>
                    <a:lnTo>
                      <a:pt x="741" y="64"/>
                    </a:lnTo>
                    <a:lnTo>
                      <a:pt x="741" y="62"/>
                    </a:lnTo>
                    <a:lnTo>
                      <a:pt x="744" y="62"/>
                    </a:lnTo>
                    <a:lnTo>
                      <a:pt x="746" y="64"/>
                    </a:lnTo>
                    <a:lnTo>
                      <a:pt x="746" y="64"/>
                    </a:lnTo>
                    <a:close/>
                    <a:moveTo>
                      <a:pt x="743" y="56"/>
                    </a:moveTo>
                    <a:lnTo>
                      <a:pt x="743" y="56"/>
                    </a:lnTo>
                    <a:lnTo>
                      <a:pt x="745" y="59"/>
                    </a:lnTo>
                    <a:lnTo>
                      <a:pt x="749" y="59"/>
                    </a:lnTo>
                    <a:lnTo>
                      <a:pt x="751" y="59"/>
                    </a:lnTo>
                    <a:lnTo>
                      <a:pt x="755" y="60"/>
                    </a:lnTo>
                    <a:lnTo>
                      <a:pt x="755" y="60"/>
                    </a:lnTo>
                    <a:lnTo>
                      <a:pt x="751" y="61"/>
                    </a:lnTo>
                    <a:lnTo>
                      <a:pt x="748" y="60"/>
                    </a:lnTo>
                    <a:lnTo>
                      <a:pt x="740" y="59"/>
                    </a:lnTo>
                    <a:lnTo>
                      <a:pt x="740" y="59"/>
                    </a:lnTo>
                    <a:lnTo>
                      <a:pt x="741" y="57"/>
                    </a:lnTo>
                    <a:lnTo>
                      <a:pt x="743" y="56"/>
                    </a:lnTo>
                    <a:lnTo>
                      <a:pt x="743" y="56"/>
                    </a:lnTo>
                    <a:close/>
                    <a:moveTo>
                      <a:pt x="745" y="55"/>
                    </a:moveTo>
                    <a:lnTo>
                      <a:pt x="745" y="55"/>
                    </a:lnTo>
                    <a:lnTo>
                      <a:pt x="748" y="56"/>
                    </a:lnTo>
                    <a:lnTo>
                      <a:pt x="749" y="55"/>
                    </a:lnTo>
                    <a:lnTo>
                      <a:pt x="751" y="54"/>
                    </a:lnTo>
                    <a:lnTo>
                      <a:pt x="754" y="55"/>
                    </a:lnTo>
                    <a:lnTo>
                      <a:pt x="754" y="55"/>
                    </a:lnTo>
                    <a:lnTo>
                      <a:pt x="751" y="55"/>
                    </a:lnTo>
                    <a:lnTo>
                      <a:pt x="750" y="57"/>
                    </a:lnTo>
                    <a:lnTo>
                      <a:pt x="750" y="57"/>
                    </a:lnTo>
                    <a:lnTo>
                      <a:pt x="745" y="57"/>
                    </a:lnTo>
                    <a:lnTo>
                      <a:pt x="744" y="56"/>
                    </a:lnTo>
                    <a:lnTo>
                      <a:pt x="745" y="55"/>
                    </a:lnTo>
                    <a:lnTo>
                      <a:pt x="745" y="55"/>
                    </a:lnTo>
                    <a:close/>
                    <a:moveTo>
                      <a:pt x="769" y="57"/>
                    </a:moveTo>
                    <a:lnTo>
                      <a:pt x="769" y="57"/>
                    </a:lnTo>
                    <a:lnTo>
                      <a:pt x="765" y="59"/>
                    </a:lnTo>
                    <a:lnTo>
                      <a:pt x="761" y="59"/>
                    </a:lnTo>
                    <a:lnTo>
                      <a:pt x="761" y="59"/>
                    </a:lnTo>
                    <a:lnTo>
                      <a:pt x="763" y="57"/>
                    </a:lnTo>
                    <a:lnTo>
                      <a:pt x="764" y="56"/>
                    </a:lnTo>
                    <a:lnTo>
                      <a:pt x="766" y="56"/>
                    </a:lnTo>
                    <a:lnTo>
                      <a:pt x="769" y="57"/>
                    </a:lnTo>
                    <a:lnTo>
                      <a:pt x="769" y="57"/>
                    </a:lnTo>
                    <a:close/>
                    <a:moveTo>
                      <a:pt x="725" y="22"/>
                    </a:moveTo>
                    <a:lnTo>
                      <a:pt x="725" y="22"/>
                    </a:lnTo>
                    <a:lnTo>
                      <a:pt x="724" y="23"/>
                    </a:lnTo>
                    <a:lnTo>
                      <a:pt x="721" y="23"/>
                    </a:lnTo>
                    <a:lnTo>
                      <a:pt x="718" y="22"/>
                    </a:lnTo>
                    <a:lnTo>
                      <a:pt x="718" y="22"/>
                    </a:lnTo>
                    <a:lnTo>
                      <a:pt x="721" y="22"/>
                    </a:lnTo>
                    <a:lnTo>
                      <a:pt x="725" y="22"/>
                    </a:lnTo>
                    <a:lnTo>
                      <a:pt x="725" y="22"/>
                    </a:lnTo>
                    <a:close/>
                    <a:moveTo>
                      <a:pt x="724" y="20"/>
                    </a:moveTo>
                    <a:lnTo>
                      <a:pt x="724" y="20"/>
                    </a:lnTo>
                    <a:lnTo>
                      <a:pt x="720" y="21"/>
                    </a:lnTo>
                    <a:lnTo>
                      <a:pt x="719" y="20"/>
                    </a:lnTo>
                    <a:lnTo>
                      <a:pt x="719" y="18"/>
                    </a:lnTo>
                    <a:lnTo>
                      <a:pt x="719" y="18"/>
                    </a:lnTo>
                    <a:lnTo>
                      <a:pt x="720" y="20"/>
                    </a:lnTo>
                    <a:lnTo>
                      <a:pt x="721" y="20"/>
                    </a:lnTo>
                    <a:lnTo>
                      <a:pt x="723" y="20"/>
                    </a:lnTo>
                    <a:lnTo>
                      <a:pt x="724" y="20"/>
                    </a:lnTo>
                    <a:lnTo>
                      <a:pt x="724" y="20"/>
                    </a:lnTo>
                    <a:close/>
                    <a:moveTo>
                      <a:pt x="734" y="26"/>
                    </a:moveTo>
                    <a:lnTo>
                      <a:pt x="734" y="26"/>
                    </a:lnTo>
                    <a:lnTo>
                      <a:pt x="734" y="26"/>
                    </a:lnTo>
                    <a:lnTo>
                      <a:pt x="734" y="27"/>
                    </a:lnTo>
                    <a:lnTo>
                      <a:pt x="735" y="28"/>
                    </a:lnTo>
                    <a:lnTo>
                      <a:pt x="735" y="28"/>
                    </a:lnTo>
                    <a:lnTo>
                      <a:pt x="733" y="30"/>
                    </a:lnTo>
                    <a:lnTo>
                      <a:pt x="730" y="28"/>
                    </a:lnTo>
                    <a:lnTo>
                      <a:pt x="730" y="28"/>
                    </a:lnTo>
                    <a:lnTo>
                      <a:pt x="731" y="27"/>
                    </a:lnTo>
                    <a:lnTo>
                      <a:pt x="731" y="26"/>
                    </a:lnTo>
                    <a:lnTo>
                      <a:pt x="733" y="26"/>
                    </a:lnTo>
                    <a:lnTo>
                      <a:pt x="734" y="26"/>
                    </a:lnTo>
                    <a:lnTo>
                      <a:pt x="734" y="26"/>
                    </a:lnTo>
                    <a:close/>
                    <a:moveTo>
                      <a:pt x="735" y="17"/>
                    </a:moveTo>
                    <a:lnTo>
                      <a:pt x="735" y="17"/>
                    </a:lnTo>
                    <a:lnTo>
                      <a:pt x="733" y="18"/>
                    </a:lnTo>
                    <a:lnTo>
                      <a:pt x="731" y="20"/>
                    </a:lnTo>
                    <a:lnTo>
                      <a:pt x="731" y="21"/>
                    </a:lnTo>
                    <a:lnTo>
                      <a:pt x="731" y="21"/>
                    </a:lnTo>
                    <a:lnTo>
                      <a:pt x="734" y="21"/>
                    </a:lnTo>
                    <a:lnTo>
                      <a:pt x="736" y="22"/>
                    </a:lnTo>
                    <a:lnTo>
                      <a:pt x="736" y="22"/>
                    </a:lnTo>
                    <a:lnTo>
                      <a:pt x="731" y="23"/>
                    </a:lnTo>
                    <a:lnTo>
                      <a:pt x="729" y="25"/>
                    </a:lnTo>
                    <a:lnTo>
                      <a:pt x="726" y="23"/>
                    </a:lnTo>
                    <a:lnTo>
                      <a:pt x="726" y="23"/>
                    </a:lnTo>
                    <a:lnTo>
                      <a:pt x="728" y="22"/>
                    </a:lnTo>
                    <a:lnTo>
                      <a:pt x="729" y="21"/>
                    </a:lnTo>
                    <a:lnTo>
                      <a:pt x="730" y="18"/>
                    </a:lnTo>
                    <a:lnTo>
                      <a:pt x="731" y="17"/>
                    </a:lnTo>
                    <a:lnTo>
                      <a:pt x="735" y="17"/>
                    </a:lnTo>
                    <a:lnTo>
                      <a:pt x="735" y="17"/>
                    </a:lnTo>
                    <a:close/>
                    <a:moveTo>
                      <a:pt x="793" y="67"/>
                    </a:moveTo>
                    <a:lnTo>
                      <a:pt x="793" y="67"/>
                    </a:lnTo>
                    <a:lnTo>
                      <a:pt x="792" y="69"/>
                    </a:lnTo>
                    <a:lnTo>
                      <a:pt x="790" y="69"/>
                    </a:lnTo>
                    <a:lnTo>
                      <a:pt x="789" y="67"/>
                    </a:lnTo>
                    <a:lnTo>
                      <a:pt x="789" y="66"/>
                    </a:lnTo>
                    <a:lnTo>
                      <a:pt x="789" y="66"/>
                    </a:lnTo>
                    <a:lnTo>
                      <a:pt x="792" y="66"/>
                    </a:lnTo>
                    <a:lnTo>
                      <a:pt x="793" y="66"/>
                    </a:lnTo>
                    <a:lnTo>
                      <a:pt x="793" y="67"/>
                    </a:lnTo>
                    <a:lnTo>
                      <a:pt x="793" y="67"/>
                    </a:lnTo>
                    <a:close/>
                    <a:moveTo>
                      <a:pt x="744" y="23"/>
                    </a:moveTo>
                    <a:lnTo>
                      <a:pt x="744" y="23"/>
                    </a:lnTo>
                    <a:lnTo>
                      <a:pt x="741" y="25"/>
                    </a:lnTo>
                    <a:lnTo>
                      <a:pt x="739" y="23"/>
                    </a:lnTo>
                    <a:lnTo>
                      <a:pt x="739" y="23"/>
                    </a:lnTo>
                    <a:lnTo>
                      <a:pt x="743" y="23"/>
                    </a:lnTo>
                    <a:lnTo>
                      <a:pt x="744" y="23"/>
                    </a:lnTo>
                    <a:lnTo>
                      <a:pt x="744" y="23"/>
                    </a:lnTo>
                    <a:close/>
                    <a:moveTo>
                      <a:pt x="787" y="57"/>
                    </a:moveTo>
                    <a:lnTo>
                      <a:pt x="787" y="57"/>
                    </a:lnTo>
                    <a:lnTo>
                      <a:pt x="793" y="57"/>
                    </a:lnTo>
                    <a:lnTo>
                      <a:pt x="795" y="59"/>
                    </a:lnTo>
                    <a:lnTo>
                      <a:pt x="797" y="60"/>
                    </a:lnTo>
                    <a:lnTo>
                      <a:pt x="797" y="60"/>
                    </a:lnTo>
                    <a:lnTo>
                      <a:pt x="799" y="60"/>
                    </a:lnTo>
                    <a:lnTo>
                      <a:pt x="802" y="60"/>
                    </a:lnTo>
                    <a:lnTo>
                      <a:pt x="804" y="60"/>
                    </a:lnTo>
                    <a:lnTo>
                      <a:pt x="805" y="59"/>
                    </a:lnTo>
                    <a:lnTo>
                      <a:pt x="808" y="60"/>
                    </a:lnTo>
                    <a:lnTo>
                      <a:pt x="808" y="60"/>
                    </a:lnTo>
                    <a:lnTo>
                      <a:pt x="804" y="61"/>
                    </a:lnTo>
                    <a:lnTo>
                      <a:pt x="804" y="61"/>
                    </a:lnTo>
                    <a:lnTo>
                      <a:pt x="803" y="62"/>
                    </a:lnTo>
                    <a:lnTo>
                      <a:pt x="803" y="62"/>
                    </a:lnTo>
                    <a:lnTo>
                      <a:pt x="799" y="61"/>
                    </a:lnTo>
                    <a:lnTo>
                      <a:pt x="798" y="61"/>
                    </a:lnTo>
                    <a:lnTo>
                      <a:pt x="797" y="62"/>
                    </a:lnTo>
                    <a:lnTo>
                      <a:pt x="797" y="62"/>
                    </a:lnTo>
                    <a:lnTo>
                      <a:pt x="795" y="62"/>
                    </a:lnTo>
                    <a:lnTo>
                      <a:pt x="795" y="61"/>
                    </a:lnTo>
                    <a:lnTo>
                      <a:pt x="795" y="60"/>
                    </a:lnTo>
                    <a:lnTo>
                      <a:pt x="792" y="62"/>
                    </a:lnTo>
                    <a:lnTo>
                      <a:pt x="792" y="62"/>
                    </a:lnTo>
                    <a:lnTo>
                      <a:pt x="790" y="60"/>
                    </a:lnTo>
                    <a:lnTo>
                      <a:pt x="790" y="59"/>
                    </a:lnTo>
                    <a:lnTo>
                      <a:pt x="789" y="59"/>
                    </a:lnTo>
                    <a:lnTo>
                      <a:pt x="787" y="57"/>
                    </a:lnTo>
                    <a:lnTo>
                      <a:pt x="787" y="57"/>
                    </a:lnTo>
                    <a:close/>
                    <a:moveTo>
                      <a:pt x="812" y="62"/>
                    </a:moveTo>
                    <a:lnTo>
                      <a:pt x="812" y="62"/>
                    </a:lnTo>
                    <a:lnTo>
                      <a:pt x="812" y="64"/>
                    </a:lnTo>
                    <a:lnTo>
                      <a:pt x="812" y="64"/>
                    </a:lnTo>
                    <a:lnTo>
                      <a:pt x="809" y="65"/>
                    </a:lnTo>
                    <a:lnTo>
                      <a:pt x="807" y="65"/>
                    </a:lnTo>
                    <a:lnTo>
                      <a:pt x="804" y="64"/>
                    </a:lnTo>
                    <a:lnTo>
                      <a:pt x="804" y="64"/>
                    </a:lnTo>
                    <a:lnTo>
                      <a:pt x="804" y="64"/>
                    </a:lnTo>
                    <a:lnTo>
                      <a:pt x="805" y="62"/>
                    </a:lnTo>
                    <a:lnTo>
                      <a:pt x="805" y="62"/>
                    </a:lnTo>
                    <a:lnTo>
                      <a:pt x="808" y="62"/>
                    </a:lnTo>
                    <a:lnTo>
                      <a:pt x="808" y="64"/>
                    </a:lnTo>
                    <a:lnTo>
                      <a:pt x="809" y="64"/>
                    </a:lnTo>
                    <a:lnTo>
                      <a:pt x="812" y="62"/>
                    </a:lnTo>
                    <a:lnTo>
                      <a:pt x="812" y="62"/>
                    </a:lnTo>
                    <a:close/>
                    <a:moveTo>
                      <a:pt x="819" y="60"/>
                    </a:moveTo>
                    <a:lnTo>
                      <a:pt x="819" y="60"/>
                    </a:lnTo>
                    <a:lnTo>
                      <a:pt x="820" y="61"/>
                    </a:lnTo>
                    <a:lnTo>
                      <a:pt x="820" y="62"/>
                    </a:lnTo>
                    <a:lnTo>
                      <a:pt x="817" y="65"/>
                    </a:lnTo>
                    <a:lnTo>
                      <a:pt x="817" y="65"/>
                    </a:lnTo>
                    <a:lnTo>
                      <a:pt x="815" y="65"/>
                    </a:lnTo>
                    <a:lnTo>
                      <a:pt x="813" y="64"/>
                    </a:lnTo>
                    <a:lnTo>
                      <a:pt x="813" y="64"/>
                    </a:lnTo>
                    <a:lnTo>
                      <a:pt x="817" y="62"/>
                    </a:lnTo>
                    <a:lnTo>
                      <a:pt x="818" y="61"/>
                    </a:lnTo>
                    <a:lnTo>
                      <a:pt x="819" y="60"/>
                    </a:lnTo>
                    <a:lnTo>
                      <a:pt x="819" y="60"/>
                    </a:lnTo>
                    <a:close/>
                    <a:moveTo>
                      <a:pt x="835" y="72"/>
                    </a:moveTo>
                    <a:lnTo>
                      <a:pt x="835" y="72"/>
                    </a:lnTo>
                    <a:lnTo>
                      <a:pt x="832" y="72"/>
                    </a:lnTo>
                    <a:lnTo>
                      <a:pt x="829" y="71"/>
                    </a:lnTo>
                    <a:lnTo>
                      <a:pt x="829" y="71"/>
                    </a:lnTo>
                    <a:lnTo>
                      <a:pt x="833" y="71"/>
                    </a:lnTo>
                    <a:lnTo>
                      <a:pt x="835" y="72"/>
                    </a:lnTo>
                    <a:lnTo>
                      <a:pt x="835" y="72"/>
                    </a:lnTo>
                    <a:close/>
                    <a:moveTo>
                      <a:pt x="1014" y="199"/>
                    </a:moveTo>
                    <a:lnTo>
                      <a:pt x="1014" y="199"/>
                    </a:lnTo>
                    <a:lnTo>
                      <a:pt x="1019" y="199"/>
                    </a:lnTo>
                    <a:lnTo>
                      <a:pt x="1020" y="199"/>
                    </a:lnTo>
                    <a:lnTo>
                      <a:pt x="1020" y="200"/>
                    </a:lnTo>
                    <a:lnTo>
                      <a:pt x="1020" y="200"/>
                    </a:lnTo>
                    <a:lnTo>
                      <a:pt x="1019" y="199"/>
                    </a:lnTo>
                    <a:lnTo>
                      <a:pt x="1018" y="200"/>
                    </a:lnTo>
                    <a:lnTo>
                      <a:pt x="1017" y="201"/>
                    </a:lnTo>
                    <a:lnTo>
                      <a:pt x="1017" y="201"/>
                    </a:lnTo>
                    <a:lnTo>
                      <a:pt x="1014" y="199"/>
                    </a:lnTo>
                    <a:lnTo>
                      <a:pt x="1014" y="199"/>
                    </a:lnTo>
                    <a:close/>
                    <a:moveTo>
                      <a:pt x="874" y="70"/>
                    </a:moveTo>
                    <a:lnTo>
                      <a:pt x="874" y="70"/>
                    </a:lnTo>
                    <a:lnTo>
                      <a:pt x="875" y="71"/>
                    </a:lnTo>
                    <a:lnTo>
                      <a:pt x="874" y="71"/>
                    </a:lnTo>
                    <a:lnTo>
                      <a:pt x="872" y="72"/>
                    </a:lnTo>
                    <a:lnTo>
                      <a:pt x="869" y="72"/>
                    </a:lnTo>
                    <a:lnTo>
                      <a:pt x="868" y="72"/>
                    </a:lnTo>
                    <a:lnTo>
                      <a:pt x="868" y="71"/>
                    </a:lnTo>
                    <a:lnTo>
                      <a:pt x="868" y="71"/>
                    </a:lnTo>
                    <a:lnTo>
                      <a:pt x="869" y="71"/>
                    </a:lnTo>
                    <a:lnTo>
                      <a:pt x="870" y="71"/>
                    </a:lnTo>
                    <a:lnTo>
                      <a:pt x="872" y="70"/>
                    </a:lnTo>
                    <a:lnTo>
                      <a:pt x="874" y="70"/>
                    </a:lnTo>
                    <a:lnTo>
                      <a:pt x="874" y="70"/>
                    </a:lnTo>
                    <a:close/>
                    <a:moveTo>
                      <a:pt x="1025" y="200"/>
                    </a:moveTo>
                    <a:lnTo>
                      <a:pt x="1025" y="200"/>
                    </a:lnTo>
                    <a:lnTo>
                      <a:pt x="1033" y="200"/>
                    </a:lnTo>
                    <a:lnTo>
                      <a:pt x="1035" y="200"/>
                    </a:lnTo>
                    <a:lnTo>
                      <a:pt x="1038" y="203"/>
                    </a:lnTo>
                    <a:lnTo>
                      <a:pt x="1038" y="203"/>
                    </a:lnTo>
                    <a:lnTo>
                      <a:pt x="1035" y="201"/>
                    </a:lnTo>
                    <a:lnTo>
                      <a:pt x="1034" y="203"/>
                    </a:lnTo>
                    <a:lnTo>
                      <a:pt x="1034" y="204"/>
                    </a:lnTo>
                    <a:lnTo>
                      <a:pt x="1033" y="205"/>
                    </a:lnTo>
                    <a:lnTo>
                      <a:pt x="1033" y="205"/>
                    </a:lnTo>
                    <a:lnTo>
                      <a:pt x="1032" y="204"/>
                    </a:lnTo>
                    <a:lnTo>
                      <a:pt x="1032" y="203"/>
                    </a:lnTo>
                    <a:lnTo>
                      <a:pt x="1032" y="200"/>
                    </a:lnTo>
                    <a:lnTo>
                      <a:pt x="1032" y="200"/>
                    </a:lnTo>
                    <a:lnTo>
                      <a:pt x="1028" y="201"/>
                    </a:lnTo>
                    <a:lnTo>
                      <a:pt x="1027" y="201"/>
                    </a:lnTo>
                    <a:lnTo>
                      <a:pt x="1025" y="200"/>
                    </a:lnTo>
                    <a:lnTo>
                      <a:pt x="1025" y="200"/>
                    </a:lnTo>
                    <a:close/>
                    <a:moveTo>
                      <a:pt x="1047" y="203"/>
                    </a:moveTo>
                    <a:lnTo>
                      <a:pt x="1047" y="203"/>
                    </a:lnTo>
                    <a:lnTo>
                      <a:pt x="1044" y="203"/>
                    </a:lnTo>
                    <a:lnTo>
                      <a:pt x="1042" y="201"/>
                    </a:lnTo>
                    <a:lnTo>
                      <a:pt x="1042" y="201"/>
                    </a:lnTo>
                    <a:lnTo>
                      <a:pt x="1043" y="200"/>
                    </a:lnTo>
                    <a:lnTo>
                      <a:pt x="1045" y="200"/>
                    </a:lnTo>
                    <a:lnTo>
                      <a:pt x="1047" y="201"/>
                    </a:lnTo>
                    <a:lnTo>
                      <a:pt x="1047" y="201"/>
                    </a:lnTo>
                    <a:lnTo>
                      <a:pt x="1047" y="203"/>
                    </a:lnTo>
                    <a:lnTo>
                      <a:pt x="1047" y="203"/>
                    </a:lnTo>
                    <a:close/>
                    <a:moveTo>
                      <a:pt x="878" y="35"/>
                    </a:moveTo>
                    <a:lnTo>
                      <a:pt x="878" y="35"/>
                    </a:lnTo>
                    <a:lnTo>
                      <a:pt x="874" y="36"/>
                    </a:lnTo>
                    <a:lnTo>
                      <a:pt x="870" y="35"/>
                    </a:lnTo>
                    <a:lnTo>
                      <a:pt x="870" y="35"/>
                    </a:lnTo>
                    <a:lnTo>
                      <a:pt x="873" y="33"/>
                    </a:lnTo>
                    <a:lnTo>
                      <a:pt x="874" y="33"/>
                    </a:lnTo>
                    <a:lnTo>
                      <a:pt x="878" y="35"/>
                    </a:lnTo>
                    <a:lnTo>
                      <a:pt x="878" y="35"/>
                    </a:lnTo>
                    <a:close/>
                    <a:moveTo>
                      <a:pt x="892" y="35"/>
                    </a:moveTo>
                    <a:lnTo>
                      <a:pt x="892" y="35"/>
                    </a:lnTo>
                    <a:lnTo>
                      <a:pt x="893" y="33"/>
                    </a:lnTo>
                    <a:lnTo>
                      <a:pt x="894" y="33"/>
                    </a:lnTo>
                    <a:lnTo>
                      <a:pt x="897" y="35"/>
                    </a:lnTo>
                    <a:lnTo>
                      <a:pt x="897" y="35"/>
                    </a:lnTo>
                    <a:lnTo>
                      <a:pt x="897" y="33"/>
                    </a:lnTo>
                    <a:lnTo>
                      <a:pt x="898" y="32"/>
                    </a:lnTo>
                    <a:lnTo>
                      <a:pt x="900" y="30"/>
                    </a:lnTo>
                    <a:lnTo>
                      <a:pt x="900" y="30"/>
                    </a:lnTo>
                    <a:lnTo>
                      <a:pt x="902" y="31"/>
                    </a:lnTo>
                    <a:lnTo>
                      <a:pt x="902" y="32"/>
                    </a:lnTo>
                    <a:lnTo>
                      <a:pt x="899" y="33"/>
                    </a:lnTo>
                    <a:lnTo>
                      <a:pt x="898" y="35"/>
                    </a:lnTo>
                    <a:lnTo>
                      <a:pt x="898" y="35"/>
                    </a:lnTo>
                    <a:lnTo>
                      <a:pt x="899" y="36"/>
                    </a:lnTo>
                    <a:lnTo>
                      <a:pt x="899" y="36"/>
                    </a:lnTo>
                    <a:lnTo>
                      <a:pt x="899" y="35"/>
                    </a:lnTo>
                    <a:lnTo>
                      <a:pt x="902" y="33"/>
                    </a:lnTo>
                    <a:lnTo>
                      <a:pt x="902" y="33"/>
                    </a:lnTo>
                    <a:lnTo>
                      <a:pt x="904" y="35"/>
                    </a:lnTo>
                    <a:lnTo>
                      <a:pt x="905" y="36"/>
                    </a:lnTo>
                    <a:lnTo>
                      <a:pt x="905" y="37"/>
                    </a:lnTo>
                    <a:lnTo>
                      <a:pt x="905" y="37"/>
                    </a:lnTo>
                    <a:lnTo>
                      <a:pt x="900" y="37"/>
                    </a:lnTo>
                    <a:lnTo>
                      <a:pt x="894" y="37"/>
                    </a:lnTo>
                    <a:lnTo>
                      <a:pt x="889" y="37"/>
                    </a:lnTo>
                    <a:lnTo>
                      <a:pt x="889" y="37"/>
                    </a:lnTo>
                    <a:lnTo>
                      <a:pt x="889" y="35"/>
                    </a:lnTo>
                    <a:lnTo>
                      <a:pt x="889" y="35"/>
                    </a:lnTo>
                    <a:lnTo>
                      <a:pt x="884" y="35"/>
                    </a:lnTo>
                    <a:lnTo>
                      <a:pt x="880" y="35"/>
                    </a:lnTo>
                    <a:lnTo>
                      <a:pt x="880" y="33"/>
                    </a:lnTo>
                    <a:lnTo>
                      <a:pt x="880" y="33"/>
                    </a:lnTo>
                    <a:lnTo>
                      <a:pt x="882" y="32"/>
                    </a:lnTo>
                    <a:lnTo>
                      <a:pt x="885" y="32"/>
                    </a:lnTo>
                    <a:lnTo>
                      <a:pt x="889" y="33"/>
                    </a:lnTo>
                    <a:lnTo>
                      <a:pt x="892" y="35"/>
                    </a:lnTo>
                    <a:lnTo>
                      <a:pt x="892" y="35"/>
                    </a:lnTo>
                    <a:close/>
                    <a:moveTo>
                      <a:pt x="897" y="31"/>
                    </a:moveTo>
                    <a:lnTo>
                      <a:pt x="897" y="31"/>
                    </a:lnTo>
                    <a:lnTo>
                      <a:pt x="890" y="31"/>
                    </a:lnTo>
                    <a:lnTo>
                      <a:pt x="885" y="31"/>
                    </a:lnTo>
                    <a:lnTo>
                      <a:pt x="885" y="31"/>
                    </a:lnTo>
                    <a:lnTo>
                      <a:pt x="890" y="30"/>
                    </a:lnTo>
                    <a:lnTo>
                      <a:pt x="894" y="30"/>
                    </a:lnTo>
                    <a:lnTo>
                      <a:pt x="897" y="31"/>
                    </a:lnTo>
                    <a:lnTo>
                      <a:pt x="897" y="31"/>
                    </a:lnTo>
                    <a:close/>
                    <a:moveTo>
                      <a:pt x="1093" y="204"/>
                    </a:moveTo>
                    <a:lnTo>
                      <a:pt x="1093" y="204"/>
                    </a:lnTo>
                    <a:lnTo>
                      <a:pt x="1095" y="204"/>
                    </a:lnTo>
                    <a:lnTo>
                      <a:pt x="1099" y="204"/>
                    </a:lnTo>
                    <a:lnTo>
                      <a:pt x="1102" y="205"/>
                    </a:lnTo>
                    <a:lnTo>
                      <a:pt x="1103" y="205"/>
                    </a:lnTo>
                    <a:lnTo>
                      <a:pt x="1103" y="206"/>
                    </a:lnTo>
                    <a:lnTo>
                      <a:pt x="1103" y="206"/>
                    </a:lnTo>
                    <a:lnTo>
                      <a:pt x="1097" y="206"/>
                    </a:lnTo>
                    <a:lnTo>
                      <a:pt x="1094" y="205"/>
                    </a:lnTo>
                    <a:lnTo>
                      <a:pt x="1093" y="204"/>
                    </a:lnTo>
                    <a:lnTo>
                      <a:pt x="1093" y="204"/>
                    </a:lnTo>
                    <a:close/>
                    <a:moveTo>
                      <a:pt x="909" y="31"/>
                    </a:moveTo>
                    <a:lnTo>
                      <a:pt x="909" y="31"/>
                    </a:lnTo>
                    <a:lnTo>
                      <a:pt x="910" y="32"/>
                    </a:lnTo>
                    <a:lnTo>
                      <a:pt x="910" y="33"/>
                    </a:lnTo>
                    <a:lnTo>
                      <a:pt x="910" y="33"/>
                    </a:lnTo>
                    <a:lnTo>
                      <a:pt x="907" y="32"/>
                    </a:lnTo>
                    <a:lnTo>
                      <a:pt x="904" y="33"/>
                    </a:lnTo>
                    <a:lnTo>
                      <a:pt x="904" y="33"/>
                    </a:lnTo>
                    <a:lnTo>
                      <a:pt x="904" y="32"/>
                    </a:lnTo>
                    <a:lnTo>
                      <a:pt x="905" y="31"/>
                    </a:lnTo>
                    <a:lnTo>
                      <a:pt x="909" y="31"/>
                    </a:lnTo>
                    <a:lnTo>
                      <a:pt x="909" y="31"/>
                    </a:lnTo>
                    <a:close/>
                    <a:moveTo>
                      <a:pt x="922" y="37"/>
                    </a:moveTo>
                    <a:lnTo>
                      <a:pt x="922" y="37"/>
                    </a:lnTo>
                    <a:lnTo>
                      <a:pt x="923" y="37"/>
                    </a:lnTo>
                    <a:lnTo>
                      <a:pt x="924" y="37"/>
                    </a:lnTo>
                    <a:lnTo>
                      <a:pt x="925" y="37"/>
                    </a:lnTo>
                    <a:lnTo>
                      <a:pt x="927" y="38"/>
                    </a:lnTo>
                    <a:lnTo>
                      <a:pt x="927" y="38"/>
                    </a:lnTo>
                    <a:lnTo>
                      <a:pt x="922" y="38"/>
                    </a:lnTo>
                    <a:lnTo>
                      <a:pt x="922" y="38"/>
                    </a:lnTo>
                    <a:lnTo>
                      <a:pt x="922" y="37"/>
                    </a:lnTo>
                    <a:lnTo>
                      <a:pt x="922" y="37"/>
                    </a:lnTo>
                    <a:close/>
                    <a:moveTo>
                      <a:pt x="918" y="27"/>
                    </a:moveTo>
                    <a:lnTo>
                      <a:pt x="918" y="27"/>
                    </a:lnTo>
                    <a:lnTo>
                      <a:pt x="919" y="28"/>
                    </a:lnTo>
                    <a:lnTo>
                      <a:pt x="919" y="30"/>
                    </a:lnTo>
                    <a:lnTo>
                      <a:pt x="919" y="30"/>
                    </a:lnTo>
                    <a:lnTo>
                      <a:pt x="918" y="28"/>
                    </a:lnTo>
                    <a:lnTo>
                      <a:pt x="915" y="28"/>
                    </a:lnTo>
                    <a:lnTo>
                      <a:pt x="915" y="28"/>
                    </a:lnTo>
                    <a:lnTo>
                      <a:pt x="915" y="28"/>
                    </a:lnTo>
                    <a:lnTo>
                      <a:pt x="914" y="28"/>
                    </a:lnTo>
                    <a:lnTo>
                      <a:pt x="918" y="27"/>
                    </a:lnTo>
                    <a:close/>
                    <a:moveTo>
                      <a:pt x="1127" y="209"/>
                    </a:moveTo>
                    <a:lnTo>
                      <a:pt x="1127" y="209"/>
                    </a:lnTo>
                    <a:lnTo>
                      <a:pt x="1125" y="210"/>
                    </a:lnTo>
                    <a:lnTo>
                      <a:pt x="1124" y="211"/>
                    </a:lnTo>
                    <a:lnTo>
                      <a:pt x="1124" y="211"/>
                    </a:lnTo>
                    <a:lnTo>
                      <a:pt x="1122" y="209"/>
                    </a:lnTo>
                    <a:lnTo>
                      <a:pt x="1119" y="209"/>
                    </a:lnTo>
                    <a:lnTo>
                      <a:pt x="1119" y="209"/>
                    </a:lnTo>
                    <a:lnTo>
                      <a:pt x="1123" y="208"/>
                    </a:lnTo>
                    <a:lnTo>
                      <a:pt x="1125" y="209"/>
                    </a:lnTo>
                    <a:lnTo>
                      <a:pt x="1127" y="209"/>
                    </a:lnTo>
                    <a:lnTo>
                      <a:pt x="1127" y="209"/>
                    </a:lnTo>
                    <a:close/>
                    <a:moveTo>
                      <a:pt x="947" y="40"/>
                    </a:moveTo>
                    <a:lnTo>
                      <a:pt x="947" y="40"/>
                    </a:lnTo>
                    <a:lnTo>
                      <a:pt x="948" y="41"/>
                    </a:lnTo>
                    <a:lnTo>
                      <a:pt x="950" y="41"/>
                    </a:lnTo>
                    <a:lnTo>
                      <a:pt x="950" y="41"/>
                    </a:lnTo>
                    <a:lnTo>
                      <a:pt x="950" y="41"/>
                    </a:lnTo>
                    <a:lnTo>
                      <a:pt x="952" y="40"/>
                    </a:lnTo>
                    <a:lnTo>
                      <a:pt x="952" y="40"/>
                    </a:lnTo>
                    <a:lnTo>
                      <a:pt x="954" y="40"/>
                    </a:lnTo>
                    <a:lnTo>
                      <a:pt x="954" y="41"/>
                    </a:lnTo>
                    <a:lnTo>
                      <a:pt x="954" y="42"/>
                    </a:lnTo>
                    <a:lnTo>
                      <a:pt x="953" y="43"/>
                    </a:lnTo>
                    <a:lnTo>
                      <a:pt x="953" y="43"/>
                    </a:lnTo>
                    <a:lnTo>
                      <a:pt x="947" y="42"/>
                    </a:lnTo>
                    <a:lnTo>
                      <a:pt x="942" y="41"/>
                    </a:lnTo>
                    <a:lnTo>
                      <a:pt x="942" y="41"/>
                    </a:lnTo>
                    <a:lnTo>
                      <a:pt x="947" y="40"/>
                    </a:lnTo>
                    <a:lnTo>
                      <a:pt x="947" y="40"/>
                    </a:lnTo>
                    <a:close/>
                    <a:moveTo>
                      <a:pt x="1138" y="215"/>
                    </a:moveTo>
                    <a:lnTo>
                      <a:pt x="1135" y="213"/>
                    </a:lnTo>
                    <a:lnTo>
                      <a:pt x="1135" y="213"/>
                    </a:lnTo>
                    <a:lnTo>
                      <a:pt x="1138" y="213"/>
                    </a:lnTo>
                    <a:lnTo>
                      <a:pt x="1139" y="213"/>
                    </a:lnTo>
                    <a:lnTo>
                      <a:pt x="1139" y="214"/>
                    </a:lnTo>
                    <a:lnTo>
                      <a:pt x="1138" y="215"/>
                    </a:lnTo>
                    <a:lnTo>
                      <a:pt x="1138" y="215"/>
                    </a:lnTo>
                    <a:close/>
                    <a:moveTo>
                      <a:pt x="965" y="43"/>
                    </a:moveTo>
                    <a:lnTo>
                      <a:pt x="965" y="43"/>
                    </a:lnTo>
                    <a:lnTo>
                      <a:pt x="968" y="43"/>
                    </a:lnTo>
                    <a:lnTo>
                      <a:pt x="972" y="45"/>
                    </a:lnTo>
                    <a:lnTo>
                      <a:pt x="972" y="45"/>
                    </a:lnTo>
                    <a:lnTo>
                      <a:pt x="968" y="46"/>
                    </a:lnTo>
                    <a:lnTo>
                      <a:pt x="965" y="45"/>
                    </a:lnTo>
                    <a:lnTo>
                      <a:pt x="965" y="45"/>
                    </a:lnTo>
                    <a:lnTo>
                      <a:pt x="965" y="45"/>
                    </a:lnTo>
                    <a:lnTo>
                      <a:pt x="965" y="43"/>
                    </a:lnTo>
                    <a:lnTo>
                      <a:pt x="965" y="43"/>
                    </a:lnTo>
                    <a:close/>
                    <a:moveTo>
                      <a:pt x="1169" y="214"/>
                    </a:moveTo>
                    <a:lnTo>
                      <a:pt x="1169" y="214"/>
                    </a:lnTo>
                    <a:lnTo>
                      <a:pt x="1172" y="215"/>
                    </a:lnTo>
                    <a:lnTo>
                      <a:pt x="1174" y="216"/>
                    </a:lnTo>
                    <a:lnTo>
                      <a:pt x="1174" y="216"/>
                    </a:lnTo>
                    <a:lnTo>
                      <a:pt x="1173" y="218"/>
                    </a:lnTo>
                    <a:lnTo>
                      <a:pt x="1173" y="218"/>
                    </a:lnTo>
                    <a:lnTo>
                      <a:pt x="1172" y="218"/>
                    </a:lnTo>
                    <a:lnTo>
                      <a:pt x="1172" y="218"/>
                    </a:lnTo>
                    <a:lnTo>
                      <a:pt x="1172" y="218"/>
                    </a:lnTo>
                    <a:lnTo>
                      <a:pt x="1172" y="216"/>
                    </a:lnTo>
                    <a:lnTo>
                      <a:pt x="1169" y="216"/>
                    </a:lnTo>
                    <a:lnTo>
                      <a:pt x="1169" y="216"/>
                    </a:lnTo>
                    <a:lnTo>
                      <a:pt x="1169" y="218"/>
                    </a:lnTo>
                    <a:lnTo>
                      <a:pt x="1169" y="219"/>
                    </a:lnTo>
                    <a:lnTo>
                      <a:pt x="1169" y="219"/>
                    </a:lnTo>
                    <a:lnTo>
                      <a:pt x="1167" y="218"/>
                    </a:lnTo>
                    <a:lnTo>
                      <a:pt x="1165" y="216"/>
                    </a:lnTo>
                    <a:lnTo>
                      <a:pt x="1165" y="216"/>
                    </a:lnTo>
                    <a:lnTo>
                      <a:pt x="1167" y="216"/>
                    </a:lnTo>
                    <a:lnTo>
                      <a:pt x="1167" y="215"/>
                    </a:lnTo>
                    <a:lnTo>
                      <a:pt x="1168" y="215"/>
                    </a:lnTo>
                    <a:lnTo>
                      <a:pt x="1169" y="214"/>
                    </a:lnTo>
                    <a:lnTo>
                      <a:pt x="1169" y="214"/>
                    </a:lnTo>
                    <a:close/>
                    <a:moveTo>
                      <a:pt x="987" y="43"/>
                    </a:moveTo>
                    <a:lnTo>
                      <a:pt x="987" y="43"/>
                    </a:lnTo>
                    <a:lnTo>
                      <a:pt x="993" y="43"/>
                    </a:lnTo>
                    <a:lnTo>
                      <a:pt x="995" y="45"/>
                    </a:lnTo>
                    <a:lnTo>
                      <a:pt x="997" y="46"/>
                    </a:lnTo>
                    <a:lnTo>
                      <a:pt x="997" y="46"/>
                    </a:lnTo>
                    <a:lnTo>
                      <a:pt x="994" y="45"/>
                    </a:lnTo>
                    <a:lnTo>
                      <a:pt x="990" y="45"/>
                    </a:lnTo>
                    <a:lnTo>
                      <a:pt x="990" y="45"/>
                    </a:lnTo>
                    <a:lnTo>
                      <a:pt x="994" y="47"/>
                    </a:lnTo>
                    <a:lnTo>
                      <a:pt x="994" y="47"/>
                    </a:lnTo>
                    <a:lnTo>
                      <a:pt x="990" y="47"/>
                    </a:lnTo>
                    <a:lnTo>
                      <a:pt x="989" y="48"/>
                    </a:lnTo>
                    <a:lnTo>
                      <a:pt x="988" y="50"/>
                    </a:lnTo>
                    <a:lnTo>
                      <a:pt x="988" y="50"/>
                    </a:lnTo>
                    <a:lnTo>
                      <a:pt x="987" y="46"/>
                    </a:lnTo>
                    <a:lnTo>
                      <a:pt x="987" y="43"/>
                    </a:lnTo>
                    <a:lnTo>
                      <a:pt x="987" y="43"/>
                    </a:lnTo>
                    <a:close/>
                    <a:moveTo>
                      <a:pt x="1183" y="216"/>
                    </a:moveTo>
                    <a:lnTo>
                      <a:pt x="1183" y="216"/>
                    </a:lnTo>
                    <a:lnTo>
                      <a:pt x="1182" y="218"/>
                    </a:lnTo>
                    <a:lnTo>
                      <a:pt x="1180" y="219"/>
                    </a:lnTo>
                    <a:lnTo>
                      <a:pt x="1180" y="219"/>
                    </a:lnTo>
                    <a:lnTo>
                      <a:pt x="1179" y="218"/>
                    </a:lnTo>
                    <a:lnTo>
                      <a:pt x="1179" y="216"/>
                    </a:lnTo>
                    <a:lnTo>
                      <a:pt x="1180" y="216"/>
                    </a:lnTo>
                    <a:lnTo>
                      <a:pt x="1183" y="216"/>
                    </a:lnTo>
                    <a:lnTo>
                      <a:pt x="1183" y="216"/>
                    </a:lnTo>
                    <a:close/>
                    <a:moveTo>
                      <a:pt x="1002" y="47"/>
                    </a:moveTo>
                    <a:lnTo>
                      <a:pt x="1002" y="47"/>
                    </a:lnTo>
                    <a:lnTo>
                      <a:pt x="1003" y="48"/>
                    </a:lnTo>
                    <a:lnTo>
                      <a:pt x="1003" y="51"/>
                    </a:lnTo>
                    <a:lnTo>
                      <a:pt x="1002" y="54"/>
                    </a:lnTo>
                    <a:lnTo>
                      <a:pt x="1002" y="54"/>
                    </a:lnTo>
                    <a:lnTo>
                      <a:pt x="999" y="52"/>
                    </a:lnTo>
                    <a:lnTo>
                      <a:pt x="999" y="52"/>
                    </a:lnTo>
                    <a:lnTo>
                      <a:pt x="1000" y="51"/>
                    </a:lnTo>
                    <a:lnTo>
                      <a:pt x="999" y="50"/>
                    </a:lnTo>
                    <a:lnTo>
                      <a:pt x="999" y="48"/>
                    </a:lnTo>
                    <a:lnTo>
                      <a:pt x="1002" y="47"/>
                    </a:lnTo>
                    <a:lnTo>
                      <a:pt x="1002" y="47"/>
                    </a:lnTo>
                    <a:close/>
                    <a:moveTo>
                      <a:pt x="1188" y="220"/>
                    </a:moveTo>
                    <a:lnTo>
                      <a:pt x="1188" y="220"/>
                    </a:lnTo>
                    <a:lnTo>
                      <a:pt x="1185" y="220"/>
                    </a:lnTo>
                    <a:lnTo>
                      <a:pt x="1183" y="219"/>
                    </a:lnTo>
                    <a:lnTo>
                      <a:pt x="1183" y="219"/>
                    </a:lnTo>
                    <a:lnTo>
                      <a:pt x="1185" y="219"/>
                    </a:lnTo>
                    <a:lnTo>
                      <a:pt x="1188" y="220"/>
                    </a:lnTo>
                    <a:lnTo>
                      <a:pt x="1188" y="220"/>
                    </a:lnTo>
                    <a:close/>
                    <a:moveTo>
                      <a:pt x="1010" y="47"/>
                    </a:moveTo>
                    <a:lnTo>
                      <a:pt x="1010" y="47"/>
                    </a:lnTo>
                    <a:lnTo>
                      <a:pt x="1004" y="47"/>
                    </a:lnTo>
                    <a:lnTo>
                      <a:pt x="999" y="46"/>
                    </a:lnTo>
                    <a:lnTo>
                      <a:pt x="999" y="46"/>
                    </a:lnTo>
                    <a:lnTo>
                      <a:pt x="1007" y="46"/>
                    </a:lnTo>
                    <a:lnTo>
                      <a:pt x="1007" y="46"/>
                    </a:lnTo>
                    <a:lnTo>
                      <a:pt x="1007" y="46"/>
                    </a:lnTo>
                    <a:lnTo>
                      <a:pt x="1008" y="47"/>
                    </a:lnTo>
                    <a:lnTo>
                      <a:pt x="1008" y="47"/>
                    </a:lnTo>
                    <a:lnTo>
                      <a:pt x="1009" y="47"/>
                    </a:lnTo>
                    <a:lnTo>
                      <a:pt x="1010" y="47"/>
                    </a:lnTo>
                    <a:lnTo>
                      <a:pt x="1010" y="47"/>
                    </a:lnTo>
                    <a:close/>
                    <a:moveTo>
                      <a:pt x="1015" y="50"/>
                    </a:moveTo>
                    <a:lnTo>
                      <a:pt x="1015" y="50"/>
                    </a:lnTo>
                    <a:lnTo>
                      <a:pt x="1015" y="51"/>
                    </a:lnTo>
                    <a:lnTo>
                      <a:pt x="1015" y="52"/>
                    </a:lnTo>
                    <a:lnTo>
                      <a:pt x="1015" y="52"/>
                    </a:lnTo>
                    <a:lnTo>
                      <a:pt x="1009" y="52"/>
                    </a:lnTo>
                    <a:lnTo>
                      <a:pt x="1004" y="51"/>
                    </a:lnTo>
                    <a:lnTo>
                      <a:pt x="1004" y="51"/>
                    </a:lnTo>
                    <a:lnTo>
                      <a:pt x="1005" y="50"/>
                    </a:lnTo>
                    <a:lnTo>
                      <a:pt x="1008" y="47"/>
                    </a:lnTo>
                    <a:lnTo>
                      <a:pt x="1008" y="47"/>
                    </a:lnTo>
                    <a:lnTo>
                      <a:pt x="1012" y="48"/>
                    </a:lnTo>
                    <a:lnTo>
                      <a:pt x="1015" y="50"/>
                    </a:lnTo>
                    <a:lnTo>
                      <a:pt x="1015" y="50"/>
                    </a:lnTo>
                    <a:close/>
                    <a:moveTo>
                      <a:pt x="1205" y="220"/>
                    </a:moveTo>
                    <a:lnTo>
                      <a:pt x="1205" y="220"/>
                    </a:lnTo>
                    <a:lnTo>
                      <a:pt x="1202" y="221"/>
                    </a:lnTo>
                    <a:lnTo>
                      <a:pt x="1200" y="223"/>
                    </a:lnTo>
                    <a:lnTo>
                      <a:pt x="1200" y="224"/>
                    </a:lnTo>
                    <a:lnTo>
                      <a:pt x="1200" y="224"/>
                    </a:lnTo>
                    <a:lnTo>
                      <a:pt x="1198" y="223"/>
                    </a:lnTo>
                    <a:lnTo>
                      <a:pt x="1195" y="221"/>
                    </a:lnTo>
                    <a:lnTo>
                      <a:pt x="1195" y="221"/>
                    </a:lnTo>
                    <a:lnTo>
                      <a:pt x="1197" y="220"/>
                    </a:lnTo>
                    <a:lnTo>
                      <a:pt x="1197" y="220"/>
                    </a:lnTo>
                    <a:lnTo>
                      <a:pt x="1195" y="219"/>
                    </a:lnTo>
                    <a:lnTo>
                      <a:pt x="1195" y="219"/>
                    </a:lnTo>
                    <a:lnTo>
                      <a:pt x="1195" y="219"/>
                    </a:lnTo>
                    <a:lnTo>
                      <a:pt x="1198" y="220"/>
                    </a:lnTo>
                    <a:lnTo>
                      <a:pt x="1200" y="220"/>
                    </a:lnTo>
                    <a:lnTo>
                      <a:pt x="1205" y="220"/>
                    </a:lnTo>
                    <a:lnTo>
                      <a:pt x="1205" y="220"/>
                    </a:lnTo>
                    <a:close/>
                    <a:moveTo>
                      <a:pt x="1022" y="46"/>
                    </a:moveTo>
                    <a:lnTo>
                      <a:pt x="1022" y="46"/>
                    </a:lnTo>
                    <a:lnTo>
                      <a:pt x="1023" y="47"/>
                    </a:lnTo>
                    <a:lnTo>
                      <a:pt x="1023" y="48"/>
                    </a:lnTo>
                    <a:lnTo>
                      <a:pt x="1023" y="48"/>
                    </a:lnTo>
                    <a:lnTo>
                      <a:pt x="1024" y="47"/>
                    </a:lnTo>
                    <a:lnTo>
                      <a:pt x="1024" y="47"/>
                    </a:lnTo>
                    <a:lnTo>
                      <a:pt x="1025" y="48"/>
                    </a:lnTo>
                    <a:lnTo>
                      <a:pt x="1025" y="50"/>
                    </a:lnTo>
                    <a:lnTo>
                      <a:pt x="1023" y="50"/>
                    </a:lnTo>
                    <a:lnTo>
                      <a:pt x="1023" y="50"/>
                    </a:lnTo>
                    <a:lnTo>
                      <a:pt x="1022" y="50"/>
                    </a:lnTo>
                    <a:lnTo>
                      <a:pt x="1020" y="48"/>
                    </a:lnTo>
                    <a:lnTo>
                      <a:pt x="1020" y="48"/>
                    </a:lnTo>
                    <a:lnTo>
                      <a:pt x="1020" y="50"/>
                    </a:lnTo>
                    <a:lnTo>
                      <a:pt x="1018" y="51"/>
                    </a:lnTo>
                    <a:lnTo>
                      <a:pt x="1018" y="51"/>
                    </a:lnTo>
                    <a:lnTo>
                      <a:pt x="1017" y="48"/>
                    </a:lnTo>
                    <a:lnTo>
                      <a:pt x="1017" y="48"/>
                    </a:lnTo>
                    <a:lnTo>
                      <a:pt x="1020" y="47"/>
                    </a:lnTo>
                    <a:lnTo>
                      <a:pt x="1022" y="46"/>
                    </a:lnTo>
                    <a:lnTo>
                      <a:pt x="1022" y="46"/>
                    </a:lnTo>
                    <a:close/>
                    <a:moveTo>
                      <a:pt x="1030" y="54"/>
                    </a:moveTo>
                    <a:lnTo>
                      <a:pt x="1030" y="54"/>
                    </a:lnTo>
                    <a:lnTo>
                      <a:pt x="1034" y="54"/>
                    </a:lnTo>
                    <a:lnTo>
                      <a:pt x="1037" y="55"/>
                    </a:lnTo>
                    <a:lnTo>
                      <a:pt x="1037" y="55"/>
                    </a:lnTo>
                    <a:lnTo>
                      <a:pt x="1034" y="56"/>
                    </a:lnTo>
                    <a:lnTo>
                      <a:pt x="1033" y="56"/>
                    </a:lnTo>
                    <a:lnTo>
                      <a:pt x="1030" y="55"/>
                    </a:lnTo>
                    <a:lnTo>
                      <a:pt x="1030" y="54"/>
                    </a:lnTo>
                    <a:lnTo>
                      <a:pt x="1030" y="54"/>
                    </a:lnTo>
                    <a:close/>
                    <a:moveTo>
                      <a:pt x="1047" y="52"/>
                    </a:moveTo>
                    <a:lnTo>
                      <a:pt x="1047" y="52"/>
                    </a:lnTo>
                    <a:lnTo>
                      <a:pt x="1049" y="52"/>
                    </a:lnTo>
                    <a:lnTo>
                      <a:pt x="1053" y="54"/>
                    </a:lnTo>
                    <a:lnTo>
                      <a:pt x="1053" y="54"/>
                    </a:lnTo>
                    <a:lnTo>
                      <a:pt x="1050" y="54"/>
                    </a:lnTo>
                    <a:lnTo>
                      <a:pt x="1049" y="54"/>
                    </a:lnTo>
                    <a:lnTo>
                      <a:pt x="1047" y="54"/>
                    </a:lnTo>
                    <a:lnTo>
                      <a:pt x="1047" y="54"/>
                    </a:lnTo>
                    <a:lnTo>
                      <a:pt x="1048" y="54"/>
                    </a:lnTo>
                    <a:lnTo>
                      <a:pt x="1047" y="55"/>
                    </a:lnTo>
                    <a:lnTo>
                      <a:pt x="1047" y="55"/>
                    </a:lnTo>
                    <a:lnTo>
                      <a:pt x="1047" y="52"/>
                    </a:lnTo>
                    <a:lnTo>
                      <a:pt x="1047" y="52"/>
                    </a:lnTo>
                    <a:close/>
                    <a:moveTo>
                      <a:pt x="1062" y="59"/>
                    </a:moveTo>
                    <a:lnTo>
                      <a:pt x="1062" y="59"/>
                    </a:lnTo>
                    <a:lnTo>
                      <a:pt x="1058" y="57"/>
                    </a:lnTo>
                    <a:lnTo>
                      <a:pt x="1057" y="57"/>
                    </a:lnTo>
                    <a:lnTo>
                      <a:pt x="1054" y="56"/>
                    </a:lnTo>
                    <a:lnTo>
                      <a:pt x="1054" y="56"/>
                    </a:lnTo>
                    <a:lnTo>
                      <a:pt x="1059" y="56"/>
                    </a:lnTo>
                    <a:lnTo>
                      <a:pt x="1062" y="57"/>
                    </a:lnTo>
                    <a:lnTo>
                      <a:pt x="1062" y="59"/>
                    </a:lnTo>
                    <a:lnTo>
                      <a:pt x="1062" y="59"/>
                    </a:lnTo>
                    <a:close/>
                    <a:moveTo>
                      <a:pt x="1060" y="59"/>
                    </a:moveTo>
                    <a:lnTo>
                      <a:pt x="1060" y="59"/>
                    </a:lnTo>
                    <a:lnTo>
                      <a:pt x="1062" y="59"/>
                    </a:lnTo>
                    <a:lnTo>
                      <a:pt x="1062" y="59"/>
                    </a:lnTo>
                    <a:lnTo>
                      <a:pt x="1064" y="61"/>
                    </a:lnTo>
                    <a:lnTo>
                      <a:pt x="1063" y="61"/>
                    </a:lnTo>
                    <a:lnTo>
                      <a:pt x="1063" y="61"/>
                    </a:lnTo>
                    <a:lnTo>
                      <a:pt x="1059" y="61"/>
                    </a:lnTo>
                    <a:lnTo>
                      <a:pt x="1059" y="61"/>
                    </a:lnTo>
                    <a:lnTo>
                      <a:pt x="1060" y="60"/>
                    </a:lnTo>
                    <a:lnTo>
                      <a:pt x="1060" y="59"/>
                    </a:lnTo>
                    <a:lnTo>
                      <a:pt x="1060" y="59"/>
                    </a:lnTo>
                    <a:close/>
                    <a:moveTo>
                      <a:pt x="1075" y="62"/>
                    </a:moveTo>
                    <a:lnTo>
                      <a:pt x="1075" y="62"/>
                    </a:lnTo>
                    <a:lnTo>
                      <a:pt x="1070" y="62"/>
                    </a:lnTo>
                    <a:lnTo>
                      <a:pt x="1064" y="61"/>
                    </a:lnTo>
                    <a:lnTo>
                      <a:pt x="1064" y="61"/>
                    </a:lnTo>
                    <a:lnTo>
                      <a:pt x="1068" y="61"/>
                    </a:lnTo>
                    <a:lnTo>
                      <a:pt x="1070" y="61"/>
                    </a:lnTo>
                    <a:lnTo>
                      <a:pt x="1075" y="62"/>
                    </a:lnTo>
                    <a:lnTo>
                      <a:pt x="1075" y="62"/>
                    </a:lnTo>
                    <a:close/>
                    <a:moveTo>
                      <a:pt x="1079" y="57"/>
                    </a:moveTo>
                    <a:lnTo>
                      <a:pt x="1079" y="57"/>
                    </a:lnTo>
                    <a:lnTo>
                      <a:pt x="1077" y="60"/>
                    </a:lnTo>
                    <a:lnTo>
                      <a:pt x="1074" y="60"/>
                    </a:lnTo>
                    <a:lnTo>
                      <a:pt x="1069" y="59"/>
                    </a:lnTo>
                    <a:lnTo>
                      <a:pt x="1069" y="59"/>
                    </a:lnTo>
                    <a:lnTo>
                      <a:pt x="1074" y="57"/>
                    </a:lnTo>
                    <a:lnTo>
                      <a:pt x="1077" y="57"/>
                    </a:lnTo>
                    <a:lnTo>
                      <a:pt x="1079" y="57"/>
                    </a:lnTo>
                    <a:lnTo>
                      <a:pt x="1079" y="57"/>
                    </a:lnTo>
                    <a:close/>
                    <a:moveTo>
                      <a:pt x="1095" y="66"/>
                    </a:moveTo>
                    <a:lnTo>
                      <a:pt x="1095" y="66"/>
                    </a:lnTo>
                    <a:lnTo>
                      <a:pt x="1095" y="67"/>
                    </a:lnTo>
                    <a:lnTo>
                      <a:pt x="1097" y="69"/>
                    </a:lnTo>
                    <a:lnTo>
                      <a:pt x="1097" y="69"/>
                    </a:lnTo>
                    <a:lnTo>
                      <a:pt x="1092" y="70"/>
                    </a:lnTo>
                    <a:lnTo>
                      <a:pt x="1089" y="69"/>
                    </a:lnTo>
                    <a:lnTo>
                      <a:pt x="1088" y="67"/>
                    </a:lnTo>
                    <a:lnTo>
                      <a:pt x="1088" y="67"/>
                    </a:lnTo>
                    <a:lnTo>
                      <a:pt x="1093" y="67"/>
                    </a:lnTo>
                    <a:lnTo>
                      <a:pt x="1095" y="66"/>
                    </a:lnTo>
                    <a:lnTo>
                      <a:pt x="1095" y="66"/>
                    </a:lnTo>
                    <a:close/>
                    <a:moveTo>
                      <a:pt x="1138" y="67"/>
                    </a:moveTo>
                    <a:lnTo>
                      <a:pt x="1138" y="67"/>
                    </a:lnTo>
                    <a:lnTo>
                      <a:pt x="1137" y="69"/>
                    </a:lnTo>
                    <a:lnTo>
                      <a:pt x="1138" y="69"/>
                    </a:lnTo>
                    <a:lnTo>
                      <a:pt x="1139" y="69"/>
                    </a:lnTo>
                    <a:lnTo>
                      <a:pt x="1140" y="70"/>
                    </a:lnTo>
                    <a:lnTo>
                      <a:pt x="1140" y="70"/>
                    </a:lnTo>
                    <a:lnTo>
                      <a:pt x="1138" y="70"/>
                    </a:lnTo>
                    <a:lnTo>
                      <a:pt x="1137" y="70"/>
                    </a:lnTo>
                    <a:lnTo>
                      <a:pt x="1135" y="69"/>
                    </a:lnTo>
                    <a:lnTo>
                      <a:pt x="1135" y="67"/>
                    </a:lnTo>
                    <a:lnTo>
                      <a:pt x="1135" y="67"/>
                    </a:lnTo>
                    <a:lnTo>
                      <a:pt x="1137" y="67"/>
                    </a:lnTo>
                    <a:lnTo>
                      <a:pt x="1138" y="67"/>
                    </a:lnTo>
                    <a:lnTo>
                      <a:pt x="1138" y="67"/>
                    </a:lnTo>
                    <a:close/>
                    <a:moveTo>
                      <a:pt x="1424" y="127"/>
                    </a:moveTo>
                    <a:lnTo>
                      <a:pt x="1424" y="127"/>
                    </a:lnTo>
                    <a:lnTo>
                      <a:pt x="1427" y="129"/>
                    </a:lnTo>
                    <a:lnTo>
                      <a:pt x="1429" y="131"/>
                    </a:lnTo>
                    <a:lnTo>
                      <a:pt x="1429" y="131"/>
                    </a:lnTo>
                    <a:lnTo>
                      <a:pt x="1424" y="131"/>
                    </a:lnTo>
                    <a:lnTo>
                      <a:pt x="1420" y="131"/>
                    </a:lnTo>
                    <a:lnTo>
                      <a:pt x="1418" y="129"/>
                    </a:lnTo>
                    <a:lnTo>
                      <a:pt x="1418" y="129"/>
                    </a:lnTo>
                    <a:lnTo>
                      <a:pt x="1422" y="129"/>
                    </a:lnTo>
                    <a:lnTo>
                      <a:pt x="1424" y="127"/>
                    </a:lnTo>
                    <a:lnTo>
                      <a:pt x="1424" y="127"/>
                    </a:lnTo>
                    <a:close/>
                    <a:moveTo>
                      <a:pt x="1447" y="136"/>
                    </a:moveTo>
                    <a:lnTo>
                      <a:pt x="1447" y="136"/>
                    </a:lnTo>
                    <a:lnTo>
                      <a:pt x="1444" y="135"/>
                    </a:lnTo>
                    <a:lnTo>
                      <a:pt x="1442" y="134"/>
                    </a:lnTo>
                    <a:lnTo>
                      <a:pt x="1440" y="134"/>
                    </a:lnTo>
                    <a:lnTo>
                      <a:pt x="1440" y="132"/>
                    </a:lnTo>
                    <a:lnTo>
                      <a:pt x="1440" y="132"/>
                    </a:lnTo>
                    <a:lnTo>
                      <a:pt x="1444" y="134"/>
                    </a:lnTo>
                    <a:lnTo>
                      <a:pt x="1445" y="135"/>
                    </a:lnTo>
                    <a:lnTo>
                      <a:pt x="1447" y="136"/>
                    </a:lnTo>
                    <a:lnTo>
                      <a:pt x="1447" y="136"/>
                    </a:lnTo>
                    <a:close/>
                    <a:moveTo>
                      <a:pt x="1663" y="335"/>
                    </a:moveTo>
                    <a:lnTo>
                      <a:pt x="1663" y="335"/>
                    </a:lnTo>
                    <a:lnTo>
                      <a:pt x="1662" y="336"/>
                    </a:lnTo>
                    <a:lnTo>
                      <a:pt x="1663" y="338"/>
                    </a:lnTo>
                    <a:lnTo>
                      <a:pt x="1664" y="339"/>
                    </a:lnTo>
                    <a:lnTo>
                      <a:pt x="1664" y="339"/>
                    </a:lnTo>
                    <a:lnTo>
                      <a:pt x="1662" y="340"/>
                    </a:lnTo>
                    <a:lnTo>
                      <a:pt x="1662" y="340"/>
                    </a:lnTo>
                    <a:lnTo>
                      <a:pt x="1660" y="338"/>
                    </a:lnTo>
                    <a:lnTo>
                      <a:pt x="1658" y="336"/>
                    </a:lnTo>
                    <a:lnTo>
                      <a:pt x="1658" y="336"/>
                    </a:lnTo>
                    <a:lnTo>
                      <a:pt x="1660" y="335"/>
                    </a:lnTo>
                    <a:lnTo>
                      <a:pt x="1662" y="334"/>
                    </a:lnTo>
                    <a:lnTo>
                      <a:pt x="1663" y="335"/>
                    </a:lnTo>
                    <a:lnTo>
                      <a:pt x="1663" y="335"/>
                    </a:lnTo>
                    <a:close/>
                    <a:moveTo>
                      <a:pt x="1655" y="338"/>
                    </a:moveTo>
                    <a:lnTo>
                      <a:pt x="1655" y="338"/>
                    </a:lnTo>
                    <a:lnTo>
                      <a:pt x="1654" y="336"/>
                    </a:lnTo>
                    <a:lnTo>
                      <a:pt x="1653" y="336"/>
                    </a:lnTo>
                    <a:lnTo>
                      <a:pt x="1653" y="336"/>
                    </a:lnTo>
                    <a:lnTo>
                      <a:pt x="1652" y="338"/>
                    </a:lnTo>
                    <a:lnTo>
                      <a:pt x="1650" y="339"/>
                    </a:lnTo>
                    <a:lnTo>
                      <a:pt x="1649" y="338"/>
                    </a:lnTo>
                    <a:lnTo>
                      <a:pt x="1649" y="338"/>
                    </a:lnTo>
                    <a:lnTo>
                      <a:pt x="1649" y="336"/>
                    </a:lnTo>
                    <a:lnTo>
                      <a:pt x="1650" y="336"/>
                    </a:lnTo>
                    <a:lnTo>
                      <a:pt x="1649" y="335"/>
                    </a:lnTo>
                    <a:lnTo>
                      <a:pt x="1649" y="335"/>
                    </a:lnTo>
                    <a:lnTo>
                      <a:pt x="1652" y="335"/>
                    </a:lnTo>
                    <a:lnTo>
                      <a:pt x="1653" y="334"/>
                    </a:lnTo>
                    <a:lnTo>
                      <a:pt x="1655" y="334"/>
                    </a:lnTo>
                    <a:lnTo>
                      <a:pt x="1658" y="334"/>
                    </a:lnTo>
                    <a:lnTo>
                      <a:pt x="1658" y="334"/>
                    </a:lnTo>
                    <a:lnTo>
                      <a:pt x="1658" y="336"/>
                    </a:lnTo>
                    <a:lnTo>
                      <a:pt x="1657" y="338"/>
                    </a:lnTo>
                    <a:lnTo>
                      <a:pt x="1655" y="338"/>
                    </a:lnTo>
                    <a:lnTo>
                      <a:pt x="1655" y="338"/>
                    </a:lnTo>
                    <a:close/>
                    <a:moveTo>
                      <a:pt x="1514" y="151"/>
                    </a:moveTo>
                    <a:lnTo>
                      <a:pt x="1514" y="151"/>
                    </a:lnTo>
                    <a:lnTo>
                      <a:pt x="1518" y="151"/>
                    </a:lnTo>
                    <a:lnTo>
                      <a:pt x="1520" y="152"/>
                    </a:lnTo>
                    <a:lnTo>
                      <a:pt x="1520" y="152"/>
                    </a:lnTo>
                    <a:lnTo>
                      <a:pt x="1519" y="154"/>
                    </a:lnTo>
                    <a:lnTo>
                      <a:pt x="1518" y="154"/>
                    </a:lnTo>
                    <a:lnTo>
                      <a:pt x="1514" y="155"/>
                    </a:lnTo>
                    <a:lnTo>
                      <a:pt x="1514" y="155"/>
                    </a:lnTo>
                    <a:lnTo>
                      <a:pt x="1514" y="154"/>
                    </a:lnTo>
                    <a:lnTo>
                      <a:pt x="1514" y="152"/>
                    </a:lnTo>
                    <a:lnTo>
                      <a:pt x="1514" y="152"/>
                    </a:lnTo>
                    <a:lnTo>
                      <a:pt x="1514" y="151"/>
                    </a:lnTo>
                    <a:lnTo>
                      <a:pt x="1514" y="151"/>
                    </a:lnTo>
                    <a:close/>
                    <a:moveTo>
                      <a:pt x="1673" y="339"/>
                    </a:moveTo>
                    <a:lnTo>
                      <a:pt x="1673" y="339"/>
                    </a:lnTo>
                    <a:lnTo>
                      <a:pt x="1674" y="340"/>
                    </a:lnTo>
                    <a:lnTo>
                      <a:pt x="1673" y="342"/>
                    </a:lnTo>
                    <a:lnTo>
                      <a:pt x="1673" y="343"/>
                    </a:lnTo>
                    <a:lnTo>
                      <a:pt x="1673" y="343"/>
                    </a:lnTo>
                    <a:lnTo>
                      <a:pt x="1672" y="343"/>
                    </a:lnTo>
                    <a:lnTo>
                      <a:pt x="1670" y="343"/>
                    </a:lnTo>
                    <a:lnTo>
                      <a:pt x="1669" y="343"/>
                    </a:lnTo>
                    <a:lnTo>
                      <a:pt x="1668" y="342"/>
                    </a:lnTo>
                    <a:lnTo>
                      <a:pt x="1668" y="342"/>
                    </a:lnTo>
                    <a:lnTo>
                      <a:pt x="1673" y="339"/>
                    </a:lnTo>
                    <a:lnTo>
                      <a:pt x="1673" y="339"/>
                    </a:lnTo>
                    <a:close/>
                    <a:moveTo>
                      <a:pt x="1528" y="157"/>
                    </a:moveTo>
                    <a:lnTo>
                      <a:pt x="1528" y="157"/>
                    </a:lnTo>
                    <a:lnTo>
                      <a:pt x="1527" y="156"/>
                    </a:lnTo>
                    <a:lnTo>
                      <a:pt x="1525" y="156"/>
                    </a:lnTo>
                    <a:lnTo>
                      <a:pt x="1524" y="157"/>
                    </a:lnTo>
                    <a:lnTo>
                      <a:pt x="1522" y="156"/>
                    </a:lnTo>
                    <a:lnTo>
                      <a:pt x="1522" y="156"/>
                    </a:lnTo>
                    <a:lnTo>
                      <a:pt x="1523" y="155"/>
                    </a:lnTo>
                    <a:lnTo>
                      <a:pt x="1525" y="155"/>
                    </a:lnTo>
                    <a:lnTo>
                      <a:pt x="1528" y="156"/>
                    </a:lnTo>
                    <a:lnTo>
                      <a:pt x="1528" y="156"/>
                    </a:lnTo>
                    <a:lnTo>
                      <a:pt x="1528" y="157"/>
                    </a:lnTo>
                    <a:lnTo>
                      <a:pt x="1528" y="157"/>
                    </a:lnTo>
                    <a:close/>
                    <a:moveTo>
                      <a:pt x="1675" y="340"/>
                    </a:moveTo>
                    <a:lnTo>
                      <a:pt x="1675" y="340"/>
                    </a:lnTo>
                    <a:lnTo>
                      <a:pt x="1677" y="340"/>
                    </a:lnTo>
                    <a:lnTo>
                      <a:pt x="1679" y="342"/>
                    </a:lnTo>
                    <a:lnTo>
                      <a:pt x="1679" y="342"/>
                    </a:lnTo>
                    <a:lnTo>
                      <a:pt x="1677" y="343"/>
                    </a:lnTo>
                    <a:lnTo>
                      <a:pt x="1675" y="342"/>
                    </a:lnTo>
                    <a:lnTo>
                      <a:pt x="1675" y="342"/>
                    </a:lnTo>
                    <a:lnTo>
                      <a:pt x="1675" y="342"/>
                    </a:lnTo>
                    <a:lnTo>
                      <a:pt x="1675" y="340"/>
                    </a:lnTo>
                    <a:lnTo>
                      <a:pt x="1675" y="340"/>
                    </a:lnTo>
                    <a:close/>
                    <a:moveTo>
                      <a:pt x="1729" y="213"/>
                    </a:moveTo>
                    <a:lnTo>
                      <a:pt x="1729" y="213"/>
                    </a:lnTo>
                    <a:lnTo>
                      <a:pt x="1728" y="211"/>
                    </a:lnTo>
                    <a:lnTo>
                      <a:pt x="1725" y="211"/>
                    </a:lnTo>
                    <a:lnTo>
                      <a:pt x="1724" y="211"/>
                    </a:lnTo>
                    <a:lnTo>
                      <a:pt x="1722" y="210"/>
                    </a:lnTo>
                    <a:lnTo>
                      <a:pt x="1722" y="210"/>
                    </a:lnTo>
                    <a:lnTo>
                      <a:pt x="1724" y="210"/>
                    </a:lnTo>
                    <a:lnTo>
                      <a:pt x="1728" y="210"/>
                    </a:lnTo>
                    <a:lnTo>
                      <a:pt x="1729" y="211"/>
                    </a:lnTo>
                    <a:lnTo>
                      <a:pt x="1729" y="213"/>
                    </a:lnTo>
                    <a:lnTo>
                      <a:pt x="1729" y="213"/>
                    </a:lnTo>
                    <a:close/>
                    <a:moveTo>
                      <a:pt x="1740" y="216"/>
                    </a:moveTo>
                    <a:lnTo>
                      <a:pt x="1740" y="216"/>
                    </a:lnTo>
                    <a:lnTo>
                      <a:pt x="1735" y="215"/>
                    </a:lnTo>
                    <a:lnTo>
                      <a:pt x="1730" y="213"/>
                    </a:lnTo>
                    <a:lnTo>
                      <a:pt x="1730" y="213"/>
                    </a:lnTo>
                    <a:lnTo>
                      <a:pt x="1737" y="213"/>
                    </a:lnTo>
                    <a:lnTo>
                      <a:pt x="1739" y="214"/>
                    </a:lnTo>
                    <a:lnTo>
                      <a:pt x="1740" y="216"/>
                    </a:lnTo>
                    <a:lnTo>
                      <a:pt x="1740" y="216"/>
                    </a:lnTo>
                    <a:close/>
                    <a:moveTo>
                      <a:pt x="1747" y="216"/>
                    </a:moveTo>
                    <a:lnTo>
                      <a:pt x="1743" y="216"/>
                    </a:lnTo>
                    <a:lnTo>
                      <a:pt x="1743" y="216"/>
                    </a:lnTo>
                    <a:lnTo>
                      <a:pt x="1742" y="215"/>
                    </a:lnTo>
                    <a:lnTo>
                      <a:pt x="1742" y="215"/>
                    </a:lnTo>
                    <a:lnTo>
                      <a:pt x="1743" y="214"/>
                    </a:lnTo>
                    <a:lnTo>
                      <a:pt x="1744" y="215"/>
                    </a:lnTo>
                    <a:lnTo>
                      <a:pt x="1747" y="216"/>
                    </a:lnTo>
                    <a:lnTo>
                      <a:pt x="1747" y="216"/>
                    </a:lnTo>
                    <a:close/>
                    <a:moveTo>
                      <a:pt x="1928" y="364"/>
                    </a:moveTo>
                    <a:lnTo>
                      <a:pt x="1928" y="364"/>
                    </a:lnTo>
                    <a:lnTo>
                      <a:pt x="1928" y="365"/>
                    </a:lnTo>
                    <a:lnTo>
                      <a:pt x="1928" y="367"/>
                    </a:lnTo>
                    <a:lnTo>
                      <a:pt x="1924" y="367"/>
                    </a:lnTo>
                    <a:lnTo>
                      <a:pt x="1924" y="367"/>
                    </a:lnTo>
                    <a:lnTo>
                      <a:pt x="1918" y="365"/>
                    </a:lnTo>
                    <a:lnTo>
                      <a:pt x="1910" y="364"/>
                    </a:lnTo>
                    <a:lnTo>
                      <a:pt x="1910" y="364"/>
                    </a:lnTo>
                    <a:lnTo>
                      <a:pt x="1910" y="363"/>
                    </a:lnTo>
                    <a:lnTo>
                      <a:pt x="1910" y="362"/>
                    </a:lnTo>
                    <a:lnTo>
                      <a:pt x="1910" y="362"/>
                    </a:lnTo>
                    <a:lnTo>
                      <a:pt x="1918" y="363"/>
                    </a:lnTo>
                    <a:lnTo>
                      <a:pt x="1928" y="364"/>
                    </a:lnTo>
                    <a:lnTo>
                      <a:pt x="1928" y="364"/>
                    </a:lnTo>
                    <a:close/>
                    <a:moveTo>
                      <a:pt x="1944" y="372"/>
                    </a:moveTo>
                    <a:lnTo>
                      <a:pt x="1944" y="372"/>
                    </a:lnTo>
                    <a:lnTo>
                      <a:pt x="1945" y="373"/>
                    </a:lnTo>
                    <a:lnTo>
                      <a:pt x="1945" y="374"/>
                    </a:lnTo>
                    <a:lnTo>
                      <a:pt x="1945" y="374"/>
                    </a:lnTo>
                    <a:lnTo>
                      <a:pt x="1938" y="373"/>
                    </a:lnTo>
                    <a:lnTo>
                      <a:pt x="1932" y="370"/>
                    </a:lnTo>
                    <a:lnTo>
                      <a:pt x="1932" y="370"/>
                    </a:lnTo>
                    <a:lnTo>
                      <a:pt x="1944" y="372"/>
                    </a:lnTo>
                    <a:lnTo>
                      <a:pt x="1944" y="372"/>
                    </a:lnTo>
                    <a:close/>
                    <a:moveTo>
                      <a:pt x="1870" y="256"/>
                    </a:moveTo>
                    <a:lnTo>
                      <a:pt x="1870" y="256"/>
                    </a:lnTo>
                    <a:lnTo>
                      <a:pt x="1868" y="258"/>
                    </a:lnTo>
                    <a:lnTo>
                      <a:pt x="1865" y="258"/>
                    </a:lnTo>
                    <a:lnTo>
                      <a:pt x="1863" y="256"/>
                    </a:lnTo>
                    <a:lnTo>
                      <a:pt x="1860" y="255"/>
                    </a:lnTo>
                    <a:lnTo>
                      <a:pt x="1860" y="255"/>
                    </a:lnTo>
                    <a:lnTo>
                      <a:pt x="1865" y="255"/>
                    </a:lnTo>
                    <a:lnTo>
                      <a:pt x="1870" y="256"/>
                    </a:lnTo>
                    <a:lnTo>
                      <a:pt x="1870" y="256"/>
                    </a:lnTo>
                    <a:close/>
                    <a:moveTo>
                      <a:pt x="1965" y="377"/>
                    </a:moveTo>
                    <a:lnTo>
                      <a:pt x="1965" y="377"/>
                    </a:lnTo>
                    <a:lnTo>
                      <a:pt x="1957" y="375"/>
                    </a:lnTo>
                    <a:lnTo>
                      <a:pt x="1953" y="375"/>
                    </a:lnTo>
                    <a:lnTo>
                      <a:pt x="1950" y="377"/>
                    </a:lnTo>
                    <a:lnTo>
                      <a:pt x="1948" y="374"/>
                    </a:lnTo>
                    <a:lnTo>
                      <a:pt x="1948" y="374"/>
                    </a:lnTo>
                    <a:lnTo>
                      <a:pt x="1957" y="374"/>
                    </a:lnTo>
                    <a:lnTo>
                      <a:pt x="1960" y="374"/>
                    </a:lnTo>
                    <a:lnTo>
                      <a:pt x="1965" y="377"/>
                    </a:lnTo>
                    <a:lnTo>
                      <a:pt x="1965" y="377"/>
                    </a:lnTo>
                    <a:close/>
                    <a:moveTo>
                      <a:pt x="1922" y="264"/>
                    </a:moveTo>
                    <a:lnTo>
                      <a:pt x="1922" y="264"/>
                    </a:lnTo>
                    <a:lnTo>
                      <a:pt x="1925" y="265"/>
                    </a:lnTo>
                    <a:lnTo>
                      <a:pt x="1925" y="265"/>
                    </a:lnTo>
                    <a:lnTo>
                      <a:pt x="1927" y="266"/>
                    </a:lnTo>
                    <a:lnTo>
                      <a:pt x="1925" y="268"/>
                    </a:lnTo>
                    <a:lnTo>
                      <a:pt x="1924" y="269"/>
                    </a:lnTo>
                    <a:lnTo>
                      <a:pt x="1925" y="271"/>
                    </a:lnTo>
                    <a:lnTo>
                      <a:pt x="1925" y="271"/>
                    </a:lnTo>
                    <a:lnTo>
                      <a:pt x="1922" y="270"/>
                    </a:lnTo>
                    <a:lnTo>
                      <a:pt x="1919" y="270"/>
                    </a:lnTo>
                    <a:lnTo>
                      <a:pt x="1918" y="268"/>
                    </a:lnTo>
                    <a:lnTo>
                      <a:pt x="1918" y="268"/>
                    </a:lnTo>
                    <a:lnTo>
                      <a:pt x="1920" y="269"/>
                    </a:lnTo>
                    <a:lnTo>
                      <a:pt x="1923" y="269"/>
                    </a:lnTo>
                    <a:lnTo>
                      <a:pt x="1923" y="266"/>
                    </a:lnTo>
                    <a:lnTo>
                      <a:pt x="1922" y="264"/>
                    </a:lnTo>
                    <a:lnTo>
                      <a:pt x="1922" y="264"/>
                    </a:lnTo>
                    <a:close/>
                    <a:moveTo>
                      <a:pt x="2012" y="400"/>
                    </a:moveTo>
                    <a:lnTo>
                      <a:pt x="2012" y="400"/>
                    </a:lnTo>
                    <a:lnTo>
                      <a:pt x="2012" y="400"/>
                    </a:lnTo>
                    <a:lnTo>
                      <a:pt x="2012" y="402"/>
                    </a:lnTo>
                    <a:lnTo>
                      <a:pt x="2010" y="403"/>
                    </a:lnTo>
                    <a:lnTo>
                      <a:pt x="2010" y="403"/>
                    </a:lnTo>
                    <a:lnTo>
                      <a:pt x="2008" y="402"/>
                    </a:lnTo>
                    <a:lnTo>
                      <a:pt x="2007" y="399"/>
                    </a:lnTo>
                    <a:lnTo>
                      <a:pt x="2007" y="399"/>
                    </a:lnTo>
                    <a:lnTo>
                      <a:pt x="2009" y="400"/>
                    </a:lnTo>
                    <a:lnTo>
                      <a:pt x="2012" y="400"/>
                    </a:lnTo>
                    <a:lnTo>
                      <a:pt x="2012" y="400"/>
                    </a:lnTo>
                    <a:close/>
                    <a:moveTo>
                      <a:pt x="2003" y="357"/>
                    </a:moveTo>
                    <a:lnTo>
                      <a:pt x="2003" y="357"/>
                    </a:lnTo>
                    <a:lnTo>
                      <a:pt x="2004" y="358"/>
                    </a:lnTo>
                    <a:lnTo>
                      <a:pt x="2005" y="357"/>
                    </a:lnTo>
                    <a:lnTo>
                      <a:pt x="2008" y="355"/>
                    </a:lnTo>
                    <a:lnTo>
                      <a:pt x="2008" y="355"/>
                    </a:lnTo>
                    <a:lnTo>
                      <a:pt x="2009" y="357"/>
                    </a:lnTo>
                    <a:lnTo>
                      <a:pt x="2009" y="358"/>
                    </a:lnTo>
                    <a:lnTo>
                      <a:pt x="2008" y="359"/>
                    </a:lnTo>
                    <a:lnTo>
                      <a:pt x="2008" y="359"/>
                    </a:lnTo>
                    <a:lnTo>
                      <a:pt x="2009" y="360"/>
                    </a:lnTo>
                    <a:lnTo>
                      <a:pt x="2009" y="360"/>
                    </a:lnTo>
                    <a:lnTo>
                      <a:pt x="2005" y="359"/>
                    </a:lnTo>
                    <a:lnTo>
                      <a:pt x="2004" y="359"/>
                    </a:lnTo>
                    <a:lnTo>
                      <a:pt x="2004" y="360"/>
                    </a:lnTo>
                    <a:lnTo>
                      <a:pt x="2004" y="360"/>
                    </a:lnTo>
                    <a:lnTo>
                      <a:pt x="2003" y="359"/>
                    </a:lnTo>
                    <a:lnTo>
                      <a:pt x="2003" y="357"/>
                    </a:lnTo>
                    <a:lnTo>
                      <a:pt x="2003" y="357"/>
                    </a:lnTo>
                    <a:close/>
                    <a:moveTo>
                      <a:pt x="1995" y="309"/>
                    </a:moveTo>
                    <a:lnTo>
                      <a:pt x="1995" y="309"/>
                    </a:lnTo>
                    <a:lnTo>
                      <a:pt x="1994" y="308"/>
                    </a:lnTo>
                    <a:lnTo>
                      <a:pt x="1993" y="308"/>
                    </a:lnTo>
                    <a:lnTo>
                      <a:pt x="1992" y="308"/>
                    </a:lnTo>
                    <a:lnTo>
                      <a:pt x="1992" y="306"/>
                    </a:lnTo>
                    <a:lnTo>
                      <a:pt x="1992" y="306"/>
                    </a:lnTo>
                    <a:lnTo>
                      <a:pt x="1993" y="306"/>
                    </a:lnTo>
                    <a:lnTo>
                      <a:pt x="1995" y="306"/>
                    </a:lnTo>
                    <a:lnTo>
                      <a:pt x="1995" y="308"/>
                    </a:lnTo>
                    <a:lnTo>
                      <a:pt x="1995" y="309"/>
                    </a:lnTo>
                    <a:lnTo>
                      <a:pt x="1995" y="309"/>
                    </a:lnTo>
                    <a:close/>
                    <a:moveTo>
                      <a:pt x="2014" y="318"/>
                    </a:moveTo>
                    <a:lnTo>
                      <a:pt x="2014" y="318"/>
                    </a:lnTo>
                    <a:lnTo>
                      <a:pt x="2008" y="316"/>
                    </a:lnTo>
                    <a:lnTo>
                      <a:pt x="2005" y="315"/>
                    </a:lnTo>
                    <a:lnTo>
                      <a:pt x="2003" y="314"/>
                    </a:lnTo>
                    <a:lnTo>
                      <a:pt x="2003" y="314"/>
                    </a:lnTo>
                    <a:lnTo>
                      <a:pt x="2009" y="315"/>
                    </a:lnTo>
                    <a:lnTo>
                      <a:pt x="2012" y="316"/>
                    </a:lnTo>
                    <a:lnTo>
                      <a:pt x="2014" y="318"/>
                    </a:lnTo>
                    <a:lnTo>
                      <a:pt x="2014" y="318"/>
                    </a:lnTo>
                    <a:close/>
                    <a:moveTo>
                      <a:pt x="2025" y="324"/>
                    </a:moveTo>
                    <a:lnTo>
                      <a:pt x="2025" y="324"/>
                    </a:lnTo>
                    <a:lnTo>
                      <a:pt x="2023" y="324"/>
                    </a:lnTo>
                    <a:lnTo>
                      <a:pt x="2022" y="323"/>
                    </a:lnTo>
                    <a:lnTo>
                      <a:pt x="2020" y="321"/>
                    </a:lnTo>
                    <a:lnTo>
                      <a:pt x="2020" y="321"/>
                    </a:lnTo>
                    <a:lnTo>
                      <a:pt x="2024" y="323"/>
                    </a:lnTo>
                    <a:lnTo>
                      <a:pt x="2025" y="324"/>
                    </a:lnTo>
                    <a:lnTo>
                      <a:pt x="2025" y="324"/>
                    </a:lnTo>
                    <a:close/>
                    <a:moveTo>
                      <a:pt x="2029" y="316"/>
                    </a:moveTo>
                    <a:lnTo>
                      <a:pt x="2029" y="316"/>
                    </a:lnTo>
                    <a:lnTo>
                      <a:pt x="2030" y="318"/>
                    </a:lnTo>
                    <a:lnTo>
                      <a:pt x="2032" y="318"/>
                    </a:lnTo>
                    <a:lnTo>
                      <a:pt x="2032" y="318"/>
                    </a:lnTo>
                    <a:lnTo>
                      <a:pt x="2032" y="319"/>
                    </a:lnTo>
                    <a:lnTo>
                      <a:pt x="2030" y="319"/>
                    </a:lnTo>
                    <a:lnTo>
                      <a:pt x="2028" y="319"/>
                    </a:lnTo>
                    <a:lnTo>
                      <a:pt x="2027" y="318"/>
                    </a:lnTo>
                    <a:lnTo>
                      <a:pt x="2027" y="318"/>
                    </a:lnTo>
                    <a:lnTo>
                      <a:pt x="2029" y="316"/>
                    </a:lnTo>
                    <a:lnTo>
                      <a:pt x="2029" y="316"/>
                    </a:lnTo>
                    <a:close/>
                    <a:moveTo>
                      <a:pt x="2135" y="387"/>
                    </a:moveTo>
                    <a:lnTo>
                      <a:pt x="2135" y="387"/>
                    </a:lnTo>
                    <a:lnTo>
                      <a:pt x="2134" y="387"/>
                    </a:lnTo>
                    <a:lnTo>
                      <a:pt x="2132" y="387"/>
                    </a:lnTo>
                    <a:lnTo>
                      <a:pt x="2128" y="387"/>
                    </a:lnTo>
                    <a:lnTo>
                      <a:pt x="2128" y="387"/>
                    </a:lnTo>
                    <a:lnTo>
                      <a:pt x="2132" y="385"/>
                    </a:lnTo>
                    <a:lnTo>
                      <a:pt x="2133" y="385"/>
                    </a:lnTo>
                    <a:lnTo>
                      <a:pt x="2135" y="387"/>
                    </a:lnTo>
                    <a:lnTo>
                      <a:pt x="2135" y="3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1" name="Freeform 324">
                <a:extLst>
                  <a:ext uri="{FF2B5EF4-FFF2-40B4-BE49-F238E27FC236}">
                    <a16:creationId xmlns:a16="http://schemas.microsoft.com/office/drawing/2014/main" id="{B015E171-2077-1822-22ED-B89CD1BA92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4" y="1212"/>
                <a:ext cx="6" cy="1"/>
              </a:xfrm>
              <a:custGeom>
                <a:avLst/>
                <a:gdLst>
                  <a:gd name="T0" fmla="*/ 1 w 25"/>
                  <a:gd name="T1" fmla="*/ 2 h 3"/>
                  <a:gd name="T2" fmla="*/ 1 w 25"/>
                  <a:gd name="T3" fmla="*/ 2 h 3"/>
                  <a:gd name="T4" fmla="*/ 0 w 25"/>
                  <a:gd name="T5" fmla="*/ 2 h 3"/>
                  <a:gd name="T6" fmla="*/ 1 w 25"/>
                  <a:gd name="T7" fmla="*/ 2 h 3"/>
                  <a:gd name="T8" fmla="*/ 1 w 25"/>
                  <a:gd name="T9" fmla="*/ 3 h 3"/>
                  <a:gd name="T10" fmla="*/ 1 w 25"/>
                  <a:gd name="T11" fmla="*/ 3 h 3"/>
                  <a:gd name="T12" fmla="*/ 1 w 25"/>
                  <a:gd name="T13" fmla="*/ 3 h 3"/>
                  <a:gd name="T14" fmla="*/ 7 w 25"/>
                  <a:gd name="T15" fmla="*/ 1 h 3"/>
                  <a:gd name="T16" fmla="*/ 14 w 25"/>
                  <a:gd name="T17" fmla="*/ 1 h 3"/>
                  <a:gd name="T18" fmla="*/ 20 w 25"/>
                  <a:gd name="T19" fmla="*/ 1 h 3"/>
                  <a:gd name="T20" fmla="*/ 25 w 25"/>
                  <a:gd name="T21" fmla="*/ 0 h 3"/>
                  <a:gd name="T22" fmla="*/ 25 w 25"/>
                  <a:gd name="T23" fmla="*/ 0 h 3"/>
                  <a:gd name="T24" fmla="*/ 15 w 25"/>
                  <a:gd name="T25" fmla="*/ 0 h 3"/>
                  <a:gd name="T26" fmla="*/ 5 w 25"/>
                  <a:gd name="T27" fmla="*/ 0 h 3"/>
                  <a:gd name="T28" fmla="*/ 5 w 25"/>
                  <a:gd name="T29" fmla="*/ 0 h 3"/>
                  <a:gd name="T30" fmla="*/ 5 w 25"/>
                  <a:gd name="T31" fmla="*/ 1 h 3"/>
                  <a:gd name="T32" fmla="*/ 6 w 25"/>
                  <a:gd name="T33" fmla="*/ 1 h 3"/>
                  <a:gd name="T34" fmla="*/ 6 w 25"/>
                  <a:gd name="T35" fmla="*/ 1 h 3"/>
                  <a:gd name="T36" fmla="*/ 4 w 25"/>
                  <a:gd name="T37" fmla="*/ 2 h 3"/>
                  <a:gd name="T38" fmla="*/ 1 w 25"/>
                  <a:gd name="T39" fmla="*/ 2 h 3"/>
                  <a:gd name="T40" fmla="*/ 1 w 25"/>
                  <a:gd name="T4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5" h="3">
                    <a:moveTo>
                      <a:pt x="1" y="2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7" y="1"/>
                    </a:lnTo>
                    <a:lnTo>
                      <a:pt x="14" y="1"/>
                    </a:lnTo>
                    <a:lnTo>
                      <a:pt x="20" y="1"/>
                    </a:lnTo>
                    <a:lnTo>
                      <a:pt x="25" y="0"/>
                    </a:lnTo>
                    <a:lnTo>
                      <a:pt x="25" y="0"/>
                    </a:lnTo>
                    <a:lnTo>
                      <a:pt x="1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4" y="2"/>
                    </a:lnTo>
                    <a:lnTo>
                      <a:pt x="1" y="2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2" name="Freeform 325">
                <a:extLst>
                  <a:ext uri="{FF2B5EF4-FFF2-40B4-BE49-F238E27FC236}">
                    <a16:creationId xmlns:a16="http://schemas.microsoft.com/office/drawing/2014/main" id="{BD9A060D-E477-49A3-7A56-86A5F57238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9" y="1275"/>
                <a:ext cx="1" cy="1"/>
              </a:xfrm>
              <a:custGeom>
                <a:avLst/>
                <a:gdLst>
                  <a:gd name="T0" fmla="*/ 0 w 5"/>
                  <a:gd name="T1" fmla="*/ 5 h 5"/>
                  <a:gd name="T2" fmla="*/ 0 w 5"/>
                  <a:gd name="T3" fmla="*/ 5 h 5"/>
                  <a:gd name="T4" fmla="*/ 1 w 5"/>
                  <a:gd name="T5" fmla="*/ 4 h 5"/>
                  <a:gd name="T6" fmla="*/ 2 w 5"/>
                  <a:gd name="T7" fmla="*/ 2 h 5"/>
                  <a:gd name="T8" fmla="*/ 5 w 5"/>
                  <a:gd name="T9" fmla="*/ 0 h 5"/>
                  <a:gd name="T10" fmla="*/ 5 w 5"/>
                  <a:gd name="T11" fmla="*/ 0 h 5"/>
                  <a:gd name="T12" fmla="*/ 2 w 5"/>
                  <a:gd name="T13" fmla="*/ 1 h 5"/>
                  <a:gd name="T14" fmla="*/ 0 w 5"/>
                  <a:gd name="T15" fmla="*/ 5 h 5"/>
                  <a:gd name="T16" fmla="*/ 0 w 5"/>
                  <a:gd name="T1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" h="5">
                    <a:moveTo>
                      <a:pt x="0" y="5"/>
                    </a:moveTo>
                    <a:lnTo>
                      <a:pt x="0" y="5"/>
                    </a:lnTo>
                    <a:lnTo>
                      <a:pt x="1" y="4"/>
                    </a:lnTo>
                    <a:lnTo>
                      <a:pt x="2" y="2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3" name="Freeform 326">
                <a:extLst>
                  <a:ext uri="{FF2B5EF4-FFF2-40B4-BE49-F238E27FC236}">
                    <a16:creationId xmlns:a16="http://schemas.microsoft.com/office/drawing/2014/main" id="{8318F753-5283-0F81-B17E-7B54F69A9E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3" y="1261"/>
                <a:ext cx="1" cy="1"/>
              </a:xfrm>
              <a:custGeom>
                <a:avLst/>
                <a:gdLst>
                  <a:gd name="T0" fmla="*/ 1 w 5"/>
                  <a:gd name="T1" fmla="*/ 0 h 3"/>
                  <a:gd name="T2" fmla="*/ 1 w 5"/>
                  <a:gd name="T3" fmla="*/ 0 h 3"/>
                  <a:gd name="T4" fmla="*/ 1 w 5"/>
                  <a:gd name="T5" fmla="*/ 1 h 3"/>
                  <a:gd name="T6" fmla="*/ 0 w 5"/>
                  <a:gd name="T7" fmla="*/ 3 h 3"/>
                  <a:gd name="T8" fmla="*/ 0 w 5"/>
                  <a:gd name="T9" fmla="*/ 3 h 3"/>
                  <a:gd name="T10" fmla="*/ 2 w 5"/>
                  <a:gd name="T11" fmla="*/ 1 h 3"/>
                  <a:gd name="T12" fmla="*/ 3 w 5"/>
                  <a:gd name="T13" fmla="*/ 0 h 3"/>
                  <a:gd name="T14" fmla="*/ 3 w 5"/>
                  <a:gd name="T15" fmla="*/ 0 h 3"/>
                  <a:gd name="T16" fmla="*/ 5 w 5"/>
                  <a:gd name="T17" fmla="*/ 1 h 3"/>
                  <a:gd name="T18" fmla="*/ 5 w 5"/>
                  <a:gd name="T19" fmla="*/ 1 h 3"/>
                  <a:gd name="T20" fmla="*/ 5 w 5"/>
                  <a:gd name="T21" fmla="*/ 0 h 3"/>
                  <a:gd name="T22" fmla="*/ 3 w 5"/>
                  <a:gd name="T23" fmla="*/ 0 h 3"/>
                  <a:gd name="T24" fmla="*/ 1 w 5"/>
                  <a:gd name="T25" fmla="*/ 0 h 3"/>
                  <a:gd name="T26" fmla="*/ 1 w 5"/>
                  <a:gd name="T2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" h="3">
                    <a:moveTo>
                      <a:pt x="1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4" name="Freeform 327">
                <a:extLst>
                  <a:ext uri="{FF2B5EF4-FFF2-40B4-BE49-F238E27FC236}">
                    <a16:creationId xmlns:a16="http://schemas.microsoft.com/office/drawing/2014/main" id="{5CC147A4-6AF7-8471-AE18-36D6F5498D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4" y="1257"/>
                <a:ext cx="1" cy="0"/>
              </a:xfrm>
              <a:custGeom>
                <a:avLst/>
                <a:gdLst>
                  <a:gd name="T0" fmla="*/ 0 w 5"/>
                  <a:gd name="T1" fmla="*/ 3 h 3"/>
                  <a:gd name="T2" fmla="*/ 0 w 5"/>
                  <a:gd name="T3" fmla="*/ 3 h 3"/>
                  <a:gd name="T4" fmla="*/ 0 w 5"/>
                  <a:gd name="T5" fmla="*/ 3 h 3"/>
                  <a:gd name="T6" fmla="*/ 1 w 5"/>
                  <a:gd name="T7" fmla="*/ 3 h 3"/>
                  <a:gd name="T8" fmla="*/ 4 w 5"/>
                  <a:gd name="T9" fmla="*/ 3 h 3"/>
                  <a:gd name="T10" fmla="*/ 5 w 5"/>
                  <a:gd name="T11" fmla="*/ 3 h 3"/>
                  <a:gd name="T12" fmla="*/ 5 w 5"/>
                  <a:gd name="T13" fmla="*/ 3 h 3"/>
                  <a:gd name="T14" fmla="*/ 5 w 5"/>
                  <a:gd name="T15" fmla="*/ 2 h 3"/>
                  <a:gd name="T16" fmla="*/ 4 w 5"/>
                  <a:gd name="T17" fmla="*/ 0 h 3"/>
                  <a:gd name="T18" fmla="*/ 4 w 5"/>
                  <a:gd name="T19" fmla="*/ 0 h 3"/>
                  <a:gd name="T20" fmla="*/ 2 w 5"/>
                  <a:gd name="T21" fmla="*/ 0 h 3"/>
                  <a:gd name="T22" fmla="*/ 1 w 5"/>
                  <a:gd name="T23" fmla="*/ 2 h 3"/>
                  <a:gd name="T24" fmla="*/ 1 w 5"/>
                  <a:gd name="T25" fmla="*/ 3 h 3"/>
                  <a:gd name="T26" fmla="*/ 0 w 5"/>
                  <a:gd name="T27" fmla="*/ 3 h 3"/>
                  <a:gd name="T28" fmla="*/ 0 w 5"/>
                  <a:gd name="T2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" h="3">
                    <a:moveTo>
                      <a:pt x="0" y="3"/>
                    </a:moveTo>
                    <a:lnTo>
                      <a:pt x="0" y="3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5" y="2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5" name="Freeform 328">
                <a:extLst>
                  <a:ext uri="{FF2B5EF4-FFF2-40B4-BE49-F238E27FC236}">
                    <a16:creationId xmlns:a16="http://schemas.microsoft.com/office/drawing/2014/main" id="{9C366963-6A20-55C9-06E0-1C22D74887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7" y="1257"/>
                <a:ext cx="1" cy="1"/>
              </a:xfrm>
              <a:custGeom>
                <a:avLst/>
                <a:gdLst>
                  <a:gd name="T0" fmla="*/ 0 w 4"/>
                  <a:gd name="T1" fmla="*/ 1 h 4"/>
                  <a:gd name="T2" fmla="*/ 0 w 4"/>
                  <a:gd name="T3" fmla="*/ 1 h 4"/>
                  <a:gd name="T4" fmla="*/ 0 w 4"/>
                  <a:gd name="T5" fmla="*/ 2 h 4"/>
                  <a:gd name="T6" fmla="*/ 1 w 4"/>
                  <a:gd name="T7" fmla="*/ 4 h 4"/>
                  <a:gd name="T8" fmla="*/ 1 w 4"/>
                  <a:gd name="T9" fmla="*/ 4 h 4"/>
                  <a:gd name="T10" fmla="*/ 1 w 4"/>
                  <a:gd name="T11" fmla="*/ 2 h 4"/>
                  <a:gd name="T12" fmla="*/ 4 w 4"/>
                  <a:gd name="T13" fmla="*/ 1 h 4"/>
                  <a:gd name="T14" fmla="*/ 4 w 4"/>
                  <a:gd name="T15" fmla="*/ 1 h 4"/>
                  <a:gd name="T16" fmla="*/ 4 w 4"/>
                  <a:gd name="T17" fmla="*/ 0 h 4"/>
                  <a:gd name="T18" fmla="*/ 3 w 4"/>
                  <a:gd name="T19" fmla="*/ 1 h 4"/>
                  <a:gd name="T20" fmla="*/ 0 w 4"/>
                  <a:gd name="T21" fmla="*/ 1 h 4"/>
                  <a:gd name="T22" fmla="*/ 0 w 4"/>
                  <a:gd name="T23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" h="4">
                    <a:moveTo>
                      <a:pt x="0" y="1"/>
                    </a:moveTo>
                    <a:lnTo>
                      <a:pt x="0" y="1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2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6" name="Freeform 329">
                <a:extLst>
                  <a:ext uri="{FF2B5EF4-FFF2-40B4-BE49-F238E27FC236}">
                    <a16:creationId xmlns:a16="http://schemas.microsoft.com/office/drawing/2014/main" id="{F591290D-5BF9-3B38-85AC-75FA7007FB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4" y="1256"/>
                <a:ext cx="0" cy="1"/>
              </a:xfrm>
              <a:custGeom>
                <a:avLst/>
                <a:gdLst>
                  <a:gd name="T0" fmla="*/ 3 w 3"/>
                  <a:gd name="T1" fmla="*/ 1 h 3"/>
                  <a:gd name="T2" fmla="*/ 3 w 3"/>
                  <a:gd name="T3" fmla="*/ 1 h 3"/>
                  <a:gd name="T4" fmla="*/ 3 w 3"/>
                  <a:gd name="T5" fmla="*/ 1 h 3"/>
                  <a:gd name="T6" fmla="*/ 2 w 3"/>
                  <a:gd name="T7" fmla="*/ 0 h 3"/>
                  <a:gd name="T8" fmla="*/ 2 w 3"/>
                  <a:gd name="T9" fmla="*/ 0 h 3"/>
                  <a:gd name="T10" fmla="*/ 0 w 3"/>
                  <a:gd name="T11" fmla="*/ 2 h 3"/>
                  <a:gd name="T12" fmla="*/ 0 w 3"/>
                  <a:gd name="T13" fmla="*/ 3 h 3"/>
                  <a:gd name="T14" fmla="*/ 0 w 3"/>
                  <a:gd name="T15" fmla="*/ 3 h 3"/>
                  <a:gd name="T16" fmla="*/ 2 w 3"/>
                  <a:gd name="T17" fmla="*/ 2 h 3"/>
                  <a:gd name="T18" fmla="*/ 3 w 3"/>
                  <a:gd name="T19" fmla="*/ 2 h 3"/>
                  <a:gd name="T20" fmla="*/ 3 w 3"/>
                  <a:gd name="T21" fmla="*/ 2 h 3"/>
                  <a:gd name="T22" fmla="*/ 3 w 3"/>
                  <a:gd name="T23" fmla="*/ 2 h 3"/>
                  <a:gd name="T24" fmla="*/ 3 w 3"/>
                  <a:gd name="T25" fmla="*/ 1 h 3"/>
                  <a:gd name="T26" fmla="*/ 3 w 3"/>
                  <a:gd name="T27" fmla="*/ 1 h 3"/>
                  <a:gd name="T28" fmla="*/ 3 w 3"/>
                  <a:gd name="T2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lnTo>
                      <a:pt x="3" y="1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7" name="Freeform 330">
                <a:extLst>
                  <a:ext uri="{FF2B5EF4-FFF2-40B4-BE49-F238E27FC236}">
                    <a16:creationId xmlns:a16="http://schemas.microsoft.com/office/drawing/2014/main" id="{1DDF5CAF-5347-CE46-A3F2-725E22253D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1" y="1260"/>
                <a:ext cx="4" cy="2"/>
              </a:xfrm>
              <a:custGeom>
                <a:avLst/>
                <a:gdLst>
                  <a:gd name="T0" fmla="*/ 0 w 15"/>
                  <a:gd name="T1" fmla="*/ 8 h 8"/>
                  <a:gd name="T2" fmla="*/ 0 w 15"/>
                  <a:gd name="T3" fmla="*/ 8 h 8"/>
                  <a:gd name="T4" fmla="*/ 2 w 15"/>
                  <a:gd name="T5" fmla="*/ 8 h 8"/>
                  <a:gd name="T6" fmla="*/ 3 w 15"/>
                  <a:gd name="T7" fmla="*/ 8 h 8"/>
                  <a:gd name="T8" fmla="*/ 3 w 15"/>
                  <a:gd name="T9" fmla="*/ 5 h 8"/>
                  <a:gd name="T10" fmla="*/ 3 w 15"/>
                  <a:gd name="T11" fmla="*/ 5 h 8"/>
                  <a:gd name="T12" fmla="*/ 3 w 15"/>
                  <a:gd name="T13" fmla="*/ 5 h 8"/>
                  <a:gd name="T14" fmla="*/ 4 w 15"/>
                  <a:gd name="T15" fmla="*/ 5 h 8"/>
                  <a:gd name="T16" fmla="*/ 4 w 15"/>
                  <a:gd name="T17" fmla="*/ 6 h 8"/>
                  <a:gd name="T18" fmla="*/ 5 w 15"/>
                  <a:gd name="T19" fmla="*/ 6 h 8"/>
                  <a:gd name="T20" fmla="*/ 5 w 15"/>
                  <a:gd name="T21" fmla="*/ 6 h 8"/>
                  <a:gd name="T22" fmla="*/ 8 w 15"/>
                  <a:gd name="T23" fmla="*/ 4 h 8"/>
                  <a:gd name="T24" fmla="*/ 10 w 15"/>
                  <a:gd name="T25" fmla="*/ 3 h 8"/>
                  <a:gd name="T26" fmla="*/ 15 w 15"/>
                  <a:gd name="T27" fmla="*/ 3 h 8"/>
                  <a:gd name="T28" fmla="*/ 15 w 15"/>
                  <a:gd name="T29" fmla="*/ 3 h 8"/>
                  <a:gd name="T30" fmla="*/ 15 w 15"/>
                  <a:gd name="T31" fmla="*/ 0 h 8"/>
                  <a:gd name="T32" fmla="*/ 15 w 15"/>
                  <a:gd name="T33" fmla="*/ 0 h 8"/>
                  <a:gd name="T34" fmla="*/ 10 w 15"/>
                  <a:gd name="T35" fmla="*/ 3 h 8"/>
                  <a:gd name="T36" fmla="*/ 3 w 15"/>
                  <a:gd name="T37" fmla="*/ 4 h 8"/>
                  <a:gd name="T38" fmla="*/ 3 w 15"/>
                  <a:gd name="T39" fmla="*/ 4 h 8"/>
                  <a:gd name="T40" fmla="*/ 2 w 15"/>
                  <a:gd name="T41" fmla="*/ 6 h 8"/>
                  <a:gd name="T42" fmla="*/ 0 w 15"/>
                  <a:gd name="T43" fmla="*/ 8 h 8"/>
                  <a:gd name="T44" fmla="*/ 0 w 15"/>
                  <a:gd name="T4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5" h="8">
                    <a:moveTo>
                      <a:pt x="0" y="8"/>
                    </a:moveTo>
                    <a:lnTo>
                      <a:pt x="0" y="8"/>
                    </a:lnTo>
                    <a:lnTo>
                      <a:pt x="2" y="8"/>
                    </a:lnTo>
                    <a:lnTo>
                      <a:pt x="3" y="8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5"/>
                    </a:lnTo>
                    <a:lnTo>
                      <a:pt x="4" y="6"/>
                    </a:lnTo>
                    <a:lnTo>
                      <a:pt x="5" y="6"/>
                    </a:lnTo>
                    <a:lnTo>
                      <a:pt x="5" y="6"/>
                    </a:lnTo>
                    <a:lnTo>
                      <a:pt x="8" y="4"/>
                    </a:lnTo>
                    <a:lnTo>
                      <a:pt x="10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0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2" y="6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8" name="Freeform 331">
                <a:extLst>
                  <a:ext uri="{FF2B5EF4-FFF2-40B4-BE49-F238E27FC236}">
                    <a16:creationId xmlns:a16="http://schemas.microsoft.com/office/drawing/2014/main" id="{E10C392E-F003-C9DB-C7D2-2566FB276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2" y="1252"/>
                <a:ext cx="4" cy="3"/>
              </a:xfrm>
              <a:custGeom>
                <a:avLst/>
                <a:gdLst>
                  <a:gd name="T0" fmla="*/ 0 w 19"/>
                  <a:gd name="T1" fmla="*/ 13 h 13"/>
                  <a:gd name="T2" fmla="*/ 0 w 19"/>
                  <a:gd name="T3" fmla="*/ 13 h 13"/>
                  <a:gd name="T4" fmla="*/ 10 w 19"/>
                  <a:gd name="T5" fmla="*/ 7 h 13"/>
                  <a:gd name="T6" fmla="*/ 14 w 19"/>
                  <a:gd name="T7" fmla="*/ 4 h 13"/>
                  <a:gd name="T8" fmla="*/ 19 w 19"/>
                  <a:gd name="T9" fmla="*/ 0 h 13"/>
                  <a:gd name="T10" fmla="*/ 19 w 19"/>
                  <a:gd name="T11" fmla="*/ 0 h 13"/>
                  <a:gd name="T12" fmla="*/ 17 w 19"/>
                  <a:gd name="T13" fmla="*/ 0 h 13"/>
                  <a:gd name="T14" fmla="*/ 16 w 19"/>
                  <a:gd name="T15" fmla="*/ 0 h 13"/>
                  <a:gd name="T16" fmla="*/ 16 w 19"/>
                  <a:gd name="T17" fmla="*/ 0 h 13"/>
                  <a:gd name="T18" fmla="*/ 16 w 19"/>
                  <a:gd name="T19" fmla="*/ 0 h 13"/>
                  <a:gd name="T20" fmla="*/ 14 w 19"/>
                  <a:gd name="T21" fmla="*/ 0 h 13"/>
                  <a:gd name="T22" fmla="*/ 12 w 19"/>
                  <a:gd name="T23" fmla="*/ 3 h 13"/>
                  <a:gd name="T24" fmla="*/ 12 w 19"/>
                  <a:gd name="T25" fmla="*/ 3 h 13"/>
                  <a:gd name="T26" fmla="*/ 12 w 19"/>
                  <a:gd name="T27" fmla="*/ 3 h 13"/>
                  <a:gd name="T28" fmla="*/ 11 w 19"/>
                  <a:gd name="T29" fmla="*/ 3 h 13"/>
                  <a:gd name="T30" fmla="*/ 7 w 19"/>
                  <a:gd name="T31" fmla="*/ 4 h 13"/>
                  <a:gd name="T32" fmla="*/ 5 w 19"/>
                  <a:gd name="T33" fmla="*/ 5 h 13"/>
                  <a:gd name="T34" fmla="*/ 4 w 19"/>
                  <a:gd name="T35" fmla="*/ 5 h 13"/>
                  <a:gd name="T36" fmla="*/ 5 w 19"/>
                  <a:gd name="T37" fmla="*/ 4 h 13"/>
                  <a:gd name="T38" fmla="*/ 5 w 19"/>
                  <a:gd name="T39" fmla="*/ 4 h 13"/>
                  <a:gd name="T40" fmla="*/ 2 w 19"/>
                  <a:gd name="T41" fmla="*/ 5 h 13"/>
                  <a:gd name="T42" fmla="*/ 1 w 19"/>
                  <a:gd name="T43" fmla="*/ 7 h 13"/>
                  <a:gd name="T44" fmla="*/ 0 w 19"/>
                  <a:gd name="T45" fmla="*/ 13 h 13"/>
                  <a:gd name="T46" fmla="*/ 0 w 19"/>
                  <a:gd name="T47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9" h="13">
                    <a:moveTo>
                      <a:pt x="0" y="13"/>
                    </a:moveTo>
                    <a:lnTo>
                      <a:pt x="0" y="13"/>
                    </a:lnTo>
                    <a:lnTo>
                      <a:pt x="10" y="7"/>
                    </a:lnTo>
                    <a:lnTo>
                      <a:pt x="14" y="4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1" y="3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2" y="5"/>
                    </a:lnTo>
                    <a:lnTo>
                      <a:pt x="1" y="7"/>
                    </a:lnTo>
                    <a:lnTo>
                      <a:pt x="0" y="13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9" name="Freeform 332">
                <a:extLst>
                  <a:ext uri="{FF2B5EF4-FFF2-40B4-BE49-F238E27FC236}">
                    <a16:creationId xmlns:a16="http://schemas.microsoft.com/office/drawing/2014/main" id="{9E2878F1-ECBD-E3E0-C4A5-CA503F04DD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0" y="1263"/>
                <a:ext cx="3" cy="0"/>
              </a:xfrm>
              <a:custGeom>
                <a:avLst/>
                <a:gdLst>
                  <a:gd name="T0" fmla="*/ 0 w 12"/>
                  <a:gd name="T1" fmla="*/ 3 h 3"/>
                  <a:gd name="T2" fmla="*/ 0 w 12"/>
                  <a:gd name="T3" fmla="*/ 3 h 3"/>
                  <a:gd name="T4" fmla="*/ 2 w 12"/>
                  <a:gd name="T5" fmla="*/ 3 h 3"/>
                  <a:gd name="T6" fmla="*/ 5 w 12"/>
                  <a:gd name="T7" fmla="*/ 3 h 3"/>
                  <a:gd name="T8" fmla="*/ 12 w 12"/>
                  <a:gd name="T9" fmla="*/ 0 h 3"/>
                  <a:gd name="T10" fmla="*/ 12 w 12"/>
                  <a:gd name="T11" fmla="*/ 0 h 3"/>
                  <a:gd name="T12" fmla="*/ 0 w 12"/>
                  <a:gd name="T13" fmla="*/ 3 h 3"/>
                  <a:gd name="T14" fmla="*/ 0 w 1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" h="3">
                    <a:moveTo>
                      <a:pt x="0" y="3"/>
                    </a:moveTo>
                    <a:lnTo>
                      <a:pt x="0" y="3"/>
                    </a:lnTo>
                    <a:lnTo>
                      <a:pt x="2" y="3"/>
                    </a:lnTo>
                    <a:lnTo>
                      <a:pt x="5" y="3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0" name="Freeform 333">
                <a:extLst>
                  <a:ext uri="{FF2B5EF4-FFF2-40B4-BE49-F238E27FC236}">
                    <a16:creationId xmlns:a16="http://schemas.microsoft.com/office/drawing/2014/main" id="{D28C6B40-5F4A-02AA-2CD2-8B3E130EF3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0" y="1253"/>
                <a:ext cx="2" cy="2"/>
              </a:xfrm>
              <a:custGeom>
                <a:avLst/>
                <a:gdLst>
                  <a:gd name="T0" fmla="*/ 2 w 5"/>
                  <a:gd name="T1" fmla="*/ 1 h 6"/>
                  <a:gd name="T2" fmla="*/ 2 w 5"/>
                  <a:gd name="T3" fmla="*/ 1 h 6"/>
                  <a:gd name="T4" fmla="*/ 2 w 5"/>
                  <a:gd name="T5" fmla="*/ 2 h 6"/>
                  <a:gd name="T6" fmla="*/ 1 w 5"/>
                  <a:gd name="T7" fmla="*/ 3 h 6"/>
                  <a:gd name="T8" fmla="*/ 0 w 5"/>
                  <a:gd name="T9" fmla="*/ 6 h 6"/>
                  <a:gd name="T10" fmla="*/ 0 w 5"/>
                  <a:gd name="T11" fmla="*/ 6 h 6"/>
                  <a:gd name="T12" fmla="*/ 4 w 5"/>
                  <a:gd name="T13" fmla="*/ 3 h 6"/>
                  <a:gd name="T14" fmla="*/ 5 w 5"/>
                  <a:gd name="T15" fmla="*/ 1 h 6"/>
                  <a:gd name="T16" fmla="*/ 5 w 5"/>
                  <a:gd name="T17" fmla="*/ 1 h 6"/>
                  <a:gd name="T18" fmla="*/ 5 w 5"/>
                  <a:gd name="T19" fmla="*/ 0 h 6"/>
                  <a:gd name="T20" fmla="*/ 4 w 5"/>
                  <a:gd name="T21" fmla="*/ 1 h 6"/>
                  <a:gd name="T22" fmla="*/ 2 w 5"/>
                  <a:gd name="T23" fmla="*/ 1 h 6"/>
                  <a:gd name="T24" fmla="*/ 2 w 5"/>
                  <a:gd name="T25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" h="6">
                    <a:moveTo>
                      <a:pt x="2" y="1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1" name="Freeform 334">
                <a:extLst>
                  <a:ext uri="{FF2B5EF4-FFF2-40B4-BE49-F238E27FC236}">
                    <a16:creationId xmlns:a16="http://schemas.microsoft.com/office/drawing/2014/main" id="{C08A1CCD-3AAD-AAC0-91DE-1AC41E5F52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6" y="1252"/>
                <a:ext cx="1" cy="1"/>
              </a:xfrm>
              <a:custGeom>
                <a:avLst/>
                <a:gdLst>
                  <a:gd name="T0" fmla="*/ 0 w 6"/>
                  <a:gd name="T1" fmla="*/ 4 h 4"/>
                  <a:gd name="T2" fmla="*/ 0 w 6"/>
                  <a:gd name="T3" fmla="*/ 4 h 4"/>
                  <a:gd name="T4" fmla="*/ 4 w 6"/>
                  <a:gd name="T5" fmla="*/ 3 h 4"/>
                  <a:gd name="T6" fmla="*/ 5 w 6"/>
                  <a:gd name="T7" fmla="*/ 2 h 4"/>
                  <a:gd name="T8" fmla="*/ 6 w 6"/>
                  <a:gd name="T9" fmla="*/ 0 h 4"/>
                  <a:gd name="T10" fmla="*/ 6 w 6"/>
                  <a:gd name="T11" fmla="*/ 0 h 4"/>
                  <a:gd name="T12" fmla="*/ 4 w 6"/>
                  <a:gd name="T13" fmla="*/ 0 h 4"/>
                  <a:gd name="T14" fmla="*/ 3 w 6"/>
                  <a:gd name="T15" fmla="*/ 2 h 4"/>
                  <a:gd name="T16" fmla="*/ 0 w 6"/>
                  <a:gd name="T17" fmla="*/ 4 h 4"/>
                  <a:gd name="T18" fmla="*/ 0 w 6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4">
                    <a:moveTo>
                      <a:pt x="0" y="4"/>
                    </a:moveTo>
                    <a:lnTo>
                      <a:pt x="0" y="4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2" name="Freeform 335">
                <a:extLst>
                  <a:ext uri="{FF2B5EF4-FFF2-40B4-BE49-F238E27FC236}">
                    <a16:creationId xmlns:a16="http://schemas.microsoft.com/office/drawing/2014/main" id="{D0633877-3A11-7FC6-735C-6AD4809884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7" y="1258"/>
                <a:ext cx="1" cy="1"/>
              </a:xfrm>
              <a:custGeom>
                <a:avLst/>
                <a:gdLst>
                  <a:gd name="T0" fmla="*/ 0 w 5"/>
                  <a:gd name="T1" fmla="*/ 0 h 3"/>
                  <a:gd name="T2" fmla="*/ 0 w 5"/>
                  <a:gd name="T3" fmla="*/ 0 h 3"/>
                  <a:gd name="T4" fmla="*/ 0 w 5"/>
                  <a:gd name="T5" fmla="*/ 2 h 3"/>
                  <a:gd name="T6" fmla="*/ 0 w 5"/>
                  <a:gd name="T7" fmla="*/ 2 h 3"/>
                  <a:gd name="T8" fmla="*/ 0 w 5"/>
                  <a:gd name="T9" fmla="*/ 3 h 3"/>
                  <a:gd name="T10" fmla="*/ 0 w 5"/>
                  <a:gd name="T11" fmla="*/ 3 h 3"/>
                  <a:gd name="T12" fmla="*/ 2 w 5"/>
                  <a:gd name="T13" fmla="*/ 2 h 3"/>
                  <a:gd name="T14" fmla="*/ 5 w 5"/>
                  <a:gd name="T15" fmla="*/ 2 h 3"/>
                  <a:gd name="T16" fmla="*/ 5 w 5"/>
                  <a:gd name="T17" fmla="*/ 2 h 3"/>
                  <a:gd name="T18" fmla="*/ 5 w 5"/>
                  <a:gd name="T19" fmla="*/ 0 h 3"/>
                  <a:gd name="T20" fmla="*/ 4 w 5"/>
                  <a:gd name="T21" fmla="*/ 0 h 3"/>
                  <a:gd name="T22" fmla="*/ 2 w 5"/>
                  <a:gd name="T23" fmla="*/ 2 h 3"/>
                  <a:gd name="T24" fmla="*/ 0 w 5"/>
                  <a:gd name="T25" fmla="*/ 0 h 3"/>
                  <a:gd name="T26" fmla="*/ 0 w 5"/>
                  <a:gd name="T2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" h="3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2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3" name="Freeform 336">
                <a:extLst>
                  <a:ext uri="{FF2B5EF4-FFF2-40B4-BE49-F238E27FC236}">
                    <a16:creationId xmlns:a16="http://schemas.microsoft.com/office/drawing/2014/main" id="{769DEFB7-DF99-185A-25A2-02FB0F7D1D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0" y="1246"/>
                <a:ext cx="2" cy="1"/>
              </a:xfrm>
              <a:custGeom>
                <a:avLst/>
                <a:gdLst>
                  <a:gd name="T0" fmla="*/ 5 w 8"/>
                  <a:gd name="T1" fmla="*/ 4 h 5"/>
                  <a:gd name="T2" fmla="*/ 5 w 8"/>
                  <a:gd name="T3" fmla="*/ 4 h 5"/>
                  <a:gd name="T4" fmla="*/ 5 w 8"/>
                  <a:gd name="T5" fmla="*/ 4 h 5"/>
                  <a:gd name="T6" fmla="*/ 4 w 8"/>
                  <a:gd name="T7" fmla="*/ 4 h 5"/>
                  <a:gd name="T8" fmla="*/ 4 w 8"/>
                  <a:gd name="T9" fmla="*/ 4 h 5"/>
                  <a:gd name="T10" fmla="*/ 7 w 8"/>
                  <a:gd name="T11" fmla="*/ 2 h 5"/>
                  <a:gd name="T12" fmla="*/ 8 w 8"/>
                  <a:gd name="T13" fmla="*/ 0 h 5"/>
                  <a:gd name="T14" fmla="*/ 8 w 8"/>
                  <a:gd name="T15" fmla="*/ 0 h 5"/>
                  <a:gd name="T16" fmla="*/ 4 w 8"/>
                  <a:gd name="T17" fmla="*/ 2 h 5"/>
                  <a:gd name="T18" fmla="*/ 2 w 8"/>
                  <a:gd name="T19" fmla="*/ 3 h 5"/>
                  <a:gd name="T20" fmla="*/ 0 w 8"/>
                  <a:gd name="T21" fmla="*/ 5 h 5"/>
                  <a:gd name="T22" fmla="*/ 0 w 8"/>
                  <a:gd name="T23" fmla="*/ 5 h 5"/>
                  <a:gd name="T24" fmla="*/ 3 w 8"/>
                  <a:gd name="T25" fmla="*/ 4 h 5"/>
                  <a:gd name="T26" fmla="*/ 4 w 8"/>
                  <a:gd name="T27" fmla="*/ 4 h 5"/>
                  <a:gd name="T28" fmla="*/ 5 w 8"/>
                  <a:gd name="T29" fmla="*/ 4 h 5"/>
                  <a:gd name="T30" fmla="*/ 5 w 8"/>
                  <a:gd name="T31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" h="5">
                    <a:moveTo>
                      <a:pt x="5" y="4"/>
                    </a:moveTo>
                    <a:lnTo>
                      <a:pt x="5" y="4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4" name="Freeform 337">
                <a:extLst>
                  <a:ext uri="{FF2B5EF4-FFF2-40B4-BE49-F238E27FC236}">
                    <a16:creationId xmlns:a16="http://schemas.microsoft.com/office/drawing/2014/main" id="{BF452859-7AD7-9E87-2AEA-2A00FCEB2E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3" y="1242"/>
                <a:ext cx="2" cy="1"/>
              </a:xfrm>
              <a:custGeom>
                <a:avLst/>
                <a:gdLst>
                  <a:gd name="T0" fmla="*/ 0 w 8"/>
                  <a:gd name="T1" fmla="*/ 7 h 7"/>
                  <a:gd name="T2" fmla="*/ 0 w 8"/>
                  <a:gd name="T3" fmla="*/ 7 h 7"/>
                  <a:gd name="T4" fmla="*/ 1 w 8"/>
                  <a:gd name="T5" fmla="*/ 5 h 7"/>
                  <a:gd name="T6" fmla="*/ 3 w 8"/>
                  <a:gd name="T7" fmla="*/ 5 h 7"/>
                  <a:gd name="T8" fmla="*/ 7 w 8"/>
                  <a:gd name="T9" fmla="*/ 5 h 7"/>
                  <a:gd name="T10" fmla="*/ 7 w 8"/>
                  <a:gd name="T11" fmla="*/ 5 h 7"/>
                  <a:gd name="T12" fmla="*/ 8 w 8"/>
                  <a:gd name="T13" fmla="*/ 0 h 7"/>
                  <a:gd name="T14" fmla="*/ 8 w 8"/>
                  <a:gd name="T15" fmla="*/ 0 h 7"/>
                  <a:gd name="T16" fmla="*/ 3 w 8"/>
                  <a:gd name="T17" fmla="*/ 4 h 7"/>
                  <a:gd name="T18" fmla="*/ 1 w 8"/>
                  <a:gd name="T19" fmla="*/ 5 h 7"/>
                  <a:gd name="T20" fmla="*/ 0 w 8"/>
                  <a:gd name="T21" fmla="*/ 7 h 7"/>
                  <a:gd name="T22" fmla="*/ 0 w 8"/>
                  <a:gd name="T2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" h="7">
                    <a:moveTo>
                      <a:pt x="0" y="7"/>
                    </a:moveTo>
                    <a:lnTo>
                      <a:pt x="0" y="7"/>
                    </a:lnTo>
                    <a:lnTo>
                      <a:pt x="1" y="5"/>
                    </a:lnTo>
                    <a:lnTo>
                      <a:pt x="3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3" y="4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5" name="Freeform 338">
                <a:extLst>
                  <a:ext uri="{FF2B5EF4-FFF2-40B4-BE49-F238E27FC236}">
                    <a16:creationId xmlns:a16="http://schemas.microsoft.com/office/drawing/2014/main" id="{6CDAC405-B642-3BFD-FB74-6F32ADDF03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4" y="1255"/>
                <a:ext cx="2" cy="2"/>
              </a:xfrm>
              <a:custGeom>
                <a:avLst/>
                <a:gdLst>
                  <a:gd name="T0" fmla="*/ 4 w 6"/>
                  <a:gd name="T1" fmla="*/ 4 h 6"/>
                  <a:gd name="T2" fmla="*/ 4 w 6"/>
                  <a:gd name="T3" fmla="*/ 4 h 6"/>
                  <a:gd name="T4" fmla="*/ 4 w 6"/>
                  <a:gd name="T5" fmla="*/ 2 h 6"/>
                  <a:gd name="T6" fmla="*/ 4 w 6"/>
                  <a:gd name="T7" fmla="*/ 2 h 6"/>
                  <a:gd name="T8" fmla="*/ 5 w 6"/>
                  <a:gd name="T9" fmla="*/ 1 h 6"/>
                  <a:gd name="T10" fmla="*/ 5 w 6"/>
                  <a:gd name="T11" fmla="*/ 0 h 6"/>
                  <a:gd name="T12" fmla="*/ 5 w 6"/>
                  <a:gd name="T13" fmla="*/ 0 h 6"/>
                  <a:gd name="T14" fmla="*/ 4 w 6"/>
                  <a:gd name="T15" fmla="*/ 0 h 6"/>
                  <a:gd name="T16" fmla="*/ 4 w 6"/>
                  <a:gd name="T17" fmla="*/ 1 h 6"/>
                  <a:gd name="T18" fmla="*/ 2 w 6"/>
                  <a:gd name="T19" fmla="*/ 1 h 6"/>
                  <a:gd name="T20" fmla="*/ 1 w 6"/>
                  <a:gd name="T21" fmla="*/ 1 h 6"/>
                  <a:gd name="T22" fmla="*/ 1 w 6"/>
                  <a:gd name="T23" fmla="*/ 1 h 6"/>
                  <a:gd name="T24" fmla="*/ 1 w 6"/>
                  <a:gd name="T25" fmla="*/ 2 h 6"/>
                  <a:gd name="T26" fmla="*/ 0 w 6"/>
                  <a:gd name="T27" fmla="*/ 4 h 6"/>
                  <a:gd name="T28" fmla="*/ 0 w 6"/>
                  <a:gd name="T29" fmla="*/ 5 h 6"/>
                  <a:gd name="T30" fmla="*/ 1 w 6"/>
                  <a:gd name="T31" fmla="*/ 6 h 6"/>
                  <a:gd name="T32" fmla="*/ 1 w 6"/>
                  <a:gd name="T33" fmla="*/ 6 h 6"/>
                  <a:gd name="T34" fmla="*/ 4 w 6"/>
                  <a:gd name="T35" fmla="*/ 5 h 6"/>
                  <a:gd name="T36" fmla="*/ 6 w 6"/>
                  <a:gd name="T37" fmla="*/ 4 h 6"/>
                  <a:gd name="T38" fmla="*/ 6 w 6"/>
                  <a:gd name="T39" fmla="*/ 4 h 6"/>
                  <a:gd name="T40" fmla="*/ 6 w 6"/>
                  <a:gd name="T41" fmla="*/ 4 h 6"/>
                  <a:gd name="T42" fmla="*/ 6 w 6"/>
                  <a:gd name="T43" fmla="*/ 4 h 6"/>
                  <a:gd name="T44" fmla="*/ 4 w 6"/>
                  <a:gd name="T45" fmla="*/ 4 h 6"/>
                  <a:gd name="T46" fmla="*/ 4 w 6"/>
                  <a:gd name="T47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" h="6">
                    <a:moveTo>
                      <a:pt x="4" y="4"/>
                    </a:moveTo>
                    <a:lnTo>
                      <a:pt x="4" y="4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4" y="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4" y="4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6" name="Freeform 339">
                <a:extLst>
                  <a:ext uri="{FF2B5EF4-FFF2-40B4-BE49-F238E27FC236}">
                    <a16:creationId xmlns:a16="http://schemas.microsoft.com/office/drawing/2014/main" id="{00C8D873-F9C4-DD57-464C-286CB102C8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8" y="1255"/>
                <a:ext cx="2" cy="1"/>
              </a:xfrm>
              <a:custGeom>
                <a:avLst/>
                <a:gdLst>
                  <a:gd name="T0" fmla="*/ 0 w 10"/>
                  <a:gd name="T1" fmla="*/ 3 h 3"/>
                  <a:gd name="T2" fmla="*/ 0 w 10"/>
                  <a:gd name="T3" fmla="*/ 3 h 3"/>
                  <a:gd name="T4" fmla="*/ 2 w 10"/>
                  <a:gd name="T5" fmla="*/ 3 h 3"/>
                  <a:gd name="T6" fmla="*/ 5 w 10"/>
                  <a:gd name="T7" fmla="*/ 1 h 3"/>
                  <a:gd name="T8" fmla="*/ 6 w 10"/>
                  <a:gd name="T9" fmla="*/ 1 h 3"/>
                  <a:gd name="T10" fmla="*/ 9 w 10"/>
                  <a:gd name="T11" fmla="*/ 1 h 3"/>
                  <a:gd name="T12" fmla="*/ 9 w 10"/>
                  <a:gd name="T13" fmla="*/ 1 h 3"/>
                  <a:gd name="T14" fmla="*/ 10 w 10"/>
                  <a:gd name="T15" fmla="*/ 0 h 3"/>
                  <a:gd name="T16" fmla="*/ 9 w 10"/>
                  <a:gd name="T17" fmla="*/ 0 h 3"/>
                  <a:gd name="T18" fmla="*/ 9 w 10"/>
                  <a:gd name="T19" fmla="*/ 0 h 3"/>
                  <a:gd name="T20" fmla="*/ 9 w 10"/>
                  <a:gd name="T21" fmla="*/ 0 h 3"/>
                  <a:gd name="T22" fmla="*/ 9 w 10"/>
                  <a:gd name="T23" fmla="*/ 0 h 3"/>
                  <a:gd name="T24" fmla="*/ 4 w 10"/>
                  <a:gd name="T25" fmla="*/ 0 h 3"/>
                  <a:gd name="T26" fmla="*/ 0 w 10"/>
                  <a:gd name="T27" fmla="*/ 3 h 3"/>
                  <a:gd name="T28" fmla="*/ 0 w 10"/>
                  <a:gd name="T2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" h="3">
                    <a:moveTo>
                      <a:pt x="0" y="3"/>
                    </a:moveTo>
                    <a:lnTo>
                      <a:pt x="0" y="3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7" name="Freeform 340">
                <a:extLst>
                  <a:ext uri="{FF2B5EF4-FFF2-40B4-BE49-F238E27FC236}">
                    <a16:creationId xmlns:a16="http://schemas.microsoft.com/office/drawing/2014/main" id="{A155D486-93A1-C388-8499-E9BF9FECEA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8" y="1254"/>
                <a:ext cx="6" cy="1"/>
              </a:xfrm>
              <a:custGeom>
                <a:avLst/>
                <a:gdLst>
                  <a:gd name="T0" fmla="*/ 14 w 24"/>
                  <a:gd name="T1" fmla="*/ 3 h 5"/>
                  <a:gd name="T2" fmla="*/ 14 w 24"/>
                  <a:gd name="T3" fmla="*/ 3 h 5"/>
                  <a:gd name="T4" fmla="*/ 12 w 24"/>
                  <a:gd name="T5" fmla="*/ 3 h 5"/>
                  <a:gd name="T6" fmla="*/ 11 w 24"/>
                  <a:gd name="T7" fmla="*/ 1 h 5"/>
                  <a:gd name="T8" fmla="*/ 11 w 24"/>
                  <a:gd name="T9" fmla="*/ 1 h 5"/>
                  <a:gd name="T10" fmla="*/ 6 w 24"/>
                  <a:gd name="T11" fmla="*/ 3 h 5"/>
                  <a:gd name="T12" fmla="*/ 0 w 24"/>
                  <a:gd name="T13" fmla="*/ 3 h 5"/>
                  <a:gd name="T14" fmla="*/ 0 w 24"/>
                  <a:gd name="T15" fmla="*/ 3 h 5"/>
                  <a:gd name="T16" fmla="*/ 1 w 24"/>
                  <a:gd name="T17" fmla="*/ 4 h 5"/>
                  <a:gd name="T18" fmla="*/ 5 w 24"/>
                  <a:gd name="T19" fmla="*/ 4 h 5"/>
                  <a:gd name="T20" fmla="*/ 7 w 24"/>
                  <a:gd name="T21" fmla="*/ 4 h 5"/>
                  <a:gd name="T22" fmla="*/ 10 w 24"/>
                  <a:gd name="T23" fmla="*/ 5 h 5"/>
                  <a:gd name="T24" fmla="*/ 10 w 24"/>
                  <a:gd name="T25" fmla="*/ 5 h 5"/>
                  <a:gd name="T26" fmla="*/ 11 w 24"/>
                  <a:gd name="T27" fmla="*/ 4 h 5"/>
                  <a:gd name="T28" fmla="*/ 14 w 24"/>
                  <a:gd name="T29" fmla="*/ 4 h 5"/>
                  <a:gd name="T30" fmla="*/ 16 w 24"/>
                  <a:gd name="T31" fmla="*/ 5 h 5"/>
                  <a:gd name="T32" fmla="*/ 16 w 24"/>
                  <a:gd name="T33" fmla="*/ 5 h 5"/>
                  <a:gd name="T34" fmla="*/ 20 w 24"/>
                  <a:gd name="T35" fmla="*/ 3 h 5"/>
                  <a:gd name="T36" fmla="*/ 24 w 24"/>
                  <a:gd name="T37" fmla="*/ 1 h 5"/>
                  <a:gd name="T38" fmla="*/ 24 w 24"/>
                  <a:gd name="T39" fmla="*/ 1 h 5"/>
                  <a:gd name="T40" fmla="*/ 20 w 24"/>
                  <a:gd name="T41" fmla="*/ 0 h 5"/>
                  <a:gd name="T42" fmla="*/ 20 w 24"/>
                  <a:gd name="T43" fmla="*/ 0 h 5"/>
                  <a:gd name="T44" fmla="*/ 19 w 24"/>
                  <a:gd name="T45" fmla="*/ 1 h 5"/>
                  <a:gd name="T46" fmla="*/ 19 w 24"/>
                  <a:gd name="T47" fmla="*/ 1 h 5"/>
                  <a:gd name="T48" fmla="*/ 19 w 24"/>
                  <a:gd name="T49" fmla="*/ 3 h 5"/>
                  <a:gd name="T50" fmla="*/ 19 w 24"/>
                  <a:gd name="T51" fmla="*/ 3 h 5"/>
                  <a:gd name="T52" fmla="*/ 17 w 24"/>
                  <a:gd name="T53" fmla="*/ 4 h 5"/>
                  <a:gd name="T54" fmla="*/ 17 w 24"/>
                  <a:gd name="T55" fmla="*/ 4 h 5"/>
                  <a:gd name="T56" fmla="*/ 17 w 24"/>
                  <a:gd name="T57" fmla="*/ 3 h 5"/>
                  <a:gd name="T58" fmla="*/ 17 w 24"/>
                  <a:gd name="T59" fmla="*/ 1 h 5"/>
                  <a:gd name="T60" fmla="*/ 16 w 24"/>
                  <a:gd name="T61" fmla="*/ 1 h 5"/>
                  <a:gd name="T62" fmla="*/ 16 w 24"/>
                  <a:gd name="T63" fmla="*/ 1 h 5"/>
                  <a:gd name="T64" fmla="*/ 14 w 24"/>
                  <a:gd name="T65" fmla="*/ 1 h 5"/>
                  <a:gd name="T66" fmla="*/ 14 w 24"/>
                  <a:gd name="T67" fmla="*/ 3 h 5"/>
                  <a:gd name="T68" fmla="*/ 14 w 24"/>
                  <a:gd name="T69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4" h="5">
                    <a:moveTo>
                      <a:pt x="14" y="3"/>
                    </a:moveTo>
                    <a:lnTo>
                      <a:pt x="14" y="3"/>
                    </a:lnTo>
                    <a:lnTo>
                      <a:pt x="12" y="3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6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1" y="4"/>
                    </a:lnTo>
                    <a:lnTo>
                      <a:pt x="14" y="4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20" y="3"/>
                    </a:lnTo>
                    <a:lnTo>
                      <a:pt x="24" y="1"/>
                    </a:lnTo>
                    <a:lnTo>
                      <a:pt x="24" y="1"/>
                    </a:lnTo>
                    <a:lnTo>
                      <a:pt x="20" y="0"/>
                    </a:lnTo>
                    <a:lnTo>
                      <a:pt x="20" y="0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7" y="3"/>
                    </a:lnTo>
                    <a:lnTo>
                      <a:pt x="17" y="1"/>
                    </a:lnTo>
                    <a:lnTo>
                      <a:pt x="16" y="1"/>
                    </a:lnTo>
                    <a:lnTo>
                      <a:pt x="16" y="1"/>
                    </a:lnTo>
                    <a:lnTo>
                      <a:pt x="14" y="1"/>
                    </a:lnTo>
                    <a:lnTo>
                      <a:pt x="14" y="3"/>
                    </a:lnTo>
                    <a:lnTo>
                      <a:pt x="14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8" name="Freeform 341">
                <a:extLst>
                  <a:ext uri="{FF2B5EF4-FFF2-40B4-BE49-F238E27FC236}">
                    <a16:creationId xmlns:a16="http://schemas.microsoft.com/office/drawing/2014/main" id="{29A81580-7CE5-5D1B-A365-BE828764BC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5" y="1227"/>
                <a:ext cx="1" cy="1"/>
              </a:xfrm>
              <a:custGeom>
                <a:avLst/>
                <a:gdLst>
                  <a:gd name="T0" fmla="*/ 0 w 7"/>
                  <a:gd name="T1" fmla="*/ 1 h 2"/>
                  <a:gd name="T2" fmla="*/ 0 w 7"/>
                  <a:gd name="T3" fmla="*/ 1 h 2"/>
                  <a:gd name="T4" fmla="*/ 0 w 7"/>
                  <a:gd name="T5" fmla="*/ 1 h 2"/>
                  <a:gd name="T6" fmla="*/ 2 w 7"/>
                  <a:gd name="T7" fmla="*/ 1 h 2"/>
                  <a:gd name="T8" fmla="*/ 2 w 7"/>
                  <a:gd name="T9" fmla="*/ 1 h 2"/>
                  <a:gd name="T10" fmla="*/ 3 w 7"/>
                  <a:gd name="T11" fmla="*/ 1 h 2"/>
                  <a:gd name="T12" fmla="*/ 3 w 7"/>
                  <a:gd name="T13" fmla="*/ 2 h 2"/>
                  <a:gd name="T14" fmla="*/ 3 w 7"/>
                  <a:gd name="T15" fmla="*/ 2 h 2"/>
                  <a:gd name="T16" fmla="*/ 5 w 7"/>
                  <a:gd name="T17" fmla="*/ 1 h 2"/>
                  <a:gd name="T18" fmla="*/ 7 w 7"/>
                  <a:gd name="T19" fmla="*/ 0 h 2"/>
                  <a:gd name="T20" fmla="*/ 7 w 7"/>
                  <a:gd name="T21" fmla="*/ 0 h 2"/>
                  <a:gd name="T22" fmla="*/ 0 w 7"/>
                  <a:gd name="T23" fmla="*/ 1 h 2"/>
                  <a:gd name="T24" fmla="*/ 0 w 7"/>
                  <a:gd name="T2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" h="2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5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9" name="Freeform 342">
                <a:extLst>
                  <a:ext uri="{FF2B5EF4-FFF2-40B4-BE49-F238E27FC236}">
                    <a16:creationId xmlns:a16="http://schemas.microsoft.com/office/drawing/2014/main" id="{C15BCFC7-7F5A-D907-6A36-B234FA2877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4" y="1223"/>
                <a:ext cx="3" cy="1"/>
              </a:xfrm>
              <a:custGeom>
                <a:avLst/>
                <a:gdLst>
                  <a:gd name="T0" fmla="*/ 0 w 13"/>
                  <a:gd name="T1" fmla="*/ 3 h 4"/>
                  <a:gd name="T2" fmla="*/ 0 w 13"/>
                  <a:gd name="T3" fmla="*/ 3 h 4"/>
                  <a:gd name="T4" fmla="*/ 1 w 13"/>
                  <a:gd name="T5" fmla="*/ 4 h 4"/>
                  <a:gd name="T6" fmla="*/ 5 w 13"/>
                  <a:gd name="T7" fmla="*/ 3 h 4"/>
                  <a:gd name="T8" fmla="*/ 10 w 13"/>
                  <a:gd name="T9" fmla="*/ 3 h 4"/>
                  <a:gd name="T10" fmla="*/ 13 w 13"/>
                  <a:gd name="T11" fmla="*/ 0 h 4"/>
                  <a:gd name="T12" fmla="*/ 13 w 13"/>
                  <a:gd name="T13" fmla="*/ 0 h 4"/>
                  <a:gd name="T14" fmla="*/ 10 w 13"/>
                  <a:gd name="T15" fmla="*/ 2 h 4"/>
                  <a:gd name="T16" fmla="*/ 8 w 13"/>
                  <a:gd name="T17" fmla="*/ 2 h 4"/>
                  <a:gd name="T18" fmla="*/ 8 w 13"/>
                  <a:gd name="T19" fmla="*/ 0 h 4"/>
                  <a:gd name="T20" fmla="*/ 8 w 13"/>
                  <a:gd name="T21" fmla="*/ 0 h 4"/>
                  <a:gd name="T22" fmla="*/ 6 w 13"/>
                  <a:gd name="T23" fmla="*/ 2 h 4"/>
                  <a:gd name="T24" fmla="*/ 5 w 13"/>
                  <a:gd name="T25" fmla="*/ 3 h 4"/>
                  <a:gd name="T26" fmla="*/ 2 w 13"/>
                  <a:gd name="T27" fmla="*/ 3 h 4"/>
                  <a:gd name="T28" fmla="*/ 0 w 13"/>
                  <a:gd name="T29" fmla="*/ 3 h 4"/>
                  <a:gd name="T30" fmla="*/ 0 w 13"/>
                  <a:gd name="T31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3" h="4">
                    <a:moveTo>
                      <a:pt x="0" y="3"/>
                    </a:moveTo>
                    <a:lnTo>
                      <a:pt x="0" y="3"/>
                    </a:lnTo>
                    <a:lnTo>
                      <a:pt x="1" y="4"/>
                    </a:lnTo>
                    <a:lnTo>
                      <a:pt x="5" y="3"/>
                    </a:lnTo>
                    <a:lnTo>
                      <a:pt x="10" y="3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0" y="2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2"/>
                    </a:lnTo>
                    <a:lnTo>
                      <a:pt x="5" y="3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0" name="Freeform 343">
                <a:extLst>
                  <a:ext uri="{FF2B5EF4-FFF2-40B4-BE49-F238E27FC236}">
                    <a16:creationId xmlns:a16="http://schemas.microsoft.com/office/drawing/2014/main" id="{1BBEF8A6-3780-DED5-CDC5-8013E5D482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4" y="1222"/>
                <a:ext cx="2" cy="1"/>
              </a:xfrm>
              <a:custGeom>
                <a:avLst/>
                <a:gdLst>
                  <a:gd name="T0" fmla="*/ 0 w 10"/>
                  <a:gd name="T1" fmla="*/ 2 h 3"/>
                  <a:gd name="T2" fmla="*/ 0 w 10"/>
                  <a:gd name="T3" fmla="*/ 2 h 3"/>
                  <a:gd name="T4" fmla="*/ 5 w 10"/>
                  <a:gd name="T5" fmla="*/ 3 h 3"/>
                  <a:gd name="T6" fmla="*/ 8 w 10"/>
                  <a:gd name="T7" fmla="*/ 3 h 3"/>
                  <a:gd name="T8" fmla="*/ 10 w 10"/>
                  <a:gd name="T9" fmla="*/ 2 h 3"/>
                  <a:gd name="T10" fmla="*/ 10 w 10"/>
                  <a:gd name="T11" fmla="*/ 2 h 3"/>
                  <a:gd name="T12" fmla="*/ 8 w 10"/>
                  <a:gd name="T13" fmla="*/ 1 h 3"/>
                  <a:gd name="T14" fmla="*/ 5 w 10"/>
                  <a:gd name="T15" fmla="*/ 1 h 3"/>
                  <a:gd name="T16" fmla="*/ 3 w 10"/>
                  <a:gd name="T17" fmla="*/ 1 h 3"/>
                  <a:gd name="T18" fmla="*/ 2 w 10"/>
                  <a:gd name="T19" fmla="*/ 1 h 3"/>
                  <a:gd name="T20" fmla="*/ 2 w 10"/>
                  <a:gd name="T21" fmla="*/ 0 h 3"/>
                  <a:gd name="T22" fmla="*/ 2 w 10"/>
                  <a:gd name="T23" fmla="*/ 0 h 3"/>
                  <a:gd name="T24" fmla="*/ 0 w 10"/>
                  <a:gd name="T25" fmla="*/ 1 h 3"/>
                  <a:gd name="T26" fmla="*/ 2 w 10"/>
                  <a:gd name="T27" fmla="*/ 1 h 3"/>
                  <a:gd name="T28" fmla="*/ 2 w 10"/>
                  <a:gd name="T29" fmla="*/ 2 h 3"/>
                  <a:gd name="T30" fmla="*/ 0 w 10"/>
                  <a:gd name="T31" fmla="*/ 2 h 3"/>
                  <a:gd name="T32" fmla="*/ 0 w 10"/>
                  <a:gd name="T33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" h="3">
                    <a:moveTo>
                      <a:pt x="0" y="2"/>
                    </a:moveTo>
                    <a:lnTo>
                      <a:pt x="0" y="2"/>
                    </a:lnTo>
                    <a:lnTo>
                      <a:pt x="5" y="3"/>
                    </a:lnTo>
                    <a:lnTo>
                      <a:pt x="8" y="3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8" y="1"/>
                    </a:lnTo>
                    <a:lnTo>
                      <a:pt x="5" y="1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1" name="Freeform 344">
                <a:extLst>
                  <a:ext uri="{FF2B5EF4-FFF2-40B4-BE49-F238E27FC236}">
                    <a16:creationId xmlns:a16="http://schemas.microsoft.com/office/drawing/2014/main" id="{5C0206DD-2E9A-6AC7-D636-E6FCB6A40D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1" y="1233"/>
                <a:ext cx="1" cy="0"/>
              </a:xfrm>
              <a:custGeom>
                <a:avLst/>
                <a:gdLst>
                  <a:gd name="T0" fmla="*/ 0 w 6"/>
                  <a:gd name="T1" fmla="*/ 1 h 3"/>
                  <a:gd name="T2" fmla="*/ 0 w 6"/>
                  <a:gd name="T3" fmla="*/ 1 h 3"/>
                  <a:gd name="T4" fmla="*/ 0 w 6"/>
                  <a:gd name="T5" fmla="*/ 3 h 3"/>
                  <a:gd name="T6" fmla="*/ 1 w 6"/>
                  <a:gd name="T7" fmla="*/ 3 h 3"/>
                  <a:gd name="T8" fmla="*/ 4 w 6"/>
                  <a:gd name="T9" fmla="*/ 3 h 3"/>
                  <a:gd name="T10" fmla="*/ 4 w 6"/>
                  <a:gd name="T11" fmla="*/ 3 h 3"/>
                  <a:gd name="T12" fmla="*/ 5 w 6"/>
                  <a:gd name="T13" fmla="*/ 1 h 3"/>
                  <a:gd name="T14" fmla="*/ 6 w 6"/>
                  <a:gd name="T15" fmla="*/ 1 h 3"/>
                  <a:gd name="T16" fmla="*/ 6 w 6"/>
                  <a:gd name="T17" fmla="*/ 1 h 3"/>
                  <a:gd name="T18" fmla="*/ 6 w 6"/>
                  <a:gd name="T19" fmla="*/ 1 h 3"/>
                  <a:gd name="T20" fmla="*/ 5 w 6"/>
                  <a:gd name="T21" fmla="*/ 0 h 3"/>
                  <a:gd name="T22" fmla="*/ 4 w 6"/>
                  <a:gd name="T23" fmla="*/ 0 h 3"/>
                  <a:gd name="T24" fmla="*/ 4 w 6"/>
                  <a:gd name="T25" fmla="*/ 0 h 3"/>
                  <a:gd name="T26" fmla="*/ 3 w 6"/>
                  <a:gd name="T27" fmla="*/ 1 h 3"/>
                  <a:gd name="T28" fmla="*/ 3 w 6"/>
                  <a:gd name="T29" fmla="*/ 1 h 3"/>
                  <a:gd name="T30" fmla="*/ 3 w 6"/>
                  <a:gd name="T31" fmla="*/ 1 h 3"/>
                  <a:gd name="T32" fmla="*/ 3 w 6"/>
                  <a:gd name="T33" fmla="*/ 1 h 3"/>
                  <a:gd name="T34" fmla="*/ 1 w 6"/>
                  <a:gd name="T35" fmla="*/ 1 h 3"/>
                  <a:gd name="T36" fmla="*/ 0 w 6"/>
                  <a:gd name="T37" fmla="*/ 1 h 3"/>
                  <a:gd name="T38" fmla="*/ 0 w 6"/>
                  <a:gd name="T3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" h="3">
                    <a:moveTo>
                      <a:pt x="0" y="1"/>
                    </a:moveTo>
                    <a:lnTo>
                      <a:pt x="0" y="1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2" name="Freeform 345">
                <a:extLst>
                  <a:ext uri="{FF2B5EF4-FFF2-40B4-BE49-F238E27FC236}">
                    <a16:creationId xmlns:a16="http://schemas.microsoft.com/office/drawing/2014/main" id="{6154C7A9-99D4-586A-2D04-DF77F45613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5" y="1220"/>
                <a:ext cx="4" cy="1"/>
              </a:xfrm>
              <a:custGeom>
                <a:avLst/>
                <a:gdLst>
                  <a:gd name="T0" fmla="*/ 0 w 17"/>
                  <a:gd name="T1" fmla="*/ 3 h 7"/>
                  <a:gd name="T2" fmla="*/ 0 w 17"/>
                  <a:gd name="T3" fmla="*/ 3 h 7"/>
                  <a:gd name="T4" fmla="*/ 0 w 17"/>
                  <a:gd name="T5" fmla="*/ 3 h 7"/>
                  <a:gd name="T6" fmla="*/ 3 w 17"/>
                  <a:gd name="T7" fmla="*/ 3 h 7"/>
                  <a:gd name="T8" fmla="*/ 9 w 17"/>
                  <a:gd name="T9" fmla="*/ 3 h 7"/>
                  <a:gd name="T10" fmla="*/ 9 w 17"/>
                  <a:gd name="T11" fmla="*/ 3 h 7"/>
                  <a:gd name="T12" fmla="*/ 9 w 17"/>
                  <a:gd name="T13" fmla="*/ 5 h 7"/>
                  <a:gd name="T14" fmla="*/ 12 w 17"/>
                  <a:gd name="T15" fmla="*/ 5 h 7"/>
                  <a:gd name="T16" fmla="*/ 17 w 17"/>
                  <a:gd name="T17" fmla="*/ 7 h 7"/>
                  <a:gd name="T18" fmla="*/ 17 w 17"/>
                  <a:gd name="T19" fmla="*/ 7 h 7"/>
                  <a:gd name="T20" fmla="*/ 15 w 17"/>
                  <a:gd name="T21" fmla="*/ 4 h 7"/>
                  <a:gd name="T22" fmla="*/ 13 w 17"/>
                  <a:gd name="T23" fmla="*/ 0 h 7"/>
                  <a:gd name="T24" fmla="*/ 13 w 17"/>
                  <a:gd name="T25" fmla="*/ 0 h 7"/>
                  <a:gd name="T26" fmla="*/ 12 w 17"/>
                  <a:gd name="T27" fmla="*/ 3 h 7"/>
                  <a:gd name="T28" fmla="*/ 9 w 17"/>
                  <a:gd name="T29" fmla="*/ 2 h 7"/>
                  <a:gd name="T30" fmla="*/ 7 w 17"/>
                  <a:gd name="T31" fmla="*/ 2 h 7"/>
                  <a:gd name="T32" fmla="*/ 3 w 17"/>
                  <a:gd name="T33" fmla="*/ 2 h 7"/>
                  <a:gd name="T34" fmla="*/ 3 w 17"/>
                  <a:gd name="T35" fmla="*/ 2 h 7"/>
                  <a:gd name="T36" fmla="*/ 2 w 17"/>
                  <a:gd name="T37" fmla="*/ 3 h 7"/>
                  <a:gd name="T38" fmla="*/ 0 w 17"/>
                  <a:gd name="T39" fmla="*/ 3 h 7"/>
                  <a:gd name="T40" fmla="*/ 0 w 17"/>
                  <a:gd name="T41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7" h="7">
                    <a:moveTo>
                      <a:pt x="0" y="3"/>
                    </a:moveTo>
                    <a:lnTo>
                      <a:pt x="0" y="3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5"/>
                    </a:lnTo>
                    <a:lnTo>
                      <a:pt x="12" y="5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5" y="4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2" y="3"/>
                    </a:lnTo>
                    <a:lnTo>
                      <a:pt x="9" y="2"/>
                    </a:lnTo>
                    <a:lnTo>
                      <a:pt x="7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3" name="Freeform 346">
                <a:extLst>
                  <a:ext uri="{FF2B5EF4-FFF2-40B4-BE49-F238E27FC236}">
                    <a16:creationId xmlns:a16="http://schemas.microsoft.com/office/drawing/2014/main" id="{6E3381B3-BBA8-5544-9769-8D7062C29E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1" y="1221"/>
                <a:ext cx="3" cy="0"/>
              </a:xfrm>
              <a:custGeom>
                <a:avLst/>
                <a:gdLst>
                  <a:gd name="T0" fmla="*/ 0 w 13"/>
                  <a:gd name="T1" fmla="*/ 3 h 3"/>
                  <a:gd name="T2" fmla="*/ 0 w 13"/>
                  <a:gd name="T3" fmla="*/ 3 h 3"/>
                  <a:gd name="T4" fmla="*/ 3 w 13"/>
                  <a:gd name="T5" fmla="*/ 3 h 3"/>
                  <a:gd name="T6" fmla="*/ 5 w 13"/>
                  <a:gd name="T7" fmla="*/ 3 h 3"/>
                  <a:gd name="T8" fmla="*/ 13 w 13"/>
                  <a:gd name="T9" fmla="*/ 3 h 3"/>
                  <a:gd name="T10" fmla="*/ 13 w 13"/>
                  <a:gd name="T11" fmla="*/ 3 h 3"/>
                  <a:gd name="T12" fmla="*/ 13 w 13"/>
                  <a:gd name="T13" fmla="*/ 2 h 3"/>
                  <a:gd name="T14" fmla="*/ 11 w 13"/>
                  <a:gd name="T15" fmla="*/ 2 h 3"/>
                  <a:gd name="T16" fmla="*/ 9 w 13"/>
                  <a:gd name="T17" fmla="*/ 2 h 3"/>
                  <a:gd name="T18" fmla="*/ 9 w 13"/>
                  <a:gd name="T19" fmla="*/ 0 h 3"/>
                  <a:gd name="T20" fmla="*/ 9 w 13"/>
                  <a:gd name="T21" fmla="*/ 0 h 3"/>
                  <a:gd name="T22" fmla="*/ 6 w 13"/>
                  <a:gd name="T23" fmla="*/ 2 h 3"/>
                  <a:gd name="T24" fmla="*/ 3 w 13"/>
                  <a:gd name="T25" fmla="*/ 3 h 3"/>
                  <a:gd name="T26" fmla="*/ 0 w 13"/>
                  <a:gd name="T27" fmla="*/ 3 h 3"/>
                  <a:gd name="T28" fmla="*/ 0 w 13"/>
                  <a:gd name="T2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" h="3">
                    <a:moveTo>
                      <a:pt x="0" y="3"/>
                    </a:moveTo>
                    <a:lnTo>
                      <a:pt x="0" y="3"/>
                    </a:lnTo>
                    <a:lnTo>
                      <a:pt x="3" y="3"/>
                    </a:lnTo>
                    <a:lnTo>
                      <a:pt x="5" y="3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3" y="2"/>
                    </a:lnTo>
                    <a:lnTo>
                      <a:pt x="11" y="2"/>
                    </a:lnTo>
                    <a:lnTo>
                      <a:pt x="9" y="2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6" y="2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4" name="Freeform 347">
                <a:extLst>
                  <a:ext uri="{FF2B5EF4-FFF2-40B4-BE49-F238E27FC236}">
                    <a16:creationId xmlns:a16="http://schemas.microsoft.com/office/drawing/2014/main" id="{C500C6DA-2B09-9FF0-46B3-118D07E615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9" y="1220"/>
                <a:ext cx="2" cy="1"/>
              </a:xfrm>
              <a:custGeom>
                <a:avLst/>
                <a:gdLst>
                  <a:gd name="T0" fmla="*/ 2 w 10"/>
                  <a:gd name="T1" fmla="*/ 2 h 4"/>
                  <a:gd name="T2" fmla="*/ 2 w 10"/>
                  <a:gd name="T3" fmla="*/ 2 h 4"/>
                  <a:gd name="T4" fmla="*/ 0 w 10"/>
                  <a:gd name="T5" fmla="*/ 3 h 4"/>
                  <a:gd name="T6" fmla="*/ 2 w 10"/>
                  <a:gd name="T7" fmla="*/ 3 h 4"/>
                  <a:gd name="T8" fmla="*/ 3 w 10"/>
                  <a:gd name="T9" fmla="*/ 2 h 4"/>
                  <a:gd name="T10" fmla="*/ 3 w 10"/>
                  <a:gd name="T11" fmla="*/ 2 h 4"/>
                  <a:gd name="T12" fmla="*/ 4 w 10"/>
                  <a:gd name="T13" fmla="*/ 3 h 4"/>
                  <a:gd name="T14" fmla="*/ 4 w 10"/>
                  <a:gd name="T15" fmla="*/ 4 h 4"/>
                  <a:gd name="T16" fmla="*/ 4 w 10"/>
                  <a:gd name="T17" fmla="*/ 4 h 4"/>
                  <a:gd name="T18" fmla="*/ 8 w 10"/>
                  <a:gd name="T19" fmla="*/ 4 h 4"/>
                  <a:gd name="T20" fmla="*/ 8 w 10"/>
                  <a:gd name="T21" fmla="*/ 4 h 4"/>
                  <a:gd name="T22" fmla="*/ 7 w 10"/>
                  <a:gd name="T23" fmla="*/ 3 h 4"/>
                  <a:gd name="T24" fmla="*/ 8 w 10"/>
                  <a:gd name="T25" fmla="*/ 2 h 4"/>
                  <a:gd name="T26" fmla="*/ 10 w 10"/>
                  <a:gd name="T27" fmla="*/ 3 h 4"/>
                  <a:gd name="T28" fmla="*/ 10 w 10"/>
                  <a:gd name="T29" fmla="*/ 3 h 4"/>
                  <a:gd name="T30" fmla="*/ 10 w 10"/>
                  <a:gd name="T31" fmla="*/ 2 h 4"/>
                  <a:gd name="T32" fmla="*/ 9 w 10"/>
                  <a:gd name="T33" fmla="*/ 2 h 4"/>
                  <a:gd name="T34" fmla="*/ 8 w 10"/>
                  <a:gd name="T35" fmla="*/ 0 h 4"/>
                  <a:gd name="T36" fmla="*/ 8 w 10"/>
                  <a:gd name="T37" fmla="*/ 0 h 4"/>
                  <a:gd name="T38" fmla="*/ 5 w 10"/>
                  <a:gd name="T39" fmla="*/ 2 h 4"/>
                  <a:gd name="T40" fmla="*/ 2 w 10"/>
                  <a:gd name="T41" fmla="*/ 2 h 4"/>
                  <a:gd name="T42" fmla="*/ 2 w 10"/>
                  <a:gd name="T43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" h="4">
                    <a:moveTo>
                      <a:pt x="2" y="2"/>
                    </a:moveTo>
                    <a:lnTo>
                      <a:pt x="2" y="2"/>
                    </a:lnTo>
                    <a:lnTo>
                      <a:pt x="0" y="3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2"/>
                    </a:lnTo>
                    <a:lnTo>
                      <a:pt x="9" y="2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5" y="2"/>
                    </a:lnTo>
                    <a:lnTo>
                      <a:pt x="2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5" name="Freeform 348">
                <a:extLst>
                  <a:ext uri="{FF2B5EF4-FFF2-40B4-BE49-F238E27FC236}">
                    <a16:creationId xmlns:a16="http://schemas.microsoft.com/office/drawing/2014/main" id="{29A339B1-05A6-BC61-AE70-33A354EBA6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7" y="1219"/>
                <a:ext cx="1" cy="1"/>
              </a:xfrm>
              <a:custGeom>
                <a:avLst/>
                <a:gdLst>
                  <a:gd name="T0" fmla="*/ 5 w 5"/>
                  <a:gd name="T1" fmla="*/ 0 h 4"/>
                  <a:gd name="T2" fmla="*/ 5 w 5"/>
                  <a:gd name="T3" fmla="*/ 0 h 4"/>
                  <a:gd name="T4" fmla="*/ 1 w 5"/>
                  <a:gd name="T5" fmla="*/ 0 h 4"/>
                  <a:gd name="T6" fmla="*/ 1 w 5"/>
                  <a:gd name="T7" fmla="*/ 0 h 4"/>
                  <a:gd name="T8" fmla="*/ 0 w 5"/>
                  <a:gd name="T9" fmla="*/ 1 h 4"/>
                  <a:gd name="T10" fmla="*/ 0 w 5"/>
                  <a:gd name="T11" fmla="*/ 1 h 4"/>
                  <a:gd name="T12" fmla="*/ 0 w 5"/>
                  <a:gd name="T13" fmla="*/ 3 h 4"/>
                  <a:gd name="T14" fmla="*/ 0 w 5"/>
                  <a:gd name="T15" fmla="*/ 4 h 4"/>
                  <a:gd name="T16" fmla="*/ 0 w 5"/>
                  <a:gd name="T17" fmla="*/ 4 h 4"/>
                  <a:gd name="T18" fmla="*/ 3 w 5"/>
                  <a:gd name="T19" fmla="*/ 3 h 4"/>
                  <a:gd name="T20" fmla="*/ 5 w 5"/>
                  <a:gd name="T21" fmla="*/ 0 h 4"/>
                  <a:gd name="T22" fmla="*/ 5 w 5"/>
                  <a:gd name="T2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" h="4">
                    <a:moveTo>
                      <a:pt x="5" y="0"/>
                    </a:moveTo>
                    <a:lnTo>
                      <a:pt x="5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3" y="3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6" name="Freeform 349">
                <a:extLst>
                  <a:ext uri="{FF2B5EF4-FFF2-40B4-BE49-F238E27FC236}">
                    <a16:creationId xmlns:a16="http://schemas.microsoft.com/office/drawing/2014/main" id="{FF3CD6C5-FE9B-F2B4-F3D0-FD7B14B339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5" y="1214"/>
                <a:ext cx="2" cy="1"/>
              </a:xfrm>
              <a:custGeom>
                <a:avLst/>
                <a:gdLst>
                  <a:gd name="T0" fmla="*/ 2 w 6"/>
                  <a:gd name="T1" fmla="*/ 0 h 5"/>
                  <a:gd name="T2" fmla="*/ 2 w 6"/>
                  <a:gd name="T3" fmla="*/ 0 h 5"/>
                  <a:gd name="T4" fmla="*/ 2 w 6"/>
                  <a:gd name="T5" fmla="*/ 1 h 5"/>
                  <a:gd name="T6" fmla="*/ 0 w 6"/>
                  <a:gd name="T7" fmla="*/ 1 h 5"/>
                  <a:gd name="T8" fmla="*/ 0 w 6"/>
                  <a:gd name="T9" fmla="*/ 1 h 5"/>
                  <a:gd name="T10" fmla="*/ 1 w 6"/>
                  <a:gd name="T11" fmla="*/ 2 h 5"/>
                  <a:gd name="T12" fmla="*/ 1 w 6"/>
                  <a:gd name="T13" fmla="*/ 2 h 5"/>
                  <a:gd name="T14" fmla="*/ 1 w 6"/>
                  <a:gd name="T15" fmla="*/ 4 h 5"/>
                  <a:gd name="T16" fmla="*/ 2 w 6"/>
                  <a:gd name="T17" fmla="*/ 5 h 5"/>
                  <a:gd name="T18" fmla="*/ 5 w 6"/>
                  <a:gd name="T19" fmla="*/ 2 h 5"/>
                  <a:gd name="T20" fmla="*/ 5 w 6"/>
                  <a:gd name="T21" fmla="*/ 2 h 5"/>
                  <a:gd name="T22" fmla="*/ 4 w 6"/>
                  <a:gd name="T23" fmla="*/ 1 h 5"/>
                  <a:gd name="T24" fmla="*/ 6 w 6"/>
                  <a:gd name="T25" fmla="*/ 1 h 5"/>
                  <a:gd name="T26" fmla="*/ 6 w 6"/>
                  <a:gd name="T27" fmla="*/ 1 h 5"/>
                  <a:gd name="T28" fmla="*/ 6 w 6"/>
                  <a:gd name="T29" fmla="*/ 0 h 5"/>
                  <a:gd name="T30" fmla="*/ 5 w 6"/>
                  <a:gd name="T31" fmla="*/ 0 h 5"/>
                  <a:gd name="T32" fmla="*/ 4 w 6"/>
                  <a:gd name="T33" fmla="*/ 0 h 5"/>
                  <a:gd name="T34" fmla="*/ 2 w 6"/>
                  <a:gd name="T35" fmla="*/ 0 h 5"/>
                  <a:gd name="T36" fmla="*/ 2 w 6"/>
                  <a:gd name="T3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" h="5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1" y="4"/>
                    </a:lnTo>
                    <a:lnTo>
                      <a:pt x="2" y="5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4" y="1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7" name="Freeform 350">
                <a:extLst>
                  <a:ext uri="{FF2B5EF4-FFF2-40B4-BE49-F238E27FC236}">
                    <a16:creationId xmlns:a16="http://schemas.microsoft.com/office/drawing/2014/main" id="{A73191CA-67F7-88E0-5D29-3E7B2AD2D8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0" y="1220"/>
                <a:ext cx="0" cy="1"/>
              </a:xfrm>
              <a:custGeom>
                <a:avLst/>
                <a:gdLst>
                  <a:gd name="T0" fmla="*/ 1 w 4"/>
                  <a:gd name="T1" fmla="*/ 1 h 4"/>
                  <a:gd name="T2" fmla="*/ 1 w 4"/>
                  <a:gd name="T3" fmla="*/ 1 h 4"/>
                  <a:gd name="T4" fmla="*/ 0 w 4"/>
                  <a:gd name="T5" fmla="*/ 1 h 4"/>
                  <a:gd name="T6" fmla="*/ 0 w 4"/>
                  <a:gd name="T7" fmla="*/ 1 h 4"/>
                  <a:gd name="T8" fmla="*/ 1 w 4"/>
                  <a:gd name="T9" fmla="*/ 1 h 4"/>
                  <a:gd name="T10" fmla="*/ 1 w 4"/>
                  <a:gd name="T11" fmla="*/ 1 h 4"/>
                  <a:gd name="T12" fmla="*/ 1 w 4"/>
                  <a:gd name="T13" fmla="*/ 2 h 4"/>
                  <a:gd name="T14" fmla="*/ 0 w 4"/>
                  <a:gd name="T15" fmla="*/ 4 h 4"/>
                  <a:gd name="T16" fmla="*/ 0 w 4"/>
                  <a:gd name="T17" fmla="*/ 4 h 4"/>
                  <a:gd name="T18" fmla="*/ 3 w 4"/>
                  <a:gd name="T19" fmla="*/ 4 h 4"/>
                  <a:gd name="T20" fmla="*/ 4 w 4"/>
                  <a:gd name="T21" fmla="*/ 2 h 4"/>
                  <a:gd name="T22" fmla="*/ 4 w 4"/>
                  <a:gd name="T23" fmla="*/ 1 h 4"/>
                  <a:gd name="T24" fmla="*/ 3 w 4"/>
                  <a:gd name="T25" fmla="*/ 0 h 4"/>
                  <a:gd name="T26" fmla="*/ 3 w 4"/>
                  <a:gd name="T27" fmla="*/ 0 h 4"/>
                  <a:gd name="T28" fmla="*/ 1 w 4"/>
                  <a:gd name="T29" fmla="*/ 1 h 4"/>
                  <a:gd name="T30" fmla="*/ 1 w 4"/>
                  <a:gd name="T31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" h="4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8" name="Freeform 351">
                <a:extLst>
                  <a:ext uri="{FF2B5EF4-FFF2-40B4-BE49-F238E27FC236}">
                    <a16:creationId xmlns:a16="http://schemas.microsoft.com/office/drawing/2014/main" id="{D02E38CD-5D98-F093-3324-C7F8A3D331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0" y="1233"/>
                <a:ext cx="2" cy="0"/>
              </a:xfrm>
              <a:custGeom>
                <a:avLst/>
                <a:gdLst>
                  <a:gd name="T0" fmla="*/ 0 w 8"/>
                  <a:gd name="T1" fmla="*/ 1 h 1"/>
                  <a:gd name="T2" fmla="*/ 0 w 8"/>
                  <a:gd name="T3" fmla="*/ 1 h 1"/>
                  <a:gd name="T4" fmla="*/ 2 w 8"/>
                  <a:gd name="T5" fmla="*/ 1 h 1"/>
                  <a:gd name="T6" fmla="*/ 2 w 8"/>
                  <a:gd name="T7" fmla="*/ 1 h 1"/>
                  <a:gd name="T8" fmla="*/ 2 w 8"/>
                  <a:gd name="T9" fmla="*/ 1 h 1"/>
                  <a:gd name="T10" fmla="*/ 3 w 8"/>
                  <a:gd name="T11" fmla="*/ 1 h 1"/>
                  <a:gd name="T12" fmla="*/ 4 w 8"/>
                  <a:gd name="T13" fmla="*/ 1 h 1"/>
                  <a:gd name="T14" fmla="*/ 7 w 8"/>
                  <a:gd name="T15" fmla="*/ 1 h 1"/>
                  <a:gd name="T16" fmla="*/ 8 w 8"/>
                  <a:gd name="T17" fmla="*/ 1 h 1"/>
                  <a:gd name="T18" fmla="*/ 8 w 8"/>
                  <a:gd name="T19" fmla="*/ 1 h 1"/>
                  <a:gd name="T20" fmla="*/ 5 w 8"/>
                  <a:gd name="T21" fmla="*/ 0 h 1"/>
                  <a:gd name="T22" fmla="*/ 4 w 8"/>
                  <a:gd name="T23" fmla="*/ 0 h 1"/>
                  <a:gd name="T24" fmla="*/ 0 w 8"/>
                  <a:gd name="T25" fmla="*/ 0 h 1"/>
                  <a:gd name="T26" fmla="*/ 0 w 8"/>
                  <a:gd name="T27" fmla="*/ 0 h 1"/>
                  <a:gd name="T28" fmla="*/ 0 w 8"/>
                  <a:gd name="T29" fmla="*/ 1 h 1"/>
                  <a:gd name="T30" fmla="*/ 0 w 8"/>
                  <a:gd name="T31" fmla="*/ 1 h 1"/>
                  <a:gd name="T32" fmla="*/ 0 w 8"/>
                  <a:gd name="T3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7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9" name="Freeform 352">
                <a:extLst>
                  <a:ext uri="{FF2B5EF4-FFF2-40B4-BE49-F238E27FC236}">
                    <a16:creationId xmlns:a16="http://schemas.microsoft.com/office/drawing/2014/main" id="{1F785085-5E86-D9AF-2781-147CB83EF2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4" y="1212"/>
                <a:ext cx="5" cy="1"/>
              </a:xfrm>
              <a:custGeom>
                <a:avLst/>
                <a:gdLst>
                  <a:gd name="T0" fmla="*/ 9 w 22"/>
                  <a:gd name="T1" fmla="*/ 1 h 4"/>
                  <a:gd name="T2" fmla="*/ 9 w 22"/>
                  <a:gd name="T3" fmla="*/ 1 h 4"/>
                  <a:gd name="T4" fmla="*/ 5 w 22"/>
                  <a:gd name="T5" fmla="*/ 0 h 4"/>
                  <a:gd name="T6" fmla="*/ 0 w 22"/>
                  <a:gd name="T7" fmla="*/ 0 h 4"/>
                  <a:gd name="T8" fmla="*/ 0 w 22"/>
                  <a:gd name="T9" fmla="*/ 0 h 4"/>
                  <a:gd name="T10" fmla="*/ 3 w 22"/>
                  <a:gd name="T11" fmla="*/ 1 h 4"/>
                  <a:gd name="T12" fmla="*/ 5 w 22"/>
                  <a:gd name="T13" fmla="*/ 3 h 4"/>
                  <a:gd name="T14" fmla="*/ 10 w 22"/>
                  <a:gd name="T15" fmla="*/ 4 h 4"/>
                  <a:gd name="T16" fmla="*/ 10 w 22"/>
                  <a:gd name="T17" fmla="*/ 4 h 4"/>
                  <a:gd name="T18" fmla="*/ 13 w 22"/>
                  <a:gd name="T19" fmla="*/ 3 h 4"/>
                  <a:gd name="T20" fmla="*/ 15 w 22"/>
                  <a:gd name="T21" fmla="*/ 1 h 4"/>
                  <a:gd name="T22" fmla="*/ 22 w 22"/>
                  <a:gd name="T23" fmla="*/ 1 h 4"/>
                  <a:gd name="T24" fmla="*/ 22 w 22"/>
                  <a:gd name="T25" fmla="*/ 1 h 4"/>
                  <a:gd name="T26" fmla="*/ 15 w 22"/>
                  <a:gd name="T27" fmla="*/ 0 h 4"/>
                  <a:gd name="T28" fmla="*/ 12 w 22"/>
                  <a:gd name="T29" fmla="*/ 0 h 4"/>
                  <a:gd name="T30" fmla="*/ 9 w 22"/>
                  <a:gd name="T31" fmla="*/ 1 h 4"/>
                  <a:gd name="T32" fmla="*/ 9 w 22"/>
                  <a:gd name="T33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2" h="4">
                    <a:moveTo>
                      <a:pt x="9" y="1"/>
                    </a:moveTo>
                    <a:lnTo>
                      <a:pt x="9" y="1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1"/>
                    </a:lnTo>
                    <a:lnTo>
                      <a:pt x="5" y="3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3" y="3"/>
                    </a:lnTo>
                    <a:lnTo>
                      <a:pt x="15" y="1"/>
                    </a:lnTo>
                    <a:lnTo>
                      <a:pt x="22" y="1"/>
                    </a:lnTo>
                    <a:lnTo>
                      <a:pt x="22" y="1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9" y="1"/>
                    </a:lnTo>
                    <a:lnTo>
                      <a:pt x="9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0" name="Freeform 353">
                <a:extLst>
                  <a:ext uri="{FF2B5EF4-FFF2-40B4-BE49-F238E27FC236}">
                    <a16:creationId xmlns:a16="http://schemas.microsoft.com/office/drawing/2014/main" id="{DDD3F2D3-81AC-9BE2-8948-28BC450586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8" y="1212"/>
                <a:ext cx="7" cy="1"/>
              </a:xfrm>
              <a:custGeom>
                <a:avLst/>
                <a:gdLst>
                  <a:gd name="T0" fmla="*/ 0 w 29"/>
                  <a:gd name="T1" fmla="*/ 4 h 4"/>
                  <a:gd name="T2" fmla="*/ 0 w 29"/>
                  <a:gd name="T3" fmla="*/ 4 h 4"/>
                  <a:gd name="T4" fmla="*/ 5 w 29"/>
                  <a:gd name="T5" fmla="*/ 3 h 4"/>
                  <a:gd name="T6" fmla="*/ 9 w 29"/>
                  <a:gd name="T7" fmla="*/ 3 h 4"/>
                  <a:gd name="T8" fmla="*/ 11 w 29"/>
                  <a:gd name="T9" fmla="*/ 4 h 4"/>
                  <a:gd name="T10" fmla="*/ 11 w 29"/>
                  <a:gd name="T11" fmla="*/ 4 h 4"/>
                  <a:gd name="T12" fmla="*/ 13 w 29"/>
                  <a:gd name="T13" fmla="*/ 3 h 4"/>
                  <a:gd name="T14" fmla="*/ 14 w 29"/>
                  <a:gd name="T15" fmla="*/ 1 h 4"/>
                  <a:gd name="T16" fmla="*/ 19 w 29"/>
                  <a:gd name="T17" fmla="*/ 1 h 4"/>
                  <a:gd name="T18" fmla="*/ 24 w 29"/>
                  <a:gd name="T19" fmla="*/ 3 h 4"/>
                  <a:gd name="T20" fmla="*/ 29 w 29"/>
                  <a:gd name="T21" fmla="*/ 3 h 4"/>
                  <a:gd name="T22" fmla="*/ 29 w 29"/>
                  <a:gd name="T23" fmla="*/ 3 h 4"/>
                  <a:gd name="T24" fmla="*/ 28 w 29"/>
                  <a:gd name="T25" fmla="*/ 1 h 4"/>
                  <a:gd name="T26" fmla="*/ 28 w 29"/>
                  <a:gd name="T27" fmla="*/ 0 h 4"/>
                  <a:gd name="T28" fmla="*/ 28 w 29"/>
                  <a:gd name="T29" fmla="*/ 0 h 4"/>
                  <a:gd name="T30" fmla="*/ 23 w 29"/>
                  <a:gd name="T31" fmla="*/ 1 h 4"/>
                  <a:gd name="T32" fmla="*/ 20 w 29"/>
                  <a:gd name="T33" fmla="*/ 1 h 4"/>
                  <a:gd name="T34" fmla="*/ 18 w 29"/>
                  <a:gd name="T35" fmla="*/ 0 h 4"/>
                  <a:gd name="T36" fmla="*/ 18 w 29"/>
                  <a:gd name="T37" fmla="*/ 0 h 4"/>
                  <a:gd name="T38" fmla="*/ 15 w 29"/>
                  <a:gd name="T39" fmla="*/ 0 h 4"/>
                  <a:gd name="T40" fmla="*/ 11 w 29"/>
                  <a:gd name="T41" fmla="*/ 0 h 4"/>
                  <a:gd name="T42" fmla="*/ 4 w 29"/>
                  <a:gd name="T43" fmla="*/ 0 h 4"/>
                  <a:gd name="T44" fmla="*/ 4 w 29"/>
                  <a:gd name="T45" fmla="*/ 0 h 4"/>
                  <a:gd name="T46" fmla="*/ 4 w 29"/>
                  <a:gd name="T47" fmla="*/ 1 h 4"/>
                  <a:gd name="T48" fmla="*/ 5 w 29"/>
                  <a:gd name="T49" fmla="*/ 1 h 4"/>
                  <a:gd name="T50" fmla="*/ 6 w 29"/>
                  <a:gd name="T51" fmla="*/ 3 h 4"/>
                  <a:gd name="T52" fmla="*/ 6 w 29"/>
                  <a:gd name="T53" fmla="*/ 3 h 4"/>
                  <a:gd name="T54" fmla="*/ 3 w 29"/>
                  <a:gd name="T55" fmla="*/ 3 h 4"/>
                  <a:gd name="T56" fmla="*/ 1 w 29"/>
                  <a:gd name="T57" fmla="*/ 3 h 4"/>
                  <a:gd name="T58" fmla="*/ 0 w 29"/>
                  <a:gd name="T59" fmla="*/ 4 h 4"/>
                  <a:gd name="T60" fmla="*/ 0 w 29"/>
                  <a:gd name="T6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9" h="4">
                    <a:moveTo>
                      <a:pt x="0" y="4"/>
                    </a:moveTo>
                    <a:lnTo>
                      <a:pt x="0" y="4"/>
                    </a:lnTo>
                    <a:lnTo>
                      <a:pt x="5" y="3"/>
                    </a:lnTo>
                    <a:lnTo>
                      <a:pt x="9" y="3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3" y="3"/>
                    </a:lnTo>
                    <a:lnTo>
                      <a:pt x="14" y="1"/>
                    </a:lnTo>
                    <a:lnTo>
                      <a:pt x="19" y="1"/>
                    </a:lnTo>
                    <a:lnTo>
                      <a:pt x="24" y="3"/>
                    </a:lnTo>
                    <a:lnTo>
                      <a:pt x="29" y="3"/>
                    </a:lnTo>
                    <a:lnTo>
                      <a:pt x="29" y="3"/>
                    </a:lnTo>
                    <a:lnTo>
                      <a:pt x="28" y="1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23" y="1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1" name="Freeform 354">
                <a:extLst>
                  <a:ext uri="{FF2B5EF4-FFF2-40B4-BE49-F238E27FC236}">
                    <a16:creationId xmlns:a16="http://schemas.microsoft.com/office/drawing/2014/main" id="{5BA4A775-67FF-F5F3-C227-7FDD187F88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6" y="1210"/>
                <a:ext cx="6" cy="1"/>
              </a:xfrm>
              <a:custGeom>
                <a:avLst/>
                <a:gdLst>
                  <a:gd name="T0" fmla="*/ 0 w 21"/>
                  <a:gd name="T1" fmla="*/ 0 h 4"/>
                  <a:gd name="T2" fmla="*/ 0 w 21"/>
                  <a:gd name="T3" fmla="*/ 0 h 4"/>
                  <a:gd name="T4" fmla="*/ 0 w 21"/>
                  <a:gd name="T5" fmla="*/ 2 h 4"/>
                  <a:gd name="T6" fmla="*/ 2 w 21"/>
                  <a:gd name="T7" fmla="*/ 2 h 4"/>
                  <a:gd name="T8" fmla="*/ 8 w 21"/>
                  <a:gd name="T9" fmla="*/ 4 h 4"/>
                  <a:gd name="T10" fmla="*/ 16 w 21"/>
                  <a:gd name="T11" fmla="*/ 4 h 4"/>
                  <a:gd name="T12" fmla="*/ 21 w 21"/>
                  <a:gd name="T13" fmla="*/ 2 h 4"/>
                  <a:gd name="T14" fmla="*/ 21 w 21"/>
                  <a:gd name="T15" fmla="*/ 2 h 4"/>
                  <a:gd name="T16" fmla="*/ 8 w 21"/>
                  <a:gd name="T17" fmla="*/ 2 h 4"/>
                  <a:gd name="T18" fmla="*/ 3 w 21"/>
                  <a:gd name="T19" fmla="*/ 2 h 4"/>
                  <a:gd name="T20" fmla="*/ 0 w 21"/>
                  <a:gd name="T21" fmla="*/ 0 h 4"/>
                  <a:gd name="T22" fmla="*/ 0 w 21"/>
                  <a:gd name="T2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" h="4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8" y="4"/>
                    </a:lnTo>
                    <a:lnTo>
                      <a:pt x="16" y="4"/>
                    </a:lnTo>
                    <a:lnTo>
                      <a:pt x="21" y="2"/>
                    </a:lnTo>
                    <a:lnTo>
                      <a:pt x="21" y="2"/>
                    </a:lnTo>
                    <a:lnTo>
                      <a:pt x="8" y="2"/>
                    </a:lnTo>
                    <a:lnTo>
                      <a:pt x="3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2" name="Freeform 355">
                <a:extLst>
                  <a:ext uri="{FF2B5EF4-FFF2-40B4-BE49-F238E27FC236}">
                    <a16:creationId xmlns:a16="http://schemas.microsoft.com/office/drawing/2014/main" id="{8F5BD9F3-6636-77F9-3E2C-DFFD857C2C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0" y="1211"/>
                <a:ext cx="2" cy="0"/>
              </a:xfrm>
              <a:custGeom>
                <a:avLst/>
                <a:gdLst>
                  <a:gd name="T0" fmla="*/ 0 w 9"/>
                  <a:gd name="T1" fmla="*/ 0 h 1"/>
                  <a:gd name="T2" fmla="*/ 0 w 9"/>
                  <a:gd name="T3" fmla="*/ 0 h 1"/>
                  <a:gd name="T4" fmla="*/ 9 w 9"/>
                  <a:gd name="T5" fmla="*/ 1 h 1"/>
                  <a:gd name="T6" fmla="*/ 9 w 9"/>
                  <a:gd name="T7" fmla="*/ 1 h 1"/>
                  <a:gd name="T8" fmla="*/ 8 w 9"/>
                  <a:gd name="T9" fmla="*/ 0 h 1"/>
                  <a:gd name="T10" fmla="*/ 7 w 9"/>
                  <a:gd name="T11" fmla="*/ 0 h 1"/>
                  <a:gd name="T12" fmla="*/ 0 w 9"/>
                  <a:gd name="T13" fmla="*/ 0 h 1"/>
                  <a:gd name="T14" fmla="*/ 0 w 9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1">
                    <a:moveTo>
                      <a:pt x="0" y="0"/>
                    </a:moveTo>
                    <a:lnTo>
                      <a:pt x="0" y="0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3" name="Freeform 356">
                <a:extLst>
                  <a:ext uri="{FF2B5EF4-FFF2-40B4-BE49-F238E27FC236}">
                    <a16:creationId xmlns:a16="http://schemas.microsoft.com/office/drawing/2014/main" id="{857D7A38-56D3-9972-FA53-5068C34232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0" y="1211"/>
                <a:ext cx="5" cy="1"/>
              </a:xfrm>
              <a:custGeom>
                <a:avLst/>
                <a:gdLst>
                  <a:gd name="T0" fmla="*/ 0 w 22"/>
                  <a:gd name="T1" fmla="*/ 2 h 3"/>
                  <a:gd name="T2" fmla="*/ 0 w 22"/>
                  <a:gd name="T3" fmla="*/ 2 h 3"/>
                  <a:gd name="T4" fmla="*/ 4 w 22"/>
                  <a:gd name="T5" fmla="*/ 3 h 3"/>
                  <a:gd name="T6" fmla="*/ 10 w 22"/>
                  <a:gd name="T7" fmla="*/ 3 h 3"/>
                  <a:gd name="T8" fmla="*/ 22 w 22"/>
                  <a:gd name="T9" fmla="*/ 3 h 3"/>
                  <a:gd name="T10" fmla="*/ 22 w 22"/>
                  <a:gd name="T11" fmla="*/ 3 h 3"/>
                  <a:gd name="T12" fmla="*/ 20 w 22"/>
                  <a:gd name="T13" fmla="*/ 3 h 3"/>
                  <a:gd name="T14" fmla="*/ 18 w 22"/>
                  <a:gd name="T15" fmla="*/ 2 h 3"/>
                  <a:gd name="T16" fmla="*/ 17 w 22"/>
                  <a:gd name="T17" fmla="*/ 2 h 3"/>
                  <a:gd name="T18" fmla="*/ 15 w 22"/>
                  <a:gd name="T19" fmla="*/ 1 h 3"/>
                  <a:gd name="T20" fmla="*/ 15 w 22"/>
                  <a:gd name="T21" fmla="*/ 1 h 3"/>
                  <a:gd name="T22" fmla="*/ 14 w 22"/>
                  <a:gd name="T23" fmla="*/ 2 h 3"/>
                  <a:gd name="T24" fmla="*/ 12 w 22"/>
                  <a:gd name="T25" fmla="*/ 2 h 3"/>
                  <a:gd name="T26" fmla="*/ 9 w 22"/>
                  <a:gd name="T27" fmla="*/ 2 h 3"/>
                  <a:gd name="T28" fmla="*/ 7 w 22"/>
                  <a:gd name="T29" fmla="*/ 2 h 3"/>
                  <a:gd name="T30" fmla="*/ 7 w 22"/>
                  <a:gd name="T31" fmla="*/ 2 h 3"/>
                  <a:gd name="T32" fmla="*/ 5 w 22"/>
                  <a:gd name="T33" fmla="*/ 2 h 3"/>
                  <a:gd name="T34" fmla="*/ 5 w 22"/>
                  <a:gd name="T35" fmla="*/ 1 h 3"/>
                  <a:gd name="T36" fmla="*/ 7 w 22"/>
                  <a:gd name="T37" fmla="*/ 0 h 3"/>
                  <a:gd name="T38" fmla="*/ 4 w 22"/>
                  <a:gd name="T39" fmla="*/ 0 h 3"/>
                  <a:gd name="T40" fmla="*/ 4 w 22"/>
                  <a:gd name="T41" fmla="*/ 0 h 3"/>
                  <a:gd name="T42" fmla="*/ 4 w 22"/>
                  <a:gd name="T43" fmla="*/ 1 h 3"/>
                  <a:gd name="T44" fmla="*/ 4 w 22"/>
                  <a:gd name="T45" fmla="*/ 2 h 3"/>
                  <a:gd name="T46" fmla="*/ 0 w 22"/>
                  <a:gd name="T47" fmla="*/ 2 h 3"/>
                  <a:gd name="T48" fmla="*/ 0 w 22"/>
                  <a:gd name="T4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2" h="3">
                    <a:moveTo>
                      <a:pt x="0" y="2"/>
                    </a:moveTo>
                    <a:lnTo>
                      <a:pt x="0" y="2"/>
                    </a:lnTo>
                    <a:lnTo>
                      <a:pt x="4" y="3"/>
                    </a:lnTo>
                    <a:lnTo>
                      <a:pt x="10" y="3"/>
                    </a:lnTo>
                    <a:lnTo>
                      <a:pt x="22" y="3"/>
                    </a:lnTo>
                    <a:lnTo>
                      <a:pt x="22" y="3"/>
                    </a:lnTo>
                    <a:lnTo>
                      <a:pt x="20" y="3"/>
                    </a:lnTo>
                    <a:lnTo>
                      <a:pt x="18" y="2"/>
                    </a:lnTo>
                    <a:lnTo>
                      <a:pt x="17" y="2"/>
                    </a:lnTo>
                    <a:lnTo>
                      <a:pt x="15" y="1"/>
                    </a:lnTo>
                    <a:lnTo>
                      <a:pt x="15" y="1"/>
                    </a:lnTo>
                    <a:lnTo>
                      <a:pt x="14" y="2"/>
                    </a:lnTo>
                    <a:lnTo>
                      <a:pt x="12" y="2"/>
                    </a:lnTo>
                    <a:lnTo>
                      <a:pt x="9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5" y="2"/>
                    </a:lnTo>
                    <a:lnTo>
                      <a:pt x="5" y="1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4" name="Freeform 357">
                <a:extLst>
                  <a:ext uri="{FF2B5EF4-FFF2-40B4-BE49-F238E27FC236}">
                    <a16:creationId xmlns:a16="http://schemas.microsoft.com/office/drawing/2014/main" id="{9FBD6CAA-666F-39BB-34C7-50B4CA2BF5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0" y="1211"/>
                <a:ext cx="2" cy="0"/>
              </a:xfrm>
              <a:custGeom>
                <a:avLst/>
                <a:gdLst>
                  <a:gd name="T0" fmla="*/ 0 w 9"/>
                  <a:gd name="T1" fmla="*/ 1 h 3"/>
                  <a:gd name="T2" fmla="*/ 0 w 9"/>
                  <a:gd name="T3" fmla="*/ 1 h 3"/>
                  <a:gd name="T4" fmla="*/ 0 w 9"/>
                  <a:gd name="T5" fmla="*/ 1 h 3"/>
                  <a:gd name="T6" fmla="*/ 3 w 9"/>
                  <a:gd name="T7" fmla="*/ 3 h 3"/>
                  <a:gd name="T8" fmla="*/ 9 w 9"/>
                  <a:gd name="T9" fmla="*/ 1 h 3"/>
                  <a:gd name="T10" fmla="*/ 9 w 9"/>
                  <a:gd name="T11" fmla="*/ 1 h 3"/>
                  <a:gd name="T12" fmla="*/ 9 w 9"/>
                  <a:gd name="T13" fmla="*/ 1 h 3"/>
                  <a:gd name="T14" fmla="*/ 8 w 9"/>
                  <a:gd name="T15" fmla="*/ 1 h 3"/>
                  <a:gd name="T16" fmla="*/ 6 w 9"/>
                  <a:gd name="T17" fmla="*/ 0 h 3"/>
                  <a:gd name="T18" fmla="*/ 5 w 9"/>
                  <a:gd name="T19" fmla="*/ 0 h 3"/>
                  <a:gd name="T20" fmla="*/ 5 w 9"/>
                  <a:gd name="T21" fmla="*/ 0 h 3"/>
                  <a:gd name="T22" fmla="*/ 3 w 9"/>
                  <a:gd name="T23" fmla="*/ 1 h 3"/>
                  <a:gd name="T24" fmla="*/ 0 w 9"/>
                  <a:gd name="T25" fmla="*/ 1 h 3"/>
                  <a:gd name="T26" fmla="*/ 0 w 9"/>
                  <a:gd name="T2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" h="3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3" y="3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5" name="Freeform 358">
                <a:extLst>
                  <a:ext uri="{FF2B5EF4-FFF2-40B4-BE49-F238E27FC236}">
                    <a16:creationId xmlns:a16="http://schemas.microsoft.com/office/drawing/2014/main" id="{08C45529-3B38-D0F8-11B4-B3222CF2C0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6" y="1212"/>
                <a:ext cx="4" cy="1"/>
              </a:xfrm>
              <a:custGeom>
                <a:avLst/>
                <a:gdLst>
                  <a:gd name="T0" fmla="*/ 0 w 15"/>
                  <a:gd name="T1" fmla="*/ 1 h 4"/>
                  <a:gd name="T2" fmla="*/ 0 w 15"/>
                  <a:gd name="T3" fmla="*/ 1 h 4"/>
                  <a:gd name="T4" fmla="*/ 8 w 15"/>
                  <a:gd name="T5" fmla="*/ 4 h 4"/>
                  <a:gd name="T6" fmla="*/ 15 w 15"/>
                  <a:gd name="T7" fmla="*/ 4 h 4"/>
                  <a:gd name="T8" fmla="*/ 15 w 15"/>
                  <a:gd name="T9" fmla="*/ 4 h 4"/>
                  <a:gd name="T10" fmla="*/ 14 w 15"/>
                  <a:gd name="T11" fmla="*/ 1 h 4"/>
                  <a:gd name="T12" fmla="*/ 13 w 15"/>
                  <a:gd name="T13" fmla="*/ 1 h 4"/>
                  <a:gd name="T14" fmla="*/ 8 w 15"/>
                  <a:gd name="T15" fmla="*/ 0 h 4"/>
                  <a:gd name="T16" fmla="*/ 0 w 15"/>
                  <a:gd name="T17" fmla="*/ 1 h 4"/>
                  <a:gd name="T18" fmla="*/ 0 w 15"/>
                  <a:gd name="T1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" h="4">
                    <a:moveTo>
                      <a:pt x="0" y="1"/>
                    </a:moveTo>
                    <a:lnTo>
                      <a:pt x="0" y="1"/>
                    </a:lnTo>
                    <a:lnTo>
                      <a:pt x="8" y="4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1"/>
                    </a:lnTo>
                    <a:lnTo>
                      <a:pt x="13" y="1"/>
                    </a:lnTo>
                    <a:lnTo>
                      <a:pt x="8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6" name="Freeform 359">
                <a:extLst>
                  <a:ext uri="{FF2B5EF4-FFF2-40B4-BE49-F238E27FC236}">
                    <a16:creationId xmlns:a16="http://schemas.microsoft.com/office/drawing/2014/main" id="{A542AEA8-61B5-033A-678B-1BE55197E0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5" y="1214"/>
                <a:ext cx="2" cy="0"/>
              </a:xfrm>
              <a:custGeom>
                <a:avLst/>
                <a:gdLst>
                  <a:gd name="T0" fmla="*/ 0 w 7"/>
                  <a:gd name="T1" fmla="*/ 1 h 1"/>
                  <a:gd name="T2" fmla="*/ 0 w 7"/>
                  <a:gd name="T3" fmla="*/ 1 h 1"/>
                  <a:gd name="T4" fmla="*/ 7 w 7"/>
                  <a:gd name="T5" fmla="*/ 1 h 1"/>
                  <a:gd name="T6" fmla="*/ 5 w 7"/>
                  <a:gd name="T7" fmla="*/ 0 h 1"/>
                  <a:gd name="T8" fmla="*/ 5 w 7"/>
                  <a:gd name="T9" fmla="*/ 0 h 1"/>
                  <a:gd name="T10" fmla="*/ 3 w 7"/>
                  <a:gd name="T11" fmla="*/ 0 h 1"/>
                  <a:gd name="T12" fmla="*/ 2 w 7"/>
                  <a:gd name="T13" fmla="*/ 0 h 1"/>
                  <a:gd name="T14" fmla="*/ 1 w 7"/>
                  <a:gd name="T15" fmla="*/ 0 h 1"/>
                  <a:gd name="T16" fmla="*/ 0 w 7"/>
                  <a:gd name="T17" fmla="*/ 1 h 1"/>
                  <a:gd name="T18" fmla="*/ 0 w 7"/>
                  <a:gd name="T1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1">
                    <a:moveTo>
                      <a:pt x="0" y="1"/>
                    </a:moveTo>
                    <a:lnTo>
                      <a:pt x="0" y="1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7" name="Freeform 360">
                <a:extLst>
                  <a:ext uri="{FF2B5EF4-FFF2-40B4-BE49-F238E27FC236}">
                    <a16:creationId xmlns:a16="http://schemas.microsoft.com/office/drawing/2014/main" id="{494AE052-B7E1-72B5-ECC0-796656CD0B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4" y="1213"/>
                <a:ext cx="2" cy="1"/>
              </a:xfrm>
              <a:custGeom>
                <a:avLst/>
                <a:gdLst>
                  <a:gd name="T0" fmla="*/ 5 w 9"/>
                  <a:gd name="T1" fmla="*/ 0 h 3"/>
                  <a:gd name="T2" fmla="*/ 0 w 9"/>
                  <a:gd name="T3" fmla="*/ 3 h 3"/>
                  <a:gd name="T4" fmla="*/ 0 w 9"/>
                  <a:gd name="T5" fmla="*/ 3 h 3"/>
                  <a:gd name="T6" fmla="*/ 2 w 9"/>
                  <a:gd name="T7" fmla="*/ 3 h 3"/>
                  <a:gd name="T8" fmla="*/ 4 w 9"/>
                  <a:gd name="T9" fmla="*/ 1 h 3"/>
                  <a:gd name="T10" fmla="*/ 6 w 9"/>
                  <a:gd name="T11" fmla="*/ 1 h 3"/>
                  <a:gd name="T12" fmla="*/ 7 w 9"/>
                  <a:gd name="T13" fmla="*/ 1 h 3"/>
                  <a:gd name="T14" fmla="*/ 7 w 9"/>
                  <a:gd name="T15" fmla="*/ 1 h 3"/>
                  <a:gd name="T16" fmla="*/ 9 w 9"/>
                  <a:gd name="T17" fmla="*/ 1 h 3"/>
                  <a:gd name="T18" fmla="*/ 7 w 9"/>
                  <a:gd name="T19" fmla="*/ 0 h 3"/>
                  <a:gd name="T20" fmla="*/ 5 w 9"/>
                  <a:gd name="T21" fmla="*/ 0 h 3"/>
                  <a:gd name="T22" fmla="*/ 5 w 9"/>
                  <a:gd name="T2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3">
                    <a:moveTo>
                      <a:pt x="5" y="0"/>
                    </a:moveTo>
                    <a:lnTo>
                      <a:pt x="0" y="3"/>
                    </a:lnTo>
                    <a:lnTo>
                      <a:pt x="0" y="3"/>
                    </a:lnTo>
                    <a:lnTo>
                      <a:pt x="2" y="3"/>
                    </a:lnTo>
                    <a:lnTo>
                      <a:pt x="4" y="1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8" name="Freeform 361">
                <a:extLst>
                  <a:ext uri="{FF2B5EF4-FFF2-40B4-BE49-F238E27FC236}">
                    <a16:creationId xmlns:a16="http://schemas.microsoft.com/office/drawing/2014/main" id="{368257EB-490F-0BD3-06C0-E21C0A6659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6" y="1214"/>
                <a:ext cx="2" cy="1"/>
              </a:xfrm>
              <a:custGeom>
                <a:avLst/>
                <a:gdLst>
                  <a:gd name="T0" fmla="*/ 0 w 9"/>
                  <a:gd name="T1" fmla="*/ 0 h 3"/>
                  <a:gd name="T2" fmla="*/ 0 w 9"/>
                  <a:gd name="T3" fmla="*/ 0 h 3"/>
                  <a:gd name="T4" fmla="*/ 1 w 9"/>
                  <a:gd name="T5" fmla="*/ 1 h 3"/>
                  <a:gd name="T6" fmla="*/ 3 w 9"/>
                  <a:gd name="T7" fmla="*/ 1 h 3"/>
                  <a:gd name="T8" fmla="*/ 5 w 9"/>
                  <a:gd name="T9" fmla="*/ 1 h 3"/>
                  <a:gd name="T10" fmla="*/ 8 w 9"/>
                  <a:gd name="T11" fmla="*/ 3 h 3"/>
                  <a:gd name="T12" fmla="*/ 8 w 9"/>
                  <a:gd name="T13" fmla="*/ 3 h 3"/>
                  <a:gd name="T14" fmla="*/ 9 w 9"/>
                  <a:gd name="T15" fmla="*/ 1 h 3"/>
                  <a:gd name="T16" fmla="*/ 9 w 9"/>
                  <a:gd name="T17" fmla="*/ 1 h 3"/>
                  <a:gd name="T18" fmla="*/ 7 w 9"/>
                  <a:gd name="T19" fmla="*/ 0 h 3"/>
                  <a:gd name="T20" fmla="*/ 4 w 9"/>
                  <a:gd name="T21" fmla="*/ 0 h 3"/>
                  <a:gd name="T22" fmla="*/ 0 w 9"/>
                  <a:gd name="T23" fmla="*/ 0 h 3"/>
                  <a:gd name="T24" fmla="*/ 0 w 9"/>
                  <a:gd name="T2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" h="3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3" y="1"/>
                    </a:lnTo>
                    <a:lnTo>
                      <a:pt x="5" y="1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9" name="Freeform 362">
                <a:extLst>
                  <a:ext uri="{FF2B5EF4-FFF2-40B4-BE49-F238E27FC236}">
                    <a16:creationId xmlns:a16="http://schemas.microsoft.com/office/drawing/2014/main" id="{1178F3D4-74A2-C6B5-6E47-3AD4C5A50C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2" y="1215"/>
                <a:ext cx="5" cy="2"/>
              </a:xfrm>
              <a:custGeom>
                <a:avLst/>
                <a:gdLst>
                  <a:gd name="T0" fmla="*/ 1 w 20"/>
                  <a:gd name="T1" fmla="*/ 1 h 6"/>
                  <a:gd name="T2" fmla="*/ 1 w 20"/>
                  <a:gd name="T3" fmla="*/ 1 h 6"/>
                  <a:gd name="T4" fmla="*/ 0 w 20"/>
                  <a:gd name="T5" fmla="*/ 1 h 6"/>
                  <a:gd name="T6" fmla="*/ 0 w 20"/>
                  <a:gd name="T7" fmla="*/ 1 h 6"/>
                  <a:gd name="T8" fmla="*/ 1 w 20"/>
                  <a:gd name="T9" fmla="*/ 2 h 6"/>
                  <a:gd name="T10" fmla="*/ 1 w 20"/>
                  <a:gd name="T11" fmla="*/ 2 h 6"/>
                  <a:gd name="T12" fmla="*/ 2 w 20"/>
                  <a:gd name="T13" fmla="*/ 2 h 6"/>
                  <a:gd name="T14" fmla="*/ 1 w 20"/>
                  <a:gd name="T15" fmla="*/ 4 h 6"/>
                  <a:gd name="T16" fmla="*/ 0 w 20"/>
                  <a:gd name="T17" fmla="*/ 5 h 6"/>
                  <a:gd name="T18" fmla="*/ 0 w 20"/>
                  <a:gd name="T19" fmla="*/ 5 h 6"/>
                  <a:gd name="T20" fmla="*/ 3 w 20"/>
                  <a:gd name="T21" fmla="*/ 5 h 6"/>
                  <a:gd name="T22" fmla="*/ 6 w 20"/>
                  <a:gd name="T23" fmla="*/ 5 h 6"/>
                  <a:gd name="T24" fmla="*/ 7 w 20"/>
                  <a:gd name="T25" fmla="*/ 6 h 6"/>
                  <a:gd name="T26" fmla="*/ 7 w 20"/>
                  <a:gd name="T27" fmla="*/ 6 h 6"/>
                  <a:gd name="T28" fmla="*/ 10 w 20"/>
                  <a:gd name="T29" fmla="*/ 4 h 6"/>
                  <a:gd name="T30" fmla="*/ 12 w 20"/>
                  <a:gd name="T31" fmla="*/ 4 h 6"/>
                  <a:gd name="T32" fmla="*/ 18 w 20"/>
                  <a:gd name="T33" fmla="*/ 5 h 6"/>
                  <a:gd name="T34" fmla="*/ 18 w 20"/>
                  <a:gd name="T35" fmla="*/ 5 h 6"/>
                  <a:gd name="T36" fmla="*/ 20 w 20"/>
                  <a:gd name="T37" fmla="*/ 4 h 6"/>
                  <a:gd name="T38" fmla="*/ 20 w 20"/>
                  <a:gd name="T39" fmla="*/ 4 h 6"/>
                  <a:gd name="T40" fmla="*/ 18 w 20"/>
                  <a:gd name="T41" fmla="*/ 2 h 6"/>
                  <a:gd name="T42" fmla="*/ 20 w 20"/>
                  <a:gd name="T43" fmla="*/ 2 h 6"/>
                  <a:gd name="T44" fmla="*/ 20 w 20"/>
                  <a:gd name="T45" fmla="*/ 2 h 6"/>
                  <a:gd name="T46" fmla="*/ 13 w 20"/>
                  <a:gd name="T47" fmla="*/ 2 h 6"/>
                  <a:gd name="T48" fmla="*/ 11 w 20"/>
                  <a:gd name="T49" fmla="*/ 1 h 6"/>
                  <a:gd name="T50" fmla="*/ 8 w 20"/>
                  <a:gd name="T51" fmla="*/ 2 h 6"/>
                  <a:gd name="T52" fmla="*/ 8 w 20"/>
                  <a:gd name="T53" fmla="*/ 2 h 6"/>
                  <a:gd name="T54" fmla="*/ 7 w 20"/>
                  <a:gd name="T55" fmla="*/ 1 h 6"/>
                  <a:gd name="T56" fmla="*/ 6 w 20"/>
                  <a:gd name="T57" fmla="*/ 0 h 6"/>
                  <a:gd name="T58" fmla="*/ 6 w 20"/>
                  <a:gd name="T59" fmla="*/ 0 h 6"/>
                  <a:gd name="T60" fmla="*/ 6 w 20"/>
                  <a:gd name="T61" fmla="*/ 1 h 6"/>
                  <a:gd name="T62" fmla="*/ 5 w 20"/>
                  <a:gd name="T63" fmla="*/ 1 h 6"/>
                  <a:gd name="T64" fmla="*/ 1 w 20"/>
                  <a:gd name="T65" fmla="*/ 1 h 6"/>
                  <a:gd name="T66" fmla="*/ 1 w 20"/>
                  <a:gd name="T67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0" h="6">
                    <a:moveTo>
                      <a:pt x="1" y="1"/>
                    </a:move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3" y="5"/>
                    </a:lnTo>
                    <a:lnTo>
                      <a:pt x="6" y="5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10" y="4"/>
                    </a:lnTo>
                    <a:lnTo>
                      <a:pt x="12" y="4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8" y="2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13" y="2"/>
                    </a:lnTo>
                    <a:lnTo>
                      <a:pt x="11" y="1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0" name="Freeform 363">
                <a:extLst>
                  <a:ext uri="{FF2B5EF4-FFF2-40B4-BE49-F238E27FC236}">
                    <a16:creationId xmlns:a16="http://schemas.microsoft.com/office/drawing/2014/main" id="{1C16CE0D-26BD-7CE9-4BC4-C4FB8D3661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1" y="1219"/>
                <a:ext cx="3" cy="1"/>
              </a:xfrm>
              <a:custGeom>
                <a:avLst/>
                <a:gdLst>
                  <a:gd name="T0" fmla="*/ 0 w 11"/>
                  <a:gd name="T1" fmla="*/ 1 h 3"/>
                  <a:gd name="T2" fmla="*/ 0 w 11"/>
                  <a:gd name="T3" fmla="*/ 1 h 3"/>
                  <a:gd name="T4" fmla="*/ 2 w 11"/>
                  <a:gd name="T5" fmla="*/ 3 h 3"/>
                  <a:gd name="T6" fmla="*/ 5 w 11"/>
                  <a:gd name="T7" fmla="*/ 1 h 3"/>
                  <a:gd name="T8" fmla="*/ 9 w 11"/>
                  <a:gd name="T9" fmla="*/ 1 h 3"/>
                  <a:gd name="T10" fmla="*/ 11 w 11"/>
                  <a:gd name="T11" fmla="*/ 3 h 3"/>
                  <a:gd name="T12" fmla="*/ 11 w 11"/>
                  <a:gd name="T13" fmla="*/ 3 h 3"/>
                  <a:gd name="T14" fmla="*/ 11 w 11"/>
                  <a:gd name="T15" fmla="*/ 1 h 3"/>
                  <a:gd name="T16" fmla="*/ 9 w 11"/>
                  <a:gd name="T17" fmla="*/ 0 h 3"/>
                  <a:gd name="T18" fmla="*/ 9 w 11"/>
                  <a:gd name="T19" fmla="*/ 0 h 3"/>
                  <a:gd name="T20" fmla="*/ 6 w 11"/>
                  <a:gd name="T21" fmla="*/ 1 h 3"/>
                  <a:gd name="T22" fmla="*/ 5 w 11"/>
                  <a:gd name="T23" fmla="*/ 1 h 3"/>
                  <a:gd name="T24" fmla="*/ 2 w 11"/>
                  <a:gd name="T25" fmla="*/ 0 h 3"/>
                  <a:gd name="T26" fmla="*/ 0 w 11"/>
                  <a:gd name="T27" fmla="*/ 1 h 3"/>
                  <a:gd name="T28" fmla="*/ 0 w 11"/>
                  <a:gd name="T2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" h="3">
                    <a:moveTo>
                      <a:pt x="0" y="1"/>
                    </a:moveTo>
                    <a:lnTo>
                      <a:pt x="0" y="1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9" y="1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1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1" name="Freeform 364">
                <a:extLst>
                  <a:ext uri="{FF2B5EF4-FFF2-40B4-BE49-F238E27FC236}">
                    <a16:creationId xmlns:a16="http://schemas.microsoft.com/office/drawing/2014/main" id="{F75E9A76-05DF-F63D-3F08-18373C5F64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0" y="1221"/>
                <a:ext cx="2" cy="1"/>
              </a:xfrm>
              <a:custGeom>
                <a:avLst/>
                <a:gdLst>
                  <a:gd name="T0" fmla="*/ 0 w 8"/>
                  <a:gd name="T1" fmla="*/ 0 h 2"/>
                  <a:gd name="T2" fmla="*/ 0 w 8"/>
                  <a:gd name="T3" fmla="*/ 0 h 2"/>
                  <a:gd name="T4" fmla="*/ 1 w 8"/>
                  <a:gd name="T5" fmla="*/ 1 h 2"/>
                  <a:gd name="T6" fmla="*/ 5 w 8"/>
                  <a:gd name="T7" fmla="*/ 2 h 2"/>
                  <a:gd name="T8" fmla="*/ 7 w 8"/>
                  <a:gd name="T9" fmla="*/ 2 h 2"/>
                  <a:gd name="T10" fmla="*/ 8 w 8"/>
                  <a:gd name="T11" fmla="*/ 2 h 2"/>
                  <a:gd name="T12" fmla="*/ 8 w 8"/>
                  <a:gd name="T13" fmla="*/ 2 h 2"/>
                  <a:gd name="T14" fmla="*/ 5 w 8"/>
                  <a:gd name="T15" fmla="*/ 1 h 2"/>
                  <a:gd name="T16" fmla="*/ 0 w 8"/>
                  <a:gd name="T17" fmla="*/ 0 h 2"/>
                  <a:gd name="T18" fmla="*/ 0 w 8"/>
                  <a:gd name="T1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2">
                    <a:moveTo>
                      <a:pt x="0" y="0"/>
                    </a:moveTo>
                    <a:lnTo>
                      <a:pt x="0" y="0"/>
                    </a:lnTo>
                    <a:lnTo>
                      <a:pt x="1" y="1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5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2" name="Freeform 365">
                <a:extLst>
                  <a:ext uri="{FF2B5EF4-FFF2-40B4-BE49-F238E27FC236}">
                    <a16:creationId xmlns:a16="http://schemas.microsoft.com/office/drawing/2014/main" id="{D92D24AF-BADD-2749-1CBC-5C65BE58B2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6" y="1226"/>
                <a:ext cx="1" cy="1"/>
              </a:xfrm>
              <a:custGeom>
                <a:avLst/>
                <a:gdLst>
                  <a:gd name="T0" fmla="*/ 2 w 5"/>
                  <a:gd name="T1" fmla="*/ 4 h 4"/>
                  <a:gd name="T2" fmla="*/ 2 w 5"/>
                  <a:gd name="T3" fmla="*/ 4 h 4"/>
                  <a:gd name="T4" fmla="*/ 3 w 5"/>
                  <a:gd name="T5" fmla="*/ 3 h 4"/>
                  <a:gd name="T6" fmla="*/ 5 w 5"/>
                  <a:gd name="T7" fmla="*/ 2 h 4"/>
                  <a:gd name="T8" fmla="*/ 5 w 5"/>
                  <a:gd name="T9" fmla="*/ 2 h 4"/>
                  <a:gd name="T10" fmla="*/ 2 w 5"/>
                  <a:gd name="T11" fmla="*/ 0 h 4"/>
                  <a:gd name="T12" fmla="*/ 0 w 5"/>
                  <a:gd name="T13" fmla="*/ 2 h 4"/>
                  <a:gd name="T14" fmla="*/ 0 w 5"/>
                  <a:gd name="T15" fmla="*/ 2 h 4"/>
                  <a:gd name="T16" fmla="*/ 0 w 5"/>
                  <a:gd name="T17" fmla="*/ 2 h 4"/>
                  <a:gd name="T18" fmla="*/ 1 w 5"/>
                  <a:gd name="T19" fmla="*/ 2 h 4"/>
                  <a:gd name="T20" fmla="*/ 3 w 5"/>
                  <a:gd name="T21" fmla="*/ 2 h 4"/>
                  <a:gd name="T22" fmla="*/ 3 w 5"/>
                  <a:gd name="T23" fmla="*/ 2 h 4"/>
                  <a:gd name="T24" fmla="*/ 3 w 5"/>
                  <a:gd name="T25" fmla="*/ 3 h 4"/>
                  <a:gd name="T26" fmla="*/ 2 w 5"/>
                  <a:gd name="T27" fmla="*/ 3 h 4"/>
                  <a:gd name="T28" fmla="*/ 1 w 5"/>
                  <a:gd name="T29" fmla="*/ 3 h 4"/>
                  <a:gd name="T30" fmla="*/ 2 w 5"/>
                  <a:gd name="T31" fmla="*/ 4 h 4"/>
                  <a:gd name="T32" fmla="*/ 2 w 5"/>
                  <a:gd name="T3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" h="4">
                    <a:moveTo>
                      <a:pt x="2" y="4"/>
                    </a:moveTo>
                    <a:lnTo>
                      <a:pt x="2" y="4"/>
                    </a:lnTo>
                    <a:lnTo>
                      <a:pt x="3" y="3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2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3" name="Freeform 366">
                <a:extLst>
                  <a:ext uri="{FF2B5EF4-FFF2-40B4-BE49-F238E27FC236}">
                    <a16:creationId xmlns:a16="http://schemas.microsoft.com/office/drawing/2014/main" id="{132672BD-9DE0-EF4B-AB01-5451701BC9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5" y="1238"/>
                <a:ext cx="1" cy="1"/>
              </a:xfrm>
              <a:custGeom>
                <a:avLst/>
                <a:gdLst>
                  <a:gd name="T0" fmla="*/ 0 w 7"/>
                  <a:gd name="T1" fmla="*/ 0 h 4"/>
                  <a:gd name="T2" fmla="*/ 0 w 7"/>
                  <a:gd name="T3" fmla="*/ 0 h 4"/>
                  <a:gd name="T4" fmla="*/ 0 w 7"/>
                  <a:gd name="T5" fmla="*/ 1 h 4"/>
                  <a:gd name="T6" fmla="*/ 3 w 7"/>
                  <a:gd name="T7" fmla="*/ 3 h 4"/>
                  <a:gd name="T8" fmla="*/ 7 w 7"/>
                  <a:gd name="T9" fmla="*/ 4 h 4"/>
                  <a:gd name="T10" fmla="*/ 7 w 7"/>
                  <a:gd name="T11" fmla="*/ 4 h 4"/>
                  <a:gd name="T12" fmla="*/ 7 w 7"/>
                  <a:gd name="T13" fmla="*/ 4 h 4"/>
                  <a:gd name="T14" fmla="*/ 7 w 7"/>
                  <a:gd name="T15" fmla="*/ 3 h 4"/>
                  <a:gd name="T16" fmla="*/ 5 w 7"/>
                  <a:gd name="T17" fmla="*/ 3 h 4"/>
                  <a:gd name="T18" fmla="*/ 5 w 7"/>
                  <a:gd name="T19" fmla="*/ 3 h 4"/>
                  <a:gd name="T20" fmla="*/ 3 w 7"/>
                  <a:gd name="T21" fmla="*/ 1 h 4"/>
                  <a:gd name="T22" fmla="*/ 0 w 7"/>
                  <a:gd name="T23" fmla="*/ 0 h 4"/>
                  <a:gd name="T24" fmla="*/ 0 w 7"/>
                  <a:gd name="T2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3" y="3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3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4" name="Freeform 367">
                <a:extLst>
                  <a:ext uri="{FF2B5EF4-FFF2-40B4-BE49-F238E27FC236}">
                    <a16:creationId xmlns:a16="http://schemas.microsoft.com/office/drawing/2014/main" id="{D8C1EEF5-C021-60D7-A3C2-464815478C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2" y="1291"/>
                <a:ext cx="5" cy="1"/>
              </a:xfrm>
              <a:custGeom>
                <a:avLst/>
                <a:gdLst>
                  <a:gd name="T0" fmla="*/ 0 w 23"/>
                  <a:gd name="T1" fmla="*/ 0 h 6"/>
                  <a:gd name="T2" fmla="*/ 0 w 23"/>
                  <a:gd name="T3" fmla="*/ 0 h 6"/>
                  <a:gd name="T4" fmla="*/ 6 w 23"/>
                  <a:gd name="T5" fmla="*/ 1 h 6"/>
                  <a:gd name="T6" fmla="*/ 11 w 23"/>
                  <a:gd name="T7" fmla="*/ 3 h 6"/>
                  <a:gd name="T8" fmla="*/ 11 w 23"/>
                  <a:gd name="T9" fmla="*/ 3 h 6"/>
                  <a:gd name="T10" fmla="*/ 14 w 23"/>
                  <a:gd name="T11" fmla="*/ 3 h 6"/>
                  <a:gd name="T12" fmla="*/ 16 w 23"/>
                  <a:gd name="T13" fmla="*/ 3 h 6"/>
                  <a:gd name="T14" fmla="*/ 21 w 23"/>
                  <a:gd name="T15" fmla="*/ 6 h 6"/>
                  <a:gd name="T16" fmla="*/ 21 w 23"/>
                  <a:gd name="T17" fmla="*/ 6 h 6"/>
                  <a:gd name="T18" fmla="*/ 23 w 23"/>
                  <a:gd name="T19" fmla="*/ 5 h 6"/>
                  <a:gd name="T20" fmla="*/ 23 w 23"/>
                  <a:gd name="T21" fmla="*/ 5 h 6"/>
                  <a:gd name="T22" fmla="*/ 23 w 23"/>
                  <a:gd name="T23" fmla="*/ 5 h 6"/>
                  <a:gd name="T24" fmla="*/ 23 w 23"/>
                  <a:gd name="T25" fmla="*/ 3 h 6"/>
                  <a:gd name="T26" fmla="*/ 23 w 23"/>
                  <a:gd name="T27" fmla="*/ 3 h 6"/>
                  <a:gd name="T28" fmla="*/ 11 w 23"/>
                  <a:gd name="T29" fmla="*/ 1 h 6"/>
                  <a:gd name="T30" fmla="*/ 0 w 23"/>
                  <a:gd name="T31" fmla="*/ 0 h 6"/>
                  <a:gd name="T32" fmla="*/ 0 w 23"/>
                  <a:gd name="T3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3" h="6">
                    <a:moveTo>
                      <a:pt x="0" y="0"/>
                    </a:moveTo>
                    <a:lnTo>
                      <a:pt x="0" y="0"/>
                    </a:lnTo>
                    <a:lnTo>
                      <a:pt x="6" y="1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4" y="3"/>
                    </a:lnTo>
                    <a:lnTo>
                      <a:pt x="16" y="3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5"/>
                    </a:lnTo>
                    <a:lnTo>
                      <a:pt x="23" y="3"/>
                    </a:lnTo>
                    <a:lnTo>
                      <a:pt x="23" y="3"/>
                    </a:lnTo>
                    <a:lnTo>
                      <a:pt x="11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5" name="Freeform 368">
                <a:extLst>
                  <a:ext uri="{FF2B5EF4-FFF2-40B4-BE49-F238E27FC236}">
                    <a16:creationId xmlns:a16="http://schemas.microsoft.com/office/drawing/2014/main" id="{DB89140F-9CD8-07D9-9C1F-9F1FA4E8D4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5" y="1263"/>
                <a:ext cx="1" cy="1"/>
              </a:xfrm>
              <a:custGeom>
                <a:avLst/>
                <a:gdLst>
                  <a:gd name="T0" fmla="*/ 1 w 5"/>
                  <a:gd name="T1" fmla="*/ 4 h 4"/>
                  <a:gd name="T2" fmla="*/ 1 w 5"/>
                  <a:gd name="T3" fmla="*/ 4 h 4"/>
                  <a:gd name="T4" fmla="*/ 2 w 5"/>
                  <a:gd name="T5" fmla="*/ 3 h 4"/>
                  <a:gd name="T6" fmla="*/ 2 w 5"/>
                  <a:gd name="T7" fmla="*/ 3 h 4"/>
                  <a:gd name="T8" fmla="*/ 4 w 5"/>
                  <a:gd name="T9" fmla="*/ 2 h 4"/>
                  <a:gd name="T10" fmla="*/ 5 w 5"/>
                  <a:gd name="T11" fmla="*/ 2 h 4"/>
                  <a:gd name="T12" fmla="*/ 5 w 5"/>
                  <a:gd name="T13" fmla="*/ 2 h 4"/>
                  <a:gd name="T14" fmla="*/ 2 w 5"/>
                  <a:gd name="T15" fmla="*/ 0 h 4"/>
                  <a:gd name="T16" fmla="*/ 1 w 5"/>
                  <a:gd name="T17" fmla="*/ 0 h 4"/>
                  <a:gd name="T18" fmla="*/ 1 w 5"/>
                  <a:gd name="T19" fmla="*/ 0 h 4"/>
                  <a:gd name="T20" fmla="*/ 2 w 5"/>
                  <a:gd name="T21" fmla="*/ 2 h 4"/>
                  <a:gd name="T22" fmla="*/ 1 w 5"/>
                  <a:gd name="T23" fmla="*/ 2 h 4"/>
                  <a:gd name="T24" fmla="*/ 0 w 5"/>
                  <a:gd name="T25" fmla="*/ 3 h 4"/>
                  <a:gd name="T26" fmla="*/ 1 w 5"/>
                  <a:gd name="T27" fmla="*/ 4 h 4"/>
                  <a:gd name="T28" fmla="*/ 1 w 5"/>
                  <a:gd name="T2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" h="4">
                    <a:moveTo>
                      <a:pt x="1" y="4"/>
                    </a:moveTo>
                    <a:lnTo>
                      <a:pt x="1" y="4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1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6" name="Freeform 369">
                <a:extLst>
                  <a:ext uri="{FF2B5EF4-FFF2-40B4-BE49-F238E27FC236}">
                    <a16:creationId xmlns:a16="http://schemas.microsoft.com/office/drawing/2014/main" id="{47E88E18-E98B-96B9-E150-6F12E8E2E5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3" y="1267"/>
                <a:ext cx="1" cy="1"/>
              </a:xfrm>
              <a:custGeom>
                <a:avLst/>
                <a:gdLst>
                  <a:gd name="T0" fmla="*/ 0 w 4"/>
                  <a:gd name="T1" fmla="*/ 3 h 4"/>
                  <a:gd name="T2" fmla="*/ 0 w 4"/>
                  <a:gd name="T3" fmla="*/ 3 h 4"/>
                  <a:gd name="T4" fmla="*/ 1 w 4"/>
                  <a:gd name="T5" fmla="*/ 4 h 4"/>
                  <a:gd name="T6" fmla="*/ 1 w 4"/>
                  <a:gd name="T7" fmla="*/ 3 h 4"/>
                  <a:gd name="T8" fmla="*/ 2 w 4"/>
                  <a:gd name="T9" fmla="*/ 2 h 4"/>
                  <a:gd name="T10" fmla="*/ 4 w 4"/>
                  <a:gd name="T11" fmla="*/ 2 h 4"/>
                  <a:gd name="T12" fmla="*/ 4 w 4"/>
                  <a:gd name="T13" fmla="*/ 2 h 4"/>
                  <a:gd name="T14" fmla="*/ 4 w 4"/>
                  <a:gd name="T15" fmla="*/ 2 h 4"/>
                  <a:gd name="T16" fmla="*/ 4 w 4"/>
                  <a:gd name="T17" fmla="*/ 0 h 4"/>
                  <a:gd name="T18" fmla="*/ 1 w 4"/>
                  <a:gd name="T19" fmla="*/ 0 h 4"/>
                  <a:gd name="T20" fmla="*/ 0 w 4"/>
                  <a:gd name="T21" fmla="*/ 0 h 4"/>
                  <a:gd name="T22" fmla="*/ 0 w 4"/>
                  <a:gd name="T23" fmla="*/ 0 h 4"/>
                  <a:gd name="T24" fmla="*/ 1 w 4"/>
                  <a:gd name="T25" fmla="*/ 2 h 4"/>
                  <a:gd name="T26" fmla="*/ 0 w 4"/>
                  <a:gd name="T27" fmla="*/ 3 h 4"/>
                  <a:gd name="T28" fmla="*/ 0 w 4"/>
                  <a:gd name="T29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" h="4">
                    <a:moveTo>
                      <a:pt x="0" y="3"/>
                    </a:moveTo>
                    <a:lnTo>
                      <a:pt x="0" y="3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4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7" name="Freeform 370">
                <a:extLst>
                  <a:ext uri="{FF2B5EF4-FFF2-40B4-BE49-F238E27FC236}">
                    <a16:creationId xmlns:a16="http://schemas.microsoft.com/office/drawing/2014/main" id="{14C2EC3E-2E82-AB0B-46F2-178070C6BD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1" y="1944"/>
                <a:ext cx="52" cy="183"/>
              </a:xfrm>
              <a:custGeom>
                <a:avLst/>
                <a:gdLst>
                  <a:gd name="T0" fmla="*/ 148 w 207"/>
                  <a:gd name="T1" fmla="*/ 3 h 734"/>
                  <a:gd name="T2" fmla="*/ 93 w 207"/>
                  <a:gd name="T3" fmla="*/ 65 h 734"/>
                  <a:gd name="T4" fmla="*/ 69 w 207"/>
                  <a:gd name="T5" fmla="*/ 99 h 734"/>
                  <a:gd name="T6" fmla="*/ 49 w 207"/>
                  <a:gd name="T7" fmla="*/ 135 h 734"/>
                  <a:gd name="T8" fmla="*/ 40 w 207"/>
                  <a:gd name="T9" fmla="*/ 153 h 734"/>
                  <a:gd name="T10" fmla="*/ 27 w 207"/>
                  <a:gd name="T11" fmla="*/ 189 h 734"/>
                  <a:gd name="T12" fmla="*/ 17 w 207"/>
                  <a:gd name="T13" fmla="*/ 227 h 734"/>
                  <a:gd name="T14" fmla="*/ 7 w 207"/>
                  <a:gd name="T15" fmla="*/ 283 h 734"/>
                  <a:gd name="T16" fmla="*/ 2 w 207"/>
                  <a:gd name="T17" fmla="*/ 327 h 734"/>
                  <a:gd name="T18" fmla="*/ 0 w 207"/>
                  <a:gd name="T19" fmla="*/ 371 h 734"/>
                  <a:gd name="T20" fmla="*/ 3 w 207"/>
                  <a:gd name="T21" fmla="*/ 416 h 734"/>
                  <a:gd name="T22" fmla="*/ 10 w 207"/>
                  <a:gd name="T23" fmla="*/ 460 h 734"/>
                  <a:gd name="T24" fmla="*/ 15 w 207"/>
                  <a:gd name="T25" fmla="*/ 477 h 734"/>
                  <a:gd name="T26" fmla="*/ 27 w 207"/>
                  <a:gd name="T27" fmla="*/ 513 h 734"/>
                  <a:gd name="T28" fmla="*/ 43 w 207"/>
                  <a:gd name="T29" fmla="*/ 547 h 734"/>
                  <a:gd name="T30" fmla="*/ 63 w 207"/>
                  <a:gd name="T31" fmla="*/ 580 h 734"/>
                  <a:gd name="T32" fmla="*/ 74 w 207"/>
                  <a:gd name="T33" fmla="*/ 596 h 734"/>
                  <a:gd name="T34" fmla="*/ 102 w 207"/>
                  <a:gd name="T35" fmla="*/ 631 h 734"/>
                  <a:gd name="T36" fmla="*/ 163 w 207"/>
                  <a:gd name="T37" fmla="*/ 699 h 734"/>
                  <a:gd name="T38" fmla="*/ 194 w 207"/>
                  <a:gd name="T39" fmla="*/ 733 h 734"/>
                  <a:gd name="T40" fmla="*/ 199 w 207"/>
                  <a:gd name="T41" fmla="*/ 734 h 734"/>
                  <a:gd name="T42" fmla="*/ 204 w 207"/>
                  <a:gd name="T43" fmla="*/ 731 h 734"/>
                  <a:gd name="T44" fmla="*/ 207 w 207"/>
                  <a:gd name="T45" fmla="*/ 728 h 734"/>
                  <a:gd name="T46" fmla="*/ 204 w 207"/>
                  <a:gd name="T47" fmla="*/ 721 h 734"/>
                  <a:gd name="T48" fmla="*/ 152 w 207"/>
                  <a:gd name="T49" fmla="*/ 666 h 734"/>
                  <a:gd name="T50" fmla="*/ 102 w 207"/>
                  <a:gd name="T51" fmla="*/ 609 h 734"/>
                  <a:gd name="T52" fmla="*/ 69 w 207"/>
                  <a:gd name="T53" fmla="*/ 562 h 734"/>
                  <a:gd name="T54" fmla="*/ 50 w 207"/>
                  <a:gd name="T55" fmla="*/ 528 h 734"/>
                  <a:gd name="T56" fmla="*/ 35 w 207"/>
                  <a:gd name="T57" fmla="*/ 493 h 734"/>
                  <a:gd name="T58" fmla="*/ 29 w 207"/>
                  <a:gd name="T59" fmla="*/ 475 h 734"/>
                  <a:gd name="T60" fmla="*/ 20 w 207"/>
                  <a:gd name="T61" fmla="*/ 433 h 734"/>
                  <a:gd name="T62" fmla="*/ 17 w 207"/>
                  <a:gd name="T63" fmla="*/ 391 h 734"/>
                  <a:gd name="T64" fmla="*/ 15 w 207"/>
                  <a:gd name="T65" fmla="*/ 348 h 734"/>
                  <a:gd name="T66" fmla="*/ 19 w 207"/>
                  <a:gd name="T67" fmla="*/ 306 h 734"/>
                  <a:gd name="T68" fmla="*/ 30 w 207"/>
                  <a:gd name="T69" fmla="*/ 230 h 734"/>
                  <a:gd name="T70" fmla="*/ 42 w 207"/>
                  <a:gd name="T71" fmla="*/ 193 h 734"/>
                  <a:gd name="T72" fmla="*/ 55 w 207"/>
                  <a:gd name="T73" fmla="*/ 158 h 734"/>
                  <a:gd name="T74" fmla="*/ 65 w 207"/>
                  <a:gd name="T75" fmla="*/ 138 h 734"/>
                  <a:gd name="T76" fmla="*/ 88 w 207"/>
                  <a:gd name="T77" fmla="*/ 99 h 734"/>
                  <a:gd name="T78" fmla="*/ 114 w 207"/>
                  <a:gd name="T79" fmla="*/ 64 h 734"/>
                  <a:gd name="T80" fmla="*/ 158 w 207"/>
                  <a:gd name="T81" fmla="*/ 13 h 734"/>
                  <a:gd name="T82" fmla="*/ 160 w 207"/>
                  <a:gd name="T83" fmla="*/ 10 h 734"/>
                  <a:gd name="T84" fmla="*/ 159 w 207"/>
                  <a:gd name="T85" fmla="*/ 5 h 734"/>
                  <a:gd name="T86" fmla="*/ 155 w 207"/>
                  <a:gd name="T87" fmla="*/ 0 h 734"/>
                  <a:gd name="T88" fmla="*/ 150 w 207"/>
                  <a:gd name="T89" fmla="*/ 0 h 734"/>
                  <a:gd name="T90" fmla="*/ 148 w 207"/>
                  <a:gd name="T91" fmla="*/ 3 h 7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07" h="734">
                    <a:moveTo>
                      <a:pt x="148" y="3"/>
                    </a:moveTo>
                    <a:lnTo>
                      <a:pt x="148" y="3"/>
                    </a:lnTo>
                    <a:lnTo>
                      <a:pt x="119" y="33"/>
                    </a:lnTo>
                    <a:lnTo>
                      <a:pt x="93" y="65"/>
                    </a:lnTo>
                    <a:lnTo>
                      <a:pt x="82" y="83"/>
                    </a:lnTo>
                    <a:lnTo>
                      <a:pt x="69" y="99"/>
                    </a:lnTo>
                    <a:lnTo>
                      <a:pt x="59" y="118"/>
                    </a:lnTo>
                    <a:lnTo>
                      <a:pt x="49" y="135"/>
                    </a:lnTo>
                    <a:lnTo>
                      <a:pt x="49" y="135"/>
                    </a:lnTo>
                    <a:lnTo>
                      <a:pt x="40" y="153"/>
                    </a:lnTo>
                    <a:lnTo>
                      <a:pt x="33" y="172"/>
                    </a:lnTo>
                    <a:lnTo>
                      <a:pt x="27" y="189"/>
                    </a:lnTo>
                    <a:lnTo>
                      <a:pt x="22" y="208"/>
                    </a:lnTo>
                    <a:lnTo>
                      <a:pt x="17" y="227"/>
                    </a:lnTo>
                    <a:lnTo>
                      <a:pt x="13" y="245"/>
                    </a:lnTo>
                    <a:lnTo>
                      <a:pt x="7" y="283"/>
                    </a:lnTo>
                    <a:lnTo>
                      <a:pt x="7" y="283"/>
                    </a:lnTo>
                    <a:lnTo>
                      <a:pt x="2" y="327"/>
                    </a:lnTo>
                    <a:lnTo>
                      <a:pt x="0" y="349"/>
                    </a:lnTo>
                    <a:lnTo>
                      <a:pt x="0" y="371"/>
                    </a:lnTo>
                    <a:lnTo>
                      <a:pt x="2" y="393"/>
                    </a:lnTo>
                    <a:lnTo>
                      <a:pt x="3" y="416"/>
                    </a:lnTo>
                    <a:lnTo>
                      <a:pt x="5" y="437"/>
                    </a:lnTo>
                    <a:lnTo>
                      <a:pt x="10" y="460"/>
                    </a:lnTo>
                    <a:lnTo>
                      <a:pt x="10" y="460"/>
                    </a:lnTo>
                    <a:lnTo>
                      <a:pt x="15" y="477"/>
                    </a:lnTo>
                    <a:lnTo>
                      <a:pt x="20" y="496"/>
                    </a:lnTo>
                    <a:lnTo>
                      <a:pt x="27" y="513"/>
                    </a:lnTo>
                    <a:lnTo>
                      <a:pt x="35" y="531"/>
                    </a:lnTo>
                    <a:lnTo>
                      <a:pt x="43" y="547"/>
                    </a:lnTo>
                    <a:lnTo>
                      <a:pt x="53" y="563"/>
                    </a:lnTo>
                    <a:lnTo>
                      <a:pt x="63" y="580"/>
                    </a:lnTo>
                    <a:lnTo>
                      <a:pt x="74" y="596"/>
                    </a:lnTo>
                    <a:lnTo>
                      <a:pt x="74" y="596"/>
                    </a:lnTo>
                    <a:lnTo>
                      <a:pt x="87" y="614"/>
                    </a:lnTo>
                    <a:lnTo>
                      <a:pt x="102" y="631"/>
                    </a:lnTo>
                    <a:lnTo>
                      <a:pt x="132" y="666"/>
                    </a:lnTo>
                    <a:lnTo>
                      <a:pt x="163" y="699"/>
                    </a:lnTo>
                    <a:lnTo>
                      <a:pt x="194" y="733"/>
                    </a:lnTo>
                    <a:lnTo>
                      <a:pt x="194" y="733"/>
                    </a:lnTo>
                    <a:lnTo>
                      <a:pt x="197" y="734"/>
                    </a:lnTo>
                    <a:lnTo>
                      <a:pt x="199" y="734"/>
                    </a:lnTo>
                    <a:lnTo>
                      <a:pt x="202" y="734"/>
                    </a:lnTo>
                    <a:lnTo>
                      <a:pt x="204" y="731"/>
                    </a:lnTo>
                    <a:lnTo>
                      <a:pt x="205" y="730"/>
                    </a:lnTo>
                    <a:lnTo>
                      <a:pt x="207" y="728"/>
                    </a:lnTo>
                    <a:lnTo>
                      <a:pt x="207" y="724"/>
                    </a:lnTo>
                    <a:lnTo>
                      <a:pt x="204" y="721"/>
                    </a:lnTo>
                    <a:lnTo>
                      <a:pt x="204" y="721"/>
                    </a:lnTo>
                    <a:lnTo>
                      <a:pt x="152" y="666"/>
                    </a:lnTo>
                    <a:lnTo>
                      <a:pt x="127" y="637"/>
                    </a:lnTo>
                    <a:lnTo>
                      <a:pt x="102" y="609"/>
                    </a:lnTo>
                    <a:lnTo>
                      <a:pt x="79" y="577"/>
                    </a:lnTo>
                    <a:lnTo>
                      <a:pt x="69" y="562"/>
                    </a:lnTo>
                    <a:lnTo>
                      <a:pt x="59" y="546"/>
                    </a:lnTo>
                    <a:lnTo>
                      <a:pt x="50" y="528"/>
                    </a:lnTo>
                    <a:lnTo>
                      <a:pt x="43" y="511"/>
                    </a:lnTo>
                    <a:lnTo>
                      <a:pt x="35" y="493"/>
                    </a:lnTo>
                    <a:lnTo>
                      <a:pt x="29" y="475"/>
                    </a:lnTo>
                    <a:lnTo>
                      <a:pt x="29" y="475"/>
                    </a:lnTo>
                    <a:lnTo>
                      <a:pt x="24" y="455"/>
                    </a:lnTo>
                    <a:lnTo>
                      <a:pt x="20" y="433"/>
                    </a:lnTo>
                    <a:lnTo>
                      <a:pt x="18" y="412"/>
                    </a:lnTo>
                    <a:lnTo>
                      <a:pt x="17" y="391"/>
                    </a:lnTo>
                    <a:lnTo>
                      <a:pt x="15" y="369"/>
                    </a:lnTo>
                    <a:lnTo>
                      <a:pt x="15" y="348"/>
                    </a:lnTo>
                    <a:lnTo>
                      <a:pt x="19" y="306"/>
                    </a:lnTo>
                    <a:lnTo>
                      <a:pt x="19" y="306"/>
                    </a:lnTo>
                    <a:lnTo>
                      <a:pt x="23" y="267"/>
                    </a:lnTo>
                    <a:lnTo>
                      <a:pt x="30" y="230"/>
                    </a:lnTo>
                    <a:lnTo>
                      <a:pt x="35" y="212"/>
                    </a:lnTo>
                    <a:lnTo>
                      <a:pt x="42" y="193"/>
                    </a:lnTo>
                    <a:lnTo>
                      <a:pt x="48" y="175"/>
                    </a:lnTo>
                    <a:lnTo>
                      <a:pt x="55" y="158"/>
                    </a:lnTo>
                    <a:lnTo>
                      <a:pt x="55" y="158"/>
                    </a:lnTo>
                    <a:lnTo>
                      <a:pt x="65" y="138"/>
                    </a:lnTo>
                    <a:lnTo>
                      <a:pt x="75" y="118"/>
                    </a:lnTo>
                    <a:lnTo>
                      <a:pt x="88" y="99"/>
                    </a:lnTo>
                    <a:lnTo>
                      <a:pt x="100" y="81"/>
                    </a:lnTo>
                    <a:lnTo>
                      <a:pt x="114" y="64"/>
                    </a:lnTo>
                    <a:lnTo>
                      <a:pt x="128" y="46"/>
                    </a:lnTo>
                    <a:lnTo>
                      <a:pt x="158" y="13"/>
                    </a:lnTo>
                    <a:lnTo>
                      <a:pt x="158" y="13"/>
                    </a:lnTo>
                    <a:lnTo>
                      <a:pt x="160" y="10"/>
                    </a:lnTo>
                    <a:lnTo>
                      <a:pt x="160" y="8"/>
                    </a:lnTo>
                    <a:lnTo>
                      <a:pt x="159" y="5"/>
                    </a:lnTo>
                    <a:lnTo>
                      <a:pt x="158" y="3"/>
                    </a:lnTo>
                    <a:lnTo>
                      <a:pt x="155" y="0"/>
                    </a:lnTo>
                    <a:lnTo>
                      <a:pt x="153" y="0"/>
                    </a:lnTo>
                    <a:lnTo>
                      <a:pt x="150" y="0"/>
                    </a:lnTo>
                    <a:lnTo>
                      <a:pt x="148" y="3"/>
                    </a:lnTo>
                    <a:lnTo>
                      <a:pt x="148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8" name="Freeform 371">
                <a:extLst>
                  <a:ext uri="{FF2B5EF4-FFF2-40B4-BE49-F238E27FC236}">
                    <a16:creationId xmlns:a16="http://schemas.microsoft.com/office/drawing/2014/main" id="{7932BB75-1164-61EF-501F-4296C80D46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6" y="1930"/>
                <a:ext cx="64" cy="186"/>
              </a:xfrm>
              <a:custGeom>
                <a:avLst/>
                <a:gdLst>
                  <a:gd name="T0" fmla="*/ 1 w 252"/>
                  <a:gd name="T1" fmla="*/ 10 h 743"/>
                  <a:gd name="T2" fmla="*/ 26 w 252"/>
                  <a:gd name="T3" fmla="*/ 47 h 743"/>
                  <a:gd name="T4" fmla="*/ 81 w 252"/>
                  <a:gd name="T5" fmla="*/ 119 h 743"/>
                  <a:gd name="T6" fmla="*/ 108 w 252"/>
                  <a:gd name="T7" fmla="*/ 154 h 743"/>
                  <a:gd name="T8" fmla="*/ 163 w 252"/>
                  <a:gd name="T9" fmla="*/ 224 h 743"/>
                  <a:gd name="T10" fmla="*/ 187 w 252"/>
                  <a:gd name="T11" fmla="*/ 261 h 743"/>
                  <a:gd name="T12" fmla="*/ 207 w 252"/>
                  <a:gd name="T13" fmla="*/ 301 h 743"/>
                  <a:gd name="T14" fmla="*/ 216 w 252"/>
                  <a:gd name="T15" fmla="*/ 321 h 743"/>
                  <a:gd name="T16" fmla="*/ 230 w 252"/>
                  <a:gd name="T17" fmla="*/ 364 h 743"/>
                  <a:gd name="T18" fmla="*/ 237 w 252"/>
                  <a:gd name="T19" fmla="*/ 408 h 743"/>
                  <a:gd name="T20" fmla="*/ 237 w 252"/>
                  <a:gd name="T21" fmla="*/ 453 h 743"/>
                  <a:gd name="T22" fmla="*/ 233 w 252"/>
                  <a:gd name="T23" fmla="*/ 474 h 743"/>
                  <a:gd name="T24" fmla="*/ 221 w 252"/>
                  <a:gd name="T25" fmla="*/ 512 h 743"/>
                  <a:gd name="T26" fmla="*/ 202 w 252"/>
                  <a:gd name="T27" fmla="*/ 547 h 743"/>
                  <a:gd name="T28" fmla="*/ 180 w 252"/>
                  <a:gd name="T29" fmla="*/ 579 h 743"/>
                  <a:gd name="T30" fmla="*/ 152 w 252"/>
                  <a:gd name="T31" fmla="*/ 608 h 743"/>
                  <a:gd name="T32" fmla="*/ 122 w 252"/>
                  <a:gd name="T33" fmla="*/ 636 h 743"/>
                  <a:gd name="T34" fmla="*/ 58 w 252"/>
                  <a:gd name="T35" fmla="*/ 690 h 743"/>
                  <a:gd name="T36" fmla="*/ 27 w 252"/>
                  <a:gd name="T37" fmla="*/ 717 h 743"/>
                  <a:gd name="T38" fmla="*/ 12 w 252"/>
                  <a:gd name="T39" fmla="*/ 731 h 743"/>
                  <a:gd name="T40" fmla="*/ 10 w 252"/>
                  <a:gd name="T41" fmla="*/ 736 h 743"/>
                  <a:gd name="T42" fmla="*/ 12 w 252"/>
                  <a:gd name="T43" fmla="*/ 741 h 743"/>
                  <a:gd name="T44" fmla="*/ 17 w 252"/>
                  <a:gd name="T45" fmla="*/ 743 h 743"/>
                  <a:gd name="T46" fmla="*/ 22 w 252"/>
                  <a:gd name="T47" fmla="*/ 741 h 743"/>
                  <a:gd name="T48" fmla="*/ 55 w 252"/>
                  <a:gd name="T49" fmla="*/ 713 h 743"/>
                  <a:gd name="T50" fmla="*/ 118 w 252"/>
                  <a:gd name="T51" fmla="*/ 658 h 743"/>
                  <a:gd name="T52" fmla="*/ 151 w 252"/>
                  <a:gd name="T53" fmla="*/ 631 h 743"/>
                  <a:gd name="T54" fmla="*/ 180 w 252"/>
                  <a:gd name="T55" fmla="*/ 602 h 743"/>
                  <a:gd name="T56" fmla="*/ 205 w 252"/>
                  <a:gd name="T57" fmla="*/ 571 h 743"/>
                  <a:gd name="T58" fmla="*/ 227 w 252"/>
                  <a:gd name="T59" fmla="*/ 536 h 743"/>
                  <a:gd name="T60" fmla="*/ 242 w 252"/>
                  <a:gd name="T61" fmla="*/ 498 h 743"/>
                  <a:gd name="T62" fmla="*/ 248 w 252"/>
                  <a:gd name="T63" fmla="*/ 475 h 743"/>
                  <a:gd name="T64" fmla="*/ 252 w 252"/>
                  <a:gd name="T65" fmla="*/ 432 h 743"/>
                  <a:gd name="T66" fmla="*/ 250 w 252"/>
                  <a:gd name="T67" fmla="*/ 385 h 743"/>
                  <a:gd name="T68" fmla="*/ 240 w 252"/>
                  <a:gd name="T69" fmla="*/ 341 h 743"/>
                  <a:gd name="T70" fmla="*/ 232 w 252"/>
                  <a:gd name="T71" fmla="*/ 320 h 743"/>
                  <a:gd name="T72" fmla="*/ 213 w 252"/>
                  <a:gd name="T73" fmla="*/ 279 h 743"/>
                  <a:gd name="T74" fmla="*/ 191 w 252"/>
                  <a:gd name="T75" fmla="*/ 239 h 743"/>
                  <a:gd name="T76" fmla="*/ 166 w 252"/>
                  <a:gd name="T77" fmla="*/ 203 h 743"/>
                  <a:gd name="T78" fmla="*/ 138 w 252"/>
                  <a:gd name="T79" fmla="*/ 166 h 743"/>
                  <a:gd name="T80" fmla="*/ 52 w 252"/>
                  <a:gd name="T81" fmla="*/ 59 h 743"/>
                  <a:gd name="T82" fmla="*/ 26 w 252"/>
                  <a:gd name="T83" fmla="*/ 22 h 743"/>
                  <a:gd name="T84" fmla="*/ 13 w 252"/>
                  <a:gd name="T85" fmla="*/ 2 h 743"/>
                  <a:gd name="T86" fmla="*/ 8 w 252"/>
                  <a:gd name="T87" fmla="*/ 0 h 743"/>
                  <a:gd name="T88" fmla="*/ 3 w 252"/>
                  <a:gd name="T89" fmla="*/ 1 h 743"/>
                  <a:gd name="T90" fmla="*/ 0 w 252"/>
                  <a:gd name="T91" fmla="*/ 5 h 743"/>
                  <a:gd name="T92" fmla="*/ 1 w 252"/>
                  <a:gd name="T93" fmla="*/ 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52" h="743">
                    <a:moveTo>
                      <a:pt x="1" y="10"/>
                    </a:moveTo>
                    <a:lnTo>
                      <a:pt x="1" y="10"/>
                    </a:lnTo>
                    <a:lnTo>
                      <a:pt x="12" y="30"/>
                    </a:lnTo>
                    <a:lnTo>
                      <a:pt x="26" y="47"/>
                    </a:lnTo>
                    <a:lnTo>
                      <a:pt x="52" y="84"/>
                    </a:lnTo>
                    <a:lnTo>
                      <a:pt x="81" y="119"/>
                    </a:lnTo>
                    <a:lnTo>
                      <a:pt x="108" y="154"/>
                    </a:lnTo>
                    <a:lnTo>
                      <a:pt x="108" y="154"/>
                    </a:lnTo>
                    <a:lnTo>
                      <a:pt x="137" y="189"/>
                    </a:lnTo>
                    <a:lnTo>
                      <a:pt x="163" y="224"/>
                    </a:lnTo>
                    <a:lnTo>
                      <a:pt x="176" y="243"/>
                    </a:lnTo>
                    <a:lnTo>
                      <a:pt x="187" y="261"/>
                    </a:lnTo>
                    <a:lnTo>
                      <a:pt x="198" y="281"/>
                    </a:lnTo>
                    <a:lnTo>
                      <a:pt x="207" y="301"/>
                    </a:lnTo>
                    <a:lnTo>
                      <a:pt x="207" y="301"/>
                    </a:lnTo>
                    <a:lnTo>
                      <a:pt x="216" y="321"/>
                    </a:lnTo>
                    <a:lnTo>
                      <a:pt x="223" y="343"/>
                    </a:lnTo>
                    <a:lnTo>
                      <a:pt x="230" y="364"/>
                    </a:lnTo>
                    <a:lnTo>
                      <a:pt x="235" y="385"/>
                    </a:lnTo>
                    <a:lnTo>
                      <a:pt x="237" y="408"/>
                    </a:lnTo>
                    <a:lnTo>
                      <a:pt x="238" y="430"/>
                    </a:lnTo>
                    <a:lnTo>
                      <a:pt x="237" y="453"/>
                    </a:lnTo>
                    <a:lnTo>
                      <a:pt x="233" y="474"/>
                    </a:lnTo>
                    <a:lnTo>
                      <a:pt x="233" y="474"/>
                    </a:lnTo>
                    <a:lnTo>
                      <a:pt x="228" y="494"/>
                    </a:lnTo>
                    <a:lnTo>
                      <a:pt x="221" y="512"/>
                    </a:lnTo>
                    <a:lnTo>
                      <a:pt x="212" y="531"/>
                    </a:lnTo>
                    <a:lnTo>
                      <a:pt x="202" y="547"/>
                    </a:lnTo>
                    <a:lnTo>
                      <a:pt x="191" y="563"/>
                    </a:lnTo>
                    <a:lnTo>
                      <a:pt x="180" y="579"/>
                    </a:lnTo>
                    <a:lnTo>
                      <a:pt x="166" y="594"/>
                    </a:lnTo>
                    <a:lnTo>
                      <a:pt x="152" y="608"/>
                    </a:lnTo>
                    <a:lnTo>
                      <a:pt x="152" y="608"/>
                    </a:lnTo>
                    <a:lnTo>
                      <a:pt x="122" y="636"/>
                    </a:lnTo>
                    <a:lnTo>
                      <a:pt x="90" y="663"/>
                    </a:lnTo>
                    <a:lnTo>
                      <a:pt x="58" y="690"/>
                    </a:lnTo>
                    <a:lnTo>
                      <a:pt x="27" y="717"/>
                    </a:lnTo>
                    <a:lnTo>
                      <a:pt x="27" y="717"/>
                    </a:lnTo>
                    <a:lnTo>
                      <a:pt x="12" y="731"/>
                    </a:lnTo>
                    <a:lnTo>
                      <a:pt x="12" y="731"/>
                    </a:lnTo>
                    <a:lnTo>
                      <a:pt x="10" y="733"/>
                    </a:lnTo>
                    <a:lnTo>
                      <a:pt x="10" y="736"/>
                    </a:lnTo>
                    <a:lnTo>
                      <a:pt x="11" y="738"/>
                    </a:lnTo>
                    <a:lnTo>
                      <a:pt x="12" y="741"/>
                    </a:lnTo>
                    <a:lnTo>
                      <a:pt x="15" y="742"/>
                    </a:lnTo>
                    <a:lnTo>
                      <a:pt x="17" y="743"/>
                    </a:lnTo>
                    <a:lnTo>
                      <a:pt x="20" y="743"/>
                    </a:lnTo>
                    <a:lnTo>
                      <a:pt x="22" y="741"/>
                    </a:lnTo>
                    <a:lnTo>
                      <a:pt x="22" y="741"/>
                    </a:lnTo>
                    <a:lnTo>
                      <a:pt x="55" y="713"/>
                    </a:lnTo>
                    <a:lnTo>
                      <a:pt x="86" y="686"/>
                    </a:lnTo>
                    <a:lnTo>
                      <a:pt x="118" y="658"/>
                    </a:lnTo>
                    <a:lnTo>
                      <a:pt x="151" y="631"/>
                    </a:lnTo>
                    <a:lnTo>
                      <a:pt x="151" y="631"/>
                    </a:lnTo>
                    <a:lnTo>
                      <a:pt x="165" y="617"/>
                    </a:lnTo>
                    <a:lnTo>
                      <a:pt x="180" y="602"/>
                    </a:lnTo>
                    <a:lnTo>
                      <a:pt x="192" y="586"/>
                    </a:lnTo>
                    <a:lnTo>
                      <a:pt x="205" y="571"/>
                    </a:lnTo>
                    <a:lnTo>
                      <a:pt x="217" y="553"/>
                    </a:lnTo>
                    <a:lnTo>
                      <a:pt x="227" y="536"/>
                    </a:lnTo>
                    <a:lnTo>
                      <a:pt x="236" y="517"/>
                    </a:lnTo>
                    <a:lnTo>
                      <a:pt x="242" y="498"/>
                    </a:lnTo>
                    <a:lnTo>
                      <a:pt x="242" y="498"/>
                    </a:lnTo>
                    <a:lnTo>
                      <a:pt x="248" y="475"/>
                    </a:lnTo>
                    <a:lnTo>
                      <a:pt x="251" y="454"/>
                    </a:lnTo>
                    <a:lnTo>
                      <a:pt x="252" y="432"/>
                    </a:lnTo>
                    <a:lnTo>
                      <a:pt x="252" y="408"/>
                    </a:lnTo>
                    <a:lnTo>
                      <a:pt x="250" y="385"/>
                    </a:lnTo>
                    <a:lnTo>
                      <a:pt x="245" y="364"/>
                    </a:lnTo>
                    <a:lnTo>
                      <a:pt x="240" y="341"/>
                    </a:lnTo>
                    <a:lnTo>
                      <a:pt x="232" y="320"/>
                    </a:lnTo>
                    <a:lnTo>
                      <a:pt x="232" y="320"/>
                    </a:lnTo>
                    <a:lnTo>
                      <a:pt x="223" y="299"/>
                    </a:lnTo>
                    <a:lnTo>
                      <a:pt x="213" y="279"/>
                    </a:lnTo>
                    <a:lnTo>
                      <a:pt x="202" y="259"/>
                    </a:lnTo>
                    <a:lnTo>
                      <a:pt x="191" y="239"/>
                    </a:lnTo>
                    <a:lnTo>
                      <a:pt x="178" y="220"/>
                    </a:lnTo>
                    <a:lnTo>
                      <a:pt x="166" y="203"/>
                    </a:lnTo>
                    <a:lnTo>
                      <a:pt x="138" y="166"/>
                    </a:lnTo>
                    <a:lnTo>
                      <a:pt x="138" y="166"/>
                    </a:lnTo>
                    <a:lnTo>
                      <a:pt x="81" y="95"/>
                    </a:lnTo>
                    <a:lnTo>
                      <a:pt x="52" y="59"/>
                    </a:lnTo>
                    <a:lnTo>
                      <a:pt x="26" y="22"/>
                    </a:lnTo>
                    <a:lnTo>
                      <a:pt x="26" y="2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1" y="1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10"/>
                    </a:lnTo>
                    <a:lnTo>
                      <a:pt x="1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79" name="Freeform 372">
                <a:extLst>
                  <a:ext uri="{FF2B5EF4-FFF2-40B4-BE49-F238E27FC236}">
                    <a16:creationId xmlns:a16="http://schemas.microsoft.com/office/drawing/2014/main" id="{3EDB2409-A417-1CAC-1E99-33184FDD69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5" y="2084"/>
                <a:ext cx="351" cy="77"/>
              </a:xfrm>
              <a:custGeom>
                <a:avLst/>
                <a:gdLst>
                  <a:gd name="T0" fmla="*/ 40 w 1403"/>
                  <a:gd name="T1" fmla="*/ 20 h 308"/>
                  <a:gd name="T2" fmla="*/ 140 w 1403"/>
                  <a:gd name="T3" fmla="*/ 16 h 308"/>
                  <a:gd name="T4" fmla="*/ 188 w 1403"/>
                  <a:gd name="T5" fmla="*/ 23 h 308"/>
                  <a:gd name="T6" fmla="*/ 235 w 1403"/>
                  <a:gd name="T7" fmla="*/ 38 h 308"/>
                  <a:gd name="T8" fmla="*/ 265 w 1403"/>
                  <a:gd name="T9" fmla="*/ 54 h 308"/>
                  <a:gd name="T10" fmla="*/ 306 w 1403"/>
                  <a:gd name="T11" fmla="*/ 86 h 308"/>
                  <a:gd name="T12" fmla="*/ 367 w 1403"/>
                  <a:gd name="T13" fmla="*/ 150 h 308"/>
                  <a:gd name="T14" fmla="*/ 398 w 1403"/>
                  <a:gd name="T15" fmla="*/ 179 h 308"/>
                  <a:gd name="T16" fmla="*/ 448 w 1403"/>
                  <a:gd name="T17" fmla="*/ 218 h 308"/>
                  <a:gd name="T18" fmla="*/ 503 w 1403"/>
                  <a:gd name="T19" fmla="*/ 250 h 308"/>
                  <a:gd name="T20" fmla="*/ 541 w 1403"/>
                  <a:gd name="T21" fmla="*/ 268 h 308"/>
                  <a:gd name="T22" fmla="*/ 601 w 1403"/>
                  <a:gd name="T23" fmla="*/ 288 h 308"/>
                  <a:gd name="T24" fmla="*/ 662 w 1403"/>
                  <a:gd name="T25" fmla="*/ 300 h 308"/>
                  <a:gd name="T26" fmla="*/ 726 w 1403"/>
                  <a:gd name="T27" fmla="*/ 308 h 308"/>
                  <a:gd name="T28" fmla="*/ 791 w 1403"/>
                  <a:gd name="T29" fmla="*/ 307 h 308"/>
                  <a:gd name="T30" fmla="*/ 832 w 1403"/>
                  <a:gd name="T31" fmla="*/ 300 h 308"/>
                  <a:gd name="T32" fmla="*/ 883 w 1403"/>
                  <a:gd name="T33" fmla="*/ 284 h 308"/>
                  <a:gd name="T34" fmla="*/ 930 w 1403"/>
                  <a:gd name="T35" fmla="*/ 258 h 308"/>
                  <a:gd name="T36" fmla="*/ 957 w 1403"/>
                  <a:gd name="T37" fmla="*/ 235 h 308"/>
                  <a:gd name="T38" fmla="*/ 1008 w 1403"/>
                  <a:gd name="T39" fmla="*/ 180 h 308"/>
                  <a:gd name="T40" fmla="*/ 1056 w 1403"/>
                  <a:gd name="T41" fmla="*/ 121 h 308"/>
                  <a:gd name="T42" fmla="*/ 1098 w 1403"/>
                  <a:gd name="T43" fmla="*/ 76 h 308"/>
                  <a:gd name="T44" fmla="*/ 1132 w 1403"/>
                  <a:gd name="T45" fmla="*/ 53 h 308"/>
                  <a:gd name="T46" fmla="*/ 1187 w 1403"/>
                  <a:gd name="T47" fmla="*/ 29 h 308"/>
                  <a:gd name="T48" fmla="*/ 1228 w 1403"/>
                  <a:gd name="T49" fmla="*/ 20 h 308"/>
                  <a:gd name="T50" fmla="*/ 1290 w 1403"/>
                  <a:gd name="T51" fmla="*/ 14 h 308"/>
                  <a:gd name="T52" fmla="*/ 1352 w 1403"/>
                  <a:gd name="T53" fmla="*/ 18 h 308"/>
                  <a:gd name="T54" fmla="*/ 1395 w 1403"/>
                  <a:gd name="T55" fmla="*/ 23 h 308"/>
                  <a:gd name="T56" fmla="*/ 1402 w 1403"/>
                  <a:gd name="T57" fmla="*/ 19 h 308"/>
                  <a:gd name="T58" fmla="*/ 1403 w 1403"/>
                  <a:gd name="T59" fmla="*/ 11 h 308"/>
                  <a:gd name="T60" fmla="*/ 1398 w 1403"/>
                  <a:gd name="T61" fmla="*/ 9 h 308"/>
                  <a:gd name="T62" fmla="*/ 1316 w 1403"/>
                  <a:gd name="T63" fmla="*/ 0 h 308"/>
                  <a:gd name="T64" fmla="*/ 1253 w 1403"/>
                  <a:gd name="T65" fmla="*/ 1 h 308"/>
                  <a:gd name="T66" fmla="*/ 1193 w 1403"/>
                  <a:gd name="T67" fmla="*/ 12 h 308"/>
                  <a:gd name="T68" fmla="*/ 1136 w 1403"/>
                  <a:gd name="T69" fmla="*/ 34 h 308"/>
                  <a:gd name="T70" fmla="*/ 1083 w 1403"/>
                  <a:gd name="T71" fmla="*/ 69 h 308"/>
                  <a:gd name="T72" fmla="*/ 1055 w 1403"/>
                  <a:gd name="T73" fmla="*/ 99 h 308"/>
                  <a:gd name="T74" fmla="*/ 1006 w 1403"/>
                  <a:gd name="T75" fmla="*/ 162 h 308"/>
                  <a:gd name="T76" fmla="*/ 956 w 1403"/>
                  <a:gd name="T77" fmla="*/ 215 h 308"/>
                  <a:gd name="T78" fmla="*/ 916 w 1403"/>
                  <a:gd name="T79" fmla="*/ 249 h 308"/>
                  <a:gd name="T80" fmla="*/ 870 w 1403"/>
                  <a:gd name="T81" fmla="*/ 274 h 308"/>
                  <a:gd name="T82" fmla="*/ 831 w 1403"/>
                  <a:gd name="T83" fmla="*/ 285 h 308"/>
                  <a:gd name="T84" fmla="*/ 768 w 1403"/>
                  <a:gd name="T85" fmla="*/ 293 h 308"/>
                  <a:gd name="T86" fmla="*/ 706 w 1403"/>
                  <a:gd name="T87" fmla="*/ 292 h 308"/>
                  <a:gd name="T88" fmla="*/ 643 w 1403"/>
                  <a:gd name="T89" fmla="*/ 283 h 308"/>
                  <a:gd name="T90" fmla="*/ 582 w 1403"/>
                  <a:gd name="T91" fmla="*/ 267 h 308"/>
                  <a:gd name="T92" fmla="*/ 542 w 1403"/>
                  <a:gd name="T93" fmla="*/ 253 h 308"/>
                  <a:gd name="T94" fmla="*/ 485 w 1403"/>
                  <a:gd name="T95" fmla="*/ 224 h 308"/>
                  <a:gd name="T96" fmla="*/ 432 w 1403"/>
                  <a:gd name="T97" fmla="*/ 188 h 308"/>
                  <a:gd name="T98" fmla="*/ 400 w 1403"/>
                  <a:gd name="T99" fmla="*/ 160 h 308"/>
                  <a:gd name="T100" fmla="*/ 342 w 1403"/>
                  <a:gd name="T101" fmla="*/ 100 h 308"/>
                  <a:gd name="T102" fmla="*/ 305 w 1403"/>
                  <a:gd name="T103" fmla="*/ 65 h 308"/>
                  <a:gd name="T104" fmla="*/ 280 w 1403"/>
                  <a:gd name="T105" fmla="*/ 46 h 308"/>
                  <a:gd name="T106" fmla="*/ 242 w 1403"/>
                  <a:gd name="T107" fmla="*/ 25 h 308"/>
                  <a:gd name="T108" fmla="*/ 201 w 1403"/>
                  <a:gd name="T109" fmla="*/ 10 h 308"/>
                  <a:gd name="T110" fmla="*/ 171 w 1403"/>
                  <a:gd name="T111" fmla="*/ 4 h 308"/>
                  <a:gd name="T112" fmla="*/ 85 w 1403"/>
                  <a:gd name="T113" fmla="*/ 1 h 308"/>
                  <a:gd name="T114" fmla="*/ 7 w 1403"/>
                  <a:gd name="T115" fmla="*/ 7 h 308"/>
                  <a:gd name="T116" fmla="*/ 2 w 1403"/>
                  <a:gd name="T117" fmla="*/ 11 h 308"/>
                  <a:gd name="T118" fmla="*/ 0 w 1403"/>
                  <a:gd name="T119" fmla="*/ 19 h 308"/>
                  <a:gd name="T120" fmla="*/ 7 w 1403"/>
                  <a:gd name="T121" fmla="*/ 23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03" h="308">
                    <a:moveTo>
                      <a:pt x="7" y="23"/>
                    </a:moveTo>
                    <a:lnTo>
                      <a:pt x="7" y="23"/>
                    </a:lnTo>
                    <a:lnTo>
                      <a:pt x="40" y="20"/>
                    </a:lnTo>
                    <a:lnTo>
                      <a:pt x="73" y="16"/>
                    </a:lnTo>
                    <a:lnTo>
                      <a:pt x="106" y="15"/>
                    </a:lnTo>
                    <a:lnTo>
                      <a:pt x="140" y="16"/>
                    </a:lnTo>
                    <a:lnTo>
                      <a:pt x="156" y="18"/>
                    </a:lnTo>
                    <a:lnTo>
                      <a:pt x="172" y="20"/>
                    </a:lnTo>
                    <a:lnTo>
                      <a:pt x="188" y="23"/>
                    </a:lnTo>
                    <a:lnTo>
                      <a:pt x="203" y="26"/>
                    </a:lnTo>
                    <a:lnTo>
                      <a:pt x="220" y="31"/>
                    </a:lnTo>
                    <a:lnTo>
                      <a:pt x="235" y="38"/>
                    </a:lnTo>
                    <a:lnTo>
                      <a:pt x="250" y="45"/>
                    </a:lnTo>
                    <a:lnTo>
                      <a:pt x="265" y="54"/>
                    </a:lnTo>
                    <a:lnTo>
                      <a:pt x="265" y="54"/>
                    </a:lnTo>
                    <a:lnTo>
                      <a:pt x="278" y="64"/>
                    </a:lnTo>
                    <a:lnTo>
                      <a:pt x="292" y="75"/>
                    </a:lnTo>
                    <a:lnTo>
                      <a:pt x="306" y="86"/>
                    </a:lnTo>
                    <a:lnTo>
                      <a:pt x="318" y="99"/>
                    </a:lnTo>
                    <a:lnTo>
                      <a:pt x="343" y="124"/>
                    </a:lnTo>
                    <a:lnTo>
                      <a:pt x="367" y="150"/>
                    </a:lnTo>
                    <a:lnTo>
                      <a:pt x="367" y="150"/>
                    </a:lnTo>
                    <a:lnTo>
                      <a:pt x="382" y="165"/>
                    </a:lnTo>
                    <a:lnTo>
                      <a:pt x="398" y="179"/>
                    </a:lnTo>
                    <a:lnTo>
                      <a:pt x="415" y="193"/>
                    </a:lnTo>
                    <a:lnTo>
                      <a:pt x="431" y="207"/>
                    </a:lnTo>
                    <a:lnTo>
                      <a:pt x="448" y="218"/>
                    </a:lnTo>
                    <a:lnTo>
                      <a:pt x="466" y="230"/>
                    </a:lnTo>
                    <a:lnTo>
                      <a:pt x="485" y="240"/>
                    </a:lnTo>
                    <a:lnTo>
                      <a:pt x="503" y="250"/>
                    </a:lnTo>
                    <a:lnTo>
                      <a:pt x="503" y="250"/>
                    </a:lnTo>
                    <a:lnTo>
                      <a:pt x="522" y="260"/>
                    </a:lnTo>
                    <a:lnTo>
                      <a:pt x="541" y="268"/>
                    </a:lnTo>
                    <a:lnTo>
                      <a:pt x="561" y="275"/>
                    </a:lnTo>
                    <a:lnTo>
                      <a:pt x="581" y="283"/>
                    </a:lnTo>
                    <a:lnTo>
                      <a:pt x="601" y="288"/>
                    </a:lnTo>
                    <a:lnTo>
                      <a:pt x="621" y="293"/>
                    </a:lnTo>
                    <a:lnTo>
                      <a:pt x="641" y="298"/>
                    </a:lnTo>
                    <a:lnTo>
                      <a:pt x="662" y="300"/>
                    </a:lnTo>
                    <a:lnTo>
                      <a:pt x="662" y="300"/>
                    </a:lnTo>
                    <a:lnTo>
                      <a:pt x="705" y="307"/>
                    </a:lnTo>
                    <a:lnTo>
                      <a:pt x="726" y="308"/>
                    </a:lnTo>
                    <a:lnTo>
                      <a:pt x="747" y="308"/>
                    </a:lnTo>
                    <a:lnTo>
                      <a:pt x="768" y="308"/>
                    </a:lnTo>
                    <a:lnTo>
                      <a:pt x="791" y="307"/>
                    </a:lnTo>
                    <a:lnTo>
                      <a:pt x="812" y="304"/>
                    </a:lnTo>
                    <a:lnTo>
                      <a:pt x="832" y="300"/>
                    </a:lnTo>
                    <a:lnTo>
                      <a:pt x="832" y="300"/>
                    </a:lnTo>
                    <a:lnTo>
                      <a:pt x="850" y="297"/>
                    </a:lnTo>
                    <a:lnTo>
                      <a:pt x="867" y="290"/>
                    </a:lnTo>
                    <a:lnTo>
                      <a:pt x="883" y="284"/>
                    </a:lnTo>
                    <a:lnTo>
                      <a:pt x="900" y="277"/>
                    </a:lnTo>
                    <a:lnTo>
                      <a:pt x="915" y="267"/>
                    </a:lnTo>
                    <a:lnTo>
                      <a:pt x="930" y="258"/>
                    </a:lnTo>
                    <a:lnTo>
                      <a:pt x="943" y="247"/>
                    </a:lnTo>
                    <a:lnTo>
                      <a:pt x="957" y="235"/>
                    </a:lnTo>
                    <a:lnTo>
                      <a:pt x="957" y="235"/>
                    </a:lnTo>
                    <a:lnTo>
                      <a:pt x="971" y="222"/>
                    </a:lnTo>
                    <a:lnTo>
                      <a:pt x="985" y="209"/>
                    </a:lnTo>
                    <a:lnTo>
                      <a:pt x="1008" y="180"/>
                    </a:lnTo>
                    <a:lnTo>
                      <a:pt x="1032" y="151"/>
                    </a:lnTo>
                    <a:lnTo>
                      <a:pt x="1056" y="121"/>
                    </a:lnTo>
                    <a:lnTo>
                      <a:pt x="1056" y="121"/>
                    </a:lnTo>
                    <a:lnTo>
                      <a:pt x="1070" y="105"/>
                    </a:lnTo>
                    <a:lnTo>
                      <a:pt x="1083" y="90"/>
                    </a:lnTo>
                    <a:lnTo>
                      <a:pt x="1098" y="76"/>
                    </a:lnTo>
                    <a:lnTo>
                      <a:pt x="1116" y="64"/>
                    </a:lnTo>
                    <a:lnTo>
                      <a:pt x="1116" y="64"/>
                    </a:lnTo>
                    <a:lnTo>
                      <a:pt x="1132" y="53"/>
                    </a:lnTo>
                    <a:lnTo>
                      <a:pt x="1150" y="44"/>
                    </a:lnTo>
                    <a:lnTo>
                      <a:pt x="1168" y="36"/>
                    </a:lnTo>
                    <a:lnTo>
                      <a:pt x="1187" y="29"/>
                    </a:lnTo>
                    <a:lnTo>
                      <a:pt x="1187" y="29"/>
                    </a:lnTo>
                    <a:lnTo>
                      <a:pt x="1207" y="24"/>
                    </a:lnTo>
                    <a:lnTo>
                      <a:pt x="1228" y="20"/>
                    </a:lnTo>
                    <a:lnTo>
                      <a:pt x="1248" y="16"/>
                    </a:lnTo>
                    <a:lnTo>
                      <a:pt x="1270" y="15"/>
                    </a:lnTo>
                    <a:lnTo>
                      <a:pt x="1290" y="14"/>
                    </a:lnTo>
                    <a:lnTo>
                      <a:pt x="1311" y="15"/>
                    </a:lnTo>
                    <a:lnTo>
                      <a:pt x="1331" y="15"/>
                    </a:lnTo>
                    <a:lnTo>
                      <a:pt x="1352" y="18"/>
                    </a:lnTo>
                    <a:lnTo>
                      <a:pt x="1352" y="18"/>
                    </a:lnTo>
                    <a:lnTo>
                      <a:pt x="1395" y="23"/>
                    </a:lnTo>
                    <a:lnTo>
                      <a:pt x="1395" y="23"/>
                    </a:lnTo>
                    <a:lnTo>
                      <a:pt x="1397" y="23"/>
                    </a:lnTo>
                    <a:lnTo>
                      <a:pt x="1401" y="21"/>
                    </a:lnTo>
                    <a:lnTo>
                      <a:pt x="1402" y="19"/>
                    </a:lnTo>
                    <a:lnTo>
                      <a:pt x="1403" y="16"/>
                    </a:lnTo>
                    <a:lnTo>
                      <a:pt x="1403" y="14"/>
                    </a:lnTo>
                    <a:lnTo>
                      <a:pt x="1403" y="11"/>
                    </a:lnTo>
                    <a:lnTo>
                      <a:pt x="1401" y="10"/>
                    </a:lnTo>
                    <a:lnTo>
                      <a:pt x="1398" y="9"/>
                    </a:lnTo>
                    <a:lnTo>
                      <a:pt x="1398" y="9"/>
                    </a:lnTo>
                    <a:lnTo>
                      <a:pt x="1357" y="2"/>
                    </a:lnTo>
                    <a:lnTo>
                      <a:pt x="1337" y="1"/>
                    </a:lnTo>
                    <a:lnTo>
                      <a:pt x="1316" y="0"/>
                    </a:lnTo>
                    <a:lnTo>
                      <a:pt x="1295" y="0"/>
                    </a:lnTo>
                    <a:lnTo>
                      <a:pt x="1275" y="0"/>
                    </a:lnTo>
                    <a:lnTo>
                      <a:pt x="1253" y="1"/>
                    </a:lnTo>
                    <a:lnTo>
                      <a:pt x="1233" y="4"/>
                    </a:lnTo>
                    <a:lnTo>
                      <a:pt x="1213" y="7"/>
                    </a:lnTo>
                    <a:lnTo>
                      <a:pt x="1193" y="12"/>
                    </a:lnTo>
                    <a:lnTo>
                      <a:pt x="1173" y="19"/>
                    </a:lnTo>
                    <a:lnTo>
                      <a:pt x="1155" y="26"/>
                    </a:lnTo>
                    <a:lnTo>
                      <a:pt x="1136" y="34"/>
                    </a:lnTo>
                    <a:lnTo>
                      <a:pt x="1117" y="45"/>
                    </a:lnTo>
                    <a:lnTo>
                      <a:pt x="1100" y="56"/>
                    </a:lnTo>
                    <a:lnTo>
                      <a:pt x="1083" y="69"/>
                    </a:lnTo>
                    <a:lnTo>
                      <a:pt x="1083" y="69"/>
                    </a:lnTo>
                    <a:lnTo>
                      <a:pt x="1068" y="84"/>
                    </a:lnTo>
                    <a:lnTo>
                      <a:pt x="1055" y="99"/>
                    </a:lnTo>
                    <a:lnTo>
                      <a:pt x="1028" y="131"/>
                    </a:lnTo>
                    <a:lnTo>
                      <a:pt x="1028" y="131"/>
                    </a:lnTo>
                    <a:lnTo>
                      <a:pt x="1006" y="162"/>
                    </a:lnTo>
                    <a:lnTo>
                      <a:pt x="981" y="190"/>
                    </a:lnTo>
                    <a:lnTo>
                      <a:pt x="981" y="190"/>
                    </a:lnTo>
                    <a:lnTo>
                      <a:pt x="956" y="215"/>
                    </a:lnTo>
                    <a:lnTo>
                      <a:pt x="943" y="227"/>
                    </a:lnTo>
                    <a:lnTo>
                      <a:pt x="930" y="238"/>
                    </a:lnTo>
                    <a:lnTo>
                      <a:pt x="916" y="249"/>
                    </a:lnTo>
                    <a:lnTo>
                      <a:pt x="901" y="258"/>
                    </a:lnTo>
                    <a:lnTo>
                      <a:pt x="886" y="267"/>
                    </a:lnTo>
                    <a:lnTo>
                      <a:pt x="870" y="274"/>
                    </a:lnTo>
                    <a:lnTo>
                      <a:pt x="870" y="274"/>
                    </a:lnTo>
                    <a:lnTo>
                      <a:pt x="851" y="280"/>
                    </a:lnTo>
                    <a:lnTo>
                      <a:pt x="831" y="285"/>
                    </a:lnTo>
                    <a:lnTo>
                      <a:pt x="810" y="289"/>
                    </a:lnTo>
                    <a:lnTo>
                      <a:pt x="790" y="292"/>
                    </a:lnTo>
                    <a:lnTo>
                      <a:pt x="768" y="293"/>
                    </a:lnTo>
                    <a:lnTo>
                      <a:pt x="748" y="293"/>
                    </a:lnTo>
                    <a:lnTo>
                      <a:pt x="706" y="292"/>
                    </a:lnTo>
                    <a:lnTo>
                      <a:pt x="706" y="292"/>
                    </a:lnTo>
                    <a:lnTo>
                      <a:pt x="686" y="289"/>
                    </a:lnTo>
                    <a:lnTo>
                      <a:pt x="665" y="287"/>
                    </a:lnTo>
                    <a:lnTo>
                      <a:pt x="643" y="283"/>
                    </a:lnTo>
                    <a:lnTo>
                      <a:pt x="622" y="278"/>
                    </a:lnTo>
                    <a:lnTo>
                      <a:pt x="602" y="273"/>
                    </a:lnTo>
                    <a:lnTo>
                      <a:pt x="582" y="267"/>
                    </a:lnTo>
                    <a:lnTo>
                      <a:pt x="562" y="260"/>
                    </a:lnTo>
                    <a:lnTo>
                      <a:pt x="542" y="253"/>
                    </a:lnTo>
                    <a:lnTo>
                      <a:pt x="542" y="253"/>
                    </a:lnTo>
                    <a:lnTo>
                      <a:pt x="522" y="244"/>
                    </a:lnTo>
                    <a:lnTo>
                      <a:pt x="503" y="234"/>
                    </a:lnTo>
                    <a:lnTo>
                      <a:pt x="485" y="224"/>
                    </a:lnTo>
                    <a:lnTo>
                      <a:pt x="467" y="213"/>
                    </a:lnTo>
                    <a:lnTo>
                      <a:pt x="450" y="200"/>
                    </a:lnTo>
                    <a:lnTo>
                      <a:pt x="432" y="188"/>
                    </a:lnTo>
                    <a:lnTo>
                      <a:pt x="416" y="175"/>
                    </a:lnTo>
                    <a:lnTo>
                      <a:pt x="400" y="160"/>
                    </a:lnTo>
                    <a:lnTo>
                      <a:pt x="400" y="160"/>
                    </a:lnTo>
                    <a:lnTo>
                      <a:pt x="385" y="146"/>
                    </a:lnTo>
                    <a:lnTo>
                      <a:pt x="371" y="130"/>
                    </a:lnTo>
                    <a:lnTo>
                      <a:pt x="342" y="100"/>
                    </a:lnTo>
                    <a:lnTo>
                      <a:pt x="342" y="100"/>
                    </a:lnTo>
                    <a:lnTo>
                      <a:pt x="317" y="76"/>
                    </a:lnTo>
                    <a:lnTo>
                      <a:pt x="305" y="65"/>
                    </a:lnTo>
                    <a:lnTo>
                      <a:pt x="291" y="54"/>
                    </a:lnTo>
                    <a:lnTo>
                      <a:pt x="291" y="54"/>
                    </a:lnTo>
                    <a:lnTo>
                      <a:pt x="280" y="46"/>
                    </a:lnTo>
                    <a:lnTo>
                      <a:pt x="267" y="38"/>
                    </a:lnTo>
                    <a:lnTo>
                      <a:pt x="255" y="31"/>
                    </a:lnTo>
                    <a:lnTo>
                      <a:pt x="242" y="25"/>
                    </a:lnTo>
                    <a:lnTo>
                      <a:pt x="228" y="19"/>
                    </a:lnTo>
                    <a:lnTo>
                      <a:pt x="216" y="14"/>
                    </a:lnTo>
                    <a:lnTo>
                      <a:pt x="201" y="10"/>
                    </a:lnTo>
                    <a:lnTo>
                      <a:pt x="187" y="6"/>
                    </a:lnTo>
                    <a:lnTo>
                      <a:pt x="187" y="6"/>
                    </a:lnTo>
                    <a:lnTo>
                      <a:pt x="171" y="4"/>
                    </a:lnTo>
                    <a:lnTo>
                      <a:pt x="153" y="2"/>
                    </a:lnTo>
                    <a:lnTo>
                      <a:pt x="118" y="0"/>
                    </a:lnTo>
                    <a:lnTo>
                      <a:pt x="85" y="1"/>
                    </a:lnTo>
                    <a:lnTo>
                      <a:pt x="51" y="4"/>
                    </a:lnTo>
                    <a:lnTo>
                      <a:pt x="51" y="4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3" y="9"/>
                    </a:lnTo>
                    <a:lnTo>
                      <a:pt x="2" y="11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2" y="21"/>
                    </a:lnTo>
                    <a:lnTo>
                      <a:pt x="3" y="23"/>
                    </a:lnTo>
                    <a:lnTo>
                      <a:pt x="7" y="23"/>
                    </a:lnTo>
                    <a:lnTo>
                      <a:pt x="7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0" name="Freeform 373">
                <a:extLst>
                  <a:ext uri="{FF2B5EF4-FFF2-40B4-BE49-F238E27FC236}">
                    <a16:creationId xmlns:a16="http://schemas.microsoft.com/office/drawing/2014/main" id="{01D53E5A-987D-7D01-BCA8-75290F77F1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8" y="1958"/>
                <a:ext cx="282" cy="467"/>
              </a:xfrm>
              <a:custGeom>
                <a:avLst/>
                <a:gdLst>
                  <a:gd name="T0" fmla="*/ 1097 w 1130"/>
                  <a:gd name="T1" fmla="*/ 12 h 1869"/>
                  <a:gd name="T2" fmla="*/ 1032 w 1130"/>
                  <a:gd name="T3" fmla="*/ 49 h 1869"/>
                  <a:gd name="T4" fmla="*/ 973 w 1130"/>
                  <a:gd name="T5" fmla="*/ 97 h 1869"/>
                  <a:gd name="T6" fmla="*/ 918 w 1130"/>
                  <a:gd name="T7" fmla="*/ 151 h 1869"/>
                  <a:gd name="T8" fmla="*/ 813 w 1130"/>
                  <a:gd name="T9" fmla="*/ 261 h 1869"/>
                  <a:gd name="T10" fmla="*/ 771 w 1130"/>
                  <a:gd name="T11" fmla="*/ 300 h 1869"/>
                  <a:gd name="T12" fmla="*/ 632 w 1130"/>
                  <a:gd name="T13" fmla="*/ 405 h 1869"/>
                  <a:gd name="T14" fmla="*/ 588 w 1130"/>
                  <a:gd name="T15" fmla="*/ 441 h 1869"/>
                  <a:gd name="T16" fmla="*/ 548 w 1130"/>
                  <a:gd name="T17" fmla="*/ 481 h 1869"/>
                  <a:gd name="T18" fmla="*/ 470 w 1130"/>
                  <a:gd name="T19" fmla="*/ 575 h 1869"/>
                  <a:gd name="T20" fmla="*/ 368 w 1130"/>
                  <a:gd name="T21" fmla="*/ 720 h 1869"/>
                  <a:gd name="T22" fmla="*/ 237 w 1130"/>
                  <a:gd name="T23" fmla="*/ 918 h 1869"/>
                  <a:gd name="T24" fmla="*/ 143 w 1130"/>
                  <a:gd name="T25" fmla="*/ 1043 h 1869"/>
                  <a:gd name="T26" fmla="*/ 75 w 1130"/>
                  <a:gd name="T27" fmla="*/ 1145 h 1869"/>
                  <a:gd name="T28" fmla="*/ 41 w 1130"/>
                  <a:gd name="T29" fmla="*/ 1210 h 1869"/>
                  <a:gd name="T30" fmla="*/ 16 w 1130"/>
                  <a:gd name="T31" fmla="*/ 1279 h 1869"/>
                  <a:gd name="T32" fmla="*/ 5 w 1130"/>
                  <a:gd name="T33" fmla="*/ 1330 h 1869"/>
                  <a:gd name="T34" fmla="*/ 0 w 1130"/>
                  <a:gd name="T35" fmla="*/ 1412 h 1869"/>
                  <a:gd name="T36" fmla="*/ 0 w 1130"/>
                  <a:gd name="T37" fmla="*/ 1542 h 1869"/>
                  <a:gd name="T38" fmla="*/ 6 w 1130"/>
                  <a:gd name="T39" fmla="*/ 1736 h 1869"/>
                  <a:gd name="T40" fmla="*/ 16 w 1130"/>
                  <a:gd name="T41" fmla="*/ 1832 h 1869"/>
                  <a:gd name="T42" fmla="*/ 22 w 1130"/>
                  <a:gd name="T43" fmla="*/ 1866 h 1869"/>
                  <a:gd name="T44" fmla="*/ 30 w 1130"/>
                  <a:gd name="T45" fmla="*/ 1867 h 1869"/>
                  <a:gd name="T46" fmla="*/ 35 w 1130"/>
                  <a:gd name="T47" fmla="*/ 1862 h 1869"/>
                  <a:gd name="T48" fmla="*/ 31 w 1130"/>
                  <a:gd name="T49" fmla="*/ 1827 h 1869"/>
                  <a:gd name="T50" fmla="*/ 17 w 1130"/>
                  <a:gd name="T51" fmla="*/ 1667 h 1869"/>
                  <a:gd name="T52" fmla="*/ 15 w 1130"/>
                  <a:gd name="T53" fmla="*/ 1538 h 1869"/>
                  <a:gd name="T54" fmla="*/ 15 w 1130"/>
                  <a:gd name="T55" fmla="*/ 1413 h 1869"/>
                  <a:gd name="T56" fmla="*/ 17 w 1130"/>
                  <a:gd name="T57" fmla="*/ 1353 h 1869"/>
                  <a:gd name="T58" fmla="*/ 31 w 1130"/>
                  <a:gd name="T59" fmla="*/ 1281 h 1869"/>
                  <a:gd name="T60" fmla="*/ 56 w 1130"/>
                  <a:gd name="T61" fmla="*/ 1212 h 1869"/>
                  <a:gd name="T62" fmla="*/ 78 w 1130"/>
                  <a:gd name="T63" fmla="*/ 1169 h 1869"/>
                  <a:gd name="T64" fmla="*/ 130 w 1130"/>
                  <a:gd name="T65" fmla="*/ 1087 h 1869"/>
                  <a:gd name="T66" fmla="*/ 188 w 1130"/>
                  <a:gd name="T67" fmla="*/ 1010 h 1869"/>
                  <a:gd name="T68" fmla="*/ 283 w 1130"/>
                  <a:gd name="T69" fmla="*/ 876 h 1869"/>
                  <a:gd name="T70" fmla="*/ 378 w 1130"/>
                  <a:gd name="T71" fmla="*/ 730 h 1869"/>
                  <a:gd name="T72" fmla="*/ 446 w 1130"/>
                  <a:gd name="T73" fmla="*/ 633 h 1869"/>
                  <a:gd name="T74" fmla="*/ 537 w 1130"/>
                  <a:gd name="T75" fmla="*/ 515 h 1869"/>
                  <a:gd name="T76" fmla="*/ 598 w 1130"/>
                  <a:gd name="T77" fmla="*/ 452 h 1869"/>
                  <a:gd name="T78" fmla="*/ 642 w 1130"/>
                  <a:gd name="T79" fmla="*/ 415 h 1869"/>
                  <a:gd name="T80" fmla="*/ 778 w 1130"/>
                  <a:gd name="T81" fmla="*/ 312 h 1869"/>
                  <a:gd name="T82" fmla="*/ 817 w 1130"/>
                  <a:gd name="T83" fmla="*/ 278 h 1869"/>
                  <a:gd name="T84" fmla="*/ 958 w 1130"/>
                  <a:gd name="T85" fmla="*/ 132 h 1869"/>
                  <a:gd name="T86" fmla="*/ 1015 w 1130"/>
                  <a:gd name="T87" fmla="*/ 80 h 1869"/>
                  <a:gd name="T88" fmla="*/ 1079 w 1130"/>
                  <a:gd name="T89" fmla="*/ 38 h 1869"/>
                  <a:gd name="T90" fmla="*/ 1125 w 1130"/>
                  <a:gd name="T91" fmla="*/ 15 h 1869"/>
                  <a:gd name="T92" fmla="*/ 1130 w 1130"/>
                  <a:gd name="T93" fmla="*/ 12 h 1869"/>
                  <a:gd name="T94" fmla="*/ 1129 w 1130"/>
                  <a:gd name="T95" fmla="*/ 3 h 1869"/>
                  <a:gd name="T96" fmla="*/ 1121 w 1130"/>
                  <a:gd name="T97" fmla="*/ 2 h 18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130" h="1869">
                    <a:moveTo>
                      <a:pt x="1121" y="2"/>
                    </a:moveTo>
                    <a:lnTo>
                      <a:pt x="1121" y="2"/>
                    </a:lnTo>
                    <a:lnTo>
                      <a:pt x="1097" y="12"/>
                    </a:lnTo>
                    <a:lnTo>
                      <a:pt x="1075" y="23"/>
                    </a:lnTo>
                    <a:lnTo>
                      <a:pt x="1054" y="35"/>
                    </a:lnTo>
                    <a:lnTo>
                      <a:pt x="1032" y="49"/>
                    </a:lnTo>
                    <a:lnTo>
                      <a:pt x="1012" y="64"/>
                    </a:lnTo>
                    <a:lnTo>
                      <a:pt x="992" y="80"/>
                    </a:lnTo>
                    <a:lnTo>
                      <a:pt x="973" y="97"/>
                    </a:lnTo>
                    <a:lnTo>
                      <a:pt x="955" y="114"/>
                    </a:lnTo>
                    <a:lnTo>
                      <a:pt x="955" y="114"/>
                    </a:lnTo>
                    <a:lnTo>
                      <a:pt x="918" y="151"/>
                    </a:lnTo>
                    <a:lnTo>
                      <a:pt x="885" y="188"/>
                    </a:lnTo>
                    <a:lnTo>
                      <a:pt x="850" y="224"/>
                    </a:lnTo>
                    <a:lnTo>
                      <a:pt x="813" y="261"/>
                    </a:lnTo>
                    <a:lnTo>
                      <a:pt x="813" y="261"/>
                    </a:lnTo>
                    <a:lnTo>
                      <a:pt x="792" y="281"/>
                    </a:lnTo>
                    <a:lnTo>
                      <a:pt x="771" y="300"/>
                    </a:lnTo>
                    <a:lnTo>
                      <a:pt x="725" y="336"/>
                    </a:lnTo>
                    <a:lnTo>
                      <a:pt x="678" y="370"/>
                    </a:lnTo>
                    <a:lnTo>
                      <a:pt x="632" y="405"/>
                    </a:lnTo>
                    <a:lnTo>
                      <a:pt x="632" y="405"/>
                    </a:lnTo>
                    <a:lnTo>
                      <a:pt x="610" y="422"/>
                    </a:lnTo>
                    <a:lnTo>
                      <a:pt x="588" y="441"/>
                    </a:lnTo>
                    <a:lnTo>
                      <a:pt x="567" y="461"/>
                    </a:lnTo>
                    <a:lnTo>
                      <a:pt x="548" y="481"/>
                    </a:lnTo>
                    <a:lnTo>
                      <a:pt x="548" y="481"/>
                    </a:lnTo>
                    <a:lnTo>
                      <a:pt x="508" y="528"/>
                    </a:lnTo>
                    <a:lnTo>
                      <a:pt x="470" y="575"/>
                    </a:lnTo>
                    <a:lnTo>
                      <a:pt x="470" y="575"/>
                    </a:lnTo>
                    <a:lnTo>
                      <a:pt x="435" y="623"/>
                    </a:lnTo>
                    <a:lnTo>
                      <a:pt x="401" y="672"/>
                    </a:lnTo>
                    <a:lnTo>
                      <a:pt x="368" y="720"/>
                    </a:lnTo>
                    <a:lnTo>
                      <a:pt x="336" y="770"/>
                    </a:lnTo>
                    <a:lnTo>
                      <a:pt x="270" y="869"/>
                    </a:lnTo>
                    <a:lnTo>
                      <a:pt x="237" y="918"/>
                    </a:lnTo>
                    <a:lnTo>
                      <a:pt x="202" y="966"/>
                    </a:lnTo>
                    <a:lnTo>
                      <a:pt x="202" y="966"/>
                    </a:lnTo>
                    <a:lnTo>
                      <a:pt x="143" y="1043"/>
                    </a:lnTo>
                    <a:lnTo>
                      <a:pt x="115" y="1083"/>
                    </a:lnTo>
                    <a:lnTo>
                      <a:pt x="87" y="1125"/>
                    </a:lnTo>
                    <a:lnTo>
                      <a:pt x="75" y="1145"/>
                    </a:lnTo>
                    <a:lnTo>
                      <a:pt x="62" y="1166"/>
                    </a:lnTo>
                    <a:lnTo>
                      <a:pt x="51" y="1187"/>
                    </a:lnTo>
                    <a:lnTo>
                      <a:pt x="41" y="1210"/>
                    </a:lnTo>
                    <a:lnTo>
                      <a:pt x="31" y="1232"/>
                    </a:lnTo>
                    <a:lnTo>
                      <a:pt x="23" y="1255"/>
                    </a:lnTo>
                    <a:lnTo>
                      <a:pt x="16" y="1279"/>
                    </a:lnTo>
                    <a:lnTo>
                      <a:pt x="10" y="1303"/>
                    </a:lnTo>
                    <a:lnTo>
                      <a:pt x="10" y="1303"/>
                    </a:lnTo>
                    <a:lnTo>
                      <a:pt x="5" y="1330"/>
                    </a:lnTo>
                    <a:lnTo>
                      <a:pt x="2" y="1356"/>
                    </a:lnTo>
                    <a:lnTo>
                      <a:pt x="1" y="1384"/>
                    </a:lnTo>
                    <a:lnTo>
                      <a:pt x="0" y="1412"/>
                    </a:lnTo>
                    <a:lnTo>
                      <a:pt x="0" y="1412"/>
                    </a:lnTo>
                    <a:lnTo>
                      <a:pt x="0" y="1542"/>
                    </a:lnTo>
                    <a:lnTo>
                      <a:pt x="0" y="1542"/>
                    </a:lnTo>
                    <a:lnTo>
                      <a:pt x="0" y="1607"/>
                    </a:lnTo>
                    <a:lnTo>
                      <a:pt x="2" y="1672"/>
                    </a:lnTo>
                    <a:lnTo>
                      <a:pt x="6" y="1736"/>
                    </a:lnTo>
                    <a:lnTo>
                      <a:pt x="12" y="1801"/>
                    </a:lnTo>
                    <a:lnTo>
                      <a:pt x="12" y="1801"/>
                    </a:lnTo>
                    <a:lnTo>
                      <a:pt x="16" y="1832"/>
                    </a:lnTo>
                    <a:lnTo>
                      <a:pt x="21" y="1862"/>
                    </a:lnTo>
                    <a:lnTo>
                      <a:pt x="21" y="1862"/>
                    </a:lnTo>
                    <a:lnTo>
                      <a:pt x="22" y="1866"/>
                    </a:lnTo>
                    <a:lnTo>
                      <a:pt x="25" y="1867"/>
                    </a:lnTo>
                    <a:lnTo>
                      <a:pt x="27" y="1869"/>
                    </a:lnTo>
                    <a:lnTo>
                      <a:pt x="30" y="1867"/>
                    </a:lnTo>
                    <a:lnTo>
                      <a:pt x="32" y="1866"/>
                    </a:lnTo>
                    <a:lnTo>
                      <a:pt x="33" y="1865"/>
                    </a:lnTo>
                    <a:lnTo>
                      <a:pt x="35" y="1862"/>
                    </a:lnTo>
                    <a:lnTo>
                      <a:pt x="36" y="1859"/>
                    </a:lnTo>
                    <a:lnTo>
                      <a:pt x="36" y="1859"/>
                    </a:lnTo>
                    <a:lnTo>
                      <a:pt x="31" y="1827"/>
                    </a:lnTo>
                    <a:lnTo>
                      <a:pt x="26" y="1795"/>
                    </a:lnTo>
                    <a:lnTo>
                      <a:pt x="21" y="1732"/>
                    </a:lnTo>
                    <a:lnTo>
                      <a:pt x="17" y="1667"/>
                    </a:lnTo>
                    <a:lnTo>
                      <a:pt x="15" y="1603"/>
                    </a:lnTo>
                    <a:lnTo>
                      <a:pt x="15" y="1603"/>
                    </a:lnTo>
                    <a:lnTo>
                      <a:pt x="15" y="1538"/>
                    </a:lnTo>
                    <a:lnTo>
                      <a:pt x="15" y="1473"/>
                    </a:lnTo>
                    <a:lnTo>
                      <a:pt x="15" y="1473"/>
                    </a:lnTo>
                    <a:lnTo>
                      <a:pt x="15" y="1413"/>
                    </a:lnTo>
                    <a:lnTo>
                      <a:pt x="15" y="1383"/>
                    </a:lnTo>
                    <a:lnTo>
                      <a:pt x="17" y="1353"/>
                    </a:lnTo>
                    <a:lnTo>
                      <a:pt x="17" y="1353"/>
                    </a:lnTo>
                    <a:lnTo>
                      <a:pt x="21" y="1329"/>
                    </a:lnTo>
                    <a:lnTo>
                      <a:pt x="25" y="1305"/>
                    </a:lnTo>
                    <a:lnTo>
                      <a:pt x="31" y="1281"/>
                    </a:lnTo>
                    <a:lnTo>
                      <a:pt x="38" y="1258"/>
                    </a:lnTo>
                    <a:lnTo>
                      <a:pt x="46" y="1235"/>
                    </a:lnTo>
                    <a:lnTo>
                      <a:pt x="56" y="1212"/>
                    </a:lnTo>
                    <a:lnTo>
                      <a:pt x="66" y="1190"/>
                    </a:lnTo>
                    <a:lnTo>
                      <a:pt x="78" y="1169"/>
                    </a:lnTo>
                    <a:lnTo>
                      <a:pt x="78" y="1169"/>
                    </a:lnTo>
                    <a:lnTo>
                      <a:pt x="90" y="1147"/>
                    </a:lnTo>
                    <a:lnTo>
                      <a:pt x="103" y="1126"/>
                    </a:lnTo>
                    <a:lnTo>
                      <a:pt x="130" y="1087"/>
                    </a:lnTo>
                    <a:lnTo>
                      <a:pt x="158" y="1047"/>
                    </a:lnTo>
                    <a:lnTo>
                      <a:pt x="188" y="1010"/>
                    </a:lnTo>
                    <a:lnTo>
                      <a:pt x="188" y="1010"/>
                    </a:lnTo>
                    <a:lnTo>
                      <a:pt x="221" y="965"/>
                    </a:lnTo>
                    <a:lnTo>
                      <a:pt x="252" y="921"/>
                    </a:lnTo>
                    <a:lnTo>
                      <a:pt x="283" y="876"/>
                    </a:lnTo>
                    <a:lnTo>
                      <a:pt x="313" y="831"/>
                    </a:lnTo>
                    <a:lnTo>
                      <a:pt x="313" y="831"/>
                    </a:lnTo>
                    <a:lnTo>
                      <a:pt x="378" y="730"/>
                    </a:lnTo>
                    <a:lnTo>
                      <a:pt x="412" y="682"/>
                    </a:lnTo>
                    <a:lnTo>
                      <a:pt x="446" y="633"/>
                    </a:lnTo>
                    <a:lnTo>
                      <a:pt x="446" y="633"/>
                    </a:lnTo>
                    <a:lnTo>
                      <a:pt x="481" y="585"/>
                    </a:lnTo>
                    <a:lnTo>
                      <a:pt x="518" y="538"/>
                    </a:lnTo>
                    <a:lnTo>
                      <a:pt x="537" y="515"/>
                    </a:lnTo>
                    <a:lnTo>
                      <a:pt x="557" y="494"/>
                    </a:lnTo>
                    <a:lnTo>
                      <a:pt x="577" y="472"/>
                    </a:lnTo>
                    <a:lnTo>
                      <a:pt x="598" y="452"/>
                    </a:lnTo>
                    <a:lnTo>
                      <a:pt x="598" y="452"/>
                    </a:lnTo>
                    <a:lnTo>
                      <a:pt x="621" y="434"/>
                    </a:lnTo>
                    <a:lnTo>
                      <a:pt x="642" y="415"/>
                    </a:lnTo>
                    <a:lnTo>
                      <a:pt x="688" y="381"/>
                    </a:lnTo>
                    <a:lnTo>
                      <a:pt x="733" y="347"/>
                    </a:lnTo>
                    <a:lnTo>
                      <a:pt x="778" y="312"/>
                    </a:lnTo>
                    <a:lnTo>
                      <a:pt x="778" y="312"/>
                    </a:lnTo>
                    <a:lnTo>
                      <a:pt x="798" y="296"/>
                    </a:lnTo>
                    <a:lnTo>
                      <a:pt x="817" y="278"/>
                    </a:lnTo>
                    <a:lnTo>
                      <a:pt x="853" y="242"/>
                    </a:lnTo>
                    <a:lnTo>
                      <a:pt x="922" y="168"/>
                    </a:lnTo>
                    <a:lnTo>
                      <a:pt x="958" y="132"/>
                    </a:lnTo>
                    <a:lnTo>
                      <a:pt x="977" y="113"/>
                    </a:lnTo>
                    <a:lnTo>
                      <a:pt x="996" y="97"/>
                    </a:lnTo>
                    <a:lnTo>
                      <a:pt x="1015" y="80"/>
                    </a:lnTo>
                    <a:lnTo>
                      <a:pt x="1036" y="65"/>
                    </a:lnTo>
                    <a:lnTo>
                      <a:pt x="1056" y="50"/>
                    </a:lnTo>
                    <a:lnTo>
                      <a:pt x="1079" y="38"/>
                    </a:lnTo>
                    <a:lnTo>
                      <a:pt x="1079" y="38"/>
                    </a:lnTo>
                    <a:lnTo>
                      <a:pt x="1101" y="25"/>
                    </a:lnTo>
                    <a:lnTo>
                      <a:pt x="1125" y="15"/>
                    </a:lnTo>
                    <a:lnTo>
                      <a:pt x="1125" y="15"/>
                    </a:lnTo>
                    <a:lnTo>
                      <a:pt x="1129" y="14"/>
                    </a:lnTo>
                    <a:lnTo>
                      <a:pt x="1130" y="12"/>
                    </a:lnTo>
                    <a:lnTo>
                      <a:pt x="1130" y="9"/>
                    </a:lnTo>
                    <a:lnTo>
                      <a:pt x="1130" y="5"/>
                    </a:lnTo>
                    <a:lnTo>
                      <a:pt x="1129" y="3"/>
                    </a:lnTo>
                    <a:lnTo>
                      <a:pt x="1127" y="2"/>
                    </a:lnTo>
                    <a:lnTo>
                      <a:pt x="1125" y="0"/>
                    </a:lnTo>
                    <a:lnTo>
                      <a:pt x="1121" y="2"/>
                    </a:lnTo>
                    <a:lnTo>
                      <a:pt x="1121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1" name="Freeform 374">
                <a:extLst>
                  <a:ext uri="{FF2B5EF4-FFF2-40B4-BE49-F238E27FC236}">
                    <a16:creationId xmlns:a16="http://schemas.microsoft.com/office/drawing/2014/main" id="{2E6686ED-EC49-6CC2-E7AA-FD223335ED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3" y="1950"/>
                <a:ext cx="301" cy="466"/>
              </a:xfrm>
              <a:custGeom>
                <a:avLst/>
                <a:gdLst>
                  <a:gd name="T0" fmla="*/ 4 w 1204"/>
                  <a:gd name="T1" fmla="*/ 15 h 1863"/>
                  <a:gd name="T2" fmla="*/ 192 w 1204"/>
                  <a:gd name="T3" fmla="*/ 159 h 1863"/>
                  <a:gd name="T4" fmla="*/ 377 w 1204"/>
                  <a:gd name="T5" fmla="*/ 307 h 1863"/>
                  <a:gd name="T6" fmla="*/ 467 w 1204"/>
                  <a:gd name="T7" fmla="*/ 383 h 1863"/>
                  <a:gd name="T8" fmla="*/ 646 w 1204"/>
                  <a:gd name="T9" fmla="*/ 540 h 1863"/>
                  <a:gd name="T10" fmla="*/ 734 w 1204"/>
                  <a:gd name="T11" fmla="*/ 620 h 1863"/>
                  <a:gd name="T12" fmla="*/ 815 w 1204"/>
                  <a:gd name="T13" fmla="*/ 695 h 1863"/>
                  <a:gd name="T14" fmla="*/ 893 w 1204"/>
                  <a:gd name="T15" fmla="*/ 775 h 1863"/>
                  <a:gd name="T16" fmla="*/ 964 w 1204"/>
                  <a:gd name="T17" fmla="*/ 859 h 1863"/>
                  <a:gd name="T18" fmla="*/ 1013 w 1204"/>
                  <a:gd name="T19" fmla="*/ 925 h 1863"/>
                  <a:gd name="T20" fmla="*/ 1028 w 1204"/>
                  <a:gd name="T21" fmla="*/ 949 h 1863"/>
                  <a:gd name="T22" fmla="*/ 1055 w 1204"/>
                  <a:gd name="T23" fmla="*/ 997 h 1863"/>
                  <a:gd name="T24" fmla="*/ 1079 w 1204"/>
                  <a:gd name="T25" fmla="*/ 1047 h 1863"/>
                  <a:gd name="T26" fmla="*/ 1099 w 1204"/>
                  <a:gd name="T27" fmla="*/ 1098 h 1863"/>
                  <a:gd name="T28" fmla="*/ 1116 w 1204"/>
                  <a:gd name="T29" fmla="*/ 1151 h 1863"/>
                  <a:gd name="T30" fmla="*/ 1143 w 1204"/>
                  <a:gd name="T31" fmla="*/ 1257 h 1863"/>
                  <a:gd name="T32" fmla="*/ 1159 w 1204"/>
                  <a:gd name="T33" fmla="*/ 1366 h 1863"/>
                  <a:gd name="T34" fmla="*/ 1171 w 1204"/>
                  <a:gd name="T35" fmla="*/ 1474 h 1863"/>
                  <a:gd name="T36" fmla="*/ 1181 w 1204"/>
                  <a:gd name="T37" fmla="*/ 1582 h 1863"/>
                  <a:gd name="T38" fmla="*/ 1188 w 1204"/>
                  <a:gd name="T39" fmla="*/ 1692 h 1863"/>
                  <a:gd name="T40" fmla="*/ 1186 w 1204"/>
                  <a:gd name="T41" fmla="*/ 1774 h 1863"/>
                  <a:gd name="T42" fmla="*/ 1185 w 1204"/>
                  <a:gd name="T43" fmla="*/ 1802 h 1863"/>
                  <a:gd name="T44" fmla="*/ 1178 w 1204"/>
                  <a:gd name="T45" fmla="*/ 1853 h 1863"/>
                  <a:gd name="T46" fmla="*/ 1178 w 1204"/>
                  <a:gd name="T47" fmla="*/ 1857 h 1863"/>
                  <a:gd name="T48" fmla="*/ 1181 w 1204"/>
                  <a:gd name="T49" fmla="*/ 1861 h 1863"/>
                  <a:gd name="T50" fmla="*/ 1186 w 1204"/>
                  <a:gd name="T51" fmla="*/ 1863 h 1863"/>
                  <a:gd name="T52" fmla="*/ 1191 w 1204"/>
                  <a:gd name="T53" fmla="*/ 1861 h 1863"/>
                  <a:gd name="T54" fmla="*/ 1193 w 1204"/>
                  <a:gd name="T55" fmla="*/ 1857 h 1863"/>
                  <a:gd name="T56" fmla="*/ 1199 w 1204"/>
                  <a:gd name="T57" fmla="*/ 1803 h 1863"/>
                  <a:gd name="T58" fmla="*/ 1203 w 1204"/>
                  <a:gd name="T59" fmla="*/ 1748 h 1863"/>
                  <a:gd name="T60" fmla="*/ 1201 w 1204"/>
                  <a:gd name="T61" fmla="*/ 1638 h 1863"/>
                  <a:gd name="T62" fmla="*/ 1193 w 1204"/>
                  <a:gd name="T63" fmla="*/ 1528 h 1863"/>
                  <a:gd name="T64" fmla="*/ 1180 w 1204"/>
                  <a:gd name="T65" fmla="*/ 1419 h 1863"/>
                  <a:gd name="T66" fmla="*/ 1166 w 1204"/>
                  <a:gd name="T67" fmla="*/ 1310 h 1863"/>
                  <a:gd name="T68" fmla="*/ 1145 w 1204"/>
                  <a:gd name="T69" fmla="*/ 1201 h 1863"/>
                  <a:gd name="T70" fmla="*/ 1130 w 1204"/>
                  <a:gd name="T71" fmla="*/ 1148 h 1863"/>
                  <a:gd name="T72" fmla="*/ 1104 w 1204"/>
                  <a:gd name="T73" fmla="*/ 1069 h 1863"/>
                  <a:gd name="T74" fmla="*/ 1083 w 1204"/>
                  <a:gd name="T75" fmla="*/ 1018 h 1863"/>
                  <a:gd name="T76" fmla="*/ 1070 w 1204"/>
                  <a:gd name="T77" fmla="*/ 994 h 1863"/>
                  <a:gd name="T78" fmla="*/ 1044 w 1204"/>
                  <a:gd name="T79" fmla="*/ 945 h 1863"/>
                  <a:gd name="T80" fmla="*/ 1013 w 1204"/>
                  <a:gd name="T81" fmla="*/ 899 h 1863"/>
                  <a:gd name="T82" fmla="*/ 980 w 1204"/>
                  <a:gd name="T83" fmla="*/ 854 h 1863"/>
                  <a:gd name="T84" fmla="*/ 945 w 1204"/>
                  <a:gd name="T85" fmla="*/ 811 h 1863"/>
                  <a:gd name="T86" fmla="*/ 870 w 1204"/>
                  <a:gd name="T87" fmla="*/ 729 h 1863"/>
                  <a:gd name="T88" fmla="*/ 790 w 1204"/>
                  <a:gd name="T89" fmla="*/ 650 h 1863"/>
                  <a:gd name="T90" fmla="*/ 703 w 1204"/>
                  <a:gd name="T91" fmla="*/ 570 h 1863"/>
                  <a:gd name="T92" fmla="*/ 524 w 1204"/>
                  <a:gd name="T93" fmla="*/ 411 h 1863"/>
                  <a:gd name="T94" fmla="*/ 432 w 1204"/>
                  <a:gd name="T95" fmla="*/ 334 h 1863"/>
                  <a:gd name="T96" fmla="*/ 247 w 1204"/>
                  <a:gd name="T97" fmla="*/ 183 h 1863"/>
                  <a:gd name="T98" fmla="*/ 59 w 1204"/>
                  <a:gd name="T99" fmla="*/ 38 h 1863"/>
                  <a:gd name="T100" fmla="*/ 11 w 1204"/>
                  <a:gd name="T101" fmla="*/ 1 h 1863"/>
                  <a:gd name="T102" fmla="*/ 7 w 1204"/>
                  <a:gd name="T103" fmla="*/ 0 h 1863"/>
                  <a:gd name="T104" fmla="*/ 2 w 1204"/>
                  <a:gd name="T105" fmla="*/ 1 h 1863"/>
                  <a:gd name="T106" fmla="*/ 0 w 1204"/>
                  <a:gd name="T107" fmla="*/ 6 h 1863"/>
                  <a:gd name="T108" fmla="*/ 1 w 1204"/>
                  <a:gd name="T109" fmla="*/ 13 h 1863"/>
                  <a:gd name="T110" fmla="*/ 4 w 1204"/>
                  <a:gd name="T111" fmla="*/ 15 h 18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204" h="1863">
                    <a:moveTo>
                      <a:pt x="4" y="15"/>
                    </a:moveTo>
                    <a:lnTo>
                      <a:pt x="4" y="15"/>
                    </a:lnTo>
                    <a:lnTo>
                      <a:pt x="97" y="86"/>
                    </a:lnTo>
                    <a:lnTo>
                      <a:pt x="192" y="159"/>
                    </a:lnTo>
                    <a:lnTo>
                      <a:pt x="285" y="232"/>
                    </a:lnTo>
                    <a:lnTo>
                      <a:pt x="377" y="307"/>
                    </a:lnTo>
                    <a:lnTo>
                      <a:pt x="377" y="307"/>
                    </a:lnTo>
                    <a:lnTo>
                      <a:pt x="467" y="383"/>
                    </a:lnTo>
                    <a:lnTo>
                      <a:pt x="557" y="461"/>
                    </a:lnTo>
                    <a:lnTo>
                      <a:pt x="646" y="540"/>
                    </a:lnTo>
                    <a:lnTo>
                      <a:pt x="734" y="620"/>
                    </a:lnTo>
                    <a:lnTo>
                      <a:pt x="734" y="620"/>
                    </a:lnTo>
                    <a:lnTo>
                      <a:pt x="775" y="657"/>
                    </a:lnTo>
                    <a:lnTo>
                      <a:pt x="815" y="695"/>
                    </a:lnTo>
                    <a:lnTo>
                      <a:pt x="854" y="735"/>
                    </a:lnTo>
                    <a:lnTo>
                      <a:pt x="893" y="775"/>
                    </a:lnTo>
                    <a:lnTo>
                      <a:pt x="929" y="815"/>
                    </a:lnTo>
                    <a:lnTo>
                      <a:pt x="964" y="859"/>
                    </a:lnTo>
                    <a:lnTo>
                      <a:pt x="998" y="903"/>
                    </a:lnTo>
                    <a:lnTo>
                      <a:pt x="1013" y="925"/>
                    </a:lnTo>
                    <a:lnTo>
                      <a:pt x="1028" y="949"/>
                    </a:lnTo>
                    <a:lnTo>
                      <a:pt x="1028" y="949"/>
                    </a:lnTo>
                    <a:lnTo>
                      <a:pt x="1043" y="973"/>
                    </a:lnTo>
                    <a:lnTo>
                      <a:pt x="1055" y="997"/>
                    </a:lnTo>
                    <a:lnTo>
                      <a:pt x="1068" y="1022"/>
                    </a:lnTo>
                    <a:lnTo>
                      <a:pt x="1079" y="1047"/>
                    </a:lnTo>
                    <a:lnTo>
                      <a:pt x="1089" y="1072"/>
                    </a:lnTo>
                    <a:lnTo>
                      <a:pt x="1099" y="1098"/>
                    </a:lnTo>
                    <a:lnTo>
                      <a:pt x="1108" y="1124"/>
                    </a:lnTo>
                    <a:lnTo>
                      <a:pt x="1116" y="1151"/>
                    </a:lnTo>
                    <a:lnTo>
                      <a:pt x="1130" y="1203"/>
                    </a:lnTo>
                    <a:lnTo>
                      <a:pt x="1143" y="1257"/>
                    </a:lnTo>
                    <a:lnTo>
                      <a:pt x="1151" y="1312"/>
                    </a:lnTo>
                    <a:lnTo>
                      <a:pt x="1159" y="1366"/>
                    </a:lnTo>
                    <a:lnTo>
                      <a:pt x="1159" y="1366"/>
                    </a:lnTo>
                    <a:lnTo>
                      <a:pt x="1171" y="1474"/>
                    </a:lnTo>
                    <a:lnTo>
                      <a:pt x="1181" y="1582"/>
                    </a:lnTo>
                    <a:lnTo>
                      <a:pt x="1181" y="1582"/>
                    </a:lnTo>
                    <a:lnTo>
                      <a:pt x="1186" y="1637"/>
                    </a:lnTo>
                    <a:lnTo>
                      <a:pt x="1188" y="1692"/>
                    </a:lnTo>
                    <a:lnTo>
                      <a:pt x="1188" y="1747"/>
                    </a:lnTo>
                    <a:lnTo>
                      <a:pt x="1186" y="1774"/>
                    </a:lnTo>
                    <a:lnTo>
                      <a:pt x="1185" y="1802"/>
                    </a:lnTo>
                    <a:lnTo>
                      <a:pt x="1185" y="1802"/>
                    </a:lnTo>
                    <a:lnTo>
                      <a:pt x="1181" y="1828"/>
                    </a:lnTo>
                    <a:lnTo>
                      <a:pt x="1178" y="1853"/>
                    </a:lnTo>
                    <a:lnTo>
                      <a:pt x="1178" y="1853"/>
                    </a:lnTo>
                    <a:lnTo>
                      <a:pt x="1178" y="1857"/>
                    </a:lnTo>
                    <a:lnTo>
                      <a:pt x="1179" y="1860"/>
                    </a:lnTo>
                    <a:lnTo>
                      <a:pt x="1181" y="1861"/>
                    </a:lnTo>
                    <a:lnTo>
                      <a:pt x="1184" y="1862"/>
                    </a:lnTo>
                    <a:lnTo>
                      <a:pt x="1186" y="1863"/>
                    </a:lnTo>
                    <a:lnTo>
                      <a:pt x="1189" y="1862"/>
                    </a:lnTo>
                    <a:lnTo>
                      <a:pt x="1191" y="1861"/>
                    </a:lnTo>
                    <a:lnTo>
                      <a:pt x="1193" y="1857"/>
                    </a:lnTo>
                    <a:lnTo>
                      <a:pt x="1193" y="1857"/>
                    </a:lnTo>
                    <a:lnTo>
                      <a:pt x="1196" y="1831"/>
                    </a:lnTo>
                    <a:lnTo>
                      <a:pt x="1199" y="1803"/>
                    </a:lnTo>
                    <a:lnTo>
                      <a:pt x="1201" y="1776"/>
                    </a:lnTo>
                    <a:lnTo>
                      <a:pt x="1203" y="1748"/>
                    </a:lnTo>
                    <a:lnTo>
                      <a:pt x="1204" y="1693"/>
                    </a:lnTo>
                    <a:lnTo>
                      <a:pt x="1201" y="1638"/>
                    </a:lnTo>
                    <a:lnTo>
                      <a:pt x="1198" y="1583"/>
                    </a:lnTo>
                    <a:lnTo>
                      <a:pt x="1193" y="1528"/>
                    </a:lnTo>
                    <a:lnTo>
                      <a:pt x="1180" y="1419"/>
                    </a:lnTo>
                    <a:lnTo>
                      <a:pt x="1180" y="1419"/>
                    </a:lnTo>
                    <a:lnTo>
                      <a:pt x="1174" y="1364"/>
                    </a:lnTo>
                    <a:lnTo>
                      <a:pt x="1166" y="1310"/>
                    </a:lnTo>
                    <a:lnTo>
                      <a:pt x="1156" y="1255"/>
                    </a:lnTo>
                    <a:lnTo>
                      <a:pt x="1145" y="1201"/>
                    </a:lnTo>
                    <a:lnTo>
                      <a:pt x="1145" y="1201"/>
                    </a:lnTo>
                    <a:lnTo>
                      <a:pt x="1130" y="1148"/>
                    </a:lnTo>
                    <a:lnTo>
                      <a:pt x="1114" y="1096"/>
                    </a:lnTo>
                    <a:lnTo>
                      <a:pt x="1104" y="1069"/>
                    </a:lnTo>
                    <a:lnTo>
                      <a:pt x="1094" y="1044"/>
                    </a:lnTo>
                    <a:lnTo>
                      <a:pt x="1083" y="1018"/>
                    </a:lnTo>
                    <a:lnTo>
                      <a:pt x="1070" y="994"/>
                    </a:lnTo>
                    <a:lnTo>
                      <a:pt x="1070" y="994"/>
                    </a:lnTo>
                    <a:lnTo>
                      <a:pt x="1058" y="969"/>
                    </a:lnTo>
                    <a:lnTo>
                      <a:pt x="1044" y="945"/>
                    </a:lnTo>
                    <a:lnTo>
                      <a:pt x="1029" y="922"/>
                    </a:lnTo>
                    <a:lnTo>
                      <a:pt x="1013" y="899"/>
                    </a:lnTo>
                    <a:lnTo>
                      <a:pt x="996" y="877"/>
                    </a:lnTo>
                    <a:lnTo>
                      <a:pt x="980" y="854"/>
                    </a:lnTo>
                    <a:lnTo>
                      <a:pt x="945" y="811"/>
                    </a:lnTo>
                    <a:lnTo>
                      <a:pt x="945" y="811"/>
                    </a:lnTo>
                    <a:lnTo>
                      <a:pt x="908" y="769"/>
                    </a:lnTo>
                    <a:lnTo>
                      <a:pt x="870" y="729"/>
                    </a:lnTo>
                    <a:lnTo>
                      <a:pt x="830" y="689"/>
                    </a:lnTo>
                    <a:lnTo>
                      <a:pt x="790" y="650"/>
                    </a:lnTo>
                    <a:lnTo>
                      <a:pt x="790" y="650"/>
                    </a:lnTo>
                    <a:lnTo>
                      <a:pt x="703" y="570"/>
                    </a:lnTo>
                    <a:lnTo>
                      <a:pt x="614" y="490"/>
                    </a:lnTo>
                    <a:lnTo>
                      <a:pt x="524" y="411"/>
                    </a:lnTo>
                    <a:lnTo>
                      <a:pt x="432" y="334"/>
                    </a:lnTo>
                    <a:lnTo>
                      <a:pt x="432" y="334"/>
                    </a:lnTo>
                    <a:lnTo>
                      <a:pt x="340" y="258"/>
                    </a:lnTo>
                    <a:lnTo>
                      <a:pt x="247" y="183"/>
                    </a:lnTo>
                    <a:lnTo>
                      <a:pt x="154" y="109"/>
                    </a:lnTo>
                    <a:lnTo>
                      <a:pt x="59" y="38"/>
                    </a:lnTo>
                    <a:lnTo>
                      <a:pt x="59" y="38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1" y="13"/>
                    </a:lnTo>
                    <a:lnTo>
                      <a:pt x="4" y="15"/>
                    </a:lnTo>
                    <a:lnTo>
                      <a:pt x="4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2" name="Freeform 375">
                <a:extLst>
                  <a:ext uri="{FF2B5EF4-FFF2-40B4-BE49-F238E27FC236}">
                    <a16:creationId xmlns:a16="http://schemas.microsoft.com/office/drawing/2014/main" id="{8200115C-0A6C-348F-C80D-875254A86D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3" y="2335"/>
                <a:ext cx="30" cy="80"/>
              </a:xfrm>
              <a:custGeom>
                <a:avLst/>
                <a:gdLst>
                  <a:gd name="T0" fmla="*/ 3 w 120"/>
                  <a:gd name="T1" fmla="*/ 12 h 319"/>
                  <a:gd name="T2" fmla="*/ 3 w 120"/>
                  <a:gd name="T3" fmla="*/ 12 h 319"/>
                  <a:gd name="T4" fmla="*/ 23 w 120"/>
                  <a:gd name="T5" fmla="*/ 37 h 319"/>
                  <a:gd name="T6" fmla="*/ 41 w 120"/>
                  <a:gd name="T7" fmla="*/ 64 h 319"/>
                  <a:gd name="T8" fmla="*/ 59 w 120"/>
                  <a:gd name="T9" fmla="*/ 90 h 319"/>
                  <a:gd name="T10" fmla="*/ 75 w 120"/>
                  <a:gd name="T11" fmla="*/ 119 h 319"/>
                  <a:gd name="T12" fmla="*/ 75 w 120"/>
                  <a:gd name="T13" fmla="*/ 119 h 319"/>
                  <a:gd name="T14" fmla="*/ 81 w 120"/>
                  <a:gd name="T15" fmla="*/ 132 h 319"/>
                  <a:gd name="T16" fmla="*/ 88 w 120"/>
                  <a:gd name="T17" fmla="*/ 146 h 319"/>
                  <a:gd name="T18" fmla="*/ 94 w 120"/>
                  <a:gd name="T19" fmla="*/ 161 h 319"/>
                  <a:gd name="T20" fmla="*/ 99 w 120"/>
                  <a:gd name="T21" fmla="*/ 176 h 319"/>
                  <a:gd name="T22" fmla="*/ 101 w 120"/>
                  <a:gd name="T23" fmla="*/ 191 h 319"/>
                  <a:gd name="T24" fmla="*/ 104 w 120"/>
                  <a:gd name="T25" fmla="*/ 208 h 319"/>
                  <a:gd name="T26" fmla="*/ 105 w 120"/>
                  <a:gd name="T27" fmla="*/ 223 h 319"/>
                  <a:gd name="T28" fmla="*/ 105 w 120"/>
                  <a:gd name="T29" fmla="*/ 239 h 319"/>
                  <a:gd name="T30" fmla="*/ 105 w 120"/>
                  <a:gd name="T31" fmla="*/ 239 h 319"/>
                  <a:gd name="T32" fmla="*/ 103 w 120"/>
                  <a:gd name="T33" fmla="*/ 256 h 319"/>
                  <a:gd name="T34" fmla="*/ 99 w 120"/>
                  <a:gd name="T35" fmla="*/ 275 h 319"/>
                  <a:gd name="T36" fmla="*/ 93 w 120"/>
                  <a:gd name="T37" fmla="*/ 291 h 319"/>
                  <a:gd name="T38" fmla="*/ 84 w 120"/>
                  <a:gd name="T39" fmla="*/ 309 h 319"/>
                  <a:gd name="T40" fmla="*/ 84 w 120"/>
                  <a:gd name="T41" fmla="*/ 309 h 319"/>
                  <a:gd name="T42" fmla="*/ 83 w 120"/>
                  <a:gd name="T43" fmla="*/ 312 h 319"/>
                  <a:gd name="T44" fmla="*/ 84 w 120"/>
                  <a:gd name="T45" fmla="*/ 314 h 319"/>
                  <a:gd name="T46" fmla="*/ 85 w 120"/>
                  <a:gd name="T47" fmla="*/ 317 h 319"/>
                  <a:gd name="T48" fmla="*/ 86 w 120"/>
                  <a:gd name="T49" fmla="*/ 319 h 319"/>
                  <a:gd name="T50" fmla="*/ 89 w 120"/>
                  <a:gd name="T51" fmla="*/ 319 h 319"/>
                  <a:gd name="T52" fmla="*/ 93 w 120"/>
                  <a:gd name="T53" fmla="*/ 319 h 319"/>
                  <a:gd name="T54" fmla="*/ 95 w 120"/>
                  <a:gd name="T55" fmla="*/ 319 h 319"/>
                  <a:gd name="T56" fmla="*/ 96 w 120"/>
                  <a:gd name="T57" fmla="*/ 317 h 319"/>
                  <a:gd name="T58" fmla="*/ 96 w 120"/>
                  <a:gd name="T59" fmla="*/ 317 h 319"/>
                  <a:gd name="T60" fmla="*/ 105 w 120"/>
                  <a:gd name="T61" fmla="*/ 300 h 319"/>
                  <a:gd name="T62" fmla="*/ 111 w 120"/>
                  <a:gd name="T63" fmla="*/ 285 h 319"/>
                  <a:gd name="T64" fmla="*/ 115 w 120"/>
                  <a:gd name="T65" fmla="*/ 269 h 319"/>
                  <a:gd name="T66" fmla="*/ 119 w 120"/>
                  <a:gd name="T67" fmla="*/ 251 h 319"/>
                  <a:gd name="T68" fmla="*/ 120 w 120"/>
                  <a:gd name="T69" fmla="*/ 235 h 319"/>
                  <a:gd name="T70" fmla="*/ 120 w 120"/>
                  <a:gd name="T71" fmla="*/ 219 h 319"/>
                  <a:gd name="T72" fmla="*/ 119 w 120"/>
                  <a:gd name="T73" fmla="*/ 201 h 319"/>
                  <a:gd name="T74" fmla="*/ 115 w 120"/>
                  <a:gd name="T75" fmla="*/ 184 h 319"/>
                  <a:gd name="T76" fmla="*/ 115 w 120"/>
                  <a:gd name="T77" fmla="*/ 184 h 319"/>
                  <a:gd name="T78" fmla="*/ 111 w 120"/>
                  <a:gd name="T79" fmla="*/ 168 h 319"/>
                  <a:gd name="T80" fmla="*/ 106 w 120"/>
                  <a:gd name="T81" fmla="*/ 152 h 319"/>
                  <a:gd name="T82" fmla="*/ 100 w 120"/>
                  <a:gd name="T83" fmla="*/ 136 h 319"/>
                  <a:gd name="T84" fmla="*/ 93 w 120"/>
                  <a:gd name="T85" fmla="*/ 121 h 319"/>
                  <a:gd name="T86" fmla="*/ 78 w 120"/>
                  <a:gd name="T87" fmla="*/ 91 h 319"/>
                  <a:gd name="T88" fmla="*/ 59 w 120"/>
                  <a:gd name="T89" fmla="*/ 62 h 319"/>
                  <a:gd name="T90" fmla="*/ 59 w 120"/>
                  <a:gd name="T91" fmla="*/ 62 h 319"/>
                  <a:gd name="T92" fmla="*/ 36 w 120"/>
                  <a:gd name="T93" fmla="*/ 32 h 319"/>
                  <a:gd name="T94" fmla="*/ 13 w 120"/>
                  <a:gd name="T95" fmla="*/ 2 h 319"/>
                  <a:gd name="T96" fmla="*/ 13 w 120"/>
                  <a:gd name="T97" fmla="*/ 2 h 319"/>
                  <a:gd name="T98" fmla="*/ 10 w 120"/>
                  <a:gd name="T99" fmla="*/ 0 h 319"/>
                  <a:gd name="T100" fmla="*/ 8 w 120"/>
                  <a:gd name="T101" fmla="*/ 0 h 319"/>
                  <a:gd name="T102" fmla="*/ 5 w 120"/>
                  <a:gd name="T103" fmla="*/ 0 h 319"/>
                  <a:gd name="T104" fmla="*/ 3 w 120"/>
                  <a:gd name="T105" fmla="*/ 1 h 319"/>
                  <a:gd name="T106" fmla="*/ 1 w 120"/>
                  <a:gd name="T107" fmla="*/ 3 h 319"/>
                  <a:gd name="T108" fmla="*/ 0 w 120"/>
                  <a:gd name="T109" fmla="*/ 6 h 319"/>
                  <a:gd name="T110" fmla="*/ 1 w 120"/>
                  <a:gd name="T111" fmla="*/ 10 h 319"/>
                  <a:gd name="T112" fmla="*/ 3 w 120"/>
                  <a:gd name="T113" fmla="*/ 12 h 319"/>
                  <a:gd name="T114" fmla="*/ 3 w 120"/>
                  <a:gd name="T115" fmla="*/ 12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20" h="319">
                    <a:moveTo>
                      <a:pt x="3" y="12"/>
                    </a:moveTo>
                    <a:lnTo>
                      <a:pt x="3" y="12"/>
                    </a:lnTo>
                    <a:lnTo>
                      <a:pt x="23" y="37"/>
                    </a:lnTo>
                    <a:lnTo>
                      <a:pt x="41" y="64"/>
                    </a:lnTo>
                    <a:lnTo>
                      <a:pt x="59" y="90"/>
                    </a:lnTo>
                    <a:lnTo>
                      <a:pt x="75" y="119"/>
                    </a:lnTo>
                    <a:lnTo>
                      <a:pt x="75" y="119"/>
                    </a:lnTo>
                    <a:lnTo>
                      <a:pt x="81" y="132"/>
                    </a:lnTo>
                    <a:lnTo>
                      <a:pt x="88" y="146"/>
                    </a:lnTo>
                    <a:lnTo>
                      <a:pt x="94" y="161"/>
                    </a:lnTo>
                    <a:lnTo>
                      <a:pt x="99" y="176"/>
                    </a:lnTo>
                    <a:lnTo>
                      <a:pt x="101" y="191"/>
                    </a:lnTo>
                    <a:lnTo>
                      <a:pt x="104" y="208"/>
                    </a:lnTo>
                    <a:lnTo>
                      <a:pt x="105" y="223"/>
                    </a:lnTo>
                    <a:lnTo>
                      <a:pt x="105" y="239"/>
                    </a:lnTo>
                    <a:lnTo>
                      <a:pt x="105" y="239"/>
                    </a:lnTo>
                    <a:lnTo>
                      <a:pt x="103" y="256"/>
                    </a:lnTo>
                    <a:lnTo>
                      <a:pt x="99" y="275"/>
                    </a:lnTo>
                    <a:lnTo>
                      <a:pt x="93" y="291"/>
                    </a:lnTo>
                    <a:lnTo>
                      <a:pt x="84" y="309"/>
                    </a:lnTo>
                    <a:lnTo>
                      <a:pt x="84" y="309"/>
                    </a:lnTo>
                    <a:lnTo>
                      <a:pt x="83" y="312"/>
                    </a:lnTo>
                    <a:lnTo>
                      <a:pt x="84" y="314"/>
                    </a:lnTo>
                    <a:lnTo>
                      <a:pt x="85" y="317"/>
                    </a:lnTo>
                    <a:lnTo>
                      <a:pt x="86" y="319"/>
                    </a:lnTo>
                    <a:lnTo>
                      <a:pt x="89" y="319"/>
                    </a:lnTo>
                    <a:lnTo>
                      <a:pt x="93" y="319"/>
                    </a:lnTo>
                    <a:lnTo>
                      <a:pt x="95" y="319"/>
                    </a:lnTo>
                    <a:lnTo>
                      <a:pt x="96" y="317"/>
                    </a:lnTo>
                    <a:lnTo>
                      <a:pt x="96" y="317"/>
                    </a:lnTo>
                    <a:lnTo>
                      <a:pt x="105" y="300"/>
                    </a:lnTo>
                    <a:lnTo>
                      <a:pt x="111" y="285"/>
                    </a:lnTo>
                    <a:lnTo>
                      <a:pt x="115" y="269"/>
                    </a:lnTo>
                    <a:lnTo>
                      <a:pt x="119" y="251"/>
                    </a:lnTo>
                    <a:lnTo>
                      <a:pt x="120" y="235"/>
                    </a:lnTo>
                    <a:lnTo>
                      <a:pt x="120" y="219"/>
                    </a:lnTo>
                    <a:lnTo>
                      <a:pt x="119" y="201"/>
                    </a:lnTo>
                    <a:lnTo>
                      <a:pt x="115" y="184"/>
                    </a:lnTo>
                    <a:lnTo>
                      <a:pt x="115" y="184"/>
                    </a:lnTo>
                    <a:lnTo>
                      <a:pt x="111" y="168"/>
                    </a:lnTo>
                    <a:lnTo>
                      <a:pt x="106" y="152"/>
                    </a:lnTo>
                    <a:lnTo>
                      <a:pt x="100" y="136"/>
                    </a:lnTo>
                    <a:lnTo>
                      <a:pt x="93" y="121"/>
                    </a:lnTo>
                    <a:lnTo>
                      <a:pt x="78" y="91"/>
                    </a:lnTo>
                    <a:lnTo>
                      <a:pt x="59" y="62"/>
                    </a:lnTo>
                    <a:lnTo>
                      <a:pt x="59" y="62"/>
                    </a:lnTo>
                    <a:lnTo>
                      <a:pt x="36" y="3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1" y="10"/>
                    </a:lnTo>
                    <a:lnTo>
                      <a:pt x="3" y="12"/>
                    </a:lnTo>
                    <a:lnTo>
                      <a:pt x="3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3" name="Freeform 376">
                <a:extLst>
                  <a:ext uri="{FF2B5EF4-FFF2-40B4-BE49-F238E27FC236}">
                    <a16:creationId xmlns:a16="http://schemas.microsoft.com/office/drawing/2014/main" id="{C2FCB55C-6306-964B-789F-67BA03C7FB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7" y="2353"/>
                <a:ext cx="24" cy="80"/>
              </a:xfrm>
              <a:custGeom>
                <a:avLst/>
                <a:gdLst>
                  <a:gd name="T0" fmla="*/ 80 w 94"/>
                  <a:gd name="T1" fmla="*/ 2 h 320"/>
                  <a:gd name="T2" fmla="*/ 80 w 94"/>
                  <a:gd name="T3" fmla="*/ 2 h 320"/>
                  <a:gd name="T4" fmla="*/ 69 w 94"/>
                  <a:gd name="T5" fmla="*/ 13 h 320"/>
                  <a:gd name="T6" fmla="*/ 58 w 94"/>
                  <a:gd name="T7" fmla="*/ 24 h 320"/>
                  <a:gd name="T8" fmla="*/ 49 w 94"/>
                  <a:gd name="T9" fmla="*/ 37 h 320"/>
                  <a:gd name="T10" fmla="*/ 40 w 94"/>
                  <a:gd name="T11" fmla="*/ 50 h 320"/>
                  <a:gd name="T12" fmla="*/ 33 w 94"/>
                  <a:gd name="T13" fmla="*/ 65 h 320"/>
                  <a:gd name="T14" fmla="*/ 26 w 94"/>
                  <a:gd name="T15" fmla="*/ 79 h 320"/>
                  <a:gd name="T16" fmla="*/ 20 w 94"/>
                  <a:gd name="T17" fmla="*/ 94 h 320"/>
                  <a:gd name="T18" fmla="*/ 16 w 94"/>
                  <a:gd name="T19" fmla="*/ 109 h 320"/>
                  <a:gd name="T20" fmla="*/ 16 w 94"/>
                  <a:gd name="T21" fmla="*/ 109 h 320"/>
                  <a:gd name="T22" fmla="*/ 11 w 94"/>
                  <a:gd name="T23" fmla="*/ 126 h 320"/>
                  <a:gd name="T24" fmla="*/ 8 w 94"/>
                  <a:gd name="T25" fmla="*/ 142 h 320"/>
                  <a:gd name="T26" fmla="*/ 3 w 94"/>
                  <a:gd name="T27" fmla="*/ 176 h 320"/>
                  <a:gd name="T28" fmla="*/ 0 w 94"/>
                  <a:gd name="T29" fmla="*/ 209 h 320"/>
                  <a:gd name="T30" fmla="*/ 0 w 94"/>
                  <a:gd name="T31" fmla="*/ 245 h 320"/>
                  <a:gd name="T32" fmla="*/ 0 w 94"/>
                  <a:gd name="T33" fmla="*/ 245 h 320"/>
                  <a:gd name="T34" fmla="*/ 1 w 94"/>
                  <a:gd name="T35" fmla="*/ 280 h 320"/>
                  <a:gd name="T36" fmla="*/ 6 w 94"/>
                  <a:gd name="T37" fmla="*/ 315 h 320"/>
                  <a:gd name="T38" fmla="*/ 6 w 94"/>
                  <a:gd name="T39" fmla="*/ 315 h 320"/>
                  <a:gd name="T40" fmla="*/ 8 w 94"/>
                  <a:gd name="T41" fmla="*/ 317 h 320"/>
                  <a:gd name="T42" fmla="*/ 9 w 94"/>
                  <a:gd name="T43" fmla="*/ 320 h 320"/>
                  <a:gd name="T44" fmla="*/ 11 w 94"/>
                  <a:gd name="T45" fmla="*/ 320 h 320"/>
                  <a:gd name="T46" fmla="*/ 14 w 94"/>
                  <a:gd name="T47" fmla="*/ 320 h 320"/>
                  <a:gd name="T48" fmla="*/ 16 w 94"/>
                  <a:gd name="T49" fmla="*/ 318 h 320"/>
                  <a:gd name="T50" fmla="*/ 19 w 94"/>
                  <a:gd name="T51" fmla="*/ 317 h 320"/>
                  <a:gd name="T52" fmla="*/ 20 w 94"/>
                  <a:gd name="T53" fmla="*/ 315 h 320"/>
                  <a:gd name="T54" fmla="*/ 20 w 94"/>
                  <a:gd name="T55" fmla="*/ 311 h 320"/>
                  <a:gd name="T56" fmla="*/ 20 w 94"/>
                  <a:gd name="T57" fmla="*/ 311 h 320"/>
                  <a:gd name="T58" fmla="*/ 16 w 94"/>
                  <a:gd name="T59" fmla="*/ 280 h 320"/>
                  <a:gd name="T60" fmla="*/ 15 w 94"/>
                  <a:gd name="T61" fmla="*/ 248 h 320"/>
                  <a:gd name="T62" fmla="*/ 15 w 94"/>
                  <a:gd name="T63" fmla="*/ 218 h 320"/>
                  <a:gd name="T64" fmla="*/ 16 w 94"/>
                  <a:gd name="T65" fmla="*/ 187 h 320"/>
                  <a:gd name="T66" fmla="*/ 16 w 94"/>
                  <a:gd name="T67" fmla="*/ 187 h 320"/>
                  <a:gd name="T68" fmla="*/ 21 w 94"/>
                  <a:gd name="T69" fmla="*/ 156 h 320"/>
                  <a:gd name="T70" fmla="*/ 28 w 94"/>
                  <a:gd name="T71" fmla="*/ 123 h 320"/>
                  <a:gd name="T72" fmla="*/ 31 w 94"/>
                  <a:gd name="T73" fmla="*/ 108 h 320"/>
                  <a:gd name="T74" fmla="*/ 36 w 94"/>
                  <a:gd name="T75" fmla="*/ 93 h 320"/>
                  <a:gd name="T76" fmla="*/ 43 w 94"/>
                  <a:gd name="T77" fmla="*/ 78 h 320"/>
                  <a:gd name="T78" fmla="*/ 50 w 94"/>
                  <a:gd name="T79" fmla="*/ 64 h 320"/>
                  <a:gd name="T80" fmla="*/ 50 w 94"/>
                  <a:gd name="T81" fmla="*/ 64 h 320"/>
                  <a:gd name="T82" fmla="*/ 58 w 94"/>
                  <a:gd name="T83" fmla="*/ 49 h 320"/>
                  <a:gd name="T84" fmla="*/ 68 w 94"/>
                  <a:gd name="T85" fmla="*/ 37 h 320"/>
                  <a:gd name="T86" fmla="*/ 79 w 94"/>
                  <a:gd name="T87" fmla="*/ 24 h 320"/>
                  <a:gd name="T88" fmla="*/ 91 w 94"/>
                  <a:gd name="T89" fmla="*/ 13 h 320"/>
                  <a:gd name="T90" fmla="*/ 91 w 94"/>
                  <a:gd name="T91" fmla="*/ 13 h 320"/>
                  <a:gd name="T92" fmla="*/ 93 w 94"/>
                  <a:gd name="T93" fmla="*/ 10 h 320"/>
                  <a:gd name="T94" fmla="*/ 94 w 94"/>
                  <a:gd name="T95" fmla="*/ 8 h 320"/>
                  <a:gd name="T96" fmla="*/ 93 w 94"/>
                  <a:gd name="T97" fmla="*/ 5 h 320"/>
                  <a:gd name="T98" fmla="*/ 91 w 94"/>
                  <a:gd name="T99" fmla="*/ 3 h 320"/>
                  <a:gd name="T100" fmla="*/ 89 w 94"/>
                  <a:gd name="T101" fmla="*/ 2 h 320"/>
                  <a:gd name="T102" fmla="*/ 86 w 94"/>
                  <a:gd name="T103" fmla="*/ 0 h 320"/>
                  <a:gd name="T104" fmla="*/ 83 w 94"/>
                  <a:gd name="T105" fmla="*/ 0 h 320"/>
                  <a:gd name="T106" fmla="*/ 80 w 94"/>
                  <a:gd name="T107" fmla="*/ 2 h 320"/>
                  <a:gd name="T108" fmla="*/ 80 w 94"/>
                  <a:gd name="T109" fmla="*/ 2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94" h="320">
                    <a:moveTo>
                      <a:pt x="80" y="2"/>
                    </a:moveTo>
                    <a:lnTo>
                      <a:pt x="80" y="2"/>
                    </a:lnTo>
                    <a:lnTo>
                      <a:pt x="69" y="13"/>
                    </a:lnTo>
                    <a:lnTo>
                      <a:pt x="58" y="24"/>
                    </a:lnTo>
                    <a:lnTo>
                      <a:pt x="49" y="37"/>
                    </a:lnTo>
                    <a:lnTo>
                      <a:pt x="40" y="50"/>
                    </a:lnTo>
                    <a:lnTo>
                      <a:pt x="33" y="65"/>
                    </a:lnTo>
                    <a:lnTo>
                      <a:pt x="26" y="79"/>
                    </a:lnTo>
                    <a:lnTo>
                      <a:pt x="20" y="94"/>
                    </a:lnTo>
                    <a:lnTo>
                      <a:pt x="16" y="109"/>
                    </a:lnTo>
                    <a:lnTo>
                      <a:pt x="16" y="109"/>
                    </a:lnTo>
                    <a:lnTo>
                      <a:pt x="11" y="126"/>
                    </a:lnTo>
                    <a:lnTo>
                      <a:pt x="8" y="142"/>
                    </a:lnTo>
                    <a:lnTo>
                      <a:pt x="3" y="176"/>
                    </a:lnTo>
                    <a:lnTo>
                      <a:pt x="0" y="209"/>
                    </a:lnTo>
                    <a:lnTo>
                      <a:pt x="0" y="245"/>
                    </a:lnTo>
                    <a:lnTo>
                      <a:pt x="0" y="245"/>
                    </a:lnTo>
                    <a:lnTo>
                      <a:pt x="1" y="280"/>
                    </a:lnTo>
                    <a:lnTo>
                      <a:pt x="6" y="315"/>
                    </a:lnTo>
                    <a:lnTo>
                      <a:pt x="6" y="315"/>
                    </a:lnTo>
                    <a:lnTo>
                      <a:pt x="8" y="317"/>
                    </a:lnTo>
                    <a:lnTo>
                      <a:pt x="9" y="320"/>
                    </a:lnTo>
                    <a:lnTo>
                      <a:pt x="11" y="320"/>
                    </a:lnTo>
                    <a:lnTo>
                      <a:pt x="14" y="320"/>
                    </a:lnTo>
                    <a:lnTo>
                      <a:pt x="16" y="318"/>
                    </a:lnTo>
                    <a:lnTo>
                      <a:pt x="19" y="317"/>
                    </a:lnTo>
                    <a:lnTo>
                      <a:pt x="20" y="315"/>
                    </a:lnTo>
                    <a:lnTo>
                      <a:pt x="20" y="311"/>
                    </a:lnTo>
                    <a:lnTo>
                      <a:pt x="20" y="311"/>
                    </a:lnTo>
                    <a:lnTo>
                      <a:pt x="16" y="280"/>
                    </a:lnTo>
                    <a:lnTo>
                      <a:pt x="15" y="248"/>
                    </a:lnTo>
                    <a:lnTo>
                      <a:pt x="15" y="218"/>
                    </a:lnTo>
                    <a:lnTo>
                      <a:pt x="16" y="187"/>
                    </a:lnTo>
                    <a:lnTo>
                      <a:pt x="16" y="187"/>
                    </a:lnTo>
                    <a:lnTo>
                      <a:pt x="21" y="156"/>
                    </a:lnTo>
                    <a:lnTo>
                      <a:pt x="28" y="123"/>
                    </a:lnTo>
                    <a:lnTo>
                      <a:pt x="31" y="108"/>
                    </a:lnTo>
                    <a:lnTo>
                      <a:pt x="36" y="93"/>
                    </a:lnTo>
                    <a:lnTo>
                      <a:pt x="43" y="78"/>
                    </a:lnTo>
                    <a:lnTo>
                      <a:pt x="50" y="64"/>
                    </a:lnTo>
                    <a:lnTo>
                      <a:pt x="50" y="64"/>
                    </a:lnTo>
                    <a:lnTo>
                      <a:pt x="58" y="49"/>
                    </a:lnTo>
                    <a:lnTo>
                      <a:pt x="68" y="37"/>
                    </a:lnTo>
                    <a:lnTo>
                      <a:pt x="79" y="24"/>
                    </a:lnTo>
                    <a:lnTo>
                      <a:pt x="91" y="13"/>
                    </a:lnTo>
                    <a:lnTo>
                      <a:pt x="91" y="13"/>
                    </a:lnTo>
                    <a:lnTo>
                      <a:pt x="93" y="10"/>
                    </a:lnTo>
                    <a:lnTo>
                      <a:pt x="94" y="8"/>
                    </a:lnTo>
                    <a:lnTo>
                      <a:pt x="93" y="5"/>
                    </a:lnTo>
                    <a:lnTo>
                      <a:pt x="91" y="3"/>
                    </a:lnTo>
                    <a:lnTo>
                      <a:pt x="89" y="2"/>
                    </a:lnTo>
                    <a:lnTo>
                      <a:pt x="86" y="0"/>
                    </a:lnTo>
                    <a:lnTo>
                      <a:pt x="83" y="0"/>
                    </a:lnTo>
                    <a:lnTo>
                      <a:pt x="80" y="2"/>
                    </a:lnTo>
                    <a:lnTo>
                      <a:pt x="8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4" name="Freeform 377">
                <a:extLst>
                  <a:ext uri="{FF2B5EF4-FFF2-40B4-BE49-F238E27FC236}">
                    <a16:creationId xmlns:a16="http://schemas.microsoft.com/office/drawing/2014/main" id="{575B82A7-948A-EB1E-AF4A-6C00BE47CE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5" y="1398"/>
                <a:ext cx="76" cy="185"/>
              </a:xfrm>
              <a:custGeom>
                <a:avLst/>
                <a:gdLst>
                  <a:gd name="T0" fmla="*/ 3 w 303"/>
                  <a:gd name="T1" fmla="*/ 14 h 739"/>
                  <a:gd name="T2" fmla="*/ 65 w 303"/>
                  <a:gd name="T3" fmla="*/ 67 h 739"/>
                  <a:gd name="T4" fmla="*/ 121 w 303"/>
                  <a:gd name="T5" fmla="*/ 124 h 739"/>
                  <a:gd name="T6" fmla="*/ 171 w 303"/>
                  <a:gd name="T7" fmla="*/ 187 h 739"/>
                  <a:gd name="T8" fmla="*/ 211 w 303"/>
                  <a:gd name="T9" fmla="*/ 257 h 739"/>
                  <a:gd name="T10" fmla="*/ 226 w 303"/>
                  <a:gd name="T11" fmla="*/ 291 h 739"/>
                  <a:gd name="T12" fmla="*/ 251 w 303"/>
                  <a:gd name="T13" fmla="*/ 360 h 739"/>
                  <a:gd name="T14" fmla="*/ 267 w 303"/>
                  <a:gd name="T15" fmla="*/ 432 h 739"/>
                  <a:gd name="T16" fmla="*/ 278 w 303"/>
                  <a:gd name="T17" fmla="*/ 505 h 739"/>
                  <a:gd name="T18" fmla="*/ 282 w 303"/>
                  <a:gd name="T19" fmla="*/ 542 h 739"/>
                  <a:gd name="T20" fmla="*/ 287 w 303"/>
                  <a:gd name="T21" fmla="*/ 638 h 739"/>
                  <a:gd name="T22" fmla="*/ 288 w 303"/>
                  <a:gd name="T23" fmla="*/ 733 h 739"/>
                  <a:gd name="T24" fmla="*/ 290 w 303"/>
                  <a:gd name="T25" fmla="*/ 735 h 739"/>
                  <a:gd name="T26" fmla="*/ 293 w 303"/>
                  <a:gd name="T27" fmla="*/ 739 h 739"/>
                  <a:gd name="T28" fmla="*/ 298 w 303"/>
                  <a:gd name="T29" fmla="*/ 739 h 739"/>
                  <a:gd name="T30" fmla="*/ 303 w 303"/>
                  <a:gd name="T31" fmla="*/ 735 h 739"/>
                  <a:gd name="T32" fmla="*/ 303 w 303"/>
                  <a:gd name="T33" fmla="*/ 733 h 739"/>
                  <a:gd name="T34" fmla="*/ 302 w 303"/>
                  <a:gd name="T35" fmla="*/ 609 h 739"/>
                  <a:gd name="T36" fmla="*/ 296 w 303"/>
                  <a:gd name="T37" fmla="*/ 526 h 739"/>
                  <a:gd name="T38" fmla="*/ 285 w 303"/>
                  <a:gd name="T39" fmla="*/ 445 h 739"/>
                  <a:gd name="T40" fmla="*/ 277 w 303"/>
                  <a:gd name="T41" fmla="*/ 403 h 739"/>
                  <a:gd name="T42" fmla="*/ 257 w 303"/>
                  <a:gd name="T43" fmla="*/ 332 h 739"/>
                  <a:gd name="T44" fmla="*/ 230 w 303"/>
                  <a:gd name="T45" fmla="*/ 262 h 739"/>
                  <a:gd name="T46" fmla="*/ 195 w 303"/>
                  <a:gd name="T47" fmla="*/ 197 h 739"/>
                  <a:gd name="T48" fmla="*/ 151 w 303"/>
                  <a:gd name="T49" fmla="*/ 135 h 739"/>
                  <a:gd name="T50" fmla="*/ 136 w 303"/>
                  <a:gd name="T51" fmla="*/ 117 h 739"/>
                  <a:gd name="T52" fmla="*/ 102 w 303"/>
                  <a:gd name="T53" fmla="*/ 82 h 739"/>
                  <a:gd name="T54" fmla="*/ 48 w 303"/>
                  <a:gd name="T55" fmla="*/ 32 h 739"/>
                  <a:gd name="T56" fmla="*/ 11 w 303"/>
                  <a:gd name="T57" fmla="*/ 1 h 739"/>
                  <a:gd name="T58" fmla="*/ 5 w 303"/>
                  <a:gd name="T59" fmla="*/ 0 h 739"/>
                  <a:gd name="T60" fmla="*/ 1 w 303"/>
                  <a:gd name="T61" fmla="*/ 4 h 739"/>
                  <a:gd name="T62" fmla="*/ 0 w 303"/>
                  <a:gd name="T63" fmla="*/ 9 h 739"/>
                  <a:gd name="T64" fmla="*/ 3 w 303"/>
                  <a:gd name="T65" fmla="*/ 14 h 7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3" h="739">
                    <a:moveTo>
                      <a:pt x="3" y="14"/>
                    </a:moveTo>
                    <a:lnTo>
                      <a:pt x="3" y="14"/>
                    </a:lnTo>
                    <a:lnTo>
                      <a:pt x="35" y="39"/>
                    </a:lnTo>
                    <a:lnTo>
                      <a:pt x="65" y="67"/>
                    </a:lnTo>
                    <a:lnTo>
                      <a:pt x="93" y="94"/>
                    </a:lnTo>
                    <a:lnTo>
                      <a:pt x="121" y="124"/>
                    </a:lnTo>
                    <a:lnTo>
                      <a:pt x="147" y="154"/>
                    </a:lnTo>
                    <a:lnTo>
                      <a:pt x="171" y="187"/>
                    </a:lnTo>
                    <a:lnTo>
                      <a:pt x="192" y="221"/>
                    </a:lnTo>
                    <a:lnTo>
                      <a:pt x="211" y="257"/>
                    </a:lnTo>
                    <a:lnTo>
                      <a:pt x="211" y="257"/>
                    </a:lnTo>
                    <a:lnTo>
                      <a:pt x="226" y="291"/>
                    </a:lnTo>
                    <a:lnTo>
                      <a:pt x="240" y="325"/>
                    </a:lnTo>
                    <a:lnTo>
                      <a:pt x="251" y="360"/>
                    </a:lnTo>
                    <a:lnTo>
                      <a:pt x="260" y="396"/>
                    </a:lnTo>
                    <a:lnTo>
                      <a:pt x="267" y="432"/>
                    </a:lnTo>
                    <a:lnTo>
                      <a:pt x="273" y="469"/>
                    </a:lnTo>
                    <a:lnTo>
                      <a:pt x="278" y="505"/>
                    </a:lnTo>
                    <a:lnTo>
                      <a:pt x="282" y="542"/>
                    </a:lnTo>
                    <a:lnTo>
                      <a:pt x="282" y="542"/>
                    </a:lnTo>
                    <a:lnTo>
                      <a:pt x="286" y="590"/>
                    </a:lnTo>
                    <a:lnTo>
                      <a:pt x="287" y="638"/>
                    </a:lnTo>
                    <a:lnTo>
                      <a:pt x="288" y="685"/>
                    </a:lnTo>
                    <a:lnTo>
                      <a:pt x="288" y="733"/>
                    </a:lnTo>
                    <a:lnTo>
                      <a:pt x="288" y="733"/>
                    </a:lnTo>
                    <a:lnTo>
                      <a:pt x="290" y="735"/>
                    </a:lnTo>
                    <a:lnTo>
                      <a:pt x="291" y="738"/>
                    </a:lnTo>
                    <a:lnTo>
                      <a:pt x="293" y="739"/>
                    </a:lnTo>
                    <a:lnTo>
                      <a:pt x="296" y="739"/>
                    </a:lnTo>
                    <a:lnTo>
                      <a:pt x="298" y="739"/>
                    </a:lnTo>
                    <a:lnTo>
                      <a:pt x="301" y="738"/>
                    </a:lnTo>
                    <a:lnTo>
                      <a:pt x="303" y="735"/>
                    </a:lnTo>
                    <a:lnTo>
                      <a:pt x="303" y="733"/>
                    </a:lnTo>
                    <a:lnTo>
                      <a:pt x="303" y="733"/>
                    </a:lnTo>
                    <a:lnTo>
                      <a:pt x="303" y="650"/>
                    </a:lnTo>
                    <a:lnTo>
                      <a:pt x="302" y="609"/>
                    </a:lnTo>
                    <a:lnTo>
                      <a:pt x="300" y="567"/>
                    </a:lnTo>
                    <a:lnTo>
                      <a:pt x="296" y="526"/>
                    </a:lnTo>
                    <a:lnTo>
                      <a:pt x="291" y="485"/>
                    </a:lnTo>
                    <a:lnTo>
                      <a:pt x="285" y="445"/>
                    </a:lnTo>
                    <a:lnTo>
                      <a:pt x="277" y="403"/>
                    </a:lnTo>
                    <a:lnTo>
                      <a:pt x="277" y="403"/>
                    </a:lnTo>
                    <a:lnTo>
                      <a:pt x="268" y="367"/>
                    </a:lnTo>
                    <a:lnTo>
                      <a:pt x="257" y="332"/>
                    </a:lnTo>
                    <a:lnTo>
                      <a:pt x="245" y="297"/>
                    </a:lnTo>
                    <a:lnTo>
                      <a:pt x="230" y="262"/>
                    </a:lnTo>
                    <a:lnTo>
                      <a:pt x="213" y="229"/>
                    </a:lnTo>
                    <a:lnTo>
                      <a:pt x="195" y="197"/>
                    </a:lnTo>
                    <a:lnTo>
                      <a:pt x="173" y="165"/>
                    </a:lnTo>
                    <a:lnTo>
                      <a:pt x="151" y="135"/>
                    </a:lnTo>
                    <a:lnTo>
                      <a:pt x="151" y="135"/>
                    </a:lnTo>
                    <a:lnTo>
                      <a:pt x="136" y="117"/>
                    </a:lnTo>
                    <a:lnTo>
                      <a:pt x="120" y="99"/>
                    </a:lnTo>
                    <a:lnTo>
                      <a:pt x="102" y="82"/>
                    </a:lnTo>
                    <a:lnTo>
                      <a:pt x="85" y="64"/>
                    </a:lnTo>
                    <a:lnTo>
                      <a:pt x="48" y="32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3" y="14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5" name="Freeform 378">
                <a:extLst>
                  <a:ext uri="{FF2B5EF4-FFF2-40B4-BE49-F238E27FC236}">
                    <a16:creationId xmlns:a16="http://schemas.microsoft.com/office/drawing/2014/main" id="{8FAA832D-C833-2182-A119-498B41BF67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2" y="1393"/>
                <a:ext cx="60" cy="182"/>
              </a:xfrm>
              <a:custGeom>
                <a:avLst/>
                <a:gdLst>
                  <a:gd name="T0" fmla="*/ 230 w 242"/>
                  <a:gd name="T1" fmla="*/ 2 h 730"/>
                  <a:gd name="T2" fmla="*/ 182 w 242"/>
                  <a:gd name="T3" fmla="*/ 63 h 730"/>
                  <a:gd name="T4" fmla="*/ 139 w 242"/>
                  <a:gd name="T5" fmla="*/ 125 h 730"/>
                  <a:gd name="T6" fmla="*/ 99 w 242"/>
                  <a:gd name="T7" fmla="*/ 192 h 730"/>
                  <a:gd name="T8" fmla="*/ 66 w 242"/>
                  <a:gd name="T9" fmla="*/ 260 h 730"/>
                  <a:gd name="T10" fmla="*/ 54 w 242"/>
                  <a:gd name="T11" fmla="*/ 293 h 730"/>
                  <a:gd name="T12" fmla="*/ 34 w 242"/>
                  <a:gd name="T13" fmla="*/ 359 h 730"/>
                  <a:gd name="T14" fmla="*/ 19 w 242"/>
                  <a:gd name="T15" fmla="*/ 427 h 730"/>
                  <a:gd name="T16" fmla="*/ 10 w 242"/>
                  <a:gd name="T17" fmla="*/ 496 h 730"/>
                  <a:gd name="T18" fmla="*/ 6 w 242"/>
                  <a:gd name="T19" fmla="*/ 531 h 730"/>
                  <a:gd name="T20" fmla="*/ 1 w 242"/>
                  <a:gd name="T21" fmla="*/ 626 h 730"/>
                  <a:gd name="T22" fmla="*/ 0 w 242"/>
                  <a:gd name="T23" fmla="*/ 722 h 730"/>
                  <a:gd name="T24" fmla="*/ 2 w 242"/>
                  <a:gd name="T25" fmla="*/ 727 h 730"/>
                  <a:gd name="T26" fmla="*/ 7 w 242"/>
                  <a:gd name="T27" fmla="*/ 730 h 730"/>
                  <a:gd name="T28" fmla="*/ 12 w 242"/>
                  <a:gd name="T29" fmla="*/ 727 h 730"/>
                  <a:gd name="T30" fmla="*/ 15 w 242"/>
                  <a:gd name="T31" fmla="*/ 722 h 730"/>
                  <a:gd name="T32" fmla="*/ 16 w 242"/>
                  <a:gd name="T33" fmla="*/ 644 h 730"/>
                  <a:gd name="T34" fmla="*/ 19 w 242"/>
                  <a:gd name="T35" fmla="*/ 566 h 730"/>
                  <a:gd name="T36" fmla="*/ 25 w 242"/>
                  <a:gd name="T37" fmla="*/ 487 h 730"/>
                  <a:gd name="T38" fmla="*/ 37 w 242"/>
                  <a:gd name="T39" fmla="*/ 409 h 730"/>
                  <a:gd name="T40" fmla="*/ 44 w 242"/>
                  <a:gd name="T41" fmla="*/ 377 h 730"/>
                  <a:gd name="T42" fmla="*/ 64 w 242"/>
                  <a:gd name="T43" fmla="*/ 312 h 730"/>
                  <a:gd name="T44" fmla="*/ 87 w 242"/>
                  <a:gd name="T45" fmla="*/ 249 h 730"/>
                  <a:gd name="T46" fmla="*/ 117 w 242"/>
                  <a:gd name="T47" fmla="*/ 189 h 730"/>
                  <a:gd name="T48" fmla="*/ 135 w 242"/>
                  <a:gd name="T49" fmla="*/ 159 h 730"/>
                  <a:gd name="T50" fmla="*/ 185 w 242"/>
                  <a:gd name="T51" fmla="*/ 85 h 730"/>
                  <a:gd name="T52" fmla="*/ 240 w 242"/>
                  <a:gd name="T53" fmla="*/ 14 h 730"/>
                  <a:gd name="T54" fmla="*/ 241 w 242"/>
                  <a:gd name="T55" fmla="*/ 11 h 730"/>
                  <a:gd name="T56" fmla="*/ 241 w 242"/>
                  <a:gd name="T57" fmla="*/ 5 h 730"/>
                  <a:gd name="T58" fmla="*/ 237 w 242"/>
                  <a:gd name="T59" fmla="*/ 1 h 730"/>
                  <a:gd name="T60" fmla="*/ 232 w 242"/>
                  <a:gd name="T61" fmla="*/ 1 h 730"/>
                  <a:gd name="T62" fmla="*/ 230 w 242"/>
                  <a:gd name="T63" fmla="*/ 2 h 7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2" h="730">
                    <a:moveTo>
                      <a:pt x="230" y="2"/>
                    </a:moveTo>
                    <a:lnTo>
                      <a:pt x="230" y="2"/>
                    </a:lnTo>
                    <a:lnTo>
                      <a:pt x="206" y="32"/>
                    </a:lnTo>
                    <a:lnTo>
                      <a:pt x="182" y="63"/>
                    </a:lnTo>
                    <a:lnTo>
                      <a:pt x="160" y="94"/>
                    </a:lnTo>
                    <a:lnTo>
                      <a:pt x="139" y="125"/>
                    </a:lnTo>
                    <a:lnTo>
                      <a:pt x="117" y="158"/>
                    </a:lnTo>
                    <a:lnTo>
                      <a:pt x="99" y="192"/>
                    </a:lnTo>
                    <a:lnTo>
                      <a:pt x="81" y="225"/>
                    </a:lnTo>
                    <a:lnTo>
                      <a:pt x="66" y="260"/>
                    </a:lnTo>
                    <a:lnTo>
                      <a:pt x="66" y="260"/>
                    </a:lnTo>
                    <a:lnTo>
                      <a:pt x="54" y="293"/>
                    </a:lnTo>
                    <a:lnTo>
                      <a:pt x="42" y="325"/>
                    </a:lnTo>
                    <a:lnTo>
                      <a:pt x="34" y="359"/>
                    </a:lnTo>
                    <a:lnTo>
                      <a:pt x="25" y="393"/>
                    </a:lnTo>
                    <a:lnTo>
                      <a:pt x="19" y="427"/>
                    </a:lnTo>
                    <a:lnTo>
                      <a:pt x="14" y="462"/>
                    </a:lnTo>
                    <a:lnTo>
                      <a:pt x="10" y="496"/>
                    </a:lnTo>
                    <a:lnTo>
                      <a:pt x="6" y="531"/>
                    </a:lnTo>
                    <a:lnTo>
                      <a:pt x="6" y="531"/>
                    </a:lnTo>
                    <a:lnTo>
                      <a:pt x="4" y="578"/>
                    </a:lnTo>
                    <a:lnTo>
                      <a:pt x="1" y="626"/>
                    </a:lnTo>
                    <a:lnTo>
                      <a:pt x="0" y="722"/>
                    </a:lnTo>
                    <a:lnTo>
                      <a:pt x="0" y="722"/>
                    </a:lnTo>
                    <a:lnTo>
                      <a:pt x="1" y="725"/>
                    </a:lnTo>
                    <a:lnTo>
                      <a:pt x="2" y="727"/>
                    </a:lnTo>
                    <a:lnTo>
                      <a:pt x="5" y="729"/>
                    </a:lnTo>
                    <a:lnTo>
                      <a:pt x="7" y="730"/>
                    </a:lnTo>
                    <a:lnTo>
                      <a:pt x="10" y="729"/>
                    </a:lnTo>
                    <a:lnTo>
                      <a:pt x="12" y="727"/>
                    </a:lnTo>
                    <a:lnTo>
                      <a:pt x="15" y="725"/>
                    </a:lnTo>
                    <a:lnTo>
                      <a:pt x="15" y="722"/>
                    </a:lnTo>
                    <a:lnTo>
                      <a:pt x="15" y="722"/>
                    </a:lnTo>
                    <a:lnTo>
                      <a:pt x="16" y="644"/>
                    </a:lnTo>
                    <a:lnTo>
                      <a:pt x="16" y="605"/>
                    </a:lnTo>
                    <a:lnTo>
                      <a:pt x="19" y="566"/>
                    </a:lnTo>
                    <a:lnTo>
                      <a:pt x="21" y="526"/>
                    </a:lnTo>
                    <a:lnTo>
                      <a:pt x="25" y="487"/>
                    </a:lnTo>
                    <a:lnTo>
                      <a:pt x="30" y="448"/>
                    </a:lnTo>
                    <a:lnTo>
                      <a:pt x="37" y="409"/>
                    </a:lnTo>
                    <a:lnTo>
                      <a:pt x="37" y="409"/>
                    </a:lnTo>
                    <a:lnTo>
                      <a:pt x="44" y="377"/>
                    </a:lnTo>
                    <a:lnTo>
                      <a:pt x="52" y="344"/>
                    </a:lnTo>
                    <a:lnTo>
                      <a:pt x="64" y="312"/>
                    </a:lnTo>
                    <a:lnTo>
                      <a:pt x="75" y="280"/>
                    </a:lnTo>
                    <a:lnTo>
                      <a:pt x="87" y="249"/>
                    </a:lnTo>
                    <a:lnTo>
                      <a:pt x="102" y="219"/>
                    </a:lnTo>
                    <a:lnTo>
                      <a:pt x="117" y="189"/>
                    </a:lnTo>
                    <a:lnTo>
                      <a:pt x="135" y="159"/>
                    </a:lnTo>
                    <a:lnTo>
                      <a:pt x="135" y="159"/>
                    </a:lnTo>
                    <a:lnTo>
                      <a:pt x="159" y="121"/>
                    </a:lnTo>
                    <a:lnTo>
                      <a:pt x="185" y="85"/>
                    </a:lnTo>
                    <a:lnTo>
                      <a:pt x="212" y="49"/>
                    </a:lnTo>
                    <a:lnTo>
                      <a:pt x="240" y="14"/>
                    </a:lnTo>
                    <a:lnTo>
                      <a:pt x="240" y="14"/>
                    </a:lnTo>
                    <a:lnTo>
                      <a:pt x="241" y="11"/>
                    </a:lnTo>
                    <a:lnTo>
                      <a:pt x="242" y="7"/>
                    </a:lnTo>
                    <a:lnTo>
                      <a:pt x="241" y="5"/>
                    </a:lnTo>
                    <a:lnTo>
                      <a:pt x="240" y="2"/>
                    </a:lnTo>
                    <a:lnTo>
                      <a:pt x="237" y="1"/>
                    </a:lnTo>
                    <a:lnTo>
                      <a:pt x="235" y="0"/>
                    </a:lnTo>
                    <a:lnTo>
                      <a:pt x="232" y="1"/>
                    </a:lnTo>
                    <a:lnTo>
                      <a:pt x="230" y="2"/>
                    </a:lnTo>
                    <a:lnTo>
                      <a:pt x="23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6" name="Freeform 379">
                <a:extLst>
                  <a:ext uri="{FF2B5EF4-FFF2-40B4-BE49-F238E27FC236}">
                    <a16:creationId xmlns:a16="http://schemas.microsoft.com/office/drawing/2014/main" id="{E21C0821-5D0C-21CA-9E5A-E486323C32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9" y="1543"/>
                <a:ext cx="60" cy="50"/>
              </a:xfrm>
              <a:custGeom>
                <a:avLst/>
                <a:gdLst>
                  <a:gd name="T0" fmla="*/ 241 w 243"/>
                  <a:gd name="T1" fmla="*/ 190 h 200"/>
                  <a:gd name="T2" fmla="*/ 241 w 243"/>
                  <a:gd name="T3" fmla="*/ 190 h 200"/>
                  <a:gd name="T4" fmla="*/ 233 w 243"/>
                  <a:gd name="T5" fmla="*/ 178 h 200"/>
                  <a:gd name="T6" fmla="*/ 224 w 243"/>
                  <a:gd name="T7" fmla="*/ 165 h 200"/>
                  <a:gd name="T8" fmla="*/ 205 w 243"/>
                  <a:gd name="T9" fmla="*/ 143 h 200"/>
                  <a:gd name="T10" fmla="*/ 184 w 243"/>
                  <a:gd name="T11" fmla="*/ 123 h 200"/>
                  <a:gd name="T12" fmla="*/ 161 w 243"/>
                  <a:gd name="T13" fmla="*/ 104 h 200"/>
                  <a:gd name="T14" fmla="*/ 138 w 243"/>
                  <a:gd name="T15" fmla="*/ 85 h 200"/>
                  <a:gd name="T16" fmla="*/ 113 w 243"/>
                  <a:gd name="T17" fmla="*/ 69 h 200"/>
                  <a:gd name="T18" fmla="*/ 64 w 243"/>
                  <a:gd name="T19" fmla="*/ 36 h 200"/>
                  <a:gd name="T20" fmla="*/ 64 w 243"/>
                  <a:gd name="T21" fmla="*/ 36 h 200"/>
                  <a:gd name="T22" fmla="*/ 38 w 243"/>
                  <a:gd name="T23" fmla="*/ 19 h 200"/>
                  <a:gd name="T24" fmla="*/ 11 w 243"/>
                  <a:gd name="T25" fmla="*/ 1 h 200"/>
                  <a:gd name="T26" fmla="*/ 11 w 243"/>
                  <a:gd name="T27" fmla="*/ 1 h 200"/>
                  <a:gd name="T28" fmla="*/ 8 w 243"/>
                  <a:gd name="T29" fmla="*/ 0 h 200"/>
                  <a:gd name="T30" fmla="*/ 5 w 243"/>
                  <a:gd name="T31" fmla="*/ 0 h 200"/>
                  <a:gd name="T32" fmla="*/ 3 w 243"/>
                  <a:gd name="T33" fmla="*/ 1 h 200"/>
                  <a:gd name="T34" fmla="*/ 1 w 243"/>
                  <a:gd name="T35" fmla="*/ 4 h 200"/>
                  <a:gd name="T36" fmla="*/ 0 w 243"/>
                  <a:gd name="T37" fmla="*/ 6 h 200"/>
                  <a:gd name="T38" fmla="*/ 0 w 243"/>
                  <a:gd name="T39" fmla="*/ 9 h 200"/>
                  <a:gd name="T40" fmla="*/ 1 w 243"/>
                  <a:gd name="T41" fmla="*/ 11 h 200"/>
                  <a:gd name="T42" fmla="*/ 4 w 243"/>
                  <a:gd name="T43" fmla="*/ 14 h 200"/>
                  <a:gd name="T44" fmla="*/ 4 w 243"/>
                  <a:gd name="T45" fmla="*/ 14 h 200"/>
                  <a:gd name="T46" fmla="*/ 50 w 243"/>
                  <a:gd name="T47" fmla="*/ 46 h 200"/>
                  <a:gd name="T48" fmla="*/ 98 w 243"/>
                  <a:gd name="T49" fmla="*/ 76 h 200"/>
                  <a:gd name="T50" fmla="*/ 121 w 243"/>
                  <a:gd name="T51" fmla="*/ 93 h 200"/>
                  <a:gd name="T52" fmla="*/ 144 w 243"/>
                  <a:gd name="T53" fmla="*/ 110 h 200"/>
                  <a:gd name="T54" fmla="*/ 166 w 243"/>
                  <a:gd name="T55" fmla="*/ 128 h 200"/>
                  <a:gd name="T56" fmla="*/ 188 w 243"/>
                  <a:gd name="T57" fmla="*/ 148 h 200"/>
                  <a:gd name="T58" fmla="*/ 188 w 243"/>
                  <a:gd name="T59" fmla="*/ 148 h 200"/>
                  <a:gd name="T60" fmla="*/ 199 w 243"/>
                  <a:gd name="T61" fmla="*/ 159 h 200"/>
                  <a:gd name="T62" fmla="*/ 209 w 243"/>
                  <a:gd name="T63" fmla="*/ 172 h 200"/>
                  <a:gd name="T64" fmla="*/ 219 w 243"/>
                  <a:gd name="T65" fmla="*/ 184 h 200"/>
                  <a:gd name="T66" fmla="*/ 228 w 243"/>
                  <a:gd name="T67" fmla="*/ 198 h 200"/>
                  <a:gd name="T68" fmla="*/ 228 w 243"/>
                  <a:gd name="T69" fmla="*/ 198 h 200"/>
                  <a:gd name="T70" fmla="*/ 230 w 243"/>
                  <a:gd name="T71" fmla="*/ 200 h 200"/>
                  <a:gd name="T72" fmla="*/ 233 w 243"/>
                  <a:gd name="T73" fmla="*/ 200 h 200"/>
                  <a:gd name="T74" fmla="*/ 236 w 243"/>
                  <a:gd name="T75" fmla="*/ 200 h 200"/>
                  <a:gd name="T76" fmla="*/ 239 w 243"/>
                  <a:gd name="T77" fmla="*/ 200 h 200"/>
                  <a:gd name="T78" fmla="*/ 240 w 243"/>
                  <a:gd name="T79" fmla="*/ 198 h 200"/>
                  <a:gd name="T80" fmla="*/ 241 w 243"/>
                  <a:gd name="T81" fmla="*/ 195 h 200"/>
                  <a:gd name="T82" fmla="*/ 243 w 243"/>
                  <a:gd name="T83" fmla="*/ 193 h 200"/>
                  <a:gd name="T84" fmla="*/ 241 w 243"/>
                  <a:gd name="T85" fmla="*/ 190 h 200"/>
                  <a:gd name="T86" fmla="*/ 241 w 243"/>
                  <a:gd name="T87" fmla="*/ 19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43" h="200">
                    <a:moveTo>
                      <a:pt x="241" y="190"/>
                    </a:moveTo>
                    <a:lnTo>
                      <a:pt x="241" y="190"/>
                    </a:lnTo>
                    <a:lnTo>
                      <a:pt x="233" y="178"/>
                    </a:lnTo>
                    <a:lnTo>
                      <a:pt x="224" y="165"/>
                    </a:lnTo>
                    <a:lnTo>
                      <a:pt x="205" y="143"/>
                    </a:lnTo>
                    <a:lnTo>
                      <a:pt x="184" y="123"/>
                    </a:lnTo>
                    <a:lnTo>
                      <a:pt x="161" y="104"/>
                    </a:lnTo>
                    <a:lnTo>
                      <a:pt x="138" y="85"/>
                    </a:lnTo>
                    <a:lnTo>
                      <a:pt x="113" y="69"/>
                    </a:lnTo>
                    <a:lnTo>
                      <a:pt x="64" y="36"/>
                    </a:lnTo>
                    <a:lnTo>
                      <a:pt x="64" y="36"/>
                    </a:lnTo>
                    <a:lnTo>
                      <a:pt x="38" y="19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50" y="46"/>
                    </a:lnTo>
                    <a:lnTo>
                      <a:pt x="98" y="76"/>
                    </a:lnTo>
                    <a:lnTo>
                      <a:pt x="121" y="93"/>
                    </a:lnTo>
                    <a:lnTo>
                      <a:pt x="144" y="110"/>
                    </a:lnTo>
                    <a:lnTo>
                      <a:pt x="166" y="128"/>
                    </a:lnTo>
                    <a:lnTo>
                      <a:pt x="188" y="148"/>
                    </a:lnTo>
                    <a:lnTo>
                      <a:pt x="188" y="148"/>
                    </a:lnTo>
                    <a:lnTo>
                      <a:pt x="199" y="159"/>
                    </a:lnTo>
                    <a:lnTo>
                      <a:pt x="209" y="172"/>
                    </a:lnTo>
                    <a:lnTo>
                      <a:pt x="219" y="184"/>
                    </a:lnTo>
                    <a:lnTo>
                      <a:pt x="228" y="198"/>
                    </a:lnTo>
                    <a:lnTo>
                      <a:pt x="228" y="198"/>
                    </a:lnTo>
                    <a:lnTo>
                      <a:pt x="230" y="200"/>
                    </a:lnTo>
                    <a:lnTo>
                      <a:pt x="233" y="200"/>
                    </a:lnTo>
                    <a:lnTo>
                      <a:pt x="236" y="200"/>
                    </a:lnTo>
                    <a:lnTo>
                      <a:pt x="239" y="200"/>
                    </a:lnTo>
                    <a:lnTo>
                      <a:pt x="240" y="198"/>
                    </a:lnTo>
                    <a:lnTo>
                      <a:pt x="241" y="195"/>
                    </a:lnTo>
                    <a:lnTo>
                      <a:pt x="243" y="193"/>
                    </a:lnTo>
                    <a:lnTo>
                      <a:pt x="241" y="190"/>
                    </a:lnTo>
                    <a:lnTo>
                      <a:pt x="241" y="1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7" name="Freeform 380">
                <a:extLst>
                  <a:ext uri="{FF2B5EF4-FFF2-40B4-BE49-F238E27FC236}">
                    <a16:creationId xmlns:a16="http://schemas.microsoft.com/office/drawing/2014/main" id="{D89686B1-BB37-DA9C-A229-6268EE6554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3" y="1608"/>
                <a:ext cx="55" cy="4"/>
              </a:xfrm>
              <a:custGeom>
                <a:avLst/>
                <a:gdLst>
                  <a:gd name="T0" fmla="*/ 213 w 221"/>
                  <a:gd name="T1" fmla="*/ 0 h 15"/>
                  <a:gd name="T2" fmla="*/ 213 w 221"/>
                  <a:gd name="T3" fmla="*/ 0 h 15"/>
                  <a:gd name="T4" fmla="*/ 7 w 221"/>
                  <a:gd name="T5" fmla="*/ 0 h 15"/>
                  <a:gd name="T6" fmla="*/ 7 w 221"/>
                  <a:gd name="T7" fmla="*/ 0 h 15"/>
                  <a:gd name="T8" fmla="*/ 5 w 221"/>
                  <a:gd name="T9" fmla="*/ 0 h 15"/>
                  <a:gd name="T10" fmla="*/ 2 w 221"/>
                  <a:gd name="T11" fmla="*/ 1 h 15"/>
                  <a:gd name="T12" fmla="*/ 1 w 221"/>
                  <a:gd name="T13" fmla="*/ 4 h 15"/>
                  <a:gd name="T14" fmla="*/ 0 w 221"/>
                  <a:gd name="T15" fmla="*/ 8 h 15"/>
                  <a:gd name="T16" fmla="*/ 1 w 221"/>
                  <a:gd name="T17" fmla="*/ 10 h 15"/>
                  <a:gd name="T18" fmla="*/ 2 w 221"/>
                  <a:gd name="T19" fmla="*/ 13 h 15"/>
                  <a:gd name="T20" fmla="*/ 5 w 221"/>
                  <a:gd name="T21" fmla="*/ 14 h 15"/>
                  <a:gd name="T22" fmla="*/ 7 w 221"/>
                  <a:gd name="T23" fmla="*/ 15 h 15"/>
                  <a:gd name="T24" fmla="*/ 7 w 221"/>
                  <a:gd name="T25" fmla="*/ 15 h 15"/>
                  <a:gd name="T26" fmla="*/ 213 w 221"/>
                  <a:gd name="T27" fmla="*/ 15 h 15"/>
                  <a:gd name="T28" fmla="*/ 213 w 221"/>
                  <a:gd name="T29" fmla="*/ 15 h 15"/>
                  <a:gd name="T30" fmla="*/ 217 w 221"/>
                  <a:gd name="T31" fmla="*/ 14 h 15"/>
                  <a:gd name="T32" fmla="*/ 220 w 221"/>
                  <a:gd name="T33" fmla="*/ 13 h 15"/>
                  <a:gd name="T34" fmla="*/ 221 w 221"/>
                  <a:gd name="T35" fmla="*/ 10 h 15"/>
                  <a:gd name="T36" fmla="*/ 221 w 221"/>
                  <a:gd name="T37" fmla="*/ 8 h 15"/>
                  <a:gd name="T38" fmla="*/ 221 w 221"/>
                  <a:gd name="T39" fmla="*/ 4 h 15"/>
                  <a:gd name="T40" fmla="*/ 220 w 221"/>
                  <a:gd name="T41" fmla="*/ 1 h 15"/>
                  <a:gd name="T42" fmla="*/ 217 w 221"/>
                  <a:gd name="T43" fmla="*/ 0 h 15"/>
                  <a:gd name="T44" fmla="*/ 213 w 221"/>
                  <a:gd name="T45" fmla="*/ 0 h 15"/>
                  <a:gd name="T46" fmla="*/ 213 w 221"/>
                  <a:gd name="T4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21" h="15">
                    <a:moveTo>
                      <a:pt x="213" y="0"/>
                    </a:moveTo>
                    <a:lnTo>
                      <a:pt x="213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2" y="13"/>
                    </a:lnTo>
                    <a:lnTo>
                      <a:pt x="5" y="14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213" y="15"/>
                    </a:lnTo>
                    <a:lnTo>
                      <a:pt x="213" y="15"/>
                    </a:lnTo>
                    <a:lnTo>
                      <a:pt x="217" y="14"/>
                    </a:lnTo>
                    <a:lnTo>
                      <a:pt x="220" y="13"/>
                    </a:lnTo>
                    <a:lnTo>
                      <a:pt x="221" y="10"/>
                    </a:lnTo>
                    <a:lnTo>
                      <a:pt x="221" y="8"/>
                    </a:lnTo>
                    <a:lnTo>
                      <a:pt x="221" y="4"/>
                    </a:lnTo>
                    <a:lnTo>
                      <a:pt x="220" y="1"/>
                    </a:lnTo>
                    <a:lnTo>
                      <a:pt x="217" y="0"/>
                    </a:lnTo>
                    <a:lnTo>
                      <a:pt x="213" y="0"/>
                    </a:lnTo>
                    <a:lnTo>
                      <a:pt x="21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8" name="Freeform 381">
                <a:extLst>
                  <a:ext uri="{FF2B5EF4-FFF2-40B4-BE49-F238E27FC236}">
                    <a16:creationId xmlns:a16="http://schemas.microsoft.com/office/drawing/2014/main" id="{2DBF6865-8751-BDF3-9511-19889FF962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1" y="1628"/>
                <a:ext cx="115" cy="84"/>
              </a:xfrm>
              <a:custGeom>
                <a:avLst/>
                <a:gdLst>
                  <a:gd name="T0" fmla="*/ 448 w 459"/>
                  <a:gd name="T1" fmla="*/ 0 h 335"/>
                  <a:gd name="T2" fmla="*/ 448 w 459"/>
                  <a:gd name="T3" fmla="*/ 0 h 335"/>
                  <a:gd name="T4" fmla="*/ 399 w 459"/>
                  <a:gd name="T5" fmla="*/ 22 h 335"/>
                  <a:gd name="T6" fmla="*/ 350 w 459"/>
                  <a:gd name="T7" fmla="*/ 46 h 335"/>
                  <a:gd name="T8" fmla="*/ 303 w 459"/>
                  <a:gd name="T9" fmla="*/ 72 h 335"/>
                  <a:gd name="T10" fmla="*/ 257 w 459"/>
                  <a:gd name="T11" fmla="*/ 99 h 335"/>
                  <a:gd name="T12" fmla="*/ 257 w 459"/>
                  <a:gd name="T13" fmla="*/ 99 h 335"/>
                  <a:gd name="T14" fmla="*/ 209 w 459"/>
                  <a:gd name="T15" fmla="*/ 130 h 335"/>
                  <a:gd name="T16" fmla="*/ 162 w 459"/>
                  <a:gd name="T17" fmla="*/ 163 h 335"/>
                  <a:gd name="T18" fmla="*/ 139 w 459"/>
                  <a:gd name="T19" fmla="*/ 180 h 335"/>
                  <a:gd name="T20" fmla="*/ 117 w 459"/>
                  <a:gd name="T21" fmla="*/ 198 h 335"/>
                  <a:gd name="T22" fmla="*/ 94 w 459"/>
                  <a:gd name="T23" fmla="*/ 216 h 335"/>
                  <a:gd name="T24" fmla="*/ 74 w 459"/>
                  <a:gd name="T25" fmla="*/ 236 h 335"/>
                  <a:gd name="T26" fmla="*/ 74 w 459"/>
                  <a:gd name="T27" fmla="*/ 236 h 335"/>
                  <a:gd name="T28" fmla="*/ 54 w 459"/>
                  <a:gd name="T29" fmla="*/ 257 h 335"/>
                  <a:gd name="T30" fmla="*/ 34 w 459"/>
                  <a:gd name="T31" fmla="*/ 278 h 335"/>
                  <a:gd name="T32" fmla="*/ 17 w 459"/>
                  <a:gd name="T33" fmla="*/ 300 h 335"/>
                  <a:gd name="T34" fmla="*/ 2 w 459"/>
                  <a:gd name="T35" fmla="*/ 324 h 335"/>
                  <a:gd name="T36" fmla="*/ 2 w 459"/>
                  <a:gd name="T37" fmla="*/ 324 h 335"/>
                  <a:gd name="T38" fmla="*/ 0 w 459"/>
                  <a:gd name="T39" fmla="*/ 327 h 335"/>
                  <a:gd name="T40" fmla="*/ 0 w 459"/>
                  <a:gd name="T41" fmla="*/ 329 h 335"/>
                  <a:gd name="T42" fmla="*/ 2 w 459"/>
                  <a:gd name="T43" fmla="*/ 332 h 335"/>
                  <a:gd name="T44" fmla="*/ 4 w 459"/>
                  <a:gd name="T45" fmla="*/ 334 h 335"/>
                  <a:gd name="T46" fmla="*/ 7 w 459"/>
                  <a:gd name="T47" fmla="*/ 335 h 335"/>
                  <a:gd name="T48" fmla="*/ 9 w 459"/>
                  <a:gd name="T49" fmla="*/ 335 h 335"/>
                  <a:gd name="T50" fmla="*/ 12 w 459"/>
                  <a:gd name="T51" fmla="*/ 334 h 335"/>
                  <a:gd name="T52" fmla="*/ 14 w 459"/>
                  <a:gd name="T53" fmla="*/ 332 h 335"/>
                  <a:gd name="T54" fmla="*/ 14 w 459"/>
                  <a:gd name="T55" fmla="*/ 332 h 335"/>
                  <a:gd name="T56" fmla="*/ 29 w 459"/>
                  <a:gd name="T57" fmla="*/ 310 h 335"/>
                  <a:gd name="T58" fmla="*/ 44 w 459"/>
                  <a:gd name="T59" fmla="*/ 289 h 335"/>
                  <a:gd name="T60" fmla="*/ 62 w 459"/>
                  <a:gd name="T61" fmla="*/ 269 h 335"/>
                  <a:gd name="T62" fmla="*/ 80 w 459"/>
                  <a:gd name="T63" fmla="*/ 250 h 335"/>
                  <a:gd name="T64" fmla="*/ 99 w 459"/>
                  <a:gd name="T65" fmla="*/ 233 h 335"/>
                  <a:gd name="T66" fmla="*/ 119 w 459"/>
                  <a:gd name="T67" fmla="*/ 215 h 335"/>
                  <a:gd name="T68" fmla="*/ 139 w 459"/>
                  <a:gd name="T69" fmla="*/ 199 h 335"/>
                  <a:gd name="T70" fmla="*/ 159 w 459"/>
                  <a:gd name="T71" fmla="*/ 183 h 335"/>
                  <a:gd name="T72" fmla="*/ 159 w 459"/>
                  <a:gd name="T73" fmla="*/ 183 h 335"/>
                  <a:gd name="T74" fmla="*/ 205 w 459"/>
                  <a:gd name="T75" fmla="*/ 150 h 335"/>
                  <a:gd name="T76" fmla="*/ 253 w 459"/>
                  <a:gd name="T77" fmla="*/ 119 h 335"/>
                  <a:gd name="T78" fmla="*/ 303 w 459"/>
                  <a:gd name="T79" fmla="*/ 90 h 335"/>
                  <a:gd name="T80" fmla="*/ 353 w 459"/>
                  <a:gd name="T81" fmla="*/ 62 h 335"/>
                  <a:gd name="T82" fmla="*/ 353 w 459"/>
                  <a:gd name="T83" fmla="*/ 62 h 335"/>
                  <a:gd name="T84" fmla="*/ 404 w 459"/>
                  <a:gd name="T85" fmla="*/ 37 h 335"/>
                  <a:gd name="T86" fmla="*/ 455 w 459"/>
                  <a:gd name="T87" fmla="*/ 14 h 335"/>
                  <a:gd name="T88" fmla="*/ 455 w 459"/>
                  <a:gd name="T89" fmla="*/ 14 h 335"/>
                  <a:gd name="T90" fmla="*/ 458 w 459"/>
                  <a:gd name="T91" fmla="*/ 11 h 335"/>
                  <a:gd name="T92" fmla="*/ 459 w 459"/>
                  <a:gd name="T93" fmla="*/ 10 h 335"/>
                  <a:gd name="T94" fmla="*/ 459 w 459"/>
                  <a:gd name="T95" fmla="*/ 6 h 335"/>
                  <a:gd name="T96" fmla="*/ 459 w 459"/>
                  <a:gd name="T97" fmla="*/ 4 h 335"/>
                  <a:gd name="T98" fmla="*/ 457 w 459"/>
                  <a:gd name="T99" fmla="*/ 2 h 335"/>
                  <a:gd name="T100" fmla="*/ 454 w 459"/>
                  <a:gd name="T101" fmla="*/ 0 h 335"/>
                  <a:gd name="T102" fmla="*/ 452 w 459"/>
                  <a:gd name="T103" fmla="*/ 0 h 335"/>
                  <a:gd name="T104" fmla="*/ 448 w 459"/>
                  <a:gd name="T105" fmla="*/ 0 h 335"/>
                  <a:gd name="T106" fmla="*/ 448 w 459"/>
                  <a:gd name="T10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59" h="335">
                    <a:moveTo>
                      <a:pt x="448" y="0"/>
                    </a:moveTo>
                    <a:lnTo>
                      <a:pt x="448" y="0"/>
                    </a:lnTo>
                    <a:lnTo>
                      <a:pt x="399" y="22"/>
                    </a:lnTo>
                    <a:lnTo>
                      <a:pt x="350" y="46"/>
                    </a:lnTo>
                    <a:lnTo>
                      <a:pt x="303" y="72"/>
                    </a:lnTo>
                    <a:lnTo>
                      <a:pt x="257" y="99"/>
                    </a:lnTo>
                    <a:lnTo>
                      <a:pt x="257" y="99"/>
                    </a:lnTo>
                    <a:lnTo>
                      <a:pt x="209" y="130"/>
                    </a:lnTo>
                    <a:lnTo>
                      <a:pt x="162" y="163"/>
                    </a:lnTo>
                    <a:lnTo>
                      <a:pt x="139" y="180"/>
                    </a:lnTo>
                    <a:lnTo>
                      <a:pt x="117" y="198"/>
                    </a:lnTo>
                    <a:lnTo>
                      <a:pt x="94" y="216"/>
                    </a:lnTo>
                    <a:lnTo>
                      <a:pt x="74" y="236"/>
                    </a:lnTo>
                    <a:lnTo>
                      <a:pt x="74" y="236"/>
                    </a:lnTo>
                    <a:lnTo>
                      <a:pt x="54" y="257"/>
                    </a:lnTo>
                    <a:lnTo>
                      <a:pt x="34" y="278"/>
                    </a:lnTo>
                    <a:lnTo>
                      <a:pt x="17" y="300"/>
                    </a:lnTo>
                    <a:lnTo>
                      <a:pt x="2" y="324"/>
                    </a:lnTo>
                    <a:lnTo>
                      <a:pt x="2" y="324"/>
                    </a:lnTo>
                    <a:lnTo>
                      <a:pt x="0" y="327"/>
                    </a:lnTo>
                    <a:lnTo>
                      <a:pt x="0" y="329"/>
                    </a:lnTo>
                    <a:lnTo>
                      <a:pt x="2" y="332"/>
                    </a:lnTo>
                    <a:lnTo>
                      <a:pt x="4" y="334"/>
                    </a:lnTo>
                    <a:lnTo>
                      <a:pt x="7" y="335"/>
                    </a:lnTo>
                    <a:lnTo>
                      <a:pt x="9" y="335"/>
                    </a:lnTo>
                    <a:lnTo>
                      <a:pt x="12" y="334"/>
                    </a:lnTo>
                    <a:lnTo>
                      <a:pt x="14" y="332"/>
                    </a:lnTo>
                    <a:lnTo>
                      <a:pt x="14" y="332"/>
                    </a:lnTo>
                    <a:lnTo>
                      <a:pt x="29" y="310"/>
                    </a:lnTo>
                    <a:lnTo>
                      <a:pt x="44" y="289"/>
                    </a:lnTo>
                    <a:lnTo>
                      <a:pt x="62" y="269"/>
                    </a:lnTo>
                    <a:lnTo>
                      <a:pt x="80" y="250"/>
                    </a:lnTo>
                    <a:lnTo>
                      <a:pt x="99" y="233"/>
                    </a:lnTo>
                    <a:lnTo>
                      <a:pt x="119" y="215"/>
                    </a:lnTo>
                    <a:lnTo>
                      <a:pt x="139" y="199"/>
                    </a:lnTo>
                    <a:lnTo>
                      <a:pt x="159" y="183"/>
                    </a:lnTo>
                    <a:lnTo>
                      <a:pt x="159" y="183"/>
                    </a:lnTo>
                    <a:lnTo>
                      <a:pt x="205" y="150"/>
                    </a:lnTo>
                    <a:lnTo>
                      <a:pt x="253" y="119"/>
                    </a:lnTo>
                    <a:lnTo>
                      <a:pt x="303" y="90"/>
                    </a:lnTo>
                    <a:lnTo>
                      <a:pt x="353" y="62"/>
                    </a:lnTo>
                    <a:lnTo>
                      <a:pt x="353" y="62"/>
                    </a:lnTo>
                    <a:lnTo>
                      <a:pt x="404" y="37"/>
                    </a:lnTo>
                    <a:lnTo>
                      <a:pt x="455" y="14"/>
                    </a:lnTo>
                    <a:lnTo>
                      <a:pt x="455" y="14"/>
                    </a:lnTo>
                    <a:lnTo>
                      <a:pt x="458" y="11"/>
                    </a:lnTo>
                    <a:lnTo>
                      <a:pt x="459" y="10"/>
                    </a:lnTo>
                    <a:lnTo>
                      <a:pt x="459" y="6"/>
                    </a:lnTo>
                    <a:lnTo>
                      <a:pt x="459" y="4"/>
                    </a:lnTo>
                    <a:lnTo>
                      <a:pt x="457" y="2"/>
                    </a:lnTo>
                    <a:lnTo>
                      <a:pt x="454" y="0"/>
                    </a:lnTo>
                    <a:lnTo>
                      <a:pt x="452" y="0"/>
                    </a:lnTo>
                    <a:lnTo>
                      <a:pt x="448" y="0"/>
                    </a:lnTo>
                    <a:lnTo>
                      <a:pt x="44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89" name="Freeform 382">
                <a:extLst>
                  <a:ext uri="{FF2B5EF4-FFF2-40B4-BE49-F238E27FC236}">
                    <a16:creationId xmlns:a16="http://schemas.microsoft.com/office/drawing/2014/main" id="{240B57CA-A6DB-3BF3-20E8-5F243B96D0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0" y="1664"/>
                <a:ext cx="61" cy="95"/>
              </a:xfrm>
              <a:custGeom>
                <a:avLst/>
                <a:gdLst>
                  <a:gd name="T0" fmla="*/ 228 w 243"/>
                  <a:gd name="T1" fmla="*/ 4 h 377"/>
                  <a:gd name="T2" fmla="*/ 228 w 243"/>
                  <a:gd name="T3" fmla="*/ 4 h 377"/>
                  <a:gd name="T4" fmla="*/ 218 w 243"/>
                  <a:gd name="T5" fmla="*/ 22 h 377"/>
                  <a:gd name="T6" fmla="*/ 207 w 243"/>
                  <a:gd name="T7" fmla="*/ 41 h 377"/>
                  <a:gd name="T8" fmla="*/ 183 w 243"/>
                  <a:gd name="T9" fmla="*/ 77 h 377"/>
                  <a:gd name="T10" fmla="*/ 157 w 243"/>
                  <a:gd name="T11" fmla="*/ 111 h 377"/>
                  <a:gd name="T12" fmla="*/ 130 w 243"/>
                  <a:gd name="T13" fmla="*/ 146 h 377"/>
                  <a:gd name="T14" fmla="*/ 130 w 243"/>
                  <a:gd name="T15" fmla="*/ 146 h 377"/>
                  <a:gd name="T16" fmla="*/ 105 w 243"/>
                  <a:gd name="T17" fmla="*/ 178 h 377"/>
                  <a:gd name="T18" fmla="*/ 82 w 243"/>
                  <a:gd name="T19" fmla="*/ 210 h 377"/>
                  <a:gd name="T20" fmla="*/ 58 w 243"/>
                  <a:gd name="T21" fmla="*/ 244 h 377"/>
                  <a:gd name="T22" fmla="*/ 48 w 243"/>
                  <a:gd name="T23" fmla="*/ 262 h 377"/>
                  <a:gd name="T24" fmla="*/ 37 w 243"/>
                  <a:gd name="T25" fmla="*/ 279 h 377"/>
                  <a:gd name="T26" fmla="*/ 37 w 243"/>
                  <a:gd name="T27" fmla="*/ 279 h 377"/>
                  <a:gd name="T28" fmla="*/ 27 w 243"/>
                  <a:gd name="T29" fmla="*/ 300 h 377"/>
                  <a:gd name="T30" fmla="*/ 17 w 243"/>
                  <a:gd name="T31" fmla="*/ 323 h 377"/>
                  <a:gd name="T32" fmla="*/ 8 w 243"/>
                  <a:gd name="T33" fmla="*/ 345 h 377"/>
                  <a:gd name="T34" fmla="*/ 0 w 243"/>
                  <a:gd name="T35" fmla="*/ 368 h 377"/>
                  <a:gd name="T36" fmla="*/ 0 w 243"/>
                  <a:gd name="T37" fmla="*/ 368 h 377"/>
                  <a:gd name="T38" fmla="*/ 0 w 243"/>
                  <a:gd name="T39" fmla="*/ 372 h 377"/>
                  <a:gd name="T40" fmla="*/ 2 w 243"/>
                  <a:gd name="T41" fmla="*/ 374 h 377"/>
                  <a:gd name="T42" fmla="*/ 3 w 243"/>
                  <a:gd name="T43" fmla="*/ 375 h 377"/>
                  <a:gd name="T44" fmla="*/ 5 w 243"/>
                  <a:gd name="T45" fmla="*/ 377 h 377"/>
                  <a:gd name="T46" fmla="*/ 8 w 243"/>
                  <a:gd name="T47" fmla="*/ 377 h 377"/>
                  <a:gd name="T48" fmla="*/ 12 w 243"/>
                  <a:gd name="T49" fmla="*/ 377 h 377"/>
                  <a:gd name="T50" fmla="*/ 13 w 243"/>
                  <a:gd name="T51" fmla="*/ 375 h 377"/>
                  <a:gd name="T52" fmla="*/ 15 w 243"/>
                  <a:gd name="T53" fmla="*/ 372 h 377"/>
                  <a:gd name="T54" fmla="*/ 15 w 243"/>
                  <a:gd name="T55" fmla="*/ 372 h 377"/>
                  <a:gd name="T56" fmla="*/ 22 w 243"/>
                  <a:gd name="T57" fmla="*/ 352 h 377"/>
                  <a:gd name="T58" fmla="*/ 29 w 243"/>
                  <a:gd name="T59" fmla="*/ 333 h 377"/>
                  <a:gd name="T60" fmla="*/ 37 w 243"/>
                  <a:gd name="T61" fmla="*/ 314 h 377"/>
                  <a:gd name="T62" fmla="*/ 47 w 243"/>
                  <a:gd name="T63" fmla="*/ 295 h 377"/>
                  <a:gd name="T64" fmla="*/ 55 w 243"/>
                  <a:gd name="T65" fmla="*/ 277 h 377"/>
                  <a:gd name="T66" fmla="*/ 67 w 243"/>
                  <a:gd name="T67" fmla="*/ 259 h 377"/>
                  <a:gd name="T68" fmla="*/ 89 w 243"/>
                  <a:gd name="T69" fmla="*/ 225 h 377"/>
                  <a:gd name="T70" fmla="*/ 89 w 243"/>
                  <a:gd name="T71" fmla="*/ 225 h 377"/>
                  <a:gd name="T72" fmla="*/ 114 w 243"/>
                  <a:gd name="T73" fmla="*/ 191 h 377"/>
                  <a:gd name="T74" fmla="*/ 139 w 243"/>
                  <a:gd name="T75" fmla="*/ 159 h 377"/>
                  <a:gd name="T76" fmla="*/ 164 w 243"/>
                  <a:gd name="T77" fmla="*/ 126 h 377"/>
                  <a:gd name="T78" fmla="*/ 189 w 243"/>
                  <a:gd name="T79" fmla="*/ 94 h 377"/>
                  <a:gd name="T80" fmla="*/ 189 w 243"/>
                  <a:gd name="T81" fmla="*/ 94 h 377"/>
                  <a:gd name="T82" fmla="*/ 217 w 243"/>
                  <a:gd name="T83" fmla="*/ 54 h 377"/>
                  <a:gd name="T84" fmla="*/ 229 w 243"/>
                  <a:gd name="T85" fmla="*/ 32 h 377"/>
                  <a:gd name="T86" fmla="*/ 242 w 243"/>
                  <a:gd name="T87" fmla="*/ 11 h 377"/>
                  <a:gd name="T88" fmla="*/ 242 w 243"/>
                  <a:gd name="T89" fmla="*/ 11 h 377"/>
                  <a:gd name="T90" fmla="*/ 243 w 243"/>
                  <a:gd name="T91" fmla="*/ 9 h 377"/>
                  <a:gd name="T92" fmla="*/ 242 w 243"/>
                  <a:gd name="T93" fmla="*/ 6 h 377"/>
                  <a:gd name="T94" fmla="*/ 240 w 243"/>
                  <a:gd name="T95" fmla="*/ 4 h 377"/>
                  <a:gd name="T96" fmla="*/ 238 w 243"/>
                  <a:gd name="T97" fmla="*/ 1 h 377"/>
                  <a:gd name="T98" fmla="*/ 235 w 243"/>
                  <a:gd name="T99" fmla="*/ 0 h 377"/>
                  <a:gd name="T100" fmla="*/ 233 w 243"/>
                  <a:gd name="T101" fmla="*/ 0 h 377"/>
                  <a:gd name="T102" fmla="*/ 230 w 243"/>
                  <a:gd name="T103" fmla="*/ 1 h 377"/>
                  <a:gd name="T104" fmla="*/ 228 w 243"/>
                  <a:gd name="T105" fmla="*/ 4 h 377"/>
                  <a:gd name="T106" fmla="*/ 228 w 243"/>
                  <a:gd name="T107" fmla="*/ 4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43" h="377">
                    <a:moveTo>
                      <a:pt x="228" y="4"/>
                    </a:moveTo>
                    <a:lnTo>
                      <a:pt x="228" y="4"/>
                    </a:lnTo>
                    <a:lnTo>
                      <a:pt x="218" y="22"/>
                    </a:lnTo>
                    <a:lnTo>
                      <a:pt x="207" y="41"/>
                    </a:lnTo>
                    <a:lnTo>
                      <a:pt x="183" y="77"/>
                    </a:lnTo>
                    <a:lnTo>
                      <a:pt x="157" y="111"/>
                    </a:lnTo>
                    <a:lnTo>
                      <a:pt x="130" y="146"/>
                    </a:lnTo>
                    <a:lnTo>
                      <a:pt x="130" y="146"/>
                    </a:lnTo>
                    <a:lnTo>
                      <a:pt x="105" y="178"/>
                    </a:lnTo>
                    <a:lnTo>
                      <a:pt x="82" y="210"/>
                    </a:lnTo>
                    <a:lnTo>
                      <a:pt x="58" y="244"/>
                    </a:lnTo>
                    <a:lnTo>
                      <a:pt x="48" y="262"/>
                    </a:lnTo>
                    <a:lnTo>
                      <a:pt x="37" y="279"/>
                    </a:lnTo>
                    <a:lnTo>
                      <a:pt x="37" y="279"/>
                    </a:lnTo>
                    <a:lnTo>
                      <a:pt x="27" y="300"/>
                    </a:lnTo>
                    <a:lnTo>
                      <a:pt x="17" y="323"/>
                    </a:lnTo>
                    <a:lnTo>
                      <a:pt x="8" y="345"/>
                    </a:lnTo>
                    <a:lnTo>
                      <a:pt x="0" y="368"/>
                    </a:lnTo>
                    <a:lnTo>
                      <a:pt x="0" y="368"/>
                    </a:lnTo>
                    <a:lnTo>
                      <a:pt x="0" y="372"/>
                    </a:lnTo>
                    <a:lnTo>
                      <a:pt x="2" y="374"/>
                    </a:lnTo>
                    <a:lnTo>
                      <a:pt x="3" y="375"/>
                    </a:lnTo>
                    <a:lnTo>
                      <a:pt x="5" y="377"/>
                    </a:lnTo>
                    <a:lnTo>
                      <a:pt x="8" y="377"/>
                    </a:lnTo>
                    <a:lnTo>
                      <a:pt x="12" y="377"/>
                    </a:lnTo>
                    <a:lnTo>
                      <a:pt x="13" y="375"/>
                    </a:lnTo>
                    <a:lnTo>
                      <a:pt x="15" y="372"/>
                    </a:lnTo>
                    <a:lnTo>
                      <a:pt x="15" y="372"/>
                    </a:lnTo>
                    <a:lnTo>
                      <a:pt x="22" y="352"/>
                    </a:lnTo>
                    <a:lnTo>
                      <a:pt x="29" y="333"/>
                    </a:lnTo>
                    <a:lnTo>
                      <a:pt x="37" y="314"/>
                    </a:lnTo>
                    <a:lnTo>
                      <a:pt x="47" y="295"/>
                    </a:lnTo>
                    <a:lnTo>
                      <a:pt x="55" y="277"/>
                    </a:lnTo>
                    <a:lnTo>
                      <a:pt x="67" y="259"/>
                    </a:lnTo>
                    <a:lnTo>
                      <a:pt x="89" y="225"/>
                    </a:lnTo>
                    <a:lnTo>
                      <a:pt x="89" y="225"/>
                    </a:lnTo>
                    <a:lnTo>
                      <a:pt x="114" y="191"/>
                    </a:lnTo>
                    <a:lnTo>
                      <a:pt x="139" y="159"/>
                    </a:lnTo>
                    <a:lnTo>
                      <a:pt x="164" y="126"/>
                    </a:lnTo>
                    <a:lnTo>
                      <a:pt x="189" y="94"/>
                    </a:lnTo>
                    <a:lnTo>
                      <a:pt x="189" y="94"/>
                    </a:lnTo>
                    <a:lnTo>
                      <a:pt x="217" y="54"/>
                    </a:lnTo>
                    <a:lnTo>
                      <a:pt x="229" y="32"/>
                    </a:lnTo>
                    <a:lnTo>
                      <a:pt x="242" y="11"/>
                    </a:lnTo>
                    <a:lnTo>
                      <a:pt x="242" y="11"/>
                    </a:lnTo>
                    <a:lnTo>
                      <a:pt x="243" y="9"/>
                    </a:lnTo>
                    <a:lnTo>
                      <a:pt x="242" y="6"/>
                    </a:lnTo>
                    <a:lnTo>
                      <a:pt x="240" y="4"/>
                    </a:lnTo>
                    <a:lnTo>
                      <a:pt x="238" y="1"/>
                    </a:lnTo>
                    <a:lnTo>
                      <a:pt x="235" y="0"/>
                    </a:lnTo>
                    <a:lnTo>
                      <a:pt x="233" y="0"/>
                    </a:lnTo>
                    <a:lnTo>
                      <a:pt x="230" y="1"/>
                    </a:lnTo>
                    <a:lnTo>
                      <a:pt x="228" y="4"/>
                    </a:lnTo>
                    <a:lnTo>
                      <a:pt x="228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0" name="Freeform 383">
                <a:extLst>
                  <a:ext uri="{FF2B5EF4-FFF2-40B4-BE49-F238E27FC236}">
                    <a16:creationId xmlns:a16="http://schemas.microsoft.com/office/drawing/2014/main" id="{386FE65F-D92C-28D0-915D-140BDD6632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5" y="1543"/>
                <a:ext cx="63" cy="58"/>
              </a:xfrm>
              <a:custGeom>
                <a:avLst/>
                <a:gdLst>
                  <a:gd name="T0" fmla="*/ 14 w 251"/>
                  <a:gd name="T1" fmla="*/ 229 h 232"/>
                  <a:gd name="T2" fmla="*/ 14 w 251"/>
                  <a:gd name="T3" fmla="*/ 229 h 232"/>
                  <a:gd name="T4" fmla="*/ 32 w 251"/>
                  <a:gd name="T5" fmla="*/ 204 h 232"/>
                  <a:gd name="T6" fmla="*/ 54 w 251"/>
                  <a:gd name="T7" fmla="*/ 180 h 232"/>
                  <a:gd name="T8" fmla="*/ 75 w 251"/>
                  <a:gd name="T9" fmla="*/ 159 h 232"/>
                  <a:gd name="T10" fmla="*/ 97 w 251"/>
                  <a:gd name="T11" fmla="*/ 136 h 232"/>
                  <a:gd name="T12" fmla="*/ 121 w 251"/>
                  <a:gd name="T13" fmla="*/ 116 h 232"/>
                  <a:gd name="T14" fmla="*/ 145 w 251"/>
                  <a:gd name="T15" fmla="*/ 95 h 232"/>
                  <a:gd name="T16" fmla="*/ 192 w 251"/>
                  <a:gd name="T17" fmla="*/ 56 h 232"/>
                  <a:gd name="T18" fmla="*/ 192 w 251"/>
                  <a:gd name="T19" fmla="*/ 56 h 232"/>
                  <a:gd name="T20" fmla="*/ 249 w 251"/>
                  <a:gd name="T21" fmla="*/ 14 h 232"/>
                  <a:gd name="T22" fmla="*/ 249 w 251"/>
                  <a:gd name="T23" fmla="*/ 14 h 232"/>
                  <a:gd name="T24" fmla="*/ 251 w 251"/>
                  <a:gd name="T25" fmla="*/ 11 h 232"/>
                  <a:gd name="T26" fmla="*/ 251 w 251"/>
                  <a:gd name="T27" fmla="*/ 9 h 232"/>
                  <a:gd name="T28" fmla="*/ 251 w 251"/>
                  <a:gd name="T29" fmla="*/ 6 h 232"/>
                  <a:gd name="T30" fmla="*/ 251 w 251"/>
                  <a:gd name="T31" fmla="*/ 2 h 232"/>
                  <a:gd name="T32" fmla="*/ 249 w 251"/>
                  <a:gd name="T33" fmla="*/ 1 h 232"/>
                  <a:gd name="T34" fmla="*/ 246 w 251"/>
                  <a:gd name="T35" fmla="*/ 0 h 232"/>
                  <a:gd name="T36" fmla="*/ 244 w 251"/>
                  <a:gd name="T37" fmla="*/ 0 h 232"/>
                  <a:gd name="T38" fmla="*/ 241 w 251"/>
                  <a:gd name="T39" fmla="*/ 1 h 232"/>
                  <a:gd name="T40" fmla="*/ 241 w 251"/>
                  <a:gd name="T41" fmla="*/ 1 h 232"/>
                  <a:gd name="T42" fmla="*/ 190 w 251"/>
                  <a:gd name="T43" fmla="*/ 40 h 232"/>
                  <a:gd name="T44" fmla="*/ 140 w 251"/>
                  <a:gd name="T45" fmla="*/ 80 h 232"/>
                  <a:gd name="T46" fmla="*/ 115 w 251"/>
                  <a:gd name="T47" fmla="*/ 100 h 232"/>
                  <a:gd name="T48" fmla="*/ 91 w 251"/>
                  <a:gd name="T49" fmla="*/ 121 h 232"/>
                  <a:gd name="T50" fmla="*/ 69 w 251"/>
                  <a:gd name="T51" fmla="*/ 144 h 232"/>
                  <a:gd name="T52" fmla="*/ 46 w 251"/>
                  <a:gd name="T53" fmla="*/ 167 h 232"/>
                  <a:gd name="T54" fmla="*/ 46 w 251"/>
                  <a:gd name="T55" fmla="*/ 167 h 232"/>
                  <a:gd name="T56" fmla="*/ 22 w 251"/>
                  <a:gd name="T57" fmla="*/ 193 h 232"/>
                  <a:gd name="T58" fmla="*/ 1 w 251"/>
                  <a:gd name="T59" fmla="*/ 220 h 232"/>
                  <a:gd name="T60" fmla="*/ 1 w 251"/>
                  <a:gd name="T61" fmla="*/ 220 h 232"/>
                  <a:gd name="T62" fmla="*/ 0 w 251"/>
                  <a:gd name="T63" fmla="*/ 224 h 232"/>
                  <a:gd name="T64" fmla="*/ 0 w 251"/>
                  <a:gd name="T65" fmla="*/ 227 h 232"/>
                  <a:gd name="T66" fmla="*/ 1 w 251"/>
                  <a:gd name="T67" fmla="*/ 229 h 232"/>
                  <a:gd name="T68" fmla="*/ 2 w 251"/>
                  <a:gd name="T69" fmla="*/ 230 h 232"/>
                  <a:gd name="T70" fmla="*/ 5 w 251"/>
                  <a:gd name="T71" fmla="*/ 232 h 232"/>
                  <a:gd name="T72" fmla="*/ 9 w 251"/>
                  <a:gd name="T73" fmla="*/ 232 h 232"/>
                  <a:gd name="T74" fmla="*/ 11 w 251"/>
                  <a:gd name="T75" fmla="*/ 230 h 232"/>
                  <a:gd name="T76" fmla="*/ 14 w 251"/>
                  <a:gd name="T77" fmla="*/ 229 h 232"/>
                  <a:gd name="T78" fmla="*/ 14 w 251"/>
                  <a:gd name="T79" fmla="*/ 229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51" h="232">
                    <a:moveTo>
                      <a:pt x="14" y="229"/>
                    </a:moveTo>
                    <a:lnTo>
                      <a:pt x="14" y="229"/>
                    </a:lnTo>
                    <a:lnTo>
                      <a:pt x="32" y="204"/>
                    </a:lnTo>
                    <a:lnTo>
                      <a:pt x="54" y="180"/>
                    </a:lnTo>
                    <a:lnTo>
                      <a:pt x="75" y="159"/>
                    </a:lnTo>
                    <a:lnTo>
                      <a:pt x="97" y="136"/>
                    </a:lnTo>
                    <a:lnTo>
                      <a:pt x="121" y="116"/>
                    </a:lnTo>
                    <a:lnTo>
                      <a:pt x="145" y="95"/>
                    </a:lnTo>
                    <a:lnTo>
                      <a:pt x="192" y="56"/>
                    </a:lnTo>
                    <a:lnTo>
                      <a:pt x="192" y="56"/>
                    </a:lnTo>
                    <a:lnTo>
                      <a:pt x="249" y="14"/>
                    </a:lnTo>
                    <a:lnTo>
                      <a:pt x="249" y="14"/>
                    </a:lnTo>
                    <a:lnTo>
                      <a:pt x="251" y="11"/>
                    </a:lnTo>
                    <a:lnTo>
                      <a:pt x="251" y="9"/>
                    </a:lnTo>
                    <a:lnTo>
                      <a:pt x="251" y="6"/>
                    </a:lnTo>
                    <a:lnTo>
                      <a:pt x="251" y="2"/>
                    </a:lnTo>
                    <a:lnTo>
                      <a:pt x="249" y="1"/>
                    </a:lnTo>
                    <a:lnTo>
                      <a:pt x="246" y="0"/>
                    </a:lnTo>
                    <a:lnTo>
                      <a:pt x="244" y="0"/>
                    </a:lnTo>
                    <a:lnTo>
                      <a:pt x="241" y="1"/>
                    </a:lnTo>
                    <a:lnTo>
                      <a:pt x="241" y="1"/>
                    </a:lnTo>
                    <a:lnTo>
                      <a:pt x="190" y="40"/>
                    </a:lnTo>
                    <a:lnTo>
                      <a:pt x="140" y="80"/>
                    </a:lnTo>
                    <a:lnTo>
                      <a:pt x="115" y="100"/>
                    </a:lnTo>
                    <a:lnTo>
                      <a:pt x="91" y="121"/>
                    </a:lnTo>
                    <a:lnTo>
                      <a:pt x="69" y="144"/>
                    </a:lnTo>
                    <a:lnTo>
                      <a:pt x="46" y="167"/>
                    </a:lnTo>
                    <a:lnTo>
                      <a:pt x="46" y="167"/>
                    </a:lnTo>
                    <a:lnTo>
                      <a:pt x="22" y="193"/>
                    </a:lnTo>
                    <a:lnTo>
                      <a:pt x="1" y="220"/>
                    </a:lnTo>
                    <a:lnTo>
                      <a:pt x="1" y="220"/>
                    </a:lnTo>
                    <a:lnTo>
                      <a:pt x="0" y="224"/>
                    </a:lnTo>
                    <a:lnTo>
                      <a:pt x="0" y="227"/>
                    </a:lnTo>
                    <a:lnTo>
                      <a:pt x="1" y="229"/>
                    </a:lnTo>
                    <a:lnTo>
                      <a:pt x="2" y="230"/>
                    </a:lnTo>
                    <a:lnTo>
                      <a:pt x="5" y="232"/>
                    </a:lnTo>
                    <a:lnTo>
                      <a:pt x="9" y="232"/>
                    </a:lnTo>
                    <a:lnTo>
                      <a:pt x="11" y="230"/>
                    </a:lnTo>
                    <a:lnTo>
                      <a:pt x="14" y="229"/>
                    </a:lnTo>
                    <a:lnTo>
                      <a:pt x="14" y="22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1" name="Freeform 384">
                <a:extLst>
                  <a:ext uri="{FF2B5EF4-FFF2-40B4-BE49-F238E27FC236}">
                    <a16:creationId xmlns:a16="http://schemas.microsoft.com/office/drawing/2014/main" id="{6C23FD59-5D75-C02B-A9A5-A5D269BE05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8" y="1610"/>
                <a:ext cx="114" cy="7"/>
              </a:xfrm>
              <a:custGeom>
                <a:avLst/>
                <a:gdLst>
                  <a:gd name="T0" fmla="*/ 7 w 459"/>
                  <a:gd name="T1" fmla="*/ 25 h 25"/>
                  <a:gd name="T2" fmla="*/ 7 w 459"/>
                  <a:gd name="T3" fmla="*/ 25 h 25"/>
                  <a:gd name="T4" fmla="*/ 95 w 459"/>
                  <a:gd name="T5" fmla="*/ 24 h 25"/>
                  <a:gd name="T6" fmla="*/ 181 w 459"/>
                  <a:gd name="T7" fmla="*/ 21 h 25"/>
                  <a:gd name="T8" fmla="*/ 355 w 459"/>
                  <a:gd name="T9" fmla="*/ 16 h 25"/>
                  <a:gd name="T10" fmla="*/ 355 w 459"/>
                  <a:gd name="T11" fmla="*/ 16 h 25"/>
                  <a:gd name="T12" fmla="*/ 451 w 459"/>
                  <a:gd name="T13" fmla="*/ 15 h 25"/>
                  <a:gd name="T14" fmla="*/ 451 w 459"/>
                  <a:gd name="T15" fmla="*/ 15 h 25"/>
                  <a:gd name="T16" fmla="*/ 455 w 459"/>
                  <a:gd name="T17" fmla="*/ 14 h 25"/>
                  <a:gd name="T18" fmla="*/ 457 w 459"/>
                  <a:gd name="T19" fmla="*/ 13 h 25"/>
                  <a:gd name="T20" fmla="*/ 459 w 459"/>
                  <a:gd name="T21" fmla="*/ 10 h 25"/>
                  <a:gd name="T22" fmla="*/ 459 w 459"/>
                  <a:gd name="T23" fmla="*/ 8 h 25"/>
                  <a:gd name="T24" fmla="*/ 459 w 459"/>
                  <a:gd name="T25" fmla="*/ 5 h 25"/>
                  <a:gd name="T26" fmla="*/ 457 w 459"/>
                  <a:gd name="T27" fmla="*/ 3 h 25"/>
                  <a:gd name="T28" fmla="*/ 455 w 459"/>
                  <a:gd name="T29" fmla="*/ 0 h 25"/>
                  <a:gd name="T30" fmla="*/ 451 w 459"/>
                  <a:gd name="T31" fmla="*/ 0 h 25"/>
                  <a:gd name="T32" fmla="*/ 451 w 459"/>
                  <a:gd name="T33" fmla="*/ 0 h 25"/>
                  <a:gd name="T34" fmla="*/ 365 w 459"/>
                  <a:gd name="T35" fmla="*/ 1 h 25"/>
                  <a:gd name="T36" fmla="*/ 277 w 459"/>
                  <a:gd name="T37" fmla="*/ 4 h 25"/>
                  <a:gd name="T38" fmla="*/ 104 w 459"/>
                  <a:gd name="T39" fmla="*/ 9 h 25"/>
                  <a:gd name="T40" fmla="*/ 104 w 459"/>
                  <a:gd name="T41" fmla="*/ 9 h 25"/>
                  <a:gd name="T42" fmla="*/ 7 w 459"/>
                  <a:gd name="T43" fmla="*/ 10 h 25"/>
                  <a:gd name="T44" fmla="*/ 7 w 459"/>
                  <a:gd name="T45" fmla="*/ 10 h 25"/>
                  <a:gd name="T46" fmla="*/ 5 w 459"/>
                  <a:gd name="T47" fmla="*/ 11 h 25"/>
                  <a:gd name="T48" fmla="*/ 2 w 459"/>
                  <a:gd name="T49" fmla="*/ 13 h 25"/>
                  <a:gd name="T50" fmla="*/ 1 w 459"/>
                  <a:gd name="T51" fmla="*/ 15 h 25"/>
                  <a:gd name="T52" fmla="*/ 0 w 459"/>
                  <a:gd name="T53" fmla="*/ 18 h 25"/>
                  <a:gd name="T54" fmla="*/ 1 w 459"/>
                  <a:gd name="T55" fmla="*/ 20 h 25"/>
                  <a:gd name="T56" fmla="*/ 2 w 459"/>
                  <a:gd name="T57" fmla="*/ 23 h 25"/>
                  <a:gd name="T58" fmla="*/ 5 w 459"/>
                  <a:gd name="T59" fmla="*/ 25 h 25"/>
                  <a:gd name="T60" fmla="*/ 7 w 459"/>
                  <a:gd name="T61" fmla="*/ 25 h 25"/>
                  <a:gd name="T62" fmla="*/ 7 w 459"/>
                  <a:gd name="T6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59" h="25">
                    <a:moveTo>
                      <a:pt x="7" y="25"/>
                    </a:moveTo>
                    <a:lnTo>
                      <a:pt x="7" y="25"/>
                    </a:lnTo>
                    <a:lnTo>
                      <a:pt x="95" y="24"/>
                    </a:lnTo>
                    <a:lnTo>
                      <a:pt x="181" y="21"/>
                    </a:lnTo>
                    <a:lnTo>
                      <a:pt x="355" y="16"/>
                    </a:lnTo>
                    <a:lnTo>
                      <a:pt x="355" y="16"/>
                    </a:lnTo>
                    <a:lnTo>
                      <a:pt x="451" y="15"/>
                    </a:lnTo>
                    <a:lnTo>
                      <a:pt x="451" y="15"/>
                    </a:lnTo>
                    <a:lnTo>
                      <a:pt x="455" y="14"/>
                    </a:lnTo>
                    <a:lnTo>
                      <a:pt x="457" y="13"/>
                    </a:lnTo>
                    <a:lnTo>
                      <a:pt x="459" y="10"/>
                    </a:lnTo>
                    <a:lnTo>
                      <a:pt x="459" y="8"/>
                    </a:lnTo>
                    <a:lnTo>
                      <a:pt x="459" y="5"/>
                    </a:lnTo>
                    <a:lnTo>
                      <a:pt x="457" y="3"/>
                    </a:lnTo>
                    <a:lnTo>
                      <a:pt x="455" y="0"/>
                    </a:lnTo>
                    <a:lnTo>
                      <a:pt x="451" y="0"/>
                    </a:lnTo>
                    <a:lnTo>
                      <a:pt x="451" y="0"/>
                    </a:lnTo>
                    <a:lnTo>
                      <a:pt x="365" y="1"/>
                    </a:lnTo>
                    <a:lnTo>
                      <a:pt x="277" y="4"/>
                    </a:lnTo>
                    <a:lnTo>
                      <a:pt x="104" y="9"/>
                    </a:lnTo>
                    <a:lnTo>
                      <a:pt x="104" y="9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5" y="11"/>
                    </a:lnTo>
                    <a:lnTo>
                      <a:pt x="2" y="13"/>
                    </a:lnTo>
                    <a:lnTo>
                      <a:pt x="1" y="15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3"/>
                    </a:lnTo>
                    <a:lnTo>
                      <a:pt x="5" y="25"/>
                    </a:lnTo>
                    <a:lnTo>
                      <a:pt x="7" y="25"/>
                    </a:lnTo>
                    <a:lnTo>
                      <a:pt x="7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2" name="Freeform 385">
                <a:extLst>
                  <a:ext uri="{FF2B5EF4-FFF2-40B4-BE49-F238E27FC236}">
                    <a16:creationId xmlns:a16="http://schemas.microsoft.com/office/drawing/2014/main" id="{3D5404B1-78D8-B627-3FF9-E47405BFE7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8" y="1667"/>
                <a:ext cx="99" cy="64"/>
              </a:xfrm>
              <a:custGeom>
                <a:avLst/>
                <a:gdLst>
                  <a:gd name="T0" fmla="*/ 3 w 398"/>
                  <a:gd name="T1" fmla="*/ 13 h 253"/>
                  <a:gd name="T2" fmla="*/ 3 w 398"/>
                  <a:gd name="T3" fmla="*/ 13 h 253"/>
                  <a:gd name="T4" fmla="*/ 38 w 398"/>
                  <a:gd name="T5" fmla="*/ 40 h 253"/>
                  <a:gd name="T6" fmla="*/ 73 w 398"/>
                  <a:gd name="T7" fmla="*/ 66 h 253"/>
                  <a:gd name="T8" fmla="*/ 108 w 398"/>
                  <a:gd name="T9" fmla="*/ 93 h 253"/>
                  <a:gd name="T10" fmla="*/ 145 w 398"/>
                  <a:gd name="T11" fmla="*/ 117 h 253"/>
                  <a:gd name="T12" fmla="*/ 181 w 398"/>
                  <a:gd name="T13" fmla="*/ 140 h 253"/>
                  <a:gd name="T14" fmla="*/ 220 w 398"/>
                  <a:gd name="T15" fmla="*/ 164 h 253"/>
                  <a:gd name="T16" fmla="*/ 258 w 398"/>
                  <a:gd name="T17" fmla="*/ 185 h 253"/>
                  <a:gd name="T18" fmla="*/ 296 w 398"/>
                  <a:gd name="T19" fmla="*/ 207 h 253"/>
                  <a:gd name="T20" fmla="*/ 296 w 398"/>
                  <a:gd name="T21" fmla="*/ 207 h 253"/>
                  <a:gd name="T22" fmla="*/ 341 w 398"/>
                  <a:gd name="T23" fmla="*/ 230 h 253"/>
                  <a:gd name="T24" fmla="*/ 386 w 398"/>
                  <a:gd name="T25" fmla="*/ 252 h 253"/>
                  <a:gd name="T26" fmla="*/ 386 w 398"/>
                  <a:gd name="T27" fmla="*/ 252 h 253"/>
                  <a:gd name="T28" fmla="*/ 389 w 398"/>
                  <a:gd name="T29" fmla="*/ 253 h 253"/>
                  <a:gd name="T30" fmla="*/ 393 w 398"/>
                  <a:gd name="T31" fmla="*/ 252 h 253"/>
                  <a:gd name="T32" fmla="*/ 395 w 398"/>
                  <a:gd name="T33" fmla="*/ 251 h 253"/>
                  <a:gd name="T34" fmla="*/ 396 w 398"/>
                  <a:gd name="T35" fmla="*/ 248 h 253"/>
                  <a:gd name="T36" fmla="*/ 398 w 398"/>
                  <a:gd name="T37" fmla="*/ 246 h 253"/>
                  <a:gd name="T38" fmla="*/ 398 w 398"/>
                  <a:gd name="T39" fmla="*/ 243 h 253"/>
                  <a:gd name="T40" fmla="*/ 396 w 398"/>
                  <a:gd name="T41" fmla="*/ 240 h 253"/>
                  <a:gd name="T42" fmla="*/ 394 w 398"/>
                  <a:gd name="T43" fmla="*/ 239 h 253"/>
                  <a:gd name="T44" fmla="*/ 394 w 398"/>
                  <a:gd name="T45" fmla="*/ 239 h 253"/>
                  <a:gd name="T46" fmla="*/ 354 w 398"/>
                  <a:gd name="T47" fmla="*/ 219 h 253"/>
                  <a:gd name="T48" fmla="*/ 315 w 398"/>
                  <a:gd name="T49" fmla="*/ 200 h 253"/>
                  <a:gd name="T50" fmla="*/ 276 w 398"/>
                  <a:gd name="T51" fmla="*/ 179 h 253"/>
                  <a:gd name="T52" fmla="*/ 238 w 398"/>
                  <a:gd name="T53" fmla="*/ 158 h 253"/>
                  <a:gd name="T54" fmla="*/ 200 w 398"/>
                  <a:gd name="T55" fmla="*/ 134 h 253"/>
                  <a:gd name="T56" fmla="*/ 163 w 398"/>
                  <a:gd name="T57" fmla="*/ 112 h 253"/>
                  <a:gd name="T58" fmla="*/ 126 w 398"/>
                  <a:gd name="T59" fmla="*/ 86 h 253"/>
                  <a:gd name="T60" fmla="*/ 90 w 398"/>
                  <a:gd name="T61" fmla="*/ 61 h 253"/>
                  <a:gd name="T62" fmla="*/ 90 w 398"/>
                  <a:gd name="T63" fmla="*/ 61 h 253"/>
                  <a:gd name="T64" fmla="*/ 51 w 398"/>
                  <a:gd name="T65" fmla="*/ 33 h 253"/>
                  <a:gd name="T66" fmla="*/ 13 w 398"/>
                  <a:gd name="T67" fmla="*/ 1 h 253"/>
                  <a:gd name="T68" fmla="*/ 13 w 398"/>
                  <a:gd name="T69" fmla="*/ 1 h 253"/>
                  <a:gd name="T70" fmla="*/ 10 w 398"/>
                  <a:gd name="T71" fmla="*/ 0 h 253"/>
                  <a:gd name="T72" fmla="*/ 8 w 398"/>
                  <a:gd name="T73" fmla="*/ 0 h 253"/>
                  <a:gd name="T74" fmla="*/ 5 w 398"/>
                  <a:gd name="T75" fmla="*/ 1 h 253"/>
                  <a:gd name="T76" fmla="*/ 3 w 398"/>
                  <a:gd name="T77" fmla="*/ 3 h 253"/>
                  <a:gd name="T78" fmla="*/ 0 w 398"/>
                  <a:gd name="T79" fmla="*/ 5 h 253"/>
                  <a:gd name="T80" fmla="*/ 0 w 398"/>
                  <a:gd name="T81" fmla="*/ 8 h 253"/>
                  <a:gd name="T82" fmla="*/ 0 w 398"/>
                  <a:gd name="T83" fmla="*/ 10 h 253"/>
                  <a:gd name="T84" fmla="*/ 3 w 398"/>
                  <a:gd name="T85" fmla="*/ 13 h 253"/>
                  <a:gd name="T86" fmla="*/ 3 w 398"/>
                  <a:gd name="T87" fmla="*/ 13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98" h="253">
                    <a:moveTo>
                      <a:pt x="3" y="13"/>
                    </a:moveTo>
                    <a:lnTo>
                      <a:pt x="3" y="13"/>
                    </a:lnTo>
                    <a:lnTo>
                      <a:pt x="38" y="40"/>
                    </a:lnTo>
                    <a:lnTo>
                      <a:pt x="73" y="66"/>
                    </a:lnTo>
                    <a:lnTo>
                      <a:pt x="108" y="93"/>
                    </a:lnTo>
                    <a:lnTo>
                      <a:pt x="145" y="117"/>
                    </a:lnTo>
                    <a:lnTo>
                      <a:pt x="181" y="140"/>
                    </a:lnTo>
                    <a:lnTo>
                      <a:pt x="220" y="164"/>
                    </a:lnTo>
                    <a:lnTo>
                      <a:pt x="258" y="185"/>
                    </a:lnTo>
                    <a:lnTo>
                      <a:pt x="296" y="207"/>
                    </a:lnTo>
                    <a:lnTo>
                      <a:pt x="296" y="207"/>
                    </a:lnTo>
                    <a:lnTo>
                      <a:pt x="341" y="230"/>
                    </a:lnTo>
                    <a:lnTo>
                      <a:pt x="386" y="252"/>
                    </a:lnTo>
                    <a:lnTo>
                      <a:pt x="386" y="252"/>
                    </a:lnTo>
                    <a:lnTo>
                      <a:pt x="389" y="253"/>
                    </a:lnTo>
                    <a:lnTo>
                      <a:pt x="393" y="252"/>
                    </a:lnTo>
                    <a:lnTo>
                      <a:pt x="395" y="251"/>
                    </a:lnTo>
                    <a:lnTo>
                      <a:pt x="396" y="248"/>
                    </a:lnTo>
                    <a:lnTo>
                      <a:pt x="398" y="246"/>
                    </a:lnTo>
                    <a:lnTo>
                      <a:pt x="398" y="243"/>
                    </a:lnTo>
                    <a:lnTo>
                      <a:pt x="396" y="240"/>
                    </a:lnTo>
                    <a:lnTo>
                      <a:pt x="394" y="239"/>
                    </a:lnTo>
                    <a:lnTo>
                      <a:pt x="394" y="239"/>
                    </a:lnTo>
                    <a:lnTo>
                      <a:pt x="354" y="219"/>
                    </a:lnTo>
                    <a:lnTo>
                      <a:pt x="315" y="200"/>
                    </a:lnTo>
                    <a:lnTo>
                      <a:pt x="276" y="179"/>
                    </a:lnTo>
                    <a:lnTo>
                      <a:pt x="238" y="158"/>
                    </a:lnTo>
                    <a:lnTo>
                      <a:pt x="200" y="134"/>
                    </a:lnTo>
                    <a:lnTo>
                      <a:pt x="163" y="112"/>
                    </a:lnTo>
                    <a:lnTo>
                      <a:pt x="126" y="86"/>
                    </a:lnTo>
                    <a:lnTo>
                      <a:pt x="90" y="61"/>
                    </a:lnTo>
                    <a:lnTo>
                      <a:pt x="90" y="61"/>
                    </a:lnTo>
                    <a:lnTo>
                      <a:pt x="51" y="33"/>
                    </a:lnTo>
                    <a:lnTo>
                      <a:pt x="13" y="1"/>
                    </a:lnTo>
                    <a:lnTo>
                      <a:pt x="13" y="1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3" y="3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3" y="13"/>
                    </a:lnTo>
                    <a:lnTo>
                      <a:pt x="3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3" name="Freeform 386">
                <a:extLst>
                  <a:ext uri="{FF2B5EF4-FFF2-40B4-BE49-F238E27FC236}">
                    <a16:creationId xmlns:a16="http://schemas.microsoft.com/office/drawing/2014/main" id="{3A6F6E1D-9AAE-D698-F39F-F4E2355365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4" y="1719"/>
                <a:ext cx="29" cy="61"/>
              </a:xfrm>
              <a:custGeom>
                <a:avLst/>
                <a:gdLst>
                  <a:gd name="T0" fmla="*/ 1 w 117"/>
                  <a:gd name="T1" fmla="*/ 11 h 243"/>
                  <a:gd name="T2" fmla="*/ 1 w 117"/>
                  <a:gd name="T3" fmla="*/ 11 h 243"/>
                  <a:gd name="T4" fmla="*/ 48 w 117"/>
                  <a:gd name="T5" fmla="*/ 126 h 243"/>
                  <a:gd name="T6" fmla="*/ 75 w 117"/>
                  <a:gd name="T7" fmla="*/ 184 h 243"/>
                  <a:gd name="T8" fmla="*/ 88 w 117"/>
                  <a:gd name="T9" fmla="*/ 211 h 243"/>
                  <a:gd name="T10" fmla="*/ 103 w 117"/>
                  <a:gd name="T11" fmla="*/ 239 h 243"/>
                  <a:gd name="T12" fmla="*/ 103 w 117"/>
                  <a:gd name="T13" fmla="*/ 239 h 243"/>
                  <a:gd name="T14" fmla="*/ 106 w 117"/>
                  <a:gd name="T15" fmla="*/ 241 h 243"/>
                  <a:gd name="T16" fmla="*/ 108 w 117"/>
                  <a:gd name="T17" fmla="*/ 243 h 243"/>
                  <a:gd name="T18" fmla="*/ 111 w 117"/>
                  <a:gd name="T19" fmla="*/ 243 h 243"/>
                  <a:gd name="T20" fmla="*/ 113 w 117"/>
                  <a:gd name="T21" fmla="*/ 241 h 243"/>
                  <a:gd name="T22" fmla="*/ 116 w 117"/>
                  <a:gd name="T23" fmla="*/ 239 h 243"/>
                  <a:gd name="T24" fmla="*/ 117 w 117"/>
                  <a:gd name="T25" fmla="*/ 236 h 243"/>
                  <a:gd name="T26" fmla="*/ 117 w 117"/>
                  <a:gd name="T27" fmla="*/ 234 h 243"/>
                  <a:gd name="T28" fmla="*/ 117 w 117"/>
                  <a:gd name="T29" fmla="*/ 231 h 243"/>
                  <a:gd name="T30" fmla="*/ 117 w 117"/>
                  <a:gd name="T31" fmla="*/ 231 h 243"/>
                  <a:gd name="T32" fmla="*/ 102 w 117"/>
                  <a:gd name="T33" fmla="*/ 204 h 243"/>
                  <a:gd name="T34" fmla="*/ 87 w 117"/>
                  <a:gd name="T35" fmla="*/ 175 h 243"/>
                  <a:gd name="T36" fmla="*/ 62 w 117"/>
                  <a:gd name="T37" fmla="*/ 119 h 243"/>
                  <a:gd name="T38" fmla="*/ 13 w 117"/>
                  <a:gd name="T39" fmla="*/ 3 h 243"/>
                  <a:gd name="T40" fmla="*/ 13 w 117"/>
                  <a:gd name="T41" fmla="*/ 3 h 243"/>
                  <a:gd name="T42" fmla="*/ 11 w 117"/>
                  <a:gd name="T43" fmla="*/ 1 h 243"/>
                  <a:gd name="T44" fmla="*/ 10 w 117"/>
                  <a:gd name="T45" fmla="*/ 0 h 243"/>
                  <a:gd name="T46" fmla="*/ 7 w 117"/>
                  <a:gd name="T47" fmla="*/ 0 h 243"/>
                  <a:gd name="T48" fmla="*/ 3 w 117"/>
                  <a:gd name="T49" fmla="*/ 1 h 243"/>
                  <a:gd name="T50" fmla="*/ 2 w 117"/>
                  <a:gd name="T51" fmla="*/ 2 h 243"/>
                  <a:gd name="T52" fmla="*/ 0 w 117"/>
                  <a:gd name="T53" fmla="*/ 5 h 243"/>
                  <a:gd name="T54" fmla="*/ 0 w 117"/>
                  <a:gd name="T55" fmla="*/ 7 h 243"/>
                  <a:gd name="T56" fmla="*/ 1 w 117"/>
                  <a:gd name="T57" fmla="*/ 11 h 243"/>
                  <a:gd name="T58" fmla="*/ 1 w 117"/>
                  <a:gd name="T59" fmla="*/ 11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7" h="243">
                    <a:moveTo>
                      <a:pt x="1" y="11"/>
                    </a:moveTo>
                    <a:lnTo>
                      <a:pt x="1" y="11"/>
                    </a:lnTo>
                    <a:lnTo>
                      <a:pt x="48" y="126"/>
                    </a:lnTo>
                    <a:lnTo>
                      <a:pt x="75" y="184"/>
                    </a:lnTo>
                    <a:lnTo>
                      <a:pt x="88" y="211"/>
                    </a:lnTo>
                    <a:lnTo>
                      <a:pt x="103" y="239"/>
                    </a:lnTo>
                    <a:lnTo>
                      <a:pt x="103" y="239"/>
                    </a:lnTo>
                    <a:lnTo>
                      <a:pt x="106" y="241"/>
                    </a:lnTo>
                    <a:lnTo>
                      <a:pt x="108" y="243"/>
                    </a:lnTo>
                    <a:lnTo>
                      <a:pt x="111" y="243"/>
                    </a:lnTo>
                    <a:lnTo>
                      <a:pt x="113" y="241"/>
                    </a:lnTo>
                    <a:lnTo>
                      <a:pt x="116" y="239"/>
                    </a:lnTo>
                    <a:lnTo>
                      <a:pt x="117" y="236"/>
                    </a:lnTo>
                    <a:lnTo>
                      <a:pt x="117" y="234"/>
                    </a:lnTo>
                    <a:lnTo>
                      <a:pt x="117" y="231"/>
                    </a:lnTo>
                    <a:lnTo>
                      <a:pt x="117" y="231"/>
                    </a:lnTo>
                    <a:lnTo>
                      <a:pt x="102" y="204"/>
                    </a:lnTo>
                    <a:lnTo>
                      <a:pt x="87" y="175"/>
                    </a:lnTo>
                    <a:lnTo>
                      <a:pt x="62" y="119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1" y="1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11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4" name="Freeform 387">
                <a:extLst>
                  <a:ext uri="{FF2B5EF4-FFF2-40B4-BE49-F238E27FC236}">
                    <a16:creationId xmlns:a16="http://schemas.microsoft.com/office/drawing/2014/main" id="{7D5CC8ED-EDA7-570B-1EEA-0445872887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1" y="1799"/>
                <a:ext cx="134" cy="392"/>
              </a:xfrm>
              <a:custGeom>
                <a:avLst/>
                <a:gdLst>
                  <a:gd name="T0" fmla="*/ 183 w 536"/>
                  <a:gd name="T1" fmla="*/ 111 h 1566"/>
                  <a:gd name="T2" fmla="*/ 233 w 536"/>
                  <a:gd name="T3" fmla="*/ 52 h 1566"/>
                  <a:gd name="T4" fmla="*/ 277 w 536"/>
                  <a:gd name="T5" fmla="*/ 24 h 1566"/>
                  <a:gd name="T6" fmla="*/ 313 w 536"/>
                  <a:gd name="T7" fmla="*/ 16 h 1566"/>
                  <a:gd name="T8" fmla="*/ 356 w 536"/>
                  <a:gd name="T9" fmla="*/ 19 h 1566"/>
                  <a:gd name="T10" fmla="*/ 404 w 536"/>
                  <a:gd name="T11" fmla="*/ 42 h 1566"/>
                  <a:gd name="T12" fmla="*/ 450 w 536"/>
                  <a:gd name="T13" fmla="*/ 86 h 1566"/>
                  <a:gd name="T14" fmla="*/ 494 w 536"/>
                  <a:gd name="T15" fmla="*/ 161 h 1566"/>
                  <a:gd name="T16" fmla="*/ 516 w 536"/>
                  <a:gd name="T17" fmla="*/ 233 h 1566"/>
                  <a:gd name="T18" fmla="*/ 520 w 536"/>
                  <a:gd name="T19" fmla="*/ 301 h 1566"/>
                  <a:gd name="T20" fmla="*/ 496 w 536"/>
                  <a:gd name="T21" fmla="*/ 380 h 1566"/>
                  <a:gd name="T22" fmla="*/ 464 w 536"/>
                  <a:gd name="T23" fmla="*/ 434 h 1566"/>
                  <a:gd name="T24" fmla="*/ 402 w 536"/>
                  <a:gd name="T25" fmla="*/ 501 h 1566"/>
                  <a:gd name="T26" fmla="*/ 260 w 536"/>
                  <a:gd name="T27" fmla="*/ 622 h 1566"/>
                  <a:gd name="T28" fmla="*/ 170 w 536"/>
                  <a:gd name="T29" fmla="*/ 699 h 1566"/>
                  <a:gd name="T30" fmla="*/ 108 w 536"/>
                  <a:gd name="T31" fmla="*/ 769 h 1566"/>
                  <a:gd name="T32" fmla="*/ 72 w 536"/>
                  <a:gd name="T33" fmla="*/ 829 h 1566"/>
                  <a:gd name="T34" fmla="*/ 37 w 536"/>
                  <a:gd name="T35" fmla="*/ 945 h 1566"/>
                  <a:gd name="T36" fmla="*/ 30 w 536"/>
                  <a:gd name="T37" fmla="*/ 1064 h 1566"/>
                  <a:gd name="T38" fmla="*/ 37 w 536"/>
                  <a:gd name="T39" fmla="*/ 1183 h 1566"/>
                  <a:gd name="T40" fmla="*/ 50 w 536"/>
                  <a:gd name="T41" fmla="*/ 1328 h 1566"/>
                  <a:gd name="T42" fmla="*/ 46 w 536"/>
                  <a:gd name="T43" fmla="*/ 1434 h 1566"/>
                  <a:gd name="T44" fmla="*/ 25 w 536"/>
                  <a:gd name="T45" fmla="*/ 1512 h 1566"/>
                  <a:gd name="T46" fmla="*/ 0 w 536"/>
                  <a:gd name="T47" fmla="*/ 1558 h 1566"/>
                  <a:gd name="T48" fmla="*/ 6 w 536"/>
                  <a:gd name="T49" fmla="*/ 1566 h 1566"/>
                  <a:gd name="T50" fmla="*/ 13 w 536"/>
                  <a:gd name="T51" fmla="*/ 1563 h 1566"/>
                  <a:gd name="T52" fmla="*/ 55 w 536"/>
                  <a:gd name="T53" fmla="*/ 1466 h 1566"/>
                  <a:gd name="T54" fmla="*/ 65 w 536"/>
                  <a:gd name="T55" fmla="*/ 1359 h 1566"/>
                  <a:gd name="T56" fmla="*/ 58 w 536"/>
                  <a:gd name="T57" fmla="*/ 1240 h 1566"/>
                  <a:gd name="T58" fmla="*/ 46 w 536"/>
                  <a:gd name="T59" fmla="*/ 1091 h 1566"/>
                  <a:gd name="T60" fmla="*/ 50 w 536"/>
                  <a:gd name="T61" fmla="*/ 968 h 1566"/>
                  <a:gd name="T62" fmla="*/ 68 w 536"/>
                  <a:gd name="T63" fmla="*/ 880 h 1566"/>
                  <a:gd name="T64" fmla="*/ 120 w 536"/>
                  <a:gd name="T65" fmla="*/ 778 h 1566"/>
                  <a:gd name="T66" fmla="*/ 163 w 536"/>
                  <a:gd name="T67" fmla="*/ 728 h 1566"/>
                  <a:gd name="T68" fmla="*/ 251 w 536"/>
                  <a:gd name="T69" fmla="*/ 649 h 1566"/>
                  <a:gd name="T70" fmla="*/ 397 w 536"/>
                  <a:gd name="T71" fmla="*/ 526 h 1566"/>
                  <a:gd name="T72" fmla="*/ 462 w 536"/>
                  <a:gd name="T73" fmla="*/ 459 h 1566"/>
                  <a:gd name="T74" fmla="*/ 500 w 536"/>
                  <a:gd name="T75" fmla="*/ 405 h 1566"/>
                  <a:gd name="T76" fmla="*/ 531 w 536"/>
                  <a:gd name="T77" fmla="*/ 325 h 1566"/>
                  <a:gd name="T78" fmla="*/ 535 w 536"/>
                  <a:gd name="T79" fmla="*/ 258 h 1566"/>
                  <a:gd name="T80" fmla="*/ 519 w 536"/>
                  <a:gd name="T81" fmla="*/ 185 h 1566"/>
                  <a:gd name="T82" fmla="*/ 481 w 536"/>
                  <a:gd name="T83" fmla="*/ 104 h 1566"/>
                  <a:gd name="T84" fmla="*/ 420 w 536"/>
                  <a:gd name="T85" fmla="*/ 34 h 1566"/>
                  <a:gd name="T86" fmla="*/ 369 w 536"/>
                  <a:gd name="T87" fmla="*/ 8 h 1566"/>
                  <a:gd name="T88" fmla="*/ 333 w 536"/>
                  <a:gd name="T89" fmla="*/ 0 h 1566"/>
                  <a:gd name="T90" fmla="*/ 286 w 536"/>
                  <a:gd name="T91" fmla="*/ 6 h 1566"/>
                  <a:gd name="T92" fmla="*/ 243 w 536"/>
                  <a:gd name="T93" fmla="*/ 26 h 1566"/>
                  <a:gd name="T94" fmla="*/ 177 w 536"/>
                  <a:gd name="T95" fmla="*/ 93 h 1566"/>
                  <a:gd name="T96" fmla="*/ 146 w 536"/>
                  <a:gd name="T97" fmla="*/ 148 h 1566"/>
                  <a:gd name="T98" fmla="*/ 148 w 536"/>
                  <a:gd name="T99" fmla="*/ 158 h 1566"/>
                  <a:gd name="T100" fmla="*/ 158 w 536"/>
                  <a:gd name="T101" fmla="*/ 156 h 1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36" h="1566">
                    <a:moveTo>
                      <a:pt x="158" y="156"/>
                    </a:moveTo>
                    <a:lnTo>
                      <a:pt x="158" y="156"/>
                    </a:lnTo>
                    <a:lnTo>
                      <a:pt x="170" y="133"/>
                    </a:lnTo>
                    <a:lnTo>
                      <a:pt x="183" y="111"/>
                    </a:lnTo>
                    <a:lnTo>
                      <a:pt x="198" y="89"/>
                    </a:lnTo>
                    <a:lnTo>
                      <a:pt x="215" y="69"/>
                    </a:lnTo>
                    <a:lnTo>
                      <a:pt x="225" y="59"/>
                    </a:lnTo>
                    <a:lnTo>
                      <a:pt x="233" y="52"/>
                    </a:lnTo>
                    <a:lnTo>
                      <a:pt x="245" y="43"/>
                    </a:lnTo>
                    <a:lnTo>
                      <a:pt x="255" y="37"/>
                    </a:lnTo>
                    <a:lnTo>
                      <a:pt x="266" y="31"/>
                    </a:lnTo>
                    <a:lnTo>
                      <a:pt x="277" y="24"/>
                    </a:lnTo>
                    <a:lnTo>
                      <a:pt x="290" y="21"/>
                    </a:lnTo>
                    <a:lnTo>
                      <a:pt x="302" y="18"/>
                    </a:lnTo>
                    <a:lnTo>
                      <a:pt x="302" y="18"/>
                    </a:lnTo>
                    <a:lnTo>
                      <a:pt x="313" y="16"/>
                    </a:lnTo>
                    <a:lnTo>
                      <a:pt x="325" y="16"/>
                    </a:lnTo>
                    <a:lnTo>
                      <a:pt x="335" y="16"/>
                    </a:lnTo>
                    <a:lnTo>
                      <a:pt x="346" y="17"/>
                    </a:lnTo>
                    <a:lnTo>
                      <a:pt x="356" y="19"/>
                    </a:lnTo>
                    <a:lnTo>
                      <a:pt x="366" y="23"/>
                    </a:lnTo>
                    <a:lnTo>
                      <a:pt x="376" y="27"/>
                    </a:lnTo>
                    <a:lnTo>
                      <a:pt x="385" y="31"/>
                    </a:lnTo>
                    <a:lnTo>
                      <a:pt x="404" y="42"/>
                    </a:lnTo>
                    <a:lnTo>
                      <a:pt x="420" y="56"/>
                    </a:lnTo>
                    <a:lnTo>
                      <a:pt x="436" y="69"/>
                    </a:lnTo>
                    <a:lnTo>
                      <a:pt x="450" y="86"/>
                    </a:lnTo>
                    <a:lnTo>
                      <a:pt x="450" y="86"/>
                    </a:lnTo>
                    <a:lnTo>
                      <a:pt x="459" y="97"/>
                    </a:lnTo>
                    <a:lnTo>
                      <a:pt x="467" y="109"/>
                    </a:lnTo>
                    <a:lnTo>
                      <a:pt x="481" y="134"/>
                    </a:lnTo>
                    <a:lnTo>
                      <a:pt x="494" y="161"/>
                    </a:lnTo>
                    <a:lnTo>
                      <a:pt x="504" y="188"/>
                    </a:lnTo>
                    <a:lnTo>
                      <a:pt x="504" y="188"/>
                    </a:lnTo>
                    <a:lnTo>
                      <a:pt x="511" y="211"/>
                    </a:lnTo>
                    <a:lnTo>
                      <a:pt x="516" y="233"/>
                    </a:lnTo>
                    <a:lnTo>
                      <a:pt x="520" y="257"/>
                    </a:lnTo>
                    <a:lnTo>
                      <a:pt x="521" y="281"/>
                    </a:lnTo>
                    <a:lnTo>
                      <a:pt x="521" y="281"/>
                    </a:lnTo>
                    <a:lnTo>
                      <a:pt x="520" y="301"/>
                    </a:lnTo>
                    <a:lnTo>
                      <a:pt x="516" y="322"/>
                    </a:lnTo>
                    <a:lnTo>
                      <a:pt x="511" y="342"/>
                    </a:lnTo>
                    <a:lnTo>
                      <a:pt x="504" y="361"/>
                    </a:lnTo>
                    <a:lnTo>
                      <a:pt x="496" y="380"/>
                    </a:lnTo>
                    <a:lnTo>
                      <a:pt x="486" y="399"/>
                    </a:lnTo>
                    <a:lnTo>
                      <a:pt x="475" y="416"/>
                    </a:lnTo>
                    <a:lnTo>
                      <a:pt x="464" y="434"/>
                    </a:lnTo>
                    <a:lnTo>
                      <a:pt x="464" y="434"/>
                    </a:lnTo>
                    <a:lnTo>
                      <a:pt x="449" y="451"/>
                    </a:lnTo>
                    <a:lnTo>
                      <a:pt x="434" y="469"/>
                    </a:lnTo>
                    <a:lnTo>
                      <a:pt x="419" y="485"/>
                    </a:lnTo>
                    <a:lnTo>
                      <a:pt x="402" y="501"/>
                    </a:lnTo>
                    <a:lnTo>
                      <a:pt x="369" y="533"/>
                    </a:lnTo>
                    <a:lnTo>
                      <a:pt x="333" y="563"/>
                    </a:lnTo>
                    <a:lnTo>
                      <a:pt x="333" y="563"/>
                    </a:lnTo>
                    <a:lnTo>
                      <a:pt x="260" y="622"/>
                    </a:lnTo>
                    <a:lnTo>
                      <a:pt x="223" y="653"/>
                    </a:lnTo>
                    <a:lnTo>
                      <a:pt x="187" y="683"/>
                    </a:lnTo>
                    <a:lnTo>
                      <a:pt x="187" y="683"/>
                    </a:lnTo>
                    <a:lnTo>
                      <a:pt x="170" y="699"/>
                    </a:lnTo>
                    <a:lnTo>
                      <a:pt x="153" y="717"/>
                    </a:lnTo>
                    <a:lnTo>
                      <a:pt x="137" y="733"/>
                    </a:lnTo>
                    <a:lnTo>
                      <a:pt x="122" y="751"/>
                    </a:lnTo>
                    <a:lnTo>
                      <a:pt x="108" y="769"/>
                    </a:lnTo>
                    <a:lnTo>
                      <a:pt x="95" y="789"/>
                    </a:lnTo>
                    <a:lnTo>
                      <a:pt x="82" y="809"/>
                    </a:lnTo>
                    <a:lnTo>
                      <a:pt x="72" y="829"/>
                    </a:lnTo>
                    <a:lnTo>
                      <a:pt x="72" y="829"/>
                    </a:lnTo>
                    <a:lnTo>
                      <a:pt x="61" y="858"/>
                    </a:lnTo>
                    <a:lnTo>
                      <a:pt x="51" y="886"/>
                    </a:lnTo>
                    <a:lnTo>
                      <a:pt x="43" y="915"/>
                    </a:lnTo>
                    <a:lnTo>
                      <a:pt x="37" y="945"/>
                    </a:lnTo>
                    <a:lnTo>
                      <a:pt x="33" y="973"/>
                    </a:lnTo>
                    <a:lnTo>
                      <a:pt x="31" y="1003"/>
                    </a:lnTo>
                    <a:lnTo>
                      <a:pt x="30" y="1034"/>
                    </a:lnTo>
                    <a:lnTo>
                      <a:pt x="30" y="1064"/>
                    </a:lnTo>
                    <a:lnTo>
                      <a:pt x="30" y="1064"/>
                    </a:lnTo>
                    <a:lnTo>
                      <a:pt x="31" y="1094"/>
                    </a:lnTo>
                    <a:lnTo>
                      <a:pt x="32" y="1124"/>
                    </a:lnTo>
                    <a:lnTo>
                      <a:pt x="37" y="1183"/>
                    </a:lnTo>
                    <a:lnTo>
                      <a:pt x="43" y="1241"/>
                    </a:lnTo>
                    <a:lnTo>
                      <a:pt x="48" y="1302"/>
                    </a:lnTo>
                    <a:lnTo>
                      <a:pt x="48" y="1302"/>
                    </a:lnTo>
                    <a:lnTo>
                      <a:pt x="50" y="1328"/>
                    </a:lnTo>
                    <a:lnTo>
                      <a:pt x="50" y="1354"/>
                    </a:lnTo>
                    <a:lnTo>
                      <a:pt x="50" y="1382"/>
                    </a:lnTo>
                    <a:lnTo>
                      <a:pt x="48" y="1408"/>
                    </a:lnTo>
                    <a:lnTo>
                      <a:pt x="46" y="1434"/>
                    </a:lnTo>
                    <a:lnTo>
                      <a:pt x="41" y="1461"/>
                    </a:lnTo>
                    <a:lnTo>
                      <a:pt x="33" y="1487"/>
                    </a:lnTo>
                    <a:lnTo>
                      <a:pt x="25" y="1512"/>
                    </a:lnTo>
                    <a:lnTo>
                      <a:pt x="25" y="1512"/>
                    </a:lnTo>
                    <a:lnTo>
                      <a:pt x="13" y="1534"/>
                    </a:lnTo>
                    <a:lnTo>
                      <a:pt x="1" y="1556"/>
                    </a:lnTo>
                    <a:lnTo>
                      <a:pt x="1" y="1556"/>
                    </a:lnTo>
                    <a:lnTo>
                      <a:pt x="0" y="1558"/>
                    </a:lnTo>
                    <a:lnTo>
                      <a:pt x="0" y="1561"/>
                    </a:lnTo>
                    <a:lnTo>
                      <a:pt x="1" y="1563"/>
                    </a:lnTo>
                    <a:lnTo>
                      <a:pt x="3" y="1566"/>
                    </a:lnTo>
                    <a:lnTo>
                      <a:pt x="6" y="1566"/>
                    </a:lnTo>
                    <a:lnTo>
                      <a:pt x="8" y="1566"/>
                    </a:lnTo>
                    <a:lnTo>
                      <a:pt x="12" y="1566"/>
                    </a:lnTo>
                    <a:lnTo>
                      <a:pt x="13" y="1563"/>
                    </a:lnTo>
                    <a:lnTo>
                      <a:pt x="13" y="1563"/>
                    </a:lnTo>
                    <a:lnTo>
                      <a:pt x="28" y="1539"/>
                    </a:lnTo>
                    <a:lnTo>
                      <a:pt x="40" y="1516"/>
                    </a:lnTo>
                    <a:lnTo>
                      <a:pt x="48" y="1491"/>
                    </a:lnTo>
                    <a:lnTo>
                      <a:pt x="55" y="1466"/>
                    </a:lnTo>
                    <a:lnTo>
                      <a:pt x="60" y="1439"/>
                    </a:lnTo>
                    <a:lnTo>
                      <a:pt x="63" y="1413"/>
                    </a:lnTo>
                    <a:lnTo>
                      <a:pt x="65" y="1385"/>
                    </a:lnTo>
                    <a:lnTo>
                      <a:pt x="65" y="1359"/>
                    </a:lnTo>
                    <a:lnTo>
                      <a:pt x="65" y="1359"/>
                    </a:lnTo>
                    <a:lnTo>
                      <a:pt x="65" y="1329"/>
                    </a:lnTo>
                    <a:lnTo>
                      <a:pt x="63" y="1299"/>
                    </a:lnTo>
                    <a:lnTo>
                      <a:pt x="58" y="1240"/>
                    </a:lnTo>
                    <a:lnTo>
                      <a:pt x="52" y="1180"/>
                    </a:lnTo>
                    <a:lnTo>
                      <a:pt x="47" y="1121"/>
                    </a:lnTo>
                    <a:lnTo>
                      <a:pt x="47" y="1121"/>
                    </a:lnTo>
                    <a:lnTo>
                      <a:pt x="46" y="1091"/>
                    </a:lnTo>
                    <a:lnTo>
                      <a:pt x="45" y="1060"/>
                    </a:lnTo>
                    <a:lnTo>
                      <a:pt x="45" y="1030"/>
                    </a:lnTo>
                    <a:lnTo>
                      <a:pt x="46" y="998"/>
                    </a:lnTo>
                    <a:lnTo>
                      <a:pt x="50" y="968"/>
                    </a:lnTo>
                    <a:lnTo>
                      <a:pt x="53" y="938"/>
                    </a:lnTo>
                    <a:lnTo>
                      <a:pt x="60" y="908"/>
                    </a:lnTo>
                    <a:lnTo>
                      <a:pt x="68" y="880"/>
                    </a:lnTo>
                    <a:lnTo>
                      <a:pt x="68" y="880"/>
                    </a:lnTo>
                    <a:lnTo>
                      <a:pt x="78" y="852"/>
                    </a:lnTo>
                    <a:lnTo>
                      <a:pt x="91" y="827"/>
                    </a:lnTo>
                    <a:lnTo>
                      <a:pt x="105" y="802"/>
                    </a:lnTo>
                    <a:lnTo>
                      <a:pt x="120" y="778"/>
                    </a:lnTo>
                    <a:lnTo>
                      <a:pt x="120" y="778"/>
                    </a:lnTo>
                    <a:lnTo>
                      <a:pt x="133" y="761"/>
                    </a:lnTo>
                    <a:lnTo>
                      <a:pt x="148" y="743"/>
                    </a:lnTo>
                    <a:lnTo>
                      <a:pt x="163" y="728"/>
                    </a:lnTo>
                    <a:lnTo>
                      <a:pt x="178" y="712"/>
                    </a:lnTo>
                    <a:lnTo>
                      <a:pt x="178" y="712"/>
                    </a:lnTo>
                    <a:lnTo>
                      <a:pt x="215" y="679"/>
                    </a:lnTo>
                    <a:lnTo>
                      <a:pt x="251" y="649"/>
                    </a:lnTo>
                    <a:lnTo>
                      <a:pt x="326" y="588"/>
                    </a:lnTo>
                    <a:lnTo>
                      <a:pt x="326" y="588"/>
                    </a:lnTo>
                    <a:lnTo>
                      <a:pt x="362" y="558"/>
                    </a:lnTo>
                    <a:lnTo>
                      <a:pt x="397" y="526"/>
                    </a:lnTo>
                    <a:lnTo>
                      <a:pt x="415" y="510"/>
                    </a:lnTo>
                    <a:lnTo>
                      <a:pt x="431" y="494"/>
                    </a:lnTo>
                    <a:lnTo>
                      <a:pt x="447" y="476"/>
                    </a:lnTo>
                    <a:lnTo>
                      <a:pt x="462" y="459"/>
                    </a:lnTo>
                    <a:lnTo>
                      <a:pt x="462" y="459"/>
                    </a:lnTo>
                    <a:lnTo>
                      <a:pt x="476" y="441"/>
                    </a:lnTo>
                    <a:lnTo>
                      <a:pt x="489" y="424"/>
                    </a:lnTo>
                    <a:lnTo>
                      <a:pt x="500" y="405"/>
                    </a:lnTo>
                    <a:lnTo>
                      <a:pt x="510" y="386"/>
                    </a:lnTo>
                    <a:lnTo>
                      <a:pt x="519" y="366"/>
                    </a:lnTo>
                    <a:lnTo>
                      <a:pt x="525" y="346"/>
                    </a:lnTo>
                    <a:lnTo>
                      <a:pt x="531" y="325"/>
                    </a:lnTo>
                    <a:lnTo>
                      <a:pt x="535" y="304"/>
                    </a:lnTo>
                    <a:lnTo>
                      <a:pt x="535" y="304"/>
                    </a:lnTo>
                    <a:lnTo>
                      <a:pt x="536" y="281"/>
                    </a:lnTo>
                    <a:lnTo>
                      <a:pt x="535" y="258"/>
                    </a:lnTo>
                    <a:lnTo>
                      <a:pt x="532" y="236"/>
                    </a:lnTo>
                    <a:lnTo>
                      <a:pt x="527" y="213"/>
                    </a:lnTo>
                    <a:lnTo>
                      <a:pt x="527" y="213"/>
                    </a:lnTo>
                    <a:lnTo>
                      <a:pt x="519" y="185"/>
                    </a:lnTo>
                    <a:lnTo>
                      <a:pt x="509" y="157"/>
                    </a:lnTo>
                    <a:lnTo>
                      <a:pt x="496" y="129"/>
                    </a:lnTo>
                    <a:lnTo>
                      <a:pt x="481" y="104"/>
                    </a:lnTo>
                    <a:lnTo>
                      <a:pt x="481" y="104"/>
                    </a:lnTo>
                    <a:lnTo>
                      <a:pt x="469" y="86"/>
                    </a:lnTo>
                    <a:lnTo>
                      <a:pt x="454" y="67"/>
                    </a:lnTo>
                    <a:lnTo>
                      <a:pt x="437" y="49"/>
                    </a:lnTo>
                    <a:lnTo>
                      <a:pt x="420" y="34"/>
                    </a:lnTo>
                    <a:lnTo>
                      <a:pt x="400" y="22"/>
                    </a:lnTo>
                    <a:lnTo>
                      <a:pt x="390" y="17"/>
                    </a:lnTo>
                    <a:lnTo>
                      <a:pt x="380" y="12"/>
                    </a:lnTo>
                    <a:lnTo>
                      <a:pt x="369" y="8"/>
                    </a:lnTo>
                    <a:lnTo>
                      <a:pt x="357" y="4"/>
                    </a:lnTo>
                    <a:lnTo>
                      <a:pt x="346" y="2"/>
                    </a:lnTo>
                    <a:lnTo>
                      <a:pt x="333" y="0"/>
                    </a:lnTo>
                    <a:lnTo>
                      <a:pt x="333" y="0"/>
                    </a:lnTo>
                    <a:lnTo>
                      <a:pt x="321" y="0"/>
                    </a:lnTo>
                    <a:lnTo>
                      <a:pt x="310" y="2"/>
                    </a:lnTo>
                    <a:lnTo>
                      <a:pt x="297" y="3"/>
                    </a:lnTo>
                    <a:lnTo>
                      <a:pt x="286" y="6"/>
                    </a:lnTo>
                    <a:lnTo>
                      <a:pt x="275" y="9"/>
                    </a:lnTo>
                    <a:lnTo>
                      <a:pt x="265" y="14"/>
                    </a:lnTo>
                    <a:lnTo>
                      <a:pt x="255" y="19"/>
                    </a:lnTo>
                    <a:lnTo>
                      <a:pt x="243" y="26"/>
                    </a:lnTo>
                    <a:lnTo>
                      <a:pt x="225" y="41"/>
                    </a:lnTo>
                    <a:lnTo>
                      <a:pt x="207" y="57"/>
                    </a:lnTo>
                    <a:lnTo>
                      <a:pt x="191" y="74"/>
                    </a:lnTo>
                    <a:lnTo>
                      <a:pt x="177" y="93"/>
                    </a:lnTo>
                    <a:lnTo>
                      <a:pt x="177" y="93"/>
                    </a:lnTo>
                    <a:lnTo>
                      <a:pt x="160" y="119"/>
                    </a:lnTo>
                    <a:lnTo>
                      <a:pt x="146" y="148"/>
                    </a:lnTo>
                    <a:lnTo>
                      <a:pt x="146" y="148"/>
                    </a:lnTo>
                    <a:lnTo>
                      <a:pt x="145" y="151"/>
                    </a:lnTo>
                    <a:lnTo>
                      <a:pt x="146" y="155"/>
                    </a:lnTo>
                    <a:lnTo>
                      <a:pt x="147" y="157"/>
                    </a:lnTo>
                    <a:lnTo>
                      <a:pt x="148" y="158"/>
                    </a:lnTo>
                    <a:lnTo>
                      <a:pt x="152" y="160"/>
                    </a:lnTo>
                    <a:lnTo>
                      <a:pt x="155" y="160"/>
                    </a:lnTo>
                    <a:lnTo>
                      <a:pt x="157" y="158"/>
                    </a:lnTo>
                    <a:lnTo>
                      <a:pt x="158" y="156"/>
                    </a:lnTo>
                    <a:lnTo>
                      <a:pt x="158" y="1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5" name="Freeform 388">
                <a:extLst>
                  <a:ext uri="{FF2B5EF4-FFF2-40B4-BE49-F238E27FC236}">
                    <a16:creationId xmlns:a16="http://schemas.microsoft.com/office/drawing/2014/main" id="{A806375A-2DE4-A788-85F0-469223EB85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8" y="1757"/>
                <a:ext cx="150" cy="363"/>
              </a:xfrm>
              <a:custGeom>
                <a:avLst/>
                <a:gdLst>
                  <a:gd name="T0" fmla="*/ 344 w 598"/>
                  <a:gd name="T1" fmla="*/ 85 h 1451"/>
                  <a:gd name="T2" fmla="*/ 255 w 598"/>
                  <a:gd name="T3" fmla="*/ 26 h 1451"/>
                  <a:gd name="T4" fmla="*/ 190 w 598"/>
                  <a:gd name="T5" fmla="*/ 4 h 1451"/>
                  <a:gd name="T6" fmla="*/ 126 w 598"/>
                  <a:gd name="T7" fmla="*/ 4 h 1451"/>
                  <a:gd name="T8" fmla="*/ 81 w 598"/>
                  <a:gd name="T9" fmla="*/ 23 h 1451"/>
                  <a:gd name="T10" fmla="*/ 39 w 598"/>
                  <a:gd name="T11" fmla="*/ 69 h 1451"/>
                  <a:gd name="T12" fmla="*/ 14 w 598"/>
                  <a:gd name="T13" fmla="*/ 127 h 1451"/>
                  <a:gd name="T14" fmla="*/ 2 w 598"/>
                  <a:gd name="T15" fmla="*/ 186 h 1451"/>
                  <a:gd name="T16" fmla="*/ 4 w 598"/>
                  <a:gd name="T17" fmla="*/ 284 h 1451"/>
                  <a:gd name="T18" fmla="*/ 14 w 598"/>
                  <a:gd name="T19" fmla="*/ 352 h 1451"/>
                  <a:gd name="T20" fmla="*/ 39 w 598"/>
                  <a:gd name="T21" fmla="*/ 438 h 1451"/>
                  <a:gd name="T22" fmla="*/ 67 w 598"/>
                  <a:gd name="T23" fmla="*/ 502 h 1451"/>
                  <a:gd name="T24" fmla="*/ 116 w 598"/>
                  <a:gd name="T25" fmla="*/ 581 h 1451"/>
                  <a:gd name="T26" fmla="*/ 169 w 598"/>
                  <a:gd name="T27" fmla="*/ 639 h 1451"/>
                  <a:gd name="T28" fmla="*/ 286 w 598"/>
                  <a:gd name="T29" fmla="*/ 758 h 1451"/>
                  <a:gd name="T30" fmla="*/ 407 w 598"/>
                  <a:gd name="T31" fmla="*/ 896 h 1451"/>
                  <a:gd name="T32" fmla="*/ 492 w 598"/>
                  <a:gd name="T33" fmla="*/ 1016 h 1451"/>
                  <a:gd name="T34" fmla="*/ 542 w 598"/>
                  <a:gd name="T35" fmla="*/ 1110 h 1451"/>
                  <a:gd name="T36" fmla="*/ 574 w 598"/>
                  <a:gd name="T37" fmla="*/ 1202 h 1451"/>
                  <a:gd name="T38" fmla="*/ 583 w 598"/>
                  <a:gd name="T39" fmla="*/ 1272 h 1451"/>
                  <a:gd name="T40" fmla="*/ 574 w 598"/>
                  <a:gd name="T41" fmla="*/ 1335 h 1451"/>
                  <a:gd name="T42" fmla="*/ 554 w 598"/>
                  <a:gd name="T43" fmla="*/ 1380 h 1451"/>
                  <a:gd name="T44" fmla="*/ 521 w 598"/>
                  <a:gd name="T45" fmla="*/ 1415 h 1451"/>
                  <a:gd name="T46" fmla="*/ 476 w 598"/>
                  <a:gd name="T47" fmla="*/ 1434 h 1451"/>
                  <a:gd name="T48" fmla="*/ 436 w 598"/>
                  <a:gd name="T49" fmla="*/ 1435 h 1451"/>
                  <a:gd name="T50" fmla="*/ 416 w 598"/>
                  <a:gd name="T51" fmla="*/ 1433 h 1451"/>
                  <a:gd name="T52" fmla="*/ 414 w 598"/>
                  <a:gd name="T53" fmla="*/ 1443 h 1451"/>
                  <a:gd name="T54" fmla="*/ 431 w 598"/>
                  <a:gd name="T55" fmla="*/ 1449 h 1451"/>
                  <a:gd name="T56" fmla="*/ 485 w 598"/>
                  <a:gd name="T57" fmla="*/ 1448 h 1451"/>
                  <a:gd name="T58" fmla="*/ 522 w 598"/>
                  <a:gd name="T59" fmla="*/ 1433 h 1451"/>
                  <a:gd name="T60" fmla="*/ 557 w 598"/>
                  <a:gd name="T61" fmla="*/ 1399 h 1451"/>
                  <a:gd name="T62" fmla="*/ 581 w 598"/>
                  <a:gd name="T63" fmla="*/ 1356 h 1451"/>
                  <a:gd name="T64" fmla="*/ 594 w 598"/>
                  <a:gd name="T65" fmla="*/ 1315 h 1451"/>
                  <a:gd name="T66" fmla="*/ 596 w 598"/>
                  <a:gd name="T67" fmla="*/ 1245 h 1451"/>
                  <a:gd name="T68" fmla="*/ 569 w 598"/>
                  <a:gd name="T69" fmla="*/ 1136 h 1451"/>
                  <a:gd name="T70" fmla="*/ 524 w 598"/>
                  <a:gd name="T71" fmla="*/ 1038 h 1451"/>
                  <a:gd name="T72" fmla="*/ 444 w 598"/>
                  <a:gd name="T73" fmla="*/ 918 h 1451"/>
                  <a:gd name="T74" fmla="*/ 375 w 598"/>
                  <a:gd name="T75" fmla="*/ 834 h 1451"/>
                  <a:gd name="T76" fmla="*/ 226 w 598"/>
                  <a:gd name="T77" fmla="*/ 675 h 1451"/>
                  <a:gd name="T78" fmla="*/ 145 w 598"/>
                  <a:gd name="T79" fmla="*/ 591 h 1451"/>
                  <a:gd name="T80" fmla="*/ 92 w 598"/>
                  <a:gd name="T81" fmla="*/ 516 h 1451"/>
                  <a:gd name="T82" fmla="*/ 62 w 598"/>
                  <a:gd name="T83" fmla="*/ 455 h 1451"/>
                  <a:gd name="T84" fmla="*/ 34 w 598"/>
                  <a:gd name="T85" fmla="*/ 368 h 1451"/>
                  <a:gd name="T86" fmla="*/ 19 w 598"/>
                  <a:gd name="T87" fmla="*/ 284 h 1451"/>
                  <a:gd name="T88" fmla="*/ 16 w 598"/>
                  <a:gd name="T89" fmla="*/ 202 h 1451"/>
                  <a:gd name="T90" fmla="*/ 24 w 598"/>
                  <a:gd name="T91" fmla="*/ 148 h 1451"/>
                  <a:gd name="T92" fmla="*/ 46 w 598"/>
                  <a:gd name="T93" fmla="*/ 85 h 1451"/>
                  <a:gd name="T94" fmla="*/ 74 w 598"/>
                  <a:gd name="T95" fmla="*/ 48 h 1451"/>
                  <a:gd name="T96" fmla="*/ 122 w 598"/>
                  <a:gd name="T97" fmla="*/ 20 h 1451"/>
                  <a:gd name="T98" fmla="*/ 165 w 598"/>
                  <a:gd name="T99" fmla="*/ 15 h 1451"/>
                  <a:gd name="T100" fmla="*/ 250 w 598"/>
                  <a:gd name="T101" fmla="*/ 42 h 1451"/>
                  <a:gd name="T102" fmla="*/ 326 w 598"/>
                  <a:gd name="T103" fmla="*/ 90 h 1451"/>
                  <a:gd name="T104" fmla="*/ 374 w 598"/>
                  <a:gd name="T105" fmla="*/ 130 h 1451"/>
                  <a:gd name="T106" fmla="*/ 385 w 598"/>
                  <a:gd name="T107" fmla="*/ 130 h 1451"/>
                  <a:gd name="T108" fmla="*/ 385 w 598"/>
                  <a:gd name="T109" fmla="*/ 120 h 1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98" h="1451">
                    <a:moveTo>
                      <a:pt x="385" y="120"/>
                    </a:moveTo>
                    <a:lnTo>
                      <a:pt x="385" y="120"/>
                    </a:lnTo>
                    <a:lnTo>
                      <a:pt x="365" y="103"/>
                    </a:lnTo>
                    <a:lnTo>
                      <a:pt x="344" y="85"/>
                    </a:lnTo>
                    <a:lnTo>
                      <a:pt x="322" y="69"/>
                    </a:lnTo>
                    <a:lnTo>
                      <a:pt x="301" y="54"/>
                    </a:lnTo>
                    <a:lnTo>
                      <a:pt x="279" y="39"/>
                    </a:lnTo>
                    <a:lnTo>
                      <a:pt x="255" y="26"/>
                    </a:lnTo>
                    <a:lnTo>
                      <a:pt x="231" y="16"/>
                    </a:lnTo>
                    <a:lnTo>
                      <a:pt x="206" y="8"/>
                    </a:lnTo>
                    <a:lnTo>
                      <a:pt x="206" y="8"/>
                    </a:lnTo>
                    <a:lnTo>
                      <a:pt x="190" y="4"/>
                    </a:lnTo>
                    <a:lnTo>
                      <a:pt x="174" y="1"/>
                    </a:lnTo>
                    <a:lnTo>
                      <a:pt x="157" y="0"/>
                    </a:lnTo>
                    <a:lnTo>
                      <a:pt x="141" y="1"/>
                    </a:lnTo>
                    <a:lnTo>
                      <a:pt x="126" y="4"/>
                    </a:lnTo>
                    <a:lnTo>
                      <a:pt x="110" y="8"/>
                    </a:lnTo>
                    <a:lnTo>
                      <a:pt x="95" y="14"/>
                    </a:lnTo>
                    <a:lnTo>
                      <a:pt x="81" y="23"/>
                    </a:lnTo>
                    <a:lnTo>
                      <a:pt x="81" y="23"/>
                    </a:lnTo>
                    <a:lnTo>
                      <a:pt x="69" y="32"/>
                    </a:lnTo>
                    <a:lnTo>
                      <a:pt x="57" y="43"/>
                    </a:lnTo>
                    <a:lnTo>
                      <a:pt x="47" y="55"/>
                    </a:lnTo>
                    <a:lnTo>
                      <a:pt x="39" y="69"/>
                    </a:lnTo>
                    <a:lnTo>
                      <a:pt x="31" y="83"/>
                    </a:lnTo>
                    <a:lnTo>
                      <a:pt x="24" y="97"/>
                    </a:lnTo>
                    <a:lnTo>
                      <a:pt x="19" y="112"/>
                    </a:lnTo>
                    <a:lnTo>
                      <a:pt x="14" y="127"/>
                    </a:lnTo>
                    <a:lnTo>
                      <a:pt x="14" y="127"/>
                    </a:lnTo>
                    <a:lnTo>
                      <a:pt x="9" y="147"/>
                    </a:lnTo>
                    <a:lnTo>
                      <a:pt x="5" y="165"/>
                    </a:lnTo>
                    <a:lnTo>
                      <a:pt x="2" y="186"/>
                    </a:lnTo>
                    <a:lnTo>
                      <a:pt x="1" y="206"/>
                    </a:lnTo>
                    <a:lnTo>
                      <a:pt x="0" y="226"/>
                    </a:lnTo>
                    <a:lnTo>
                      <a:pt x="1" y="244"/>
                    </a:lnTo>
                    <a:lnTo>
                      <a:pt x="4" y="284"/>
                    </a:lnTo>
                    <a:lnTo>
                      <a:pt x="4" y="284"/>
                    </a:lnTo>
                    <a:lnTo>
                      <a:pt x="6" y="307"/>
                    </a:lnTo>
                    <a:lnTo>
                      <a:pt x="10" y="330"/>
                    </a:lnTo>
                    <a:lnTo>
                      <a:pt x="14" y="352"/>
                    </a:lnTo>
                    <a:lnTo>
                      <a:pt x="19" y="373"/>
                    </a:lnTo>
                    <a:lnTo>
                      <a:pt x="25" y="396"/>
                    </a:lnTo>
                    <a:lnTo>
                      <a:pt x="31" y="417"/>
                    </a:lnTo>
                    <a:lnTo>
                      <a:pt x="39" y="438"/>
                    </a:lnTo>
                    <a:lnTo>
                      <a:pt x="47" y="460"/>
                    </a:lnTo>
                    <a:lnTo>
                      <a:pt x="47" y="460"/>
                    </a:lnTo>
                    <a:lnTo>
                      <a:pt x="57" y="481"/>
                    </a:lnTo>
                    <a:lnTo>
                      <a:pt x="67" y="502"/>
                    </a:lnTo>
                    <a:lnTo>
                      <a:pt x="79" y="522"/>
                    </a:lnTo>
                    <a:lnTo>
                      <a:pt x="90" y="542"/>
                    </a:lnTo>
                    <a:lnTo>
                      <a:pt x="102" y="562"/>
                    </a:lnTo>
                    <a:lnTo>
                      <a:pt x="116" y="581"/>
                    </a:lnTo>
                    <a:lnTo>
                      <a:pt x="131" y="599"/>
                    </a:lnTo>
                    <a:lnTo>
                      <a:pt x="146" y="616"/>
                    </a:lnTo>
                    <a:lnTo>
                      <a:pt x="146" y="616"/>
                    </a:lnTo>
                    <a:lnTo>
                      <a:pt x="169" y="639"/>
                    </a:lnTo>
                    <a:lnTo>
                      <a:pt x="190" y="661"/>
                    </a:lnTo>
                    <a:lnTo>
                      <a:pt x="235" y="705"/>
                    </a:lnTo>
                    <a:lnTo>
                      <a:pt x="235" y="705"/>
                    </a:lnTo>
                    <a:lnTo>
                      <a:pt x="286" y="758"/>
                    </a:lnTo>
                    <a:lnTo>
                      <a:pt x="335" y="812"/>
                    </a:lnTo>
                    <a:lnTo>
                      <a:pt x="335" y="812"/>
                    </a:lnTo>
                    <a:lnTo>
                      <a:pt x="384" y="867"/>
                    </a:lnTo>
                    <a:lnTo>
                      <a:pt x="407" y="896"/>
                    </a:lnTo>
                    <a:lnTo>
                      <a:pt x="430" y="924"/>
                    </a:lnTo>
                    <a:lnTo>
                      <a:pt x="452" y="954"/>
                    </a:lnTo>
                    <a:lnTo>
                      <a:pt x="472" y="984"/>
                    </a:lnTo>
                    <a:lnTo>
                      <a:pt x="492" y="1016"/>
                    </a:lnTo>
                    <a:lnTo>
                      <a:pt x="511" y="1047"/>
                    </a:lnTo>
                    <a:lnTo>
                      <a:pt x="511" y="1047"/>
                    </a:lnTo>
                    <a:lnTo>
                      <a:pt x="527" y="1078"/>
                    </a:lnTo>
                    <a:lnTo>
                      <a:pt x="542" y="1110"/>
                    </a:lnTo>
                    <a:lnTo>
                      <a:pt x="555" y="1141"/>
                    </a:lnTo>
                    <a:lnTo>
                      <a:pt x="566" y="1175"/>
                    </a:lnTo>
                    <a:lnTo>
                      <a:pt x="566" y="1175"/>
                    </a:lnTo>
                    <a:lnTo>
                      <a:pt x="574" y="1202"/>
                    </a:lnTo>
                    <a:lnTo>
                      <a:pt x="580" y="1230"/>
                    </a:lnTo>
                    <a:lnTo>
                      <a:pt x="581" y="1244"/>
                    </a:lnTo>
                    <a:lnTo>
                      <a:pt x="583" y="1257"/>
                    </a:lnTo>
                    <a:lnTo>
                      <a:pt x="583" y="1272"/>
                    </a:lnTo>
                    <a:lnTo>
                      <a:pt x="583" y="1286"/>
                    </a:lnTo>
                    <a:lnTo>
                      <a:pt x="583" y="1286"/>
                    </a:lnTo>
                    <a:lnTo>
                      <a:pt x="579" y="1310"/>
                    </a:lnTo>
                    <a:lnTo>
                      <a:pt x="574" y="1335"/>
                    </a:lnTo>
                    <a:lnTo>
                      <a:pt x="569" y="1346"/>
                    </a:lnTo>
                    <a:lnTo>
                      <a:pt x="565" y="1358"/>
                    </a:lnTo>
                    <a:lnTo>
                      <a:pt x="559" y="1369"/>
                    </a:lnTo>
                    <a:lnTo>
                      <a:pt x="554" y="1380"/>
                    </a:lnTo>
                    <a:lnTo>
                      <a:pt x="546" y="1390"/>
                    </a:lnTo>
                    <a:lnTo>
                      <a:pt x="539" y="1399"/>
                    </a:lnTo>
                    <a:lnTo>
                      <a:pt x="530" y="1408"/>
                    </a:lnTo>
                    <a:lnTo>
                      <a:pt x="521" y="1415"/>
                    </a:lnTo>
                    <a:lnTo>
                      <a:pt x="511" y="1421"/>
                    </a:lnTo>
                    <a:lnTo>
                      <a:pt x="500" y="1428"/>
                    </a:lnTo>
                    <a:lnTo>
                      <a:pt x="489" y="1431"/>
                    </a:lnTo>
                    <a:lnTo>
                      <a:pt x="476" y="1434"/>
                    </a:lnTo>
                    <a:lnTo>
                      <a:pt x="476" y="1434"/>
                    </a:lnTo>
                    <a:lnTo>
                      <a:pt x="462" y="1436"/>
                    </a:lnTo>
                    <a:lnTo>
                      <a:pt x="450" y="1436"/>
                    </a:lnTo>
                    <a:lnTo>
                      <a:pt x="436" y="1435"/>
                    </a:lnTo>
                    <a:lnTo>
                      <a:pt x="422" y="1433"/>
                    </a:lnTo>
                    <a:lnTo>
                      <a:pt x="422" y="1433"/>
                    </a:lnTo>
                    <a:lnTo>
                      <a:pt x="419" y="1433"/>
                    </a:lnTo>
                    <a:lnTo>
                      <a:pt x="416" y="1433"/>
                    </a:lnTo>
                    <a:lnTo>
                      <a:pt x="415" y="1435"/>
                    </a:lnTo>
                    <a:lnTo>
                      <a:pt x="414" y="1438"/>
                    </a:lnTo>
                    <a:lnTo>
                      <a:pt x="414" y="1440"/>
                    </a:lnTo>
                    <a:lnTo>
                      <a:pt x="414" y="1443"/>
                    </a:lnTo>
                    <a:lnTo>
                      <a:pt x="415" y="1445"/>
                    </a:lnTo>
                    <a:lnTo>
                      <a:pt x="419" y="1446"/>
                    </a:lnTo>
                    <a:lnTo>
                      <a:pt x="419" y="1446"/>
                    </a:lnTo>
                    <a:lnTo>
                      <a:pt x="431" y="1449"/>
                    </a:lnTo>
                    <a:lnTo>
                      <a:pt x="445" y="1450"/>
                    </a:lnTo>
                    <a:lnTo>
                      <a:pt x="459" y="1451"/>
                    </a:lnTo>
                    <a:lnTo>
                      <a:pt x="472" y="1450"/>
                    </a:lnTo>
                    <a:lnTo>
                      <a:pt x="485" y="1448"/>
                    </a:lnTo>
                    <a:lnTo>
                      <a:pt x="497" y="1444"/>
                    </a:lnTo>
                    <a:lnTo>
                      <a:pt x="510" y="1439"/>
                    </a:lnTo>
                    <a:lnTo>
                      <a:pt x="522" y="1433"/>
                    </a:lnTo>
                    <a:lnTo>
                      <a:pt x="522" y="1433"/>
                    </a:lnTo>
                    <a:lnTo>
                      <a:pt x="532" y="1425"/>
                    </a:lnTo>
                    <a:lnTo>
                      <a:pt x="541" y="1418"/>
                    </a:lnTo>
                    <a:lnTo>
                      <a:pt x="550" y="1409"/>
                    </a:lnTo>
                    <a:lnTo>
                      <a:pt x="557" y="1399"/>
                    </a:lnTo>
                    <a:lnTo>
                      <a:pt x="565" y="1389"/>
                    </a:lnTo>
                    <a:lnTo>
                      <a:pt x="571" y="1379"/>
                    </a:lnTo>
                    <a:lnTo>
                      <a:pt x="576" y="1368"/>
                    </a:lnTo>
                    <a:lnTo>
                      <a:pt x="581" y="1356"/>
                    </a:lnTo>
                    <a:lnTo>
                      <a:pt x="581" y="1356"/>
                    </a:lnTo>
                    <a:lnTo>
                      <a:pt x="586" y="1343"/>
                    </a:lnTo>
                    <a:lnTo>
                      <a:pt x="590" y="1329"/>
                    </a:lnTo>
                    <a:lnTo>
                      <a:pt x="594" y="1315"/>
                    </a:lnTo>
                    <a:lnTo>
                      <a:pt x="595" y="1301"/>
                    </a:lnTo>
                    <a:lnTo>
                      <a:pt x="596" y="1287"/>
                    </a:lnTo>
                    <a:lnTo>
                      <a:pt x="598" y="1274"/>
                    </a:lnTo>
                    <a:lnTo>
                      <a:pt x="596" y="1245"/>
                    </a:lnTo>
                    <a:lnTo>
                      <a:pt x="593" y="1217"/>
                    </a:lnTo>
                    <a:lnTo>
                      <a:pt x="586" y="1190"/>
                    </a:lnTo>
                    <a:lnTo>
                      <a:pt x="579" y="1162"/>
                    </a:lnTo>
                    <a:lnTo>
                      <a:pt x="569" y="1136"/>
                    </a:lnTo>
                    <a:lnTo>
                      <a:pt x="569" y="1136"/>
                    </a:lnTo>
                    <a:lnTo>
                      <a:pt x="556" y="1102"/>
                    </a:lnTo>
                    <a:lnTo>
                      <a:pt x="540" y="1070"/>
                    </a:lnTo>
                    <a:lnTo>
                      <a:pt x="524" y="1038"/>
                    </a:lnTo>
                    <a:lnTo>
                      <a:pt x="505" y="1007"/>
                    </a:lnTo>
                    <a:lnTo>
                      <a:pt x="486" y="977"/>
                    </a:lnTo>
                    <a:lnTo>
                      <a:pt x="465" y="947"/>
                    </a:lnTo>
                    <a:lnTo>
                      <a:pt x="444" y="918"/>
                    </a:lnTo>
                    <a:lnTo>
                      <a:pt x="422" y="889"/>
                    </a:lnTo>
                    <a:lnTo>
                      <a:pt x="422" y="889"/>
                    </a:lnTo>
                    <a:lnTo>
                      <a:pt x="399" y="862"/>
                    </a:lnTo>
                    <a:lnTo>
                      <a:pt x="375" y="834"/>
                    </a:lnTo>
                    <a:lnTo>
                      <a:pt x="326" y="779"/>
                    </a:lnTo>
                    <a:lnTo>
                      <a:pt x="276" y="726"/>
                    </a:lnTo>
                    <a:lnTo>
                      <a:pt x="226" y="675"/>
                    </a:lnTo>
                    <a:lnTo>
                      <a:pt x="226" y="675"/>
                    </a:lnTo>
                    <a:lnTo>
                      <a:pt x="185" y="634"/>
                    </a:lnTo>
                    <a:lnTo>
                      <a:pt x="164" y="614"/>
                    </a:lnTo>
                    <a:lnTo>
                      <a:pt x="145" y="591"/>
                    </a:lnTo>
                    <a:lnTo>
                      <a:pt x="145" y="591"/>
                    </a:lnTo>
                    <a:lnTo>
                      <a:pt x="130" y="574"/>
                    </a:lnTo>
                    <a:lnTo>
                      <a:pt x="116" y="555"/>
                    </a:lnTo>
                    <a:lnTo>
                      <a:pt x="104" y="536"/>
                    </a:lnTo>
                    <a:lnTo>
                      <a:pt x="92" y="516"/>
                    </a:lnTo>
                    <a:lnTo>
                      <a:pt x="92" y="516"/>
                    </a:lnTo>
                    <a:lnTo>
                      <a:pt x="81" y="496"/>
                    </a:lnTo>
                    <a:lnTo>
                      <a:pt x="71" y="476"/>
                    </a:lnTo>
                    <a:lnTo>
                      <a:pt x="62" y="455"/>
                    </a:lnTo>
                    <a:lnTo>
                      <a:pt x="54" y="433"/>
                    </a:lnTo>
                    <a:lnTo>
                      <a:pt x="46" y="412"/>
                    </a:lnTo>
                    <a:lnTo>
                      <a:pt x="39" y="391"/>
                    </a:lnTo>
                    <a:lnTo>
                      <a:pt x="34" y="368"/>
                    </a:lnTo>
                    <a:lnTo>
                      <a:pt x="27" y="346"/>
                    </a:lnTo>
                    <a:lnTo>
                      <a:pt x="27" y="346"/>
                    </a:lnTo>
                    <a:lnTo>
                      <a:pt x="21" y="306"/>
                    </a:lnTo>
                    <a:lnTo>
                      <a:pt x="19" y="284"/>
                    </a:lnTo>
                    <a:lnTo>
                      <a:pt x="16" y="263"/>
                    </a:lnTo>
                    <a:lnTo>
                      <a:pt x="15" y="243"/>
                    </a:lnTo>
                    <a:lnTo>
                      <a:pt x="15" y="222"/>
                    </a:lnTo>
                    <a:lnTo>
                      <a:pt x="16" y="202"/>
                    </a:lnTo>
                    <a:lnTo>
                      <a:pt x="19" y="181"/>
                    </a:lnTo>
                    <a:lnTo>
                      <a:pt x="19" y="181"/>
                    </a:lnTo>
                    <a:lnTo>
                      <a:pt x="21" y="164"/>
                    </a:lnTo>
                    <a:lnTo>
                      <a:pt x="24" y="148"/>
                    </a:lnTo>
                    <a:lnTo>
                      <a:pt x="27" y="132"/>
                    </a:lnTo>
                    <a:lnTo>
                      <a:pt x="32" y="115"/>
                    </a:lnTo>
                    <a:lnTo>
                      <a:pt x="39" y="100"/>
                    </a:lnTo>
                    <a:lnTo>
                      <a:pt x="46" y="85"/>
                    </a:lnTo>
                    <a:lnTo>
                      <a:pt x="54" y="72"/>
                    </a:lnTo>
                    <a:lnTo>
                      <a:pt x="64" y="59"/>
                    </a:lnTo>
                    <a:lnTo>
                      <a:pt x="64" y="59"/>
                    </a:lnTo>
                    <a:lnTo>
                      <a:pt x="74" y="48"/>
                    </a:lnTo>
                    <a:lnTo>
                      <a:pt x="85" y="38"/>
                    </a:lnTo>
                    <a:lnTo>
                      <a:pt x="96" y="30"/>
                    </a:lnTo>
                    <a:lnTo>
                      <a:pt x="109" y="24"/>
                    </a:lnTo>
                    <a:lnTo>
                      <a:pt x="122" y="20"/>
                    </a:lnTo>
                    <a:lnTo>
                      <a:pt x="136" y="16"/>
                    </a:lnTo>
                    <a:lnTo>
                      <a:pt x="150" y="15"/>
                    </a:lnTo>
                    <a:lnTo>
                      <a:pt x="165" y="15"/>
                    </a:lnTo>
                    <a:lnTo>
                      <a:pt x="165" y="15"/>
                    </a:lnTo>
                    <a:lnTo>
                      <a:pt x="187" y="19"/>
                    </a:lnTo>
                    <a:lnTo>
                      <a:pt x="209" y="24"/>
                    </a:lnTo>
                    <a:lnTo>
                      <a:pt x="230" y="32"/>
                    </a:lnTo>
                    <a:lnTo>
                      <a:pt x="250" y="42"/>
                    </a:lnTo>
                    <a:lnTo>
                      <a:pt x="270" y="53"/>
                    </a:lnTo>
                    <a:lnTo>
                      <a:pt x="290" y="64"/>
                    </a:lnTo>
                    <a:lnTo>
                      <a:pt x="307" y="77"/>
                    </a:lnTo>
                    <a:lnTo>
                      <a:pt x="326" y="90"/>
                    </a:lnTo>
                    <a:lnTo>
                      <a:pt x="326" y="90"/>
                    </a:lnTo>
                    <a:lnTo>
                      <a:pt x="350" y="110"/>
                    </a:lnTo>
                    <a:lnTo>
                      <a:pt x="374" y="130"/>
                    </a:lnTo>
                    <a:lnTo>
                      <a:pt x="374" y="130"/>
                    </a:lnTo>
                    <a:lnTo>
                      <a:pt x="376" y="132"/>
                    </a:lnTo>
                    <a:lnTo>
                      <a:pt x="380" y="133"/>
                    </a:lnTo>
                    <a:lnTo>
                      <a:pt x="382" y="132"/>
                    </a:lnTo>
                    <a:lnTo>
                      <a:pt x="385" y="130"/>
                    </a:lnTo>
                    <a:lnTo>
                      <a:pt x="386" y="128"/>
                    </a:lnTo>
                    <a:lnTo>
                      <a:pt x="387" y="125"/>
                    </a:lnTo>
                    <a:lnTo>
                      <a:pt x="386" y="123"/>
                    </a:lnTo>
                    <a:lnTo>
                      <a:pt x="385" y="120"/>
                    </a:lnTo>
                    <a:lnTo>
                      <a:pt x="385" y="1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6" name="Freeform 389">
                <a:extLst>
                  <a:ext uri="{FF2B5EF4-FFF2-40B4-BE49-F238E27FC236}">
                    <a16:creationId xmlns:a16="http://schemas.microsoft.com/office/drawing/2014/main" id="{7DCA4E01-9D4D-82A9-D0A6-D0B92C0072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3" y="836"/>
                <a:ext cx="887" cy="48"/>
              </a:xfrm>
              <a:custGeom>
                <a:avLst/>
                <a:gdLst>
                  <a:gd name="T0" fmla="*/ 52 w 3548"/>
                  <a:gd name="T1" fmla="*/ 112 h 192"/>
                  <a:gd name="T2" fmla="*/ 177 w 3548"/>
                  <a:gd name="T3" fmla="*/ 62 h 192"/>
                  <a:gd name="T4" fmla="*/ 308 w 3548"/>
                  <a:gd name="T5" fmla="*/ 30 h 192"/>
                  <a:gd name="T6" fmla="*/ 394 w 3548"/>
                  <a:gd name="T7" fmla="*/ 19 h 192"/>
                  <a:gd name="T8" fmla="*/ 522 w 3548"/>
                  <a:gd name="T9" fmla="*/ 15 h 192"/>
                  <a:gd name="T10" fmla="*/ 649 w 3548"/>
                  <a:gd name="T11" fmla="*/ 25 h 192"/>
                  <a:gd name="T12" fmla="*/ 733 w 3548"/>
                  <a:gd name="T13" fmla="*/ 39 h 192"/>
                  <a:gd name="T14" fmla="*/ 858 w 3548"/>
                  <a:gd name="T15" fmla="*/ 67 h 192"/>
                  <a:gd name="T16" fmla="*/ 939 w 3548"/>
                  <a:gd name="T17" fmla="*/ 89 h 192"/>
                  <a:gd name="T18" fmla="*/ 1021 w 3548"/>
                  <a:gd name="T19" fmla="*/ 109 h 192"/>
                  <a:gd name="T20" fmla="*/ 1144 w 3548"/>
                  <a:gd name="T21" fmla="*/ 128 h 192"/>
                  <a:gd name="T22" fmla="*/ 1271 w 3548"/>
                  <a:gd name="T23" fmla="*/ 133 h 192"/>
                  <a:gd name="T24" fmla="*/ 1354 w 3548"/>
                  <a:gd name="T25" fmla="*/ 131 h 192"/>
                  <a:gd name="T26" fmla="*/ 1704 w 3548"/>
                  <a:gd name="T27" fmla="*/ 103 h 192"/>
                  <a:gd name="T28" fmla="*/ 1831 w 3548"/>
                  <a:gd name="T29" fmla="*/ 94 h 192"/>
                  <a:gd name="T30" fmla="*/ 1956 w 3548"/>
                  <a:gd name="T31" fmla="*/ 92 h 192"/>
                  <a:gd name="T32" fmla="*/ 2041 w 3548"/>
                  <a:gd name="T33" fmla="*/ 97 h 192"/>
                  <a:gd name="T34" fmla="*/ 2167 w 3548"/>
                  <a:gd name="T35" fmla="*/ 114 h 192"/>
                  <a:gd name="T36" fmla="*/ 2377 w 3548"/>
                  <a:gd name="T37" fmla="*/ 156 h 192"/>
                  <a:gd name="T38" fmla="*/ 2543 w 3548"/>
                  <a:gd name="T39" fmla="*/ 182 h 192"/>
                  <a:gd name="T40" fmla="*/ 2633 w 3548"/>
                  <a:gd name="T41" fmla="*/ 188 h 192"/>
                  <a:gd name="T42" fmla="*/ 2813 w 3548"/>
                  <a:gd name="T43" fmla="*/ 192 h 192"/>
                  <a:gd name="T44" fmla="*/ 3270 w 3548"/>
                  <a:gd name="T45" fmla="*/ 183 h 192"/>
                  <a:gd name="T46" fmla="*/ 3452 w 3548"/>
                  <a:gd name="T47" fmla="*/ 183 h 192"/>
                  <a:gd name="T48" fmla="*/ 3545 w 3548"/>
                  <a:gd name="T49" fmla="*/ 184 h 192"/>
                  <a:gd name="T50" fmla="*/ 3548 w 3548"/>
                  <a:gd name="T51" fmla="*/ 177 h 192"/>
                  <a:gd name="T52" fmla="*/ 3545 w 3548"/>
                  <a:gd name="T53" fmla="*/ 171 h 192"/>
                  <a:gd name="T54" fmla="*/ 3450 w 3548"/>
                  <a:gd name="T55" fmla="*/ 168 h 192"/>
                  <a:gd name="T56" fmla="*/ 3173 w 3548"/>
                  <a:gd name="T57" fmla="*/ 171 h 192"/>
                  <a:gd name="T58" fmla="*/ 2804 w 3548"/>
                  <a:gd name="T59" fmla="*/ 177 h 192"/>
                  <a:gd name="T60" fmla="*/ 2668 w 3548"/>
                  <a:gd name="T61" fmla="*/ 174 h 192"/>
                  <a:gd name="T62" fmla="*/ 2533 w 3548"/>
                  <a:gd name="T63" fmla="*/ 164 h 192"/>
                  <a:gd name="T64" fmla="*/ 2443 w 3548"/>
                  <a:gd name="T65" fmla="*/ 153 h 192"/>
                  <a:gd name="T66" fmla="*/ 2193 w 3548"/>
                  <a:gd name="T67" fmla="*/ 103 h 192"/>
                  <a:gd name="T68" fmla="*/ 2109 w 3548"/>
                  <a:gd name="T69" fmla="*/ 89 h 192"/>
                  <a:gd name="T70" fmla="*/ 1982 w 3548"/>
                  <a:gd name="T71" fmla="*/ 78 h 192"/>
                  <a:gd name="T72" fmla="*/ 1853 w 3548"/>
                  <a:gd name="T73" fmla="*/ 78 h 192"/>
                  <a:gd name="T74" fmla="*/ 1598 w 3548"/>
                  <a:gd name="T75" fmla="*/ 98 h 192"/>
                  <a:gd name="T76" fmla="*/ 1427 w 3548"/>
                  <a:gd name="T77" fmla="*/ 112 h 192"/>
                  <a:gd name="T78" fmla="*/ 1253 w 3548"/>
                  <a:gd name="T79" fmla="*/ 118 h 192"/>
                  <a:gd name="T80" fmla="*/ 1122 w 3548"/>
                  <a:gd name="T81" fmla="*/ 110 h 192"/>
                  <a:gd name="T82" fmla="*/ 1037 w 3548"/>
                  <a:gd name="T83" fmla="*/ 98 h 192"/>
                  <a:gd name="T84" fmla="*/ 912 w 3548"/>
                  <a:gd name="T85" fmla="*/ 67 h 192"/>
                  <a:gd name="T86" fmla="*/ 747 w 3548"/>
                  <a:gd name="T87" fmla="*/ 25 h 192"/>
                  <a:gd name="T88" fmla="*/ 663 w 3548"/>
                  <a:gd name="T89" fmla="*/ 13 h 192"/>
                  <a:gd name="T90" fmla="*/ 538 w 3548"/>
                  <a:gd name="T91" fmla="*/ 2 h 192"/>
                  <a:gd name="T92" fmla="*/ 412 w 3548"/>
                  <a:gd name="T93" fmla="*/ 4 h 192"/>
                  <a:gd name="T94" fmla="*/ 288 w 3548"/>
                  <a:gd name="T95" fmla="*/ 19 h 192"/>
                  <a:gd name="T96" fmla="*/ 165 w 3548"/>
                  <a:gd name="T97" fmla="*/ 50 h 192"/>
                  <a:gd name="T98" fmla="*/ 85 w 3548"/>
                  <a:gd name="T99" fmla="*/ 79 h 192"/>
                  <a:gd name="T100" fmla="*/ 4 w 3548"/>
                  <a:gd name="T101" fmla="*/ 119 h 192"/>
                  <a:gd name="T102" fmla="*/ 0 w 3548"/>
                  <a:gd name="T103" fmla="*/ 126 h 192"/>
                  <a:gd name="T104" fmla="*/ 5 w 3548"/>
                  <a:gd name="T105" fmla="*/ 132 h 192"/>
                  <a:gd name="T106" fmla="*/ 12 w 3548"/>
                  <a:gd name="T107" fmla="*/ 13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548" h="192">
                    <a:moveTo>
                      <a:pt x="12" y="132"/>
                    </a:moveTo>
                    <a:lnTo>
                      <a:pt x="12" y="132"/>
                    </a:lnTo>
                    <a:lnTo>
                      <a:pt x="52" y="112"/>
                    </a:lnTo>
                    <a:lnTo>
                      <a:pt x="93" y="93"/>
                    </a:lnTo>
                    <a:lnTo>
                      <a:pt x="134" y="77"/>
                    </a:lnTo>
                    <a:lnTo>
                      <a:pt x="177" y="62"/>
                    </a:lnTo>
                    <a:lnTo>
                      <a:pt x="220" y="49"/>
                    </a:lnTo>
                    <a:lnTo>
                      <a:pt x="264" y="39"/>
                    </a:lnTo>
                    <a:lnTo>
                      <a:pt x="308" y="30"/>
                    </a:lnTo>
                    <a:lnTo>
                      <a:pt x="352" y="23"/>
                    </a:lnTo>
                    <a:lnTo>
                      <a:pt x="352" y="23"/>
                    </a:lnTo>
                    <a:lnTo>
                      <a:pt x="394" y="19"/>
                    </a:lnTo>
                    <a:lnTo>
                      <a:pt x="437" y="17"/>
                    </a:lnTo>
                    <a:lnTo>
                      <a:pt x="479" y="15"/>
                    </a:lnTo>
                    <a:lnTo>
                      <a:pt x="522" y="15"/>
                    </a:lnTo>
                    <a:lnTo>
                      <a:pt x="564" y="18"/>
                    </a:lnTo>
                    <a:lnTo>
                      <a:pt x="607" y="20"/>
                    </a:lnTo>
                    <a:lnTo>
                      <a:pt x="649" y="25"/>
                    </a:lnTo>
                    <a:lnTo>
                      <a:pt x="691" y="32"/>
                    </a:lnTo>
                    <a:lnTo>
                      <a:pt x="691" y="32"/>
                    </a:lnTo>
                    <a:lnTo>
                      <a:pt x="733" y="39"/>
                    </a:lnTo>
                    <a:lnTo>
                      <a:pt x="776" y="47"/>
                    </a:lnTo>
                    <a:lnTo>
                      <a:pt x="817" y="57"/>
                    </a:lnTo>
                    <a:lnTo>
                      <a:pt x="858" y="67"/>
                    </a:lnTo>
                    <a:lnTo>
                      <a:pt x="858" y="67"/>
                    </a:lnTo>
                    <a:lnTo>
                      <a:pt x="899" y="78"/>
                    </a:lnTo>
                    <a:lnTo>
                      <a:pt x="939" y="89"/>
                    </a:lnTo>
                    <a:lnTo>
                      <a:pt x="979" y="100"/>
                    </a:lnTo>
                    <a:lnTo>
                      <a:pt x="1021" y="109"/>
                    </a:lnTo>
                    <a:lnTo>
                      <a:pt x="1021" y="109"/>
                    </a:lnTo>
                    <a:lnTo>
                      <a:pt x="1062" y="117"/>
                    </a:lnTo>
                    <a:lnTo>
                      <a:pt x="1103" y="123"/>
                    </a:lnTo>
                    <a:lnTo>
                      <a:pt x="1144" y="128"/>
                    </a:lnTo>
                    <a:lnTo>
                      <a:pt x="1187" y="131"/>
                    </a:lnTo>
                    <a:lnTo>
                      <a:pt x="1228" y="132"/>
                    </a:lnTo>
                    <a:lnTo>
                      <a:pt x="1271" y="133"/>
                    </a:lnTo>
                    <a:lnTo>
                      <a:pt x="1312" y="132"/>
                    </a:lnTo>
                    <a:lnTo>
                      <a:pt x="1354" y="131"/>
                    </a:lnTo>
                    <a:lnTo>
                      <a:pt x="1354" y="131"/>
                    </a:lnTo>
                    <a:lnTo>
                      <a:pt x="1442" y="126"/>
                    </a:lnTo>
                    <a:lnTo>
                      <a:pt x="1529" y="119"/>
                    </a:lnTo>
                    <a:lnTo>
                      <a:pt x="1704" y="103"/>
                    </a:lnTo>
                    <a:lnTo>
                      <a:pt x="1704" y="103"/>
                    </a:lnTo>
                    <a:lnTo>
                      <a:pt x="1788" y="97"/>
                    </a:lnTo>
                    <a:lnTo>
                      <a:pt x="1831" y="94"/>
                    </a:lnTo>
                    <a:lnTo>
                      <a:pt x="1872" y="92"/>
                    </a:lnTo>
                    <a:lnTo>
                      <a:pt x="1914" y="92"/>
                    </a:lnTo>
                    <a:lnTo>
                      <a:pt x="1956" y="92"/>
                    </a:lnTo>
                    <a:lnTo>
                      <a:pt x="1998" y="93"/>
                    </a:lnTo>
                    <a:lnTo>
                      <a:pt x="2041" y="97"/>
                    </a:lnTo>
                    <a:lnTo>
                      <a:pt x="2041" y="97"/>
                    </a:lnTo>
                    <a:lnTo>
                      <a:pt x="2083" y="100"/>
                    </a:lnTo>
                    <a:lnTo>
                      <a:pt x="2124" y="107"/>
                    </a:lnTo>
                    <a:lnTo>
                      <a:pt x="2167" y="114"/>
                    </a:lnTo>
                    <a:lnTo>
                      <a:pt x="2209" y="122"/>
                    </a:lnTo>
                    <a:lnTo>
                      <a:pt x="2377" y="156"/>
                    </a:lnTo>
                    <a:lnTo>
                      <a:pt x="2377" y="156"/>
                    </a:lnTo>
                    <a:lnTo>
                      <a:pt x="2459" y="171"/>
                    </a:lnTo>
                    <a:lnTo>
                      <a:pt x="2502" y="177"/>
                    </a:lnTo>
                    <a:lnTo>
                      <a:pt x="2543" y="182"/>
                    </a:lnTo>
                    <a:lnTo>
                      <a:pt x="2543" y="182"/>
                    </a:lnTo>
                    <a:lnTo>
                      <a:pt x="2588" y="186"/>
                    </a:lnTo>
                    <a:lnTo>
                      <a:pt x="2633" y="188"/>
                    </a:lnTo>
                    <a:lnTo>
                      <a:pt x="2722" y="191"/>
                    </a:lnTo>
                    <a:lnTo>
                      <a:pt x="2722" y="191"/>
                    </a:lnTo>
                    <a:lnTo>
                      <a:pt x="2813" y="192"/>
                    </a:lnTo>
                    <a:lnTo>
                      <a:pt x="2904" y="191"/>
                    </a:lnTo>
                    <a:lnTo>
                      <a:pt x="3087" y="188"/>
                    </a:lnTo>
                    <a:lnTo>
                      <a:pt x="3270" y="183"/>
                    </a:lnTo>
                    <a:lnTo>
                      <a:pt x="3361" y="182"/>
                    </a:lnTo>
                    <a:lnTo>
                      <a:pt x="3452" y="183"/>
                    </a:lnTo>
                    <a:lnTo>
                      <a:pt x="3452" y="183"/>
                    </a:lnTo>
                    <a:lnTo>
                      <a:pt x="3541" y="184"/>
                    </a:lnTo>
                    <a:lnTo>
                      <a:pt x="3541" y="184"/>
                    </a:lnTo>
                    <a:lnTo>
                      <a:pt x="3545" y="184"/>
                    </a:lnTo>
                    <a:lnTo>
                      <a:pt x="3547" y="182"/>
                    </a:lnTo>
                    <a:lnTo>
                      <a:pt x="3548" y="179"/>
                    </a:lnTo>
                    <a:lnTo>
                      <a:pt x="3548" y="177"/>
                    </a:lnTo>
                    <a:lnTo>
                      <a:pt x="3548" y="174"/>
                    </a:lnTo>
                    <a:lnTo>
                      <a:pt x="3547" y="172"/>
                    </a:lnTo>
                    <a:lnTo>
                      <a:pt x="3545" y="171"/>
                    </a:lnTo>
                    <a:lnTo>
                      <a:pt x="3541" y="169"/>
                    </a:lnTo>
                    <a:lnTo>
                      <a:pt x="3541" y="169"/>
                    </a:lnTo>
                    <a:lnTo>
                      <a:pt x="3450" y="168"/>
                    </a:lnTo>
                    <a:lnTo>
                      <a:pt x="3357" y="167"/>
                    </a:lnTo>
                    <a:lnTo>
                      <a:pt x="3265" y="168"/>
                    </a:lnTo>
                    <a:lnTo>
                      <a:pt x="3173" y="171"/>
                    </a:lnTo>
                    <a:lnTo>
                      <a:pt x="2988" y="174"/>
                    </a:lnTo>
                    <a:lnTo>
                      <a:pt x="2897" y="176"/>
                    </a:lnTo>
                    <a:lnTo>
                      <a:pt x="2804" y="177"/>
                    </a:lnTo>
                    <a:lnTo>
                      <a:pt x="2804" y="177"/>
                    </a:lnTo>
                    <a:lnTo>
                      <a:pt x="2713" y="176"/>
                    </a:lnTo>
                    <a:lnTo>
                      <a:pt x="2668" y="174"/>
                    </a:lnTo>
                    <a:lnTo>
                      <a:pt x="2623" y="172"/>
                    </a:lnTo>
                    <a:lnTo>
                      <a:pt x="2578" y="169"/>
                    </a:lnTo>
                    <a:lnTo>
                      <a:pt x="2533" y="164"/>
                    </a:lnTo>
                    <a:lnTo>
                      <a:pt x="2488" y="159"/>
                    </a:lnTo>
                    <a:lnTo>
                      <a:pt x="2443" y="153"/>
                    </a:lnTo>
                    <a:lnTo>
                      <a:pt x="2443" y="153"/>
                    </a:lnTo>
                    <a:lnTo>
                      <a:pt x="2359" y="137"/>
                    </a:lnTo>
                    <a:lnTo>
                      <a:pt x="2276" y="121"/>
                    </a:lnTo>
                    <a:lnTo>
                      <a:pt x="2193" y="103"/>
                    </a:lnTo>
                    <a:lnTo>
                      <a:pt x="2151" y="95"/>
                    </a:lnTo>
                    <a:lnTo>
                      <a:pt x="2109" y="89"/>
                    </a:lnTo>
                    <a:lnTo>
                      <a:pt x="2109" y="89"/>
                    </a:lnTo>
                    <a:lnTo>
                      <a:pt x="2067" y="84"/>
                    </a:lnTo>
                    <a:lnTo>
                      <a:pt x="2024" y="80"/>
                    </a:lnTo>
                    <a:lnTo>
                      <a:pt x="1982" y="78"/>
                    </a:lnTo>
                    <a:lnTo>
                      <a:pt x="1938" y="77"/>
                    </a:lnTo>
                    <a:lnTo>
                      <a:pt x="1896" y="77"/>
                    </a:lnTo>
                    <a:lnTo>
                      <a:pt x="1853" y="78"/>
                    </a:lnTo>
                    <a:lnTo>
                      <a:pt x="1768" y="83"/>
                    </a:lnTo>
                    <a:lnTo>
                      <a:pt x="1683" y="89"/>
                    </a:lnTo>
                    <a:lnTo>
                      <a:pt x="1598" y="98"/>
                    </a:lnTo>
                    <a:lnTo>
                      <a:pt x="1513" y="105"/>
                    </a:lnTo>
                    <a:lnTo>
                      <a:pt x="1427" y="112"/>
                    </a:lnTo>
                    <a:lnTo>
                      <a:pt x="1427" y="112"/>
                    </a:lnTo>
                    <a:lnTo>
                      <a:pt x="1341" y="117"/>
                    </a:lnTo>
                    <a:lnTo>
                      <a:pt x="1297" y="118"/>
                    </a:lnTo>
                    <a:lnTo>
                      <a:pt x="1253" y="118"/>
                    </a:lnTo>
                    <a:lnTo>
                      <a:pt x="1209" y="117"/>
                    </a:lnTo>
                    <a:lnTo>
                      <a:pt x="1166" y="114"/>
                    </a:lnTo>
                    <a:lnTo>
                      <a:pt x="1122" y="110"/>
                    </a:lnTo>
                    <a:lnTo>
                      <a:pt x="1078" y="104"/>
                    </a:lnTo>
                    <a:lnTo>
                      <a:pt x="1078" y="104"/>
                    </a:lnTo>
                    <a:lnTo>
                      <a:pt x="1037" y="98"/>
                    </a:lnTo>
                    <a:lnTo>
                      <a:pt x="994" y="88"/>
                    </a:lnTo>
                    <a:lnTo>
                      <a:pt x="953" y="78"/>
                    </a:lnTo>
                    <a:lnTo>
                      <a:pt x="912" y="67"/>
                    </a:lnTo>
                    <a:lnTo>
                      <a:pt x="829" y="45"/>
                    </a:lnTo>
                    <a:lnTo>
                      <a:pt x="788" y="35"/>
                    </a:lnTo>
                    <a:lnTo>
                      <a:pt x="747" y="25"/>
                    </a:lnTo>
                    <a:lnTo>
                      <a:pt x="747" y="25"/>
                    </a:lnTo>
                    <a:lnTo>
                      <a:pt x="706" y="19"/>
                    </a:lnTo>
                    <a:lnTo>
                      <a:pt x="663" y="13"/>
                    </a:lnTo>
                    <a:lnTo>
                      <a:pt x="622" y="8"/>
                    </a:lnTo>
                    <a:lnTo>
                      <a:pt x="579" y="4"/>
                    </a:lnTo>
                    <a:lnTo>
                      <a:pt x="538" y="2"/>
                    </a:lnTo>
                    <a:lnTo>
                      <a:pt x="496" y="0"/>
                    </a:lnTo>
                    <a:lnTo>
                      <a:pt x="454" y="2"/>
                    </a:lnTo>
                    <a:lnTo>
                      <a:pt x="412" y="4"/>
                    </a:lnTo>
                    <a:lnTo>
                      <a:pt x="370" y="7"/>
                    </a:lnTo>
                    <a:lnTo>
                      <a:pt x="329" y="13"/>
                    </a:lnTo>
                    <a:lnTo>
                      <a:pt x="288" y="19"/>
                    </a:lnTo>
                    <a:lnTo>
                      <a:pt x="247" y="28"/>
                    </a:lnTo>
                    <a:lnTo>
                      <a:pt x="205" y="38"/>
                    </a:lnTo>
                    <a:lnTo>
                      <a:pt x="165" y="50"/>
                    </a:lnTo>
                    <a:lnTo>
                      <a:pt x="125" y="64"/>
                    </a:lnTo>
                    <a:lnTo>
                      <a:pt x="85" y="79"/>
                    </a:lnTo>
                    <a:lnTo>
                      <a:pt x="85" y="79"/>
                    </a:lnTo>
                    <a:lnTo>
                      <a:pt x="44" y="98"/>
                    </a:lnTo>
                    <a:lnTo>
                      <a:pt x="4" y="119"/>
                    </a:lnTo>
                    <a:lnTo>
                      <a:pt x="4" y="119"/>
                    </a:lnTo>
                    <a:lnTo>
                      <a:pt x="2" y="121"/>
                    </a:lnTo>
                    <a:lnTo>
                      <a:pt x="0" y="123"/>
                    </a:lnTo>
                    <a:lnTo>
                      <a:pt x="0" y="126"/>
                    </a:lnTo>
                    <a:lnTo>
                      <a:pt x="2" y="128"/>
                    </a:lnTo>
                    <a:lnTo>
                      <a:pt x="3" y="131"/>
                    </a:lnTo>
                    <a:lnTo>
                      <a:pt x="5" y="132"/>
                    </a:lnTo>
                    <a:lnTo>
                      <a:pt x="9" y="133"/>
                    </a:lnTo>
                    <a:lnTo>
                      <a:pt x="12" y="132"/>
                    </a:lnTo>
                    <a:lnTo>
                      <a:pt x="12" y="1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7" name="Freeform 390">
                <a:extLst>
                  <a:ext uri="{FF2B5EF4-FFF2-40B4-BE49-F238E27FC236}">
                    <a16:creationId xmlns:a16="http://schemas.microsoft.com/office/drawing/2014/main" id="{0D5509C2-2558-74F8-F103-0FEE8D420D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1" y="934"/>
                <a:ext cx="1153" cy="72"/>
              </a:xfrm>
              <a:custGeom>
                <a:avLst/>
                <a:gdLst>
                  <a:gd name="T0" fmla="*/ 115 w 4612"/>
                  <a:gd name="T1" fmla="*/ 254 h 286"/>
                  <a:gd name="T2" fmla="*/ 330 w 4612"/>
                  <a:gd name="T3" fmla="*/ 231 h 286"/>
                  <a:gd name="T4" fmla="*/ 542 w 4612"/>
                  <a:gd name="T5" fmla="*/ 186 h 286"/>
                  <a:gd name="T6" fmla="*/ 964 w 4612"/>
                  <a:gd name="T7" fmla="*/ 79 h 286"/>
                  <a:gd name="T8" fmla="*/ 1182 w 4612"/>
                  <a:gd name="T9" fmla="*/ 35 h 286"/>
                  <a:gd name="T10" fmla="*/ 1348 w 4612"/>
                  <a:gd name="T11" fmla="*/ 17 h 286"/>
                  <a:gd name="T12" fmla="*/ 1572 w 4612"/>
                  <a:gd name="T13" fmla="*/ 24 h 286"/>
                  <a:gd name="T14" fmla="*/ 1739 w 4612"/>
                  <a:gd name="T15" fmla="*/ 46 h 286"/>
                  <a:gd name="T16" fmla="*/ 2188 w 4612"/>
                  <a:gd name="T17" fmla="*/ 131 h 286"/>
                  <a:gd name="T18" fmla="*/ 2414 w 4612"/>
                  <a:gd name="T19" fmla="*/ 161 h 286"/>
                  <a:gd name="T20" fmla="*/ 2642 w 4612"/>
                  <a:gd name="T21" fmla="*/ 171 h 286"/>
                  <a:gd name="T22" fmla="*/ 2806 w 4612"/>
                  <a:gd name="T23" fmla="*/ 158 h 286"/>
                  <a:gd name="T24" fmla="*/ 2966 w 4612"/>
                  <a:gd name="T25" fmla="*/ 121 h 286"/>
                  <a:gd name="T26" fmla="*/ 3098 w 4612"/>
                  <a:gd name="T27" fmla="*/ 86 h 286"/>
                  <a:gd name="T28" fmla="*/ 3206 w 4612"/>
                  <a:gd name="T29" fmla="*/ 70 h 286"/>
                  <a:gd name="T30" fmla="*/ 3287 w 4612"/>
                  <a:gd name="T31" fmla="*/ 70 h 286"/>
                  <a:gd name="T32" fmla="*/ 3406 w 4612"/>
                  <a:gd name="T33" fmla="*/ 97 h 286"/>
                  <a:gd name="T34" fmla="*/ 3518 w 4612"/>
                  <a:gd name="T35" fmla="*/ 144 h 286"/>
                  <a:gd name="T36" fmla="*/ 3701 w 4612"/>
                  <a:gd name="T37" fmla="*/ 223 h 286"/>
                  <a:gd name="T38" fmla="*/ 3786 w 4612"/>
                  <a:gd name="T39" fmla="*/ 246 h 286"/>
                  <a:gd name="T40" fmla="*/ 3907 w 4612"/>
                  <a:gd name="T41" fmla="*/ 264 h 286"/>
                  <a:gd name="T42" fmla="*/ 4093 w 4612"/>
                  <a:gd name="T43" fmla="*/ 271 h 286"/>
                  <a:gd name="T44" fmla="*/ 4410 w 4612"/>
                  <a:gd name="T45" fmla="*/ 271 h 286"/>
                  <a:gd name="T46" fmla="*/ 4571 w 4612"/>
                  <a:gd name="T47" fmla="*/ 281 h 286"/>
                  <a:gd name="T48" fmla="*/ 4608 w 4612"/>
                  <a:gd name="T49" fmla="*/ 284 h 286"/>
                  <a:gd name="T50" fmla="*/ 4612 w 4612"/>
                  <a:gd name="T51" fmla="*/ 274 h 286"/>
                  <a:gd name="T52" fmla="*/ 4545 w 4612"/>
                  <a:gd name="T53" fmla="*/ 264 h 286"/>
                  <a:gd name="T54" fmla="*/ 4233 w 4612"/>
                  <a:gd name="T55" fmla="*/ 256 h 286"/>
                  <a:gd name="T56" fmla="*/ 3980 w 4612"/>
                  <a:gd name="T57" fmla="*/ 254 h 286"/>
                  <a:gd name="T58" fmla="*/ 3850 w 4612"/>
                  <a:gd name="T59" fmla="*/ 241 h 286"/>
                  <a:gd name="T60" fmla="*/ 3727 w 4612"/>
                  <a:gd name="T61" fmla="*/ 216 h 286"/>
                  <a:gd name="T62" fmla="*/ 3612 w 4612"/>
                  <a:gd name="T63" fmla="*/ 170 h 286"/>
                  <a:gd name="T64" fmla="*/ 3434 w 4612"/>
                  <a:gd name="T65" fmla="*/ 91 h 286"/>
                  <a:gd name="T66" fmla="*/ 3354 w 4612"/>
                  <a:gd name="T67" fmla="*/ 67 h 286"/>
                  <a:gd name="T68" fmla="*/ 3246 w 4612"/>
                  <a:gd name="T69" fmla="*/ 54 h 286"/>
                  <a:gd name="T70" fmla="*/ 3164 w 4612"/>
                  <a:gd name="T71" fmla="*/ 59 h 286"/>
                  <a:gd name="T72" fmla="*/ 3037 w 4612"/>
                  <a:gd name="T73" fmla="*/ 86 h 286"/>
                  <a:gd name="T74" fmla="*/ 2877 w 4612"/>
                  <a:gd name="T75" fmla="*/ 129 h 286"/>
                  <a:gd name="T76" fmla="*/ 2764 w 4612"/>
                  <a:gd name="T77" fmla="*/ 147 h 286"/>
                  <a:gd name="T78" fmla="*/ 2532 w 4612"/>
                  <a:gd name="T79" fmla="*/ 155 h 286"/>
                  <a:gd name="T80" fmla="*/ 2299 w 4612"/>
                  <a:gd name="T81" fmla="*/ 134 h 286"/>
                  <a:gd name="T82" fmla="*/ 1841 w 4612"/>
                  <a:gd name="T83" fmla="*/ 50 h 286"/>
                  <a:gd name="T84" fmla="*/ 1626 w 4612"/>
                  <a:gd name="T85" fmla="*/ 14 h 286"/>
                  <a:gd name="T86" fmla="*/ 1408 w 4612"/>
                  <a:gd name="T87" fmla="*/ 0 h 286"/>
                  <a:gd name="T88" fmla="*/ 1246 w 4612"/>
                  <a:gd name="T89" fmla="*/ 11 h 286"/>
                  <a:gd name="T90" fmla="*/ 1031 w 4612"/>
                  <a:gd name="T91" fmla="*/ 47 h 286"/>
                  <a:gd name="T92" fmla="*/ 763 w 4612"/>
                  <a:gd name="T93" fmla="*/ 114 h 286"/>
                  <a:gd name="T94" fmla="*/ 442 w 4612"/>
                  <a:gd name="T95" fmla="*/ 195 h 286"/>
                  <a:gd name="T96" fmla="*/ 224 w 4612"/>
                  <a:gd name="T97" fmla="*/ 231 h 286"/>
                  <a:gd name="T98" fmla="*/ 60 w 4612"/>
                  <a:gd name="T99" fmla="*/ 241 h 286"/>
                  <a:gd name="T100" fmla="*/ 2 w 4612"/>
                  <a:gd name="T101" fmla="*/ 243 h 286"/>
                  <a:gd name="T102" fmla="*/ 2 w 4612"/>
                  <a:gd name="T103" fmla="*/ 253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612" h="286">
                    <a:moveTo>
                      <a:pt x="8" y="255"/>
                    </a:moveTo>
                    <a:lnTo>
                      <a:pt x="8" y="255"/>
                    </a:lnTo>
                    <a:lnTo>
                      <a:pt x="62" y="256"/>
                    </a:lnTo>
                    <a:lnTo>
                      <a:pt x="115" y="254"/>
                    </a:lnTo>
                    <a:lnTo>
                      <a:pt x="170" y="251"/>
                    </a:lnTo>
                    <a:lnTo>
                      <a:pt x="223" y="246"/>
                    </a:lnTo>
                    <a:lnTo>
                      <a:pt x="277" y="239"/>
                    </a:lnTo>
                    <a:lnTo>
                      <a:pt x="330" y="231"/>
                    </a:lnTo>
                    <a:lnTo>
                      <a:pt x="384" y="221"/>
                    </a:lnTo>
                    <a:lnTo>
                      <a:pt x="437" y="210"/>
                    </a:lnTo>
                    <a:lnTo>
                      <a:pt x="489" y="199"/>
                    </a:lnTo>
                    <a:lnTo>
                      <a:pt x="542" y="186"/>
                    </a:lnTo>
                    <a:lnTo>
                      <a:pt x="647" y="160"/>
                    </a:lnTo>
                    <a:lnTo>
                      <a:pt x="857" y="105"/>
                    </a:lnTo>
                    <a:lnTo>
                      <a:pt x="857" y="105"/>
                    </a:lnTo>
                    <a:lnTo>
                      <a:pt x="964" y="79"/>
                    </a:lnTo>
                    <a:lnTo>
                      <a:pt x="1018" y="66"/>
                    </a:lnTo>
                    <a:lnTo>
                      <a:pt x="1073" y="55"/>
                    </a:lnTo>
                    <a:lnTo>
                      <a:pt x="1127" y="44"/>
                    </a:lnTo>
                    <a:lnTo>
                      <a:pt x="1182" y="35"/>
                    </a:lnTo>
                    <a:lnTo>
                      <a:pt x="1237" y="27"/>
                    </a:lnTo>
                    <a:lnTo>
                      <a:pt x="1292" y="21"/>
                    </a:lnTo>
                    <a:lnTo>
                      <a:pt x="1292" y="21"/>
                    </a:lnTo>
                    <a:lnTo>
                      <a:pt x="1348" y="17"/>
                    </a:lnTo>
                    <a:lnTo>
                      <a:pt x="1404" y="15"/>
                    </a:lnTo>
                    <a:lnTo>
                      <a:pt x="1461" y="16"/>
                    </a:lnTo>
                    <a:lnTo>
                      <a:pt x="1517" y="19"/>
                    </a:lnTo>
                    <a:lnTo>
                      <a:pt x="1572" y="24"/>
                    </a:lnTo>
                    <a:lnTo>
                      <a:pt x="1628" y="30"/>
                    </a:lnTo>
                    <a:lnTo>
                      <a:pt x="1683" y="37"/>
                    </a:lnTo>
                    <a:lnTo>
                      <a:pt x="1739" y="46"/>
                    </a:lnTo>
                    <a:lnTo>
                      <a:pt x="1739" y="46"/>
                    </a:lnTo>
                    <a:lnTo>
                      <a:pt x="1851" y="66"/>
                    </a:lnTo>
                    <a:lnTo>
                      <a:pt x="1963" y="89"/>
                    </a:lnTo>
                    <a:lnTo>
                      <a:pt x="2076" y="110"/>
                    </a:lnTo>
                    <a:lnTo>
                      <a:pt x="2188" y="131"/>
                    </a:lnTo>
                    <a:lnTo>
                      <a:pt x="2244" y="140"/>
                    </a:lnTo>
                    <a:lnTo>
                      <a:pt x="2301" y="149"/>
                    </a:lnTo>
                    <a:lnTo>
                      <a:pt x="2357" y="156"/>
                    </a:lnTo>
                    <a:lnTo>
                      <a:pt x="2414" y="161"/>
                    </a:lnTo>
                    <a:lnTo>
                      <a:pt x="2471" y="166"/>
                    </a:lnTo>
                    <a:lnTo>
                      <a:pt x="2528" y="170"/>
                    </a:lnTo>
                    <a:lnTo>
                      <a:pt x="2584" y="171"/>
                    </a:lnTo>
                    <a:lnTo>
                      <a:pt x="2642" y="171"/>
                    </a:lnTo>
                    <a:lnTo>
                      <a:pt x="2642" y="171"/>
                    </a:lnTo>
                    <a:lnTo>
                      <a:pt x="2697" y="169"/>
                    </a:lnTo>
                    <a:lnTo>
                      <a:pt x="2752" y="164"/>
                    </a:lnTo>
                    <a:lnTo>
                      <a:pt x="2806" y="158"/>
                    </a:lnTo>
                    <a:lnTo>
                      <a:pt x="2859" y="147"/>
                    </a:lnTo>
                    <a:lnTo>
                      <a:pt x="2859" y="147"/>
                    </a:lnTo>
                    <a:lnTo>
                      <a:pt x="2913" y="135"/>
                    </a:lnTo>
                    <a:lnTo>
                      <a:pt x="2966" y="121"/>
                    </a:lnTo>
                    <a:lnTo>
                      <a:pt x="3018" y="106"/>
                    </a:lnTo>
                    <a:lnTo>
                      <a:pt x="3071" y="92"/>
                    </a:lnTo>
                    <a:lnTo>
                      <a:pt x="3071" y="92"/>
                    </a:lnTo>
                    <a:lnTo>
                      <a:pt x="3098" y="86"/>
                    </a:lnTo>
                    <a:lnTo>
                      <a:pt x="3124" y="80"/>
                    </a:lnTo>
                    <a:lnTo>
                      <a:pt x="3152" y="76"/>
                    </a:lnTo>
                    <a:lnTo>
                      <a:pt x="3178" y="72"/>
                    </a:lnTo>
                    <a:lnTo>
                      <a:pt x="3206" y="70"/>
                    </a:lnTo>
                    <a:lnTo>
                      <a:pt x="3233" y="69"/>
                    </a:lnTo>
                    <a:lnTo>
                      <a:pt x="3259" y="69"/>
                    </a:lnTo>
                    <a:lnTo>
                      <a:pt x="3287" y="70"/>
                    </a:lnTo>
                    <a:lnTo>
                      <a:pt x="3287" y="70"/>
                    </a:lnTo>
                    <a:lnTo>
                      <a:pt x="3318" y="74"/>
                    </a:lnTo>
                    <a:lnTo>
                      <a:pt x="3347" y="80"/>
                    </a:lnTo>
                    <a:lnTo>
                      <a:pt x="3377" y="87"/>
                    </a:lnTo>
                    <a:lnTo>
                      <a:pt x="3406" y="97"/>
                    </a:lnTo>
                    <a:lnTo>
                      <a:pt x="3434" y="107"/>
                    </a:lnTo>
                    <a:lnTo>
                      <a:pt x="3463" y="119"/>
                    </a:lnTo>
                    <a:lnTo>
                      <a:pt x="3518" y="144"/>
                    </a:lnTo>
                    <a:lnTo>
                      <a:pt x="3518" y="144"/>
                    </a:lnTo>
                    <a:lnTo>
                      <a:pt x="3569" y="168"/>
                    </a:lnTo>
                    <a:lnTo>
                      <a:pt x="3622" y="191"/>
                    </a:lnTo>
                    <a:lnTo>
                      <a:pt x="3673" y="213"/>
                    </a:lnTo>
                    <a:lnTo>
                      <a:pt x="3701" y="223"/>
                    </a:lnTo>
                    <a:lnTo>
                      <a:pt x="3727" y="231"/>
                    </a:lnTo>
                    <a:lnTo>
                      <a:pt x="3727" y="231"/>
                    </a:lnTo>
                    <a:lnTo>
                      <a:pt x="3756" y="240"/>
                    </a:lnTo>
                    <a:lnTo>
                      <a:pt x="3786" y="246"/>
                    </a:lnTo>
                    <a:lnTo>
                      <a:pt x="3816" y="253"/>
                    </a:lnTo>
                    <a:lnTo>
                      <a:pt x="3846" y="256"/>
                    </a:lnTo>
                    <a:lnTo>
                      <a:pt x="3877" y="260"/>
                    </a:lnTo>
                    <a:lnTo>
                      <a:pt x="3907" y="264"/>
                    </a:lnTo>
                    <a:lnTo>
                      <a:pt x="3967" y="268"/>
                    </a:lnTo>
                    <a:lnTo>
                      <a:pt x="3967" y="268"/>
                    </a:lnTo>
                    <a:lnTo>
                      <a:pt x="4031" y="271"/>
                    </a:lnTo>
                    <a:lnTo>
                      <a:pt x="4093" y="271"/>
                    </a:lnTo>
                    <a:lnTo>
                      <a:pt x="4157" y="271"/>
                    </a:lnTo>
                    <a:lnTo>
                      <a:pt x="4220" y="271"/>
                    </a:lnTo>
                    <a:lnTo>
                      <a:pt x="4346" y="270"/>
                    </a:lnTo>
                    <a:lnTo>
                      <a:pt x="4410" y="271"/>
                    </a:lnTo>
                    <a:lnTo>
                      <a:pt x="4472" y="274"/>
                    </a:lnTo>
                    <a:lnTo>
                      <a:pt x="4472" y="274"/>
                    </a:lnTo>
                    <a:lnTo>
                      <a:pt x="4537" y="278"/>
                    </a:lnTo>
                    <a:lnTo>
                      <a:pt x="4571" y="281"/>
                    </a:lnTo>
                    <a:lnTo>
                      <a:pt x="4603" y="286"/>
                    </a:lnTo>
                    <a:lnTo>
                      <a:pt x="4603" y="286"/>
                    </a:lnTo>
                    <a:lnTo>
                      <a:pt x="4606" y="285"/>
                    </a:lnTo>
                    <a:lnTo>
                      <a:pt x="4608" y="284"/>
                    </a:lnTo>
                    <a:lnTo>
                      <a:pt x="4611" y="283"/>
                    </a:lnTo>
                    <a:lnTo>
                      <a:pt x="4612" y="280"/>
                    </a:lnTo>
                    <a:lnTo>
                      <a:pt x="4612" y="276"/>
                    </a:lnTo>
                    <a:lnTo>
                      <a:pt x="4612" y="274"/>
                    </a:lnTo>
                    <a:lnTo>
                      <a:pt x="4610" y="273"/>
                    </a:lnTo>
                    <a:lnTo>
                      <a:pt x="4607" y="271"/>
                    </a:lnTo>
                    <a:lnTo>
                      <a:pt x="4607" y="271"/>
                    </a:lnTo>
                    <a:lnTo>
                      <a:pt x="4545" y="264"/>
                    </a:lnTo>
                    <a:lnTo>
                      <a:pt x="4483" y="259"/>
                    </a:lnTo>
                    <a:lnTo>
                      <a:pt x="4421" y="256"/>
                    </a:lnTo>
                    <a:lnTo>
                      <a:pt x="4358" y="255"/>
                    </a:lnTo>
                    <a:lnTo>
                      <a:pt x="4233" y="256"/>
                    </a:lnTo>
                    <a:lnTo>
                      <a:pt x="4110" y="258"/>
                    </a:lnTo>
                    <a:lnTo>
                      <a:pt x="4110" y="258"/>
                    </a:lnTo>
                    <a:lnTo>
                      <a:pt x="4045" y="256"/>
                    </a:lnTo>
                    <a:lnTo>
                      <a:pt x="3980" y="254"/>
                    </a:lnTo>
                    <a:lnTo>
                      <a:pt x="3915" y="249"/>
                    </a:lnTo>
                    <a:lnTo>
                      <a:pt x="3882" y="245"/>
                    </a:lnTo>
                    <a:lnTo>
                      <a:pt x="3850" y="241"/>
                    </a:lnTo>
                    <a:lnTo>
                      <a:pt x="3850" y="241"/>
                    </a:lnTo>
                    <a:lnTo>
                      <a:pt x="3820" y="236"/>
                    </a:lnTo>
                    <a:lnTo>
                      <a:pt x="3788" y="231"/>
                    </a:lnTo>
                    <a:lnTo>
                      <a:pt x="3757" y="224"/>
                    </a:lnTo>
                    <a:lnTo>
                      <a:pt x="3727" y="216"/>
                    </a:lnTo>
                    <a:lnTo>
                      <a:pt x="3727" y="216"/>
                    </a:lnTo>
                    <a:lnTo>
                      <a:pt x="3698" y="205"/>
                    </a:lnTo>
                    <a:lnTo>
                      <a:pt x="3669" y="194"/>
                    </a:lnTo>
                    <a:lnTo>
                      <a:pt x="3612" y="170"/>
                    </a:lnTo>
                    <a:lnTo>
                      <a:pt x="3612" y="170"/>
                    </a:lnTo>
                    <a:lnTo>
                      <a:pt x="3511" y="124"/>
                    </a:lnTo>
                    <a:lnTo>
                      <a:pt x="3459" y="101"/>
                    </a:lnTo>
                    <a:lnTo>
                      <a:pt x="3434" y="91"/>
                    </a:lnTo>
                    <a:lnTo>
                      <a:pt x="3408" y="82"/>
                    </a:lnTo>
                    <a:lnTo>
                      <a:pt x="3408" y="82"/>
                    </a:lnTo>
                    <a:lnTo>
                      <a:pt x="3381" y="74"/>
                    </a:lnTo>
                    <a:lnTo>
                      <a:pt x="3354" y="67"/>
                    </a:lnTo>
                    <a:lnTo>
                      <a:pt x="3328" y="61"/>
                    </a:lnTo>
                    <a:lnTo>
                      <a:pt x="3301" y="57"/>
                    </a:lnTo>
                    <a:lnTo>
                      <a:pt x="3273" y="55"/>
                    </a:lnTo>
                    <a:lnTo>
                      <a:pt x="3246" y="54"/>
                    </a:lnTo>
                    <a:lnTo>
                      <a:pt x="3218" y="54"/>
                    </a:lnTo>
                    <a:lnTo>
                      <a:pt x="3191" y="55"/>
                    </a:lnTo>
                    <a:lnTo>
                      <a:pt x="3191" y="55"/>
                    </a:lnTo>
                    <a:lnTo>
                      <a:pt x="3164" y="59"/>
                    </a:lnTo>
                    <a:lnTo>
                      <a:pt x="3139" y="62"/>
                    </a:lnTo>
                    <a:lnTo>
                      <a:pt x="3113" y="67"/>
                    </a:lnTo>
                    <a:lnTo>
                      <a:pt x="3088" y="72"/>
                    </a:lnTo>
                    <a:lnTo>
                      <a:pt x="3037" y="86"/>
                    </a:lnTo>
                    <a:lnTo>
                      <a:pt x="2987" y="100"/>
                    </a:lnTo>
                    <a:lnTo>
                      <a:pt x="2987" y="100"/>
                    </a:lnTo>
                    <a:lnTo>
                      <a:pt x="2932" y="115"/>
                    </a:lnTo>
                    <a:lnTo>
                      <a:pt x="2877" y="129"/>
                    </a:lnTo>
                    <a:lnTo>
                      <a:pt x="2821" y="139"/>
                    </a:lnTo>
                    <a:lnTo>
                      <a:pt x="2793" y="144"/>
                    </a:lnTo>
                    <a:lnTo>
                      <a:pt x="2764" y="147"/>
                    </a:lnTo>
                    <a:lnTo>
                      <a:pt x="2764" y="147"/>
                    </a:lnTo>
                    <a:lnTo>
                      <a:pt x="2707" y="154"/>
                    </a:lnTo>
                    <a:lnTo>
                      <a:pt x="2648" y="156"/>
                    </a:lnTo>
                    <a:lnTo>
                      <a:pt x="2589" y="158"/>
                    </a:lnTo>
                    <a:lnTo>
                      <a:pt x="2532" y="155"/>
                    </a:lnTo>
                    <a:lnTo>
                      <a:pt x="2473" y="153"/>
                    </a:lnTo>
                    <a:lnTo>
                      <a:pt x="2416" y="147"/>
                    </a:lnTo>
                    <a:lnTo>
                      <a:pt x="2358" y="141"/>
                    </a:lnTo>
                    <a:lnTo>
                      <a:pt x="2299" y="134"/>
                    </a:lnTo>
                    <a:lnTo>
                      <a:pt x="2242" y="125"/>
                    </a:lnTo>
                    <a:lnTo>
                      <a:pt x="2184" y="115"/>
                    </a:lnTo>
                    <a:lnTo>
                      <a:pt x="2069" y="94"/>
                    </a:lnTo>
                    <a:lnTo>
                      <a:pt x="1841" y="50"/>
                    </a:lnTo>
                    <a:lnTo>
                      <a:pt x="1841" y="50"/>
                    </a:lnTo>
                    <a:lnTo>
                      <a:pt x="1733" y="30"/>
                    </a:lnTo>
                    <a:lnTo>
                      <a:pt x="1679" y="21"/>
                    </a:lnTo>
                    <a:lnTo>
                      <a:pt x="1626" y="14"/>
                    </a:lnTo>
                    <a:lnTo>
                      <a:pt x="1571" y="7"/>
                    </a:lnTo>
                    <a:lnTo>
                      <a:pt x="1517" y="2"/>
                    </a:lnTo>
                    <a:lnTo>
                      <a:pt x="1463" y="0"/>
                    </a:lnTo>
                    <a:lnTo>
                      <a:pt x="1408" y="0"/>
                    </a:lnTo>
                    <a:lnTo>
                      <a:pt x="1408" y="0"/>
                    </a:lnTo>
                    <a:lnTo>
                      <a:pt x="1353" y="1"/>
                    </a:lnTo>
                    <a:lnTo>
                      <a:pt x="1299" y="5"/>
                    </a:lnTo>
                    <a:lnTo>
                      <a:pt x="1246" y="11"/>
                    </a:lnTo>
                    <a:lnTo>
                      <a:pt x="1191" y="19"/>
                    </a:lnTo>
                    <a:lnTo>
                      <a:pt x="1137" y="27"/>
                    </a:lnTo>
                    <a:lnTo>
                      <a:pt x="1083" y="37"/>
                    </a:lnTo>
                    <a:lnTo>
                      <a:pt x="1031" y="47"/>
                    </a:lnTo>
                    <a:lnTo>
                      <a:pt x="977" y="60"/>
                    </a:lnTo>
                    <a:lnTo>
                      <a:pt x="977" y="60"/>
                    </a:lnTo>
                    <a:lnTo>
                      <a:pt x="870" y="86"/>
                    </a:lnTo>
                    <a:lnTo>
                      <a:pt x="763" y="114"/>
                    </a:lnTo>
                    <a:lnTo>
                      <a:pt x="657" y="142"/>
                    </a:lnTo>
                    <a:lnTo>
                      <a:pt x="549" y="170"/>
                    </a:lnTo>
                    <a:lnTo>
                      <a:pt x="495" y="183"/>
                    </a:lnTo>
                    <a:lnTo>
                      <a:pt x="442" y="195"/>
                    </a:lnTo>
                    <a:lnTo>
                      <a:pt x="387" y="206"/>
                    </a:lnTo>
                    <a:lnTo>
                      <a:pt x="333" y="216"/>
                    </a:lnTo>
                    <a:lnTo>
                      <a:pt x="278" y="224"/>
                    </a:lnTo>
                    <a:lnTo>
                      <a:pt x="224" y="231"/>
                    </a:lnTo>
                    <a:lnTo>
                      <a:pt x="169" y="236"/>
                    </a:lnTo>
                    <a:lnTo>
                      <a:pt x="114" y="240"/>
                    </a:lnTo>
                    <a:lnTo>
                      <a:pt x="114" y="240"/>
                    </a:lnTo>
                    <a:lnTo>
                      <a:pt x="60" y="241"/>
                    </a:lnTo>
                    <a:lnTo>
                      <a:pt x="8" y="240"/>
                    </a:lnTo>
                    <a:lnTo>
                      <a:pt x="8" y="240"/>
                    </a:lnTo>
                    <a:lnTo>
                      <a:pt x="4" y="240"/>
                    </a:lnTo>
                    <a:lnTo>
                      <a:pt x="2" y="243"/>
                    </a:lnTo>
                    <a:lnTo>
                      <a:pt x="0" y="245"/>
                    </a:lnTo>
                    <a:lnTo>
                      <a:pt x="0" y="248"/>
                    </a:lnTo>
                    <a:lnTo>
                      <a:pt x="0" y="250"/>
                    </a:lnTo>
                    <a:lnTo>
                      <a:pt x="2" y="253"/>
                    </a:lnTo>
                    <a:lnTo>
                      <a:pt x="4" y="254"/>
                    </a:lnTo>
                    <a:lnTo>
                      <a:pt x="8" y="255"/>
                    </a:lnTo>
                    <a:lnTo>
                      <a:pt x="8" y="2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8" name="Freeform 391">
                <a:extLst>
                  <a:ext uri="{FF2B5EF4-FFF2-40B4-BE49-F238E27FC236}">
                    <a16:creationId xmlns:a16="http://schemas.microsoft.com/office/drawing/2014/main" id="{5F359EF1-55AE-1927-6757-C71E24F193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8" y="456"/>
                <a:ext cx="504" cy="457"/>
              </a:xfrm>
              <a:custGeom>
                <a:avLst/>
                <a:gdLst>
                  <a:gd name="T0" fmla="*/ 2004 w 2019"/>
                  <a:gd name="T1" fmla="*/ 5 h 1825"/>
                  <a:gd name="T2" fmla="*/ 1962 w 2019"/>
                  <a:gd name="T3" fmla="*/ 126 h 1825"/>
                  <a:gd name="T4" fmla="*/ 1912 w 2019"/>
                  <a:gd name="T5" fmla="*/ 245 h 1825"/>
                  <a:gd name="T6" fmla="*/ 1853 w 2019"/>
                  <a:gd name="T7" fmla="*/ 359 h 1825"/>
                  <a:gd name="T8" fmla="*/ 1787 w 2019"/>
                  <a:gd name="T9" fmla="*/ 469 h 1825"/>
                  <a:gd name="T10" fmla="*/ 1749 w 2019"/>
                  <a:gd name="T11" fmla="*/ 528 h 1825"/>
                  <a:gd name="T12" fmla="*/ 1668 w 2019"/>
                  <a:gd name="T13" fmla="*/ 643 h 1825"/>
                  <a:gd name="T14" fmla="*/ 1582 w 2019"/>
                  <a:gd name="T15" fmla="*/ 753 h 1825"/>
                  <a:gd name="T16" fmla="*/ 1489 w 2019"/>
                  <a:gd name="T17" fmla="*/ 860 h 1825"/>
                  <a:gd name="T18" fmla="*/ 1442 w 2019"/>
                  <a:gd name="T19" fmla="*/ 911 h 1825"/>
                  <a:gd name="T20" fmla="*/ 1340 w 2019"/>
                  <a:gd name="T21" fmla="*/ 1015 h 1825"/>
                  <a:gd name="T22" fmla="*/ 1234 w 2019"/>
                  <a:gd name="T23" fmla="*/ 1114 h 1825"/>
                  <a:gd name="T24" fmla="*/ 1124 w 2019"/>
                  <a:gd name="T25" fmla="*/ 1209 h 1825"/>
                  <a:gd name="T26" fmla="*/ 1010 w 2019"/>
                  <a:gd name="T27" fmla="*/ 1299 h 1825"/>
                  <a:gd name="T28" fmla="*/ 954 w 2019"/>
                  <a:gd name="T29" fmla="*/ 1342 h 1825"/>
                  <a:gd name="T30" fmla="*/ 839 w 2019"/>
                  <a:gd name="T31" fmla="*/ 1422 h 1825"/>
                  <a:gd name="T32" fmla="*/ 722 w 2019"/>
                  <a:gd name="T33" fmla="*/ 1499 h 1825"/>
                  <a:gd name="T34" fmla="*/ 600 w 2019"/>
                  <a:gd name="T35" fmla="*/ 1570 h 1825"/>
                  <a:gd name="T36" fmla="*/ 539 w 2019"/>
                  <a:gd name="T37" fmla="*/ 1604 h 1825"/>
                  <a:gd name="T38" fmla="*/ 424 w 2019"/>
                  <a:gd name="T39" fmla="*/ 1661 h 1825"/>
                  <a:gd name="T40" fmla="*/ 305 w 2019"/>
                  <a:gd name="T41" fmla="*/ 1713 h 1825"/>
                  <a:gd name="T42" fmla="*/ 185 w 2019"/>
                  <a:gd name="T43" fmla="*/ 1759 h 1825"/>
                  <a:gd name="T44" fmla="*/ 62 w 2019"/>
                  <a:gd name="T45" fmla="*/ 1797 h 1825"/>
                  <a:gd name="T46" fmla="*/ 5 w 2019"/>
                  <a:gd name="T47" fmla="*/ 1810 h 1825"/>
                  <a:gd name="T48" fmla="*/ 2 w 2019"/>
                  <a:gd name="T49" fmla="*/ 1813 h 1825"/>
                  <a:gd name="T50" fmla="*/ 0 w 2019"/>
                  <a:gd name="T51" fmla="*/ 1817 h 1825"/>
                  <a:gd name="T52" fmla="*/ 2 w 2019"/>
                  <a:gd name="T53" fmla="*/ 1823 h 1825"/>
                  <a:gd name="T54" fmla="*/ 5 w 2019"/>
                  <a:gd name="T55" fmla="*/ 1825 h 1825"/>
                  <a:gd name="T56" fmla="*/ 9 w 2019"/>
                  <a:gd name="T57" fmla="*/ 1825 h 1825"/>
                  <a:gd name="T58" fmla="*/ 133 w 2019"/>
                  <a:gd name="T59" fmla="*/ 1792 h 1825"/>
                  <a:gd name="T60" fmla="*/ 253 w 2019"/>
                  <a:gd name="T61" fmla="*/ 1750 h 1825"/>
                  <a:gd name="T62" fmla="*/ 372 w 2019"/>
                  <a:gd name="T63" fmla="*/ 1701 h 1825"/>
                  <a:gd name="T64" fmla="*/ 487 w 2019"/>
                  <a:gd name="T65" fmla="*/ 1646 h 1825"/>
                  <a:gd name="T66" fmla="*/ 550 w 2019"/>
                  <a:gd name="T67" fmla="*/ 1615 h 1825"/>
                  <a:gd name="T68" fmla="*/ 673 w 2019"/>
                  <a:gd name="T69" fmla="*/ 1546 h 1825"/>
                  <a:gd name="T70" fmla="*/ 793 w 2019"/>
                  <a:gd name="T71" fmla="*/ 1472 h 1825"/>
                  <a:gd name="T72" fmla="*/ 909 w 2019"/>
                  <a:gd name="T73" fmla="*/ 1393 h 1825"/>
                  <a:gd name="T74" fmla="*/ 967 w 2019"/>
                  <a:gd name="T75" fmla="*/ 1352 h 1825"/>
                  <a:gd name="T76" fmla="*/ 1082 w 2019"/>
                  <a:gd name="T77" fmla="*/ 1263 h 1825"/>
                  <a:gd name="T78" fmla="*/ 1193 w 2019"/>
                  <a:gd name="T79" fmla="*/ 1170 h 1825"/>
                  <a:gd name="T80" fmla="*/ 1302 w 2019"/>
                  <a:gd name="T81" fmla="*/ 1073 h 1825"/>
                  <a:gd name="T82" fmla="*/ 1405 w 2019"/>
                  <a:gd name="T83" fmla="*/ 970 h 1825"/>
                  <a:gd name="T84" fmla="*/ 1454 w 2019"/>
                  <a:gd name="T85" fmla="*/ 919 h 1825"/>
                  <a:gd name="T86" fmla="*/ 1550 w 2019"/>
                  <a:gd name="T87" fmla="*/ 814 h 1825"/>
                  <a:gd name="T88" fmla="*/ 1640 w 2019"/>
                  <a:gd name="T89" fmla="*/ 703 h 1825"/>
                  <a:gd name="T90" fmla="*/ 1725 w 2019"/>
                  <a:gd name="T91" fmla="*/ 589 h 1825"/>
                  <a:gd name="T92" fmla="*/ 1765 w 2019"/>
                  <a:gd name="T93" fmla="*/ 531 h 1825"/>
                  <a:gd name="T94" fmla="*/ 1834 w 2019"/>
                  <a:gd name="T95" fmla="*/ 420 h 1825"/>
                  <a:gd name="T96" fmla="*/ 1898 w 2019"/>
                  <a:gd name="T97" fmla="*/ 306 h 1825"/>
                  <a:gd name="T98" fmla="*/ 1953 w 2019"/>
                  <a:gd name="T99" fmla="*/ 187 h 1825"/>
                  <a:gd name="T100" fmla="*/ 2000 w 2019"/>
                  <a:gd name="T101" fmla="*/ 66 h 1825"/>
                  <a:gd name="T102" fmla="*/ 2018 w 2019"/>
                  <a:gd name="T103" fmla="*/ 10 h 1825"/>
                  <a:gd name="T104" fmla="*/ 2019 w 2019"/>
                  <a:gd name="T105" fmla="*/ 6 h 1825"/>
                  <a:gd name="T106" fmla="*/ 2015 w 2019"/>
                  <a:gd name="T107" fmla="*/ 1 h 1825"/>
                  <a:gd name="T108" fmla="*/ 2010 w 2019"/>
                  <a:gd name="T109" fmla="*/ 0 h 1825"/>
                  <a:gd name="T110" fmla="*/ 2005 w 2019"/>
                  <a:gd name="T111" fmla="*/ 2 h 1825"/>
                  <a:gd name="T112" fmla="*/ 2004 w 2019"/>
                  <a:gd name="T113" fmla="*/ 5 h 18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019" h="1825">
                    <a:moveTo>
                      <a:pt x="2004" y="5"/>
                    </a:moveTo>
                    <a:lnTo>
                      <a:pt x="2004" y="5"/>
                    </a:lnTo>
                    <a:lnTo>
                      <a:pt x="1984" y="66"/>
                    </a:lnTo>
                    <a:lnTo>
                      <a:pt x="1962" y="126"/>
                    </a:lnTo>
                    <a:lnTo>
                      <a:pt x="1938" y="186"/>
                    </a:lnTo>
                    <a:lnTo>
                      <a:pt x="1912" y="245"/>
                    </a:lnTo>
                    <a:lnTo>
                      <a:pt x="1883" y="303"/>
                    </a:lnTo>
                    <a:lnTo>
                      <a:pt x="1853" y="359"/>
                    </a:lnTo>
                    <a:lnTo>
                      <a:pt x="1820" y="414"/>
                    </a:lnTo>
                    <a:lnTo>
                      <a:pt x="1787" y="469"/>
                    </a:lnTo>
                    <a:lnTo>
                      <a:pt x="1787" y="469"/>
                    </a:lnTo>
                    <a:lnTo>
                      <a:pt x="1749" y="528"/>
                    </a:lnTo>
                    <a:lnTo>
                      <a:pt x="1709" y="586"/>
                    </a:lnTo>
                    <a:lnTo>
                      <a:pt x="1668" y="643"/>
                    </a:lnTo>
                    <a:lnTo>
                      <a:pt x="1625" y="698"/>
                    </a:lnTo>
                    <a:lnTo>
                      <a:pt x="1582" y="753"/>
                    </a:lnTo>
                    <a:lnTo>
                      <a:pt x="1535" y="807"/>
                    </a:lnTo>
                    <a:lnTo>
                      <a:pt x="1489" y="860"/>
                    </a:lnTo>
                    <a:lnTo>
                      <a:pt x="1442" y="911"/>
                    </a:lnTo>
                    <a:lnTo>
                      <a:pt x="1442" y="911"/>
                    </a:lnTo>
                    <a:lnTo>
                      <a:pt x="1392" y="964"/>
                    </a:lnTo>
                    <a:lnTo>
                      <a:pt x="1340" y="1015"/>
                    </a:lnTo>
                    <a:lnTo>
                      <a:pt x="1288" y="1065"/>
                    </a:lnTo>
                    <a:lnTo>
                      <a:pt x="1234" y="1114"/>
                    </a:lnTo>
                    <a:lnTo>
                      <a:pt x="1179" y="1162"/>
                    </a:lnTo>
                    <a:lnTo>
                      <a:pt x="1124" y="1209"/>
                    </a:lnTo>
                    <a:lnTo>
                      <a:pt x="1068" y="1256"/>
                    </a:lnTo>
                    <a:lnTo>
                      <a:pt x="1010" y="1299"/>
                    </a:lnTo>
                    <a:lnTo>
                      <a:pt x="1010" y="1299"/>
                    </a:lnTo>
                    <a:lnTo>
                      <a:pt x="954" y="1342"/>
                    </a:lnTo>
                    <a:lnTo>
                      <a:pt x="898" y="1383"/>
                    </a:lnTo>
                    <a:lnTo>
                      <a:pt x="839" y="1422"/>
                    </a:lnTo>
                    <a:lnTo>
                      <a:pt x="782" y="1461"/>
                    </a:lnTo>
                    <a:lnTo>
                      <a:pt x="722" y="1499"/>
                    </a:lnTo>
                    <a:lnTo>
                      <a:pt x="662" y="1535"/>
                    </a:lnTo>
                    <a:lnTo>
                      <a:pt x="600" y="1570"/>
                    </a:lnTo>
                    <a:lnTo>
                      <a:pt x="539" y="1604"/>
                    </a:lnTo>
                    <a:lnTo>
                      <a:pt x="539" y="1604"/>
                    </a:lnTo>
                    <a:lnTo>
                      <a:pt x="482" y="1633"/>
                    </a:lnTo>
                    <a:lnTo>
                      <a:pt x="424" y="1661"/>
                    </a:lnTo>
                    <a:lnTo>
                      <a:pt x="365" y="1688"/>
                    </a:lnTo>
                    <a:lnTo>
                      <a:pt x="305" y="1713"/>
                    </a:lnTo>
                    <a:lnTo>
                      <a:pt x="245" y="1736"/>
                    </a:lnTo>
                    <a:lnTo>
                      <a:pt x="185" y="1759"/>
                    </a:lnTo>
                    <a:lnTo>
                      <a:pt x="124" y="1778"/>
                    </a:lnTo>
                    <a:lnTo>
                      <a:pt x="62" y="1797"/>
                    </a:lnTo>
                    <a:lnTo>
                      <a:pt x="62" y="1797"/>
                    </a:lnTo>
                    <a:lnTo>
                      <a:pt x="5" y="1810"/>
                    </a:lnTo>
                    <a:lnTo>
                      <a:pt x="5" y="1810"/>
                    </a:lnTo>
                    <a:lnTo>
                      <a:pt x="2" y="1813"/>
                    </a:lnTo>
                    <a:lnTo>
                      <a:pt x="0" y="1814"/>
                    </a:lnTo>
                    <a:lnTo>
                      <a:pt x="0" y="1817"/>
                    </a:lnTo>
                    <a:lnTo>
                      <a:pt x="0" y="1820"/>
                    </a:lnTo>
                    <a:lnTo>
                      <a:pt x="2" y="1823"/>
                    </a:lnTo>
                    <a:lnTo>
                      <a:pt x="3" y="1824"/>
                    </a:lnTo>
                    <a:lnTo>
                      <a:pt x="5" y="1825"/>
                    </a:lnTo>
                    <a:lnTo>
                      <a:pt x="9" y="1825"/>
                    </a:lnTo>
                    <a:lnTo>
                      <a:pt x="9" y="1825"/>
                    </a:lnTo>
                    <a:lnTo>
                      <a:pt x="72" y="1809"/>
                    </a:lnTo>
                    <a:lnTo>
                      <a:pt x="133" y="1792"/>
                    </a:lnTo>
                    <a:lnTo>
                      <a:pt x="193" y="1771"/>
                    </a:lnTo>
                    <a:lnTo>
                      <a:pt x="253" y="1750"/>
                    </a:lnTo>
                    <a:lnTo>
                      <a:pt x="313" y="1726"/>
                    </a:lnTo>
                    <a:lnTo>
                      <a:pt x="372" y="1701"/>
                    </a:lnTo>
                    <a:lnTo>
                      <a:pt x="429" y="1675"/>
                    </a:lnTo>
                    <a:lnTo>
                      <a:pt x="487" y="1646"/>
                    </a:lnTo>
                    <a:lnTo>
                      <a:pt x="487" y="1646"/>
                    </a:lnTo>
                    <a:lnTo>
                      <a:pt x="550" y="1615"/>
                    </a:lnTo>
                    <a:lnTo>
                      <a:pt x="612" y="1581"/>
                    </a:lnTo>
                    <a:lnTo>
                      <a:pt x="673" y="1546"/>
                    </a:lnTo>
                    <a:lnTo>
                      <a:pt x="733" y="1510"/>
                    </a:lnTo>
                    <a:lnTo>
                      <a:pt x="793" y="1472"/>
                    </a:lnTo>
                    <a:lnTo>
                      <a:pt x="852" y="1433"/>
                    </a:lnTo>
                    <a:lnTo>
                      <a:pt x="909" y="1393"/>
                    </a:lnTo>
                    <a:lnTo>
                      <a:pt x="967" y="1352"/>
                    </a:lnTo>
                    <a:lnTo>
                      <a:pt x="967" y="1352"/>
                    </a:lnTo>
                    <a:lnTo>
                      <a:pt x="1024" y="1308"/>
                    </a:lnTo>
                    <a:lnTo>
                      <a:pt x="1082" y="1263"/>
                    </a:lnTo>
                    <a:lnTo>
                      <a:pt x="1138" y="1217"/>
                    </a:lnTo>
                    <a:lnTo>
                      <a:pt x="1193" y="1170"/>
                    </a:lnTo>
                    <a:lnTo>
                      <a:pt x="1248" y="1122"/>
                    </a:lnTo>
                    <a:lnTo>
                      <a:pt x="1302" y="1073"/>
                    </a:lnTo>
                    <a:lnTo>
                      <a:pt x="1354" y="1023"/>
                    </a:lnTo>
                    <a:lnTo>
                      <a:pt x="1405" y="970"/>
                    </a:lnTo>
                    <a:lnTo>
                      <a:pt x="1405" y="970"/>
                    </a:lnTo>
                    <a:lnTo>
                      <a:pt x="1454" y="919"/>
                    </a:lnTo>
                    <a:lnTo>
                      <a:pt x="1503" y="867"/>
                    </a:lnTo>
                    <a:lnTo>
                      <a:pt x="1550" y="814"/>
                    </a:lnTo>
                    <a:lnTo>
                      <a:pt x="1595" y="760"/>
                    </a:lnTo>
                    <a:lnTo>
                      <a:pt x="1640" y="703"/>
                    </a:lnTo>
                    <a:lnTo>
                      <a:pt x="1683" y="647"/>
                    </a:lnTo>
                    <a:lnTo>
                      <a:pt x="1725" y="589"/>
                    </a:lnTo>
                    <a:lnTo>
                      <a:pt x="1765" y="531"/>
                    </a:lnTo>
                    <a:lnTo>
                      <a:pt x="1765" y="531"/>
                    </a:lnTo>
                    <a:lnTo>
                      <a:pt x="1800" y="475"/>
                    </a:lnTo>
                    <a:lnTo>
                      <a:pt x="1834" y="420"/>
                    </a:lnTo>
                    <a:lnTo>
                      <a:pt x="1867" y="364"/>
                    </a:lnTo>
                    <a:lnTo>
                      <a:pt x="1898" y="306"/>
                    </a:lnTo>
                    <a:lnTo>
                      <a:pt x="1927" y="248"/>
                    </a:lnTo>
                    <a:lnTo>
                      <a:pt x="1953" y="187"/>
                    </a:lnTo>
                    <a:lnTo>
                      <a:pt x="1978" y="127"/>
                    </a:lnTo>
                    <a:lnTo>
                      <a:pt x="2000" y="66"/>
                    </a:lnTo>
                    <a:lnTo>
                      <a:pt x="2000" y="66"/>
                    </a:lnTo>
                    <a:lnTo>
                      <a:pt x="2018" y="10"/>
                    </a:lnTo>
                    <a:lnTo>
                      <a:pt x="2018" y="10"/>
                    </a:lnTo>
                    <a:lnTo>
                      <a:pt x="2019" y="6"/>
                    </a:lnTo>
                    <a:lnTo>
                      <a:pt x="2018" y="3"/>
                    </a:lnTo>
                    <a:lnTo>
                      <a:pt x="2015" y="1"/>
                    </a:lnTo>
                    <a:lnTo>
                      <a:pt x="2013" y="0"/>
                    </a:lnTo>
                    <a:lnTo>
                      <a:pt x="2010" y="0"/>
                    </a:lnTo>
                    <a:lnTo>
                      <a:pt x="2008" y="1"/>
                    </a:lnTo>
                    <a:lnTo>
                      <a:pt x="2005" y="2"/>
                    </a:lnTo>
                    <a:lnTo>
                      <a:pt x="2004" y="5"/>
                    </a:lnTo>
                    <a:lnTo>
                      <a:pt x="2004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99" name="Freeform 392">
                <a:extLst>
                  <a:ext uri="{FF2B5EF4-FFF2-40B4-BE49-F238E27FC236}">
                    <a16:creationId xmlns:a16="http://schemas.microsoft.com/office/drawing/2014/main" id="{942E2FCD-A8BA-95F6-4898-4801DCF4D3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5" y="984"/>
                <a:ext cx="207" cy="61"/>
              </a:xfrm>
              <a:custGeom>
                <a:avLst/>
                <a:gdLst>
                  <a:gd name="T0" fmla="*/ 823 w 830"/>
                  <a:gd name="T1" fmla="*/ 228 h 243"/>
                  <a:gd name="T2" fmla="*/ 738 w 830"/>
                  <a:gd name="T3" fmla="*/ 228 h 243"/>
                  <a:gd name="T4" fmla="*/ 653 w 830"/>
                  <a:gd name="T5" fmla="*/ 223 h 243"/>
                  <a:gd name="T6" fmla="*/ 569 w 830"/>
                  <a:gd name="T7" fmla="*/ 214 h 243"/>
                  <a:gd name="T8" fmla="*/ 485 w 830"/>
                  <a:gd name="T9" fmla="*/ 198 h 243"/>
                  <a:gd name="T10" fmla="*/ 445 w 830"/>
                  <a:gd name="T11" fmla="*/ 189 h 243"/>
                  <a:gd name="T12" fmla="*/ 367 w 830"/>
                  <a:gd name="T13" fmla="*/ 166 h 243"/>
                  <a:gd name="T14" fmla="*/ 291 w 830"/>
                  <a:gd name="T15" fmla="*/ 140 h 243"/>
                  <a:gd name="T16" fmla="*/ 216 w 830"/>
                  <a:gd name="T17" fmla="*/ 109 h 243"/>
                  <a:gd name="T18" fmla="*/ 180 w 830"/>
                  <a:gd name="T19" fmla="*/ 92 h 243"/>
                  <a:gd name="T20" fmla="*/ 94 w 830"/>
                  <a:gd name="T21" fmla="*/ 49 h 243"/>
                  <a:gd name="T22" fmla="*/ 11 w 830"/>
                  <a:gd name="T23" fmla="*/ 1 h 243"/>
                  <a:gd name="T24" fmla="*/ 7 w 830"/>
                  <a:gd name="T25" fmla="*/ 0 h 243"/>
                  <a:gd name="T26" fmla="*/ 2 w 830"/>
                  <a:gd name="T27" fmla="*/ 1 h 243"/>
                  <a:gd name="T28" fmla="*/ 0 w 830"/>
                  <a:gd name="T29" fmla="*/ 6 h 243"/>
                  <a:gd name="T30" fmla="*/ 1 w 830"/>
                  <a:gd name="T31" fmla="*/ 11 h 243"/>
                  <a:gd name="T32" fmla="*/ 4 w 830"/>
                  <a:gd name="T33" fmla="*/ 14 h 243"/>
                  <a:gd name="T34" fmla="*/ 76 w 830"/>
                  <a:gd name="T35" fmla="*/ 56 h 243"/>
                  <a:gd name="T36" fmla="*/ 151 w 830"/>
                  <a:gd name="T37" fmla="*/ 95 h 243"/>
                  <a:gd name="T38" fmla="*/ 227 w 830"/>
                  <a:gd name="T39" fmla="*/ 130 h 243"/>
                  <a:gd name="T40" fmla="*/ 306 w 830"/>
                  <a:gd name="T41" fmla="*/ 161 h 243"/>
                  <a:gd name="T42" fmla="*/ 345 w 830"/>
                  <a:gd name="T43" fmla="*/ 175 h 243"/>
                  <a:gd name="T44" fmla="*/ 424 w 830"/>
                  <a:gd name="T45" fmla="*/ 199 h 243"/>
                  <a:gd name="T46" fmla="*/ 504 w 830"/>
                  <a:gd name="T47" fmla="*/ 218 h 243"/>
                  <a:gd name="T48" fmla="*/ 585 w 830"/>
                  <a:gd name="T49" fmla="*/ 231 h 243"/>
                  <a:gd name="T50" fmla="*/ 626 w 830"/>
                  <a:gd name="T51" fmla="*/ 235 h 243"/>
                  <a:gd name="T52" fmla="*/ 724 w 830"/>
                  <a:gd name="T53" fmla="*/ 243 h 243"/>
                  <a:gd name="T54" fmla="*/ 823 w 830"/>
                  <a:gd name="T55" fmla="*/ 243 h 243"/>
                  <a:gd name="T56" fmla="*/ 826 w 830"/>
                  <a:gd name="T57" fmla="*/ 242 h 243"/>
                  <a:gd name="T58" fmla="*/ 830 w 830"/>
                  <a:gd name="T59" fmla="*/ 238 h 243"/>
                  <a:gd name="T60" fmla="*/ 830 w 830"/>
                  <a:gd name="T61" fmla="*/ 231 h 243"/>
                  <a:gd name="T62" fmla="*/ 826 w 830"/>
                  <a:gd name="T63" fmla="*/ 228 h 243"/>
                  <a:gd name="T64" fmla="*/ 823 w 830"/>
                  <a:gd name="T65" fmla="*/ 228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30" h="243">
                    <a:moveTo>
                      <a:pt x="823" y="228"/>
                    </a:moveTo>
                    <a:lnTo>
                      <a:pt x="823" y="228"/>
                    </a:lnTo>
                    <a:lnTo>
                      <a:pt x="780" y="228"/>
                    </a:lnTo>
                    <a:lnTo>
                      <a:pt x="738" y="228"/>
                    </a:lnTo>
                    <a:lnTo>
                      <a:pt x="695" y="226"/>
                    </a:lnTo>
                    <a:lnTo>
                      <a:pt x="653" y="223"/>
                    </a:lnTo>
                    <a:lnTo>
                      <a:pt x="611" y="219"/>
                    </a:lnTo>
                    <a:lnTo>
                      <a:pt x="569" y="214"/>
                    </a:lnTo>
                    <a:lnTo>
                      <a:pt x="526" y="206"/>
                    </a:lnTo>
                    <a:lnTo>
                      <a:pt x="485" y="198"/>
                    </a:lnTo>
                    <a:lnTo>
                      <a:pt x="485" y="198"/>
                    </a:lnTo>
                    <a:lnTo>
                      <a:pt x="445" y="189"/>
                    </a:lnTo>
                    <a:lnTo>
                      <a:pt x="406" y="179"/>
                    </a:lnTo>
                    <a:lnTo>
                      <a:pt x="367" y="166"/>
                    </a:lnTo>
                    <a:lnTo>
                      <a:pt x="329" y="154"/>
                    </a:lnTo>
                    <a:lnTo>
                      <a:pt x="291" y="140"/>
                    </a:lnTo>
                    <a:lnTo>
                      <a:pt x="254" y="125"/>
                    </a:lnTo>
                    <a:lnTo>
                      <a:pt x="216" y="109"/>
                    </a:lnTo>
                    <a:lnTo>
                      <a:pt x="180" y="92"/>
                    </a:lnTo>
                    <a:lnTo>
                      <a:pt x="180" y="92"/>
                    </a:lnTo>
                    <a:lnTo>
                      <a:pt x="136" y="71"/>
                    </a:lnTo>
                    <a:lnTo>
                      <a:pt x="94" y="49"/>
                    </a:lnTo>
                    <a:lnTo>
                      <a:pt x="52" y="25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2" y="1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40" y="35"/>
                    </a:lnTo>
                    <a:lnTo>
                      <a:pt x="76" y="56"/>
                    </a:lnTo>
                    <a:lnTo>
                      <a:pt x="114" y="76"/>
                    </a:lnTo>
                    <a:lnTo>
                      <a:pt x="151" y="95"/>
                    </a:lnTo>
                    <a:lnTo>
                      <a:pt x="189" y="113"/>
                    </a:lnTo>
                    <a:lnTo>
                      <a:pt x="227" y="130"/>
                    </a:lnTo>
                    <a:lnTo>
                      <a:pt x="266" y="146"/>
                    </a:lnTo>
                    <a:lnTo>
                      <a:pt x="306" y="161"/>
                    </a:lnTo>
                    <a:lnTo>
                      <a:pt x="306" y="161"/>
                    </a:lnTo>
                    <a:lnTo>
                      <a:pt x="345" y="175"/>
                    </a:lnTo>
                    <a:lnTo>
                      <a:pt x="384" y="188"/>
                    </a:lnTo>
                    <a:lnTo>
                      <a:pt x="424" y="199"/>
                    </a:lnTo>
                    <a:lnTo>
                      <a:pt x="464" y="209"/>
                    </a:lnTo>
                    <a:lnTo>
                      <a:pt x="504" y="218"/>
                    </a:lnTo>
                    <a:lnTo>
                      <a:pt x="544" y="225"/>
                    </a:lnTo>
                    <a:lnTo>
                      <a:pt x="585" y="231"/>
                    </a:lnTo>
                    <a:lnTo>
                      <a:pt x="626" y="235"/>
                    </a:lnTo>
                    <a:lnTo>
                      <a:pt x="626" y="235"/>
                    </a:lnTo>
                    <a:lnTo>
                      <a:pt x="675" y="240"/>
                    </a:lnTo>
                    <a:lnTo>
                      <a:pt x="724" y="243"/>
                    </a:lnTo>
                    <a:lnTo>
                      <a:pt x="774" y="243"/>
                    </a:lnTo>
                    <a:lnTo>
                      <a:pt x="823" y="243"/>
                    </a:lnTo>
                    <a:lnTo>
                      <a:pt x="823" y="243"/>
                    </a:lnTo>
                    <a:lnTo>
                      <a:pt x="826" y="242"/>
                    </a:lnTo>
                    <a:lnTo>
                      <a:pt x="829" y="240"/>
                    </a:lnTo>
                    <a:lnTo>
                      <a:pt x="830" y="238"/>
                    </a:lnTo>
                    <a:lnTo>
                      <a:pt x="830" y="234"/>
                    </a:lnTo>
                    <a:lnTo>
                      <a:pt x="830" y="231"/>
                    </a:lnTo>
                    <a:lnTo>
                      <a:pt x="829" y="229"/>
                    </a:lnTo>
                    <a:lnTo>
                      <a:pt x="826" y="228"/>
                    </a:lnTo>
                    <a:lnTo>
                      <a:pt x="823" y="228"/>
                    </a:lnTo>
                    <a:lnTo>
                      <a:pt x="823" y="22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0" name="Freeform 393">
                <a:extLst>
                  <a:ext uri="{FF2B5EF4-FFF2-40B4-BE49-F238E27FC236}">
                    <a16:creationId xmlns:a16="http://schemas.microsoft.com/office/drawing/2014/main" id="{5258E7C3-8F3A-A133-8611-20FD6D20AA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0" y="146"/>
                <a:ext cx="376" cy="226"/>
              </a:xfrm>
              <a:custGeom>
                <a:avLst/>
                <a:gdLst>
                  <a:gd name="T0" fmla="*/ 1502 w 1502"/>
                  <a:gd name="T1" fmla="*/ 897 h 907"/>
                  <a:gd name="T2" fmla="*/ 1468 w 1502"/>
                  <a:gd name="T3" fmla="*/ 800 h 907"/>
                  <a:gd name="T4" fmla="*/ 1430 w 1502"/>
                  <a:gd name="T5" fmla="*/ 705 h 907"/>
                  <a:gd name="T6" fmla="*/ 1386 w 1502"/>
                  <a:gd name="T7" fmla="*/ 614 h 907"/>
                  <a:gd name="T8" fmla="*/ 1335 w 1502"/>
                  <a:gd name="T9" fmla="*/ 525 h 907"/>
                  <a:gd name="T10" fmla="*/ 1310 w 1502"/>
                  <a:gd name="T11" fmla="*/ 486 h 907"/>
                  <a:gd name="T12" fmla="*/ 1256 w 1502"/>
                  <a:gd name="T13" fmla="*/ 411 h 907"/>
                  <a:gd name="T14" fmla="*/ 1196 w 1502"/>
                  <a:gd name="T15" fmla="*/ 341 h 907"/>
                  <a:gd name="T16" fmla="*/ 1131 w 1502"/>
                  <a:gd name="T17" fmla="*/ 274 h 907"/>
                  <a:gd name="T18" fmla="*/ 1097 w 1502"/>
                  <a:gd name="T19" fmla="*/ 244 h 907"/>
                  <a:gd name="T20" fmla="*/ 1027 w 1502"/>
                  <a:gd name="T21" fmla="*/ 189 h 907"/>
                  <a:gd name="T22" fmla="*/ 955 w 1502"/>
                  <a:gd name="T23" fmla="*/ 142 h 907"/>
                  <a:gd name="T24" fmla="*/ 877 w 1502"/>
                  <a:gd name="T25" fmla="*/ 100 h 907"/>
                  <a:gd name="T26" fmla="*/ 797 w 1502"/>
                  <a:gd name="T27" fmla="*/ 65 h 907"/>
                  <a:gd name="T28" fmla="*/ 755 w 1502"/>
                  <a:gd name="T29" fmla="*/ 50 h 907"/>
                  <a:gd name="T30" fmla="*/ 668 w 1502"/>
                  <a:gd name="T31" fmla="*/ 27 h 907"/>
                  <a:gd name="T32" fmla="*/ 581 w 1502"/>
                  <a:gd name="T33" fmla="*/ 10 h 907"/>
                  <a:gd name="T34" fmla="*/ 492 w 1502"/>
                  <a:gd name="T35" fmla="*/ 2 h 907"/>
                  <a:gd name="T36" fmla="*/ 447 w 1502"/>
                  <a:gd name="T37" fmla="*/ 0 h 907"/>
                  <a:gd name="T38" fmla="*/ 348 w 1502"/>
                  <a:gd name="T39" fmla="*/ 3 h 907"/>
                  <a:gd name="T40" fmla="*/ 250 w 1502"/>
                  <a:gd name="T41" fmla="*/ 14 h 907"/>
                  <a:gd name="T42" fmla="*/ 151 w 1502"/>
                  <a:gd name="T43" fmla="*/ 33 h 907"/>
                  <a:gd name="T44" fmla="*/ 55 w 1502"/>
                  <a:gd name="T45" fmla="*/ 58 h 907"/>
                  <a:gd name="T46" fmla="*/ 5 w 1502"/>
                  <a:gd name="T47" fmla="*/ 74 h 907"/>
                  <a:gd name="T48" fmla="*/ 2 w 1502"/>
                  <a:gd name="T49" fmla="*/ 77 h 907"/>
                  <a:gd name="T50" fmla="*/ 0 w 1502"/>
                  <a:gd name="T51" fmla="*/ 82 h 907"/>
                  <a:gd name="T52" fmla="*/ 1 w 1502"/>
                  <a:gd name="T53" fmla="*/ 87 h 907"/>
                  <a:gd name="T54" fmla="*/ 6 w 1502"/>
                  <a:gd name="T55" fmla="*/ 89 h 907"/>
                  <a:gd name="T56" fmla="*/ 8 w 1502"/>
                  <a:gd name="T57" fmla="*/ 89 h 907"/>
                  <a:gd name="T58" fmla="*/ 105 w 1502"/>
                  <a:gd name="T59" fmla="*/ 60 h 907"/>
                  <a:gd name="T60" fmla="*/ 202 w 1502"/>
                  <a:gd name="T61" fmla="*/ 38 h 907"/>
                  <a:gd name="T62" fmla="*/ 302 w 1502"/>
                  <a:gd name="T63" fmla="*/ 23 h 907"/>
                  <a:gd name="T64" fmla="*/ 402 w 1502"/>
                  <a:gd name="T65" fmla="*/ 15 h 907"/>
                  <a:gd name="T66" fmla="*/ 446 w 1502"/>
                  <a:gd name="T67" fmla="*/ 15 h 907"/>
                  <a:gd name="T68" fmla="*/ 536 w 1502"/>
                  <a:gd name="T69" fmla="*/ 20 h 907"/>
                  <a:gd name="T70" fmla="*/ 623 w 1502"/>
                  <a:gd name="T71" fmla="*/ 33 h 907"/>
                  <a:gd name="T72" fmla="*/ 710 w 1502"/>
                  <a:gd name="T73" fmla="*/ 53 h 907"/>
                  <a:gd name="T74" fmla="*/ 753 w 1502"/>
                  <a:gd name="T75" fmla="*/ 65 h 907"/>
                  <a:gd name="T76" fmla="*/ 833 w 1502"/>
                  <a:gd name="T77" fmla="*/ 97 h 907"/>
                  <a:gd name="T78" fmla="*/ 911 w 1502"/>
                  <a:gd name="T79" fmla="*/ 134 h 907"/>
                  <a:gd name="T80" fmla="*/ 985 w 1502"/>
                  <a:gd name="T81" fmla="*/ 178 h 907"/>
                  <a:gd name="T82" fmla="*/ 1055 w 1502"/>
                  <a:gd name="T83" fmla="*/ 228 h 907"/>
                  <a:gd name="T84" fmla="*/ 1090 w 1502"/>
                  <a:gd name="T85" fmla="*/ 257 h 907"/>
                  <a:gd name="T86" fmla="*/ 1156 w 1502"/>
                  <a:gd name="T87" fmla="*/ 320 h 907"/>
                  <a:gd name="T88" fmla="*/ 1216 w 1502"/>
                  <a:gd name="T89" fmla="*/ 386 h 907"/>
                  <a:gd name="T90" fmla="*/ 1272 w 1502"/>
                  <a:gd name="T91" fmla="*/ 457 h 907"/>
                  <a:gd name="T92" fmla="*/ 1297 w 1502"/>
                  <a:gd name="T93" fmla="*/ 495 h 907"/>
                  <a:gd name="T94" fmla="*/ 1350 w 1502"/>
                  <a:gd name="T95" fmla="*/ 579 h 907"/>
                  <a:gd name="T96" fmla="*/ 1396 w 1502"/>
                  <a:gd name="T97" fmla="*/ 668 h 907"/>
                  <a:gd name="T98" fmla="*/ 1436 w 1502"/>
                  <a:gd name="T99" fmla="*/ 758 h 907"/>
                  <a:gd name="T100" fmla="*/ 1471 w 1502"/>
                  <a:gd name="T101" fmla="*/ 852 h 907"/>
                  <a:gd name="T102" fmla="*/ 1487 w 1502"/>
                  <a:gd name="T103" fmla="*/ 902 h 907"/>
                  <a:gd name="T104" fmla="*/ 1488 w 1502"/>
                  <a:gd name="T105" fmla="*/ 904 h 907"/>
                  <a:gd name="T106" fmla="*/ 1493 w 1502"/>
                  <a:gd name="T107" fmla="*/ 907 h 907"/>
                  <a:gd name="T108" fmla="*/ 1498 w 1502"/>
                  <a:gd name="T109" fmla="*/ 906 h 907"/>
                  <a:gd name="T110" fmla="*/ 1502 w 1502"/>
                  <a:gd name="T111" fmla="*/ 901 h 907"/>
                  <a:gd name="T112" fmla="*/ 1502 w 1502"/>
                  <a:gd name="T113" fmla="*/ 897 h 9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02" h="907">
                    <a:moveTo>
                      <a:pt x="1502" y="897"/>
                    </a:moveTo>
                    <a:lnTo>
                      <a:pt x="1502" y="897"/>
                    </a:lnTo>
                    <a:lnTo>
                      <a:pt x="1486" y="849"/>
                    </a:lnTo>
                    <a:lnTo>
                      <a:pt x="1468" y="800"/>
                    </a:lnTo>
                    <a:lnTo>
                      <a:pt x="1450" y="753"/>
                    </a:lnTo>
                    <a:lnTo>
                      <a:pt x="1430" y="705"/>
                    </a:lnTo>
                    <a:lnTo>
                      <a:pt x="1408" y="659"/>
                    </a:lnTo>
                    <a:lnTo>
                      <a:pt x="1386" y="614"/>
                    </a:lnTo>
                    <a:lnTo>
                      <a:pt x="1361" y="569"/>
                    </a:lnTo>
                    <a:lnTo>
                      <a:pt x="1335" y="525"/>
                    </a:lnTo>
                    <a:lnTo>
                      <a:pt x="1335" y="525"/>
                    </a:lnTo>
                    <a:lnTo>
                      <a:pt x="1310" y="486"/>
                    </a:lnTo>
                    <a:lnTo>
                      <a:pt x="1283" y="449"/>
                    </a:lnTo>
                    <a:lnTo>
                      <a:pt x="1256" y="411"/>
                    </a:lnTo>
                    <a:lnTo>
                      <a:pt x="1226" y="375"/>
                    </a:lnTo>
                    <a:lnTo>
                      <a:pt x="1196" y="341"/>
                    </a:lnTo>
                    <a:lnTo>
                      <a:pt x="1165" y="307"/>
                    </a:lnTo>
                    <a:lnTo>
                      <a:pt x="1131" y="274"/>
                    </a:lnTo>
                    <a:lnTo>
                      <a:pt x="1097" y="244"/>
                    </a:lnTo>
                    <a:lnTo>
                      <a:pt x="1097" y="244"/>
                    </a:lnTo>
                    <a:lnTo>
                      <a:pt x="1063" y="216"/>
                    </a:lnTo>
                    <a:lnTo>
                      <a:pt x="1027" y="189"/>
                    </a:lnTo>
                    <a:lnTo>
                      <a:pt x="992" y="166"/>
                    </a:lnTo>
                    <a:lnTo>
                      <a:pt x="955" y="142"/>
                    </a:lnTo>
                    <a:lnTo>
                      <a:pt x="916" y="120"/>
                    </a:lnTo>
                    <a:lnTo>
                      <a:pt x="877" y="100"/>
                    </a:lnTo>
                    <a:lnTo>
                      <a:pt x="837" y="82"/>
                    </a:lnTo>
                    <a:lnTo>
                      <a:pt x="797" y="65"/>
                    </a:lnTo>
                    <a:lnTo>
                      <a:pt x="797" y="65"/>
                    </a:lnTo>
                    <a:lnTo>
                      <a:pt x="755" y="50"/>
                    </a:lnTo>
                    <a:lnTo>
                      <a:pt x="712" y="38"/>
                    </a:lnTo>
                    <a:lnTo>
                      <a:pt x="668" y="27"/>
                    </a:lnTo>
                    <a:lnTo>
                      <a:pt x="625" y="18"/>
                    </a:lnTo>
                    <a:lnTo>
                      <a:pt x="581" y="10"/>
                    </a:lnTo>
                    <a:lnTo>
                      <a:pt x="537" y="5"/>
                    </a:lnTo>
                    <a:lnTo>
                      <a:pt x="492" y="2"/>
                    </a:lnTo>
                    <a:lnTo>
                      <a:pt x="447" y="0"/>
                    </a:lnTo>
                    <a:lnTo>
                      <a:pt x="447" y="0"/>
                    </a:lnTo>
                    <a:lnTo>
                      <a:pt x="398" y="0"/>
                    </a:lnTo>
                    <a:lnTo>
                      <a:pt x="348" y="3"/>
                    </a:lnTo>
                    <a:lnTo>
                      <a:pt x="298" y="8"/>
                    </a:lnTo>
                    <a:lnTo>
                      <a:pt x="250" y="14"/>
                    </a:lnTo>
                    <a:lnTo>
                      <a:pt x="200" y="23"/>
                    </a:lnTo>
                    <a:lnTo>
                      <a:pt x="151" y="33"/>
                    </a:lnTo>
                    <a:lnTo>
                      <a:pt x="103" y="45"/>
                    </a:lnTo>
                    <a:lnTo>
                      <a:pt x="55" y="58"/>
                    </a:lnTo>
                    <a:lnTo>
                      <a:pt x="55" y="58"/>
                    </a:lnTo>
                    <a:lnTo>
                      <a:pt x="5" y="74"/>
                    </a:lnTo>
                    <a:lnTo>
                      <a:pt x="5" y="74"/>
                    </a:lnTo>
                    <a:lnTo>
                      <a:pt x="2" y="77"/>
                    </a:lnTo>
                    <a:lnTo>
                      <a:pt x="0" y="78"/>
                    </a:lnTo>
                    <a:lnTo>
                      <a:pt x="0" y="82"/>
                    </a:lnTo>
                    <a:lnTo>
                      <a:pt x="0" y="84"/>
                    </a:lnTo>
                    <a:lnTo>
                      <a:pt x="1" y="87"/>
                    </a:lnTo>
                    <a:lnTo>
                      <a:pt x="3" y="88"/>
                    </a:lnTo>
                    <a:lnTo>
                      <a:pt x="6" y="89"/>
                    </a:lnTo>
                    <a:lnTo>
                      <a:pt x="8" y="89"/>
                    </a:lnTo>
                    <a:lnTo>
                      <a:pt x="8" y="89"/>
                    </a:lnTo>
                    <a:lnTo>
                      <a:pt x="57" y="74"/>
                    </a:lnTo>
                    <a:lnTo>
                      <a:pt x="105" y="60"/>
                    </a:lnTo>
                    <a:lnTo>
                      <a:pt x="153" y="48"/>
                    </a:lnTo>
                    <a:lnTo>
                      <a:pt x="202" y="38"/>
                    </a:lnTo>
                    <a:lnTo>
                      <a:pt x="252" y="29"/>
                    </a:lnTo>
                    <a:lnTo>
                      <a:pt x="302" y="23"/>
                    </a:lnTo>
                    <a:lnTo>
                      <a:pt x="352" y="18"/>
                    </a:lnTo>
                    <a:lnTo>
                      <a:pt x="402" y="15"/>
                    </a:lnTo>
                    <a:lnTo>
                      <a:pt x="402" y="15"/>
                    </a:lnTo>
                    <a:lnTo>
                      <a:pt x="446" y="15"/>
                    </a:lnTo>
                    <a:lnTo>
                      <a:pt x="491" y="17"/>
                    </a:lnTo>
                    <a:lnTo>
                      <a:pt x="536" y="20"/>
                    </a:lnTo>
                    <a:lnTo>
                      <a:pt x="580" y="25"/>
                    </a:lnTo>
                    <a:lnTo>
                      <a:pt x="623" y="33"/>
                    </a:lnTo>
                    <a:lnTo>
                      <a:pt x="667" y="42"/>
                    </a:lnTo>
                    <a:lnTo>
                      <a:pt x="710" y="53"/>
                    </a:lnTo>
                    <a:lnTo>
                      <a:pt x="753" y="65"/>
                    </a:lnTo>
                    <a:lnTo>
                      <a:pt x="753" y="65"/>
                    </a:lnTo>
                    <a:lnTo>
                      <a:pt x="793" y="80"/>
                    </a:lnTo>
                    <a:lnTo>
                      <a:pt x="833" y="97"/>
                    </a:lnTo>
                    <a:lnTo>
                      <a:pt x="872" y="114"/>
                    </a:lnTo>
                    <a:lnTo>
                      <a:pt x="911" y="134"/>
                    </a:lnTo>
                    <a:lnTo>
                      <a:pt x="948" y="156"/>
                    </a:lnTo>
                    <a:lnTo>
                      <a:pt x="985" y="178"/>
                    </a:lnTo>
                    <a:lnTo>
                      <a:pt x="1021" y="203"/>
                    </a:lnTo>
                    <a:lnTo>
                      <a:pt x="1055" y="228"/>
                    </a:lnTo>
                    <a:lnTo>
                      <a:pt x="1055" y="228"/>
                    </a:lnTo>
                    <a:lnTo>
                      <a:pt x="1090" y="257"/>
                    </a:lnTo>
                    <a:lnTo>
                      <a:pt x="1123" y="288"/>
                    </a:lnTo>
                    <a:lnTo>
                      <a:pt x="1156" y="320"/>
                    </a:lnTo>
                    <a:lnTo>
                      <a:pt x="1187" y="352"/>
                    </a:lnTo>
                    <a:lnTo>
                      <a:pt x="1216" y="386"/>
                    </a:lnTo>
                    <a:lnTo>
                      <a:pt x="1245" y="421"/>
                    </a:lnTo>
                    <a:lnTo>
                      <a:pt x="1272" y="457"/>
                    </a:lnTo>
                    <a:lnTo>
                      <a:pt x="1297" y="495"/>
                    </a:lnTo>
                    <a:lnTo>
                      <a:pt x="1297" y="495"/>
                    </a:lnTo>
                    <a:lnTo>
                      <a:pt x="1325" y="536"/>
                    </a:lnTo>
                    <a:lnTo>
                      <a:pt x="1350" y="579"/>
                    </a:lnTo>
                    <a:lnTo>
                      <a:pt x="1373" y="623"/>
                    </a:lnTo>
                    <a:lnTo>
                      <a:pt x="1396" y="668"/>
                    </a:lnTo>
                    <a:lnTo>
                      <a:pt x="1417" y="713"/>
                    </a:lnTo>
                    <a:lnTo>
                      <a:pt x="1436" y="758"/>
                    </a:lnTo>
                    <a:lnTo>
                      <a:pt x="1455" y="804"/>
                    </a:lnTo>
                    <a:lnTo>
                      <a:pt x="1471" y="852"/>
                    </a:lnTo>
                    <a:lnTo>
                      <a:pt x="1471" y="852"/>
                    </a:lnTo>
                    <a:lnTo>
                      <a:pt x="1487" y="902"/>
                    </a:lnTo>
                    <a:lnTo>
                      <a:pt x="1487" y="902"/>
                    </a:lnTo>
                    <a:lnTo>
                      <a:pt x="1488" y="904"/>
                    </a:lnTo>
                    <a:lnTo>
                      <a:pt x="1491" y="906"/>
                    </a:lnTo>
                    <a:lnTo>
                      <a:pt x="1493" y="907"/>
                    </a:lnTo>
                    <a:lnTo>
                      <a:pt x="1496" y="907"/>
                    </a:lnTo>
                    <a:lnTo>
                      <a:pt x="1498" y="906"/>
                    </a:lnTo>
                    <a:lnTo>
                      <a:pt x="1501" y="903"/>
                    </a:lnTo>
                    <a:lnTo>
                      <a:pt x="1502" y="901"/>
                    </a:lnTo>
                    <a:lnTo>
                      <a:pt x="1502" y="897"/>
                    </a:lnTo>
                    <a:lnTo>
                      <a:pt x="1502" y="89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1" name="Freeform 394">
                <a:extLst>
                  <a:ext uri="{FF2B5EF4-FFF2-40B4-BE49-F238E27FC236}">
                    <a16:creationId xmlns:a16="http://schemas.microsoft.com/office/drawing/2014/main" id="{7057A854-80E2-0F37-ED96-60418382D8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1" y="507"/>
                <a:ext cx="292" cy="101"/>
              </a:xfrm>
              <a:custGeom>
                <a:avLst/>
                <a:gdLst>
                  <a:gd name="T0" fmla="*/ 13 w 1171"/>
                  <a:gd name="T1" fmla="*/ 99 h 400"/>
                  <a:gd name="T2" fmla="*/ 35 w 1171"/>
                  <a:gd name="T3" fmla="*/ 80 h 400"/>
                  <a:gd name="T4" fmla="*/ 59 w 1171"/>
                  <a:gd name="T5" fmla="*/ 64 h 400"/>
                  <a:gd name="T6" fmla="*/ 84 w 1171"/>
                  <a:gd name="T7" fmla="*/ 51 h 400"/>
                  <a:gd name="T8" fmla="*/ 139 w 1171"/>
                  <a:gd name="T9" fmla="*/ 32 h 400"/>
                  <a:gd name="T10" fmla="*/ 195 w 1171"/>
                  <a:gd name="T11" fmla="*/ 22 h 400"/>
                  <a:gd name="T12" fmla="*/ 223 w 1171"/>
                  <a:gd name="T13" fmla="*/ 19 h 400"/>
                  <a:gd name="T14" fmla="*/ 291 w 1171"/>
                  <a:gd name="T15" fmla="*/ 15 h 400"/>
                  <a:gd name="T16" fmla="*/ 361 w 1171"/>
                  <a:gd name="T17" fmla="*/ 16 h 400"/>
                  <a:gd name="T18" fmla="*/ 430 w 1171"/>
                  <a:gd name="T19" fmla="*/ 21 h 400"/>
                  <a:gd name="T20" fmla="*/ 498 w 1171"/>
                  <a:gd name="T21" fmla="*/ 30 h 400"/>
                  <a:gd name="T22" fmla="*/ 614 w 1171"/>
                  <a:gd name="T23" fmla="*/ 51 h 400"/>
                  <a:gd name="T24" fmla="*/ 729 w 1171"/>
                  <a:gd name="T25" fmla="*/ 80 h 400"/>
                  <a:gd name="T26" fmla="*/ 764 w 1171"/>
                  <a:gd name="T27" fmla="*/ 90 h 400"/>
                  <a:gd name="T28" fmla="*/ 834 w 1171"/>
                  <a:gd name="T29" fmla="*/ 112 h 400"/>
                  <a:gd name="T30" fmla="*/ 869 w 1171"/>
                  <a:gd name="T31" fmla="*/ 126 h 400"/>
                  <a:gd name="T32" fmla="*/ 920 w 1171"/>
                  <a:gd name="T33" fmla="*/ 153 h 400"/>
                  <a:gd name="T34" fmla="*/ 969 w 1171"/>
                  <a:gd name="T35" fmla="*/ 184 h 400"/>
                  <a:gd name="T36" fmla="*/ 993 w 1171"/>
                  <a:gd name="T37" fmla="*/ 204 h 400"/>
                  <a:gd name="T38" fmla="*/ 1036 w 1171"/>
                  <a:gd name="T39" fmla="*/ 246 h 400"/>
                  <a:gd name="T40" fmla="*/ 1078 w 1171"/>
                  <a:gd name="T41" fmla="*/ 294 h 400"/>
                  <a:gd name="T42" fmla="*/ 1135 w 1171"/>
                  <a:gd name="T43" fmla="*/ 367 h 400"/>
                  <a:gd name="T44" fmla="*/ 1160 w 1171"/>
                  <a:gd name="T45" fmla="*/ 398 h 400"/>
                  <a:gd name="T46" fmla="*/ 1161 w 1171"/>
                  <a:gd name="T47" fmla="*/ 400 h 400"/>
                  <a:gd name="T48" fmla="*/ 1168 w 1171"/>
                  <a:gd name="T49" fmla="*/ 400 h 400"/>
                  <a:gd name="T50" fmla="*/ 1171 w 1171"/>
                  <a:gd name="T51" fmla="*/ 397 h 400"/>
                  <a:gd name="T52" fmla="*/ 1171 w 1171"/>
                  <a:gd name="T53" fmla="*/ 390 h 400"/>
                  <a:gd name="T54" fmla="*/ 1170 w 1171"/>
                  <a:gd name="T55" fmla="*/ 388 h 400"/>
                  <a:gd name="T56" fmla="*/ 1089 w 1171"/>
                  <a:gd name="T57" fmla="*/ 283 h 400"/>
                  <a:gd name="T58" fmla="*/ 1045 w 1171"/>
                  <a:gd name="T59" fmla="*/ 233 h 400"/>
                  <a:gd name="T60" fmla="*/ 996 w 1171"/>
                  <a:gd name="T61" fmla="*/ 188 h 400"/>
                  <a:gd name="T62" fmla="*/ 971 w 1171"/>
                  <a:gd name="T63" fmla="*/ 168 h 400"/>
                  <a:gd name="T64" fmla="*/ 918 w 1171"/>
                  <a:gd name="T65" fmla="*/ 134 h 400"/>
                  <a:gd name="T66" fmla="*/ 861 w 1171"/>
                  <a:gd name="T67" fmla="*/ 106 h 400"/>
                  <a:gd name="T68" fmla="*/ 801 w 1171"/>
                  <a:gd name="T69" fmla="*/ 85 h 400"/>
                  <a:gd name="T70" fmla="*/ 770 w 1171"/>
                  <a:gd name="T71" fmla="*/ 75 h 400"/>
                  <a:gd name="T72" fmla="*/ 651 w 1171"/>
                  <a:gd name="T73" fmla="*/ 44 h 400"/>
                  <a:gd name="T74" fmla="*/ 530 w 1171"/>
                  <a:gd name="T75" fmla="*/ 20 h 400"/>
                  <a:gd name="T76" fmla="*/ 460 w 1171"/>
                  <a:gd name="T77" fmla="*/ 10 h 400"/>
                  <a:gd name="T78" fmla="*/ 390 w 1171"/>
                  <a:gd name="T79" fmla="*/ 4 h 400"/>
                  <a:gd name="T80" fmla="*/ 320 w 1171"/>
                  <a:gd name="T81" fmla="*/ 0 h 400"/>
                  <a:gd name="T82" fmla="*/ 250 w 1171"/>
                  <a:gd name="T83" fmla="*/ 2 h 400"/>
                  <a:gd name="T84" fmla="*/ 220 w 1171"/>
                  <a:gd name="T85" fmla="*/ 4 h 400"/>
                  <a:gd name="T86" fmla="*/ 160 w 1171"/>
                  <a:gd name="T87" fmla="*/ 12 h 400"/>
                  <a:gd name="T88" fmla="*/ 101 w 1171"/>
                  <a:gd name="T89" fmla="*/ 29 h 400"/>
                  <a:gd name="T90" fmla="*/ 60 w 1171"/>
                  <a:gd name="T91" fmla="*/ 46 h 400"/>
                  <a:gd name="T92" fmla="*/ 34 w 1171"/>
                  <a:gd name="T93" fmla="*/ 62 h 400"/>
                  <a:gd name="T94" fmla="*/ 21 w 1171"/>
                  <a:gd name="T95" fmla="*/ 71 h 400"/>
                  <a:gd name="T96" fmla="*/ 3 w 1171"/>
                  <a:gd name="T97" fmla="*/ 87 h 400"/>
                  <a:gd name="T98" fmla="*/ 1 w 1171"/>
                  <a:gd name="T99" fmla="*/ 90 h 400"/>
                  <a:gd name="T100" fmla="*/ 1 w 1171"/>
                  <a:gd name="T101" fmla="*/ 96 h 400"/>
                  <a:gd name="T102" fmla="*/ 5 w 1171"/>
                  <a:gd name="T103" fmla="*/ 100 h 400"/>
                  <a:gd name="T104" fmla="*/ 10 w 1171"/>
                  <a:gd name="T105" fmla="*/ 100 h 400"/>
                  <a:gd name="T106" fmla="*/ 13 w 1171"/>
                  <a:gd name="T107" fmla="*/ 99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171" h="400">
                    <a:moveTo>
                      <a:pt x="13" y="99"/>
                    </a:moveTo>
                    <a:lnTo>
                      <a:pt x="13" y="99"/>
                    </a:lnTo>
                    <a:lnTo>
                      <a:pt x="24" y="89"/>
                    </a:lnTo>
                    <a:lnTo>
                      <a:pt x="35" y="80"/>
                    </a:lnTo>
                    <a:lnTo>
                      <a:pt x="46" y="71"/>
                    </a:lnTo>
                    <a:lnTo>
                      <a:pt x="59" y="64"/>
                    </a:lnTo>
                    <a:lnTo>
                      <a:pt x="71" y="57"/>
                    </a:lnTo>
                    <a:lnTo>
                      <a:pt x="84" y="51"/>
                    </a:lnTo>
                    <a:lnTo>
                      <a:pt x="111" y="41"/>
                    </a:lnTo>
                    <a:lnTo>
                      <a:pt x="139" y="32"/>
                    </a:lnTo>
                    <a:lnTo>
                      <a:pt x="166" y="26"/>
                    </a:lnTo>
                    <a:lnTo>
                      <a:pt x="195" y="22"/>
                    </a:lnTo>
                    <a:lnTo>
                      <a:pt x="223" y="19"/>
                    </a:lnTo>
                    <a:lnTo>
                      <a:pt x="223" y="19"/>
                    </a:lnTo>
                    <a:lnTo>
                      <a:pt x="258" y="16"/>
                    </a:lnTo>
                    <a:lnTo>
                      <a:pt x="291" y="15"/>
                    </a:lnTo>
                    <a:lnTo>
                      <a:pt x="326" y="15"/>
                    </a:lnTo>
                    <a:lnTo>
                      <a:pt x="361" y="16"/>
                    </a:lnTo>
                    <a:lnTo>
                      <a:pt x="395" y="19"/>
                    </a:lnTo>
                    <a:lnTo>
                      <a:pt x="430" y="21"/>
                    </a:lnTo>
                    <a:lnTo>
                      <a:pt x="498" y="30"/>
                    </a:lnTo>
                    <a:lnTo>
                      <a:pt x="498" y="30"/>
                    </a:lnTo>
                    <a:lnTo>
                      <a:pt x="556" y="40"/>
                    </a:lnTo>
                    <a:lnTo>
                      <a:pt x="614" y="51"/>
                    </a:lnTo>
                    <a:lnTo>
                      <a:pt x="671" y="65"/>
                    </a:lnTo>
                    <a:lnTo>
                      <a:pt x="729" y="80"/>
                    </a:lnTo>
                    <a:lnTo>
                      <a:pt x="729" y="80"/>
                    </a:lnTo>
                    <a:lnTo>
                      <a:pt x="764" y="90"/>
                    </a:lnTo>
                    <a:lnTo>
                      <a:pt x="800" y="100"/>
                    </a:lnTo>
                    <a:lnTo>
                      <a:pt x="834" y="112"/>
                    </a:lnTo>
                    <a:lnTo>
                      <a:pt x="869" y="126"/>
                    </a:lnTo>
                    <a:lnTo>
                      <a:pt x="869" y="126"/>
                    </a:lnTo>
                    <a:lnTo>
                      <a:pt x="895" y="139"/>
                    </a:lnTo>
                    <a:lnTo>
                      <a:pt x="920" y="153"/>
                    </a:lnTo>
                    <a:lnTo>
                      <a:pt x="945" y="168"/>
                    </a:lnTo>
                    <a:lnTo>
                      <a:pt x="969" y="184"/>
                    </a:lnTo>
                    <a:lnTo>
                      <a:pt x="969" y="184"/>
                    </a:lnTo>
                    <a:lnTo>
                      <a:pt x="993" y="204"/>
                    </a:lnTo>
                    <a:lnTo>
                      <a:pt x="1015" y="225"/>
                    </a:lnTo>
                    <a:lnTo>
                      <a:pt x="1036" y="246"/>
                    </a:lnTo>
                    <a:lnTo>
                      <a:pt x="1058" y="270"/>
                    </a:lnTo>
                    <a:lnTo>
                      <a:pt x="1078" y="294"/>
                    </a:lnTo>
                    <a:lnTo>
                      <a:pt x="1098" y="318"/>
                    </a:lnTo>
                    <a:lnTo>
                      <a:pt x="1135" y="367"/>
                    </a:lnTo>
                    <a:lnTo>
                      <a:pt x="1135" y="367"/>
                    </a:lnTo>
                    <a:lnTo>
                      <a:pt x="1160" y="398"/>
                    </a:lnTo>
                    <a:lnTo>
                      <a:pt x="1160" y="398"/>
                    </a:lnTo>
                    <a:lnTo>
                      <a:pt x="1161" y="400"/>
                    </a:lnTo>
                    <a:lnTo>
                      <a:pt x="1165" y="400"/>
                    </a:lnTo>
                    <a:lnTo>
                      <a:pt x="1168" y="400"/>
                    </a:lnTo>
                    <a:lnTo>
                      <a:pt x="1169" y="399"/>
                    </a:lnTo>
                    <a:lnTo>
                      <a:pt x="1171" y="397"/>
                    </a:lnTo>
                    <a:lnTo>
                      <a:pt x="1171" y="393"/>
                    </a:lnTo>
                    <a:lnTo>
                      <a:pt x="1171" y="390"/>
                    </a:lnTo>
                    <a:lnTo>
                      <a:pt x="1170" y="388"/>
                    </a:lnTo>
                    <a:lnTo>
                      <a:pt x="1170" y="388"/>
                    </a:lnTo>
                    <a:lnTo>
                      <a:pt x="1130" y="335"/>
                    </a:lnTo>
                    <a:lnTo>
                      <a:pt x="1089" y="283"/>
                    </a:lnTo>
                    <a:lnTo>
                      <a:pt x="1066" y="258"/>
                    </a:lnTo>
                    <a:lnTo>
                      <a:pt x="1045" y="233"/>
                    </a:lnTo>
                    <a:lnTo>
                      <a:pt x="1021" y="210"/>
                    </a:lnTo>
                    <a:lnTo>
                      <a:pt x="996" y="188"/>
                    </a:lnTo>
                    <a:lnTo>
                      <a:pt x="996" y="188"/>
                    </a:lnTo>
                    <a:lnTo>
                      <a:pt x="971" y="168"/>
                    </a:lnTo>
                    <a:lnTo>
                      <a:pt x="945" y="150"/>
                    </a:lnTo>
                    <a:lnTo>
                      <a:pt x="918" y="134"/>
                    </a:lnTo>
                    <a:lnTo>
                      <a:pt x="890" y="120"/>
                    </a:lnTo>
                    <a:lnTo>
                      <a:pt x="861" y="106"/>
                    </a:lnTo>
                    <a:lnTo>
                      <a:pt x="831" y="95"/>
                    </a:lnTo>
                    <a:lnTo>
                      <a:pt x="801" y="85"/>
                    </a:lnTo>
                    <a:lnTo>
                      <a:pt x="770" y="75"/>
                    </a:lnTo>
                    <a:lnTo>
                      <a:pt x="770" y="75"/>
                    </a:lnTo>
                    <a:lnTo>
                      <a:pt x="711" y="59"/>
                    </a:lnTo>
                    <a:lnTo>
                      <a:pt x="651" y="44"/>
                    </a:lnTo>
                    <a:lnTo>
                      <a:pt x="591" y="31"/>
                    </a:lnTo>
                    <a:lnTo>
                      <a:pt x="530" y="20"/>
                    </a:lnTo>
                    <a:lnTo>
                      <a:pt x="530" y="20"/>
                    </a:lnTo>
                    <a:lnTo>
                      <a:pt x="460" y="10"/>
                    </a:lnTo>
                    <a:lnTo>
                      <a:pt x="426" y="6"/>
                    </a:lnTo>
                    <a:lnTo>
                      <a:pt x="390" y="4"/>
                    </a:lnTo>
                    <a:lnTo>
                      <a:pt x="355" y="1"/>
                    </a:lnTo>
                    <a:lnTo>
                      <a:pt x="320" y="0"/>
                    </a:lnTo>
                    <a:lnTo>
                      <a:pt x="285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20" y="4"/>
                    </a:lnTo>
                    <a:lnTo>
                      <a:pt x="190" y="7"/>
                    </a:lnTo>
                    <a:lnTo>
                      <a:pt x="160" y="12"/>
                    </a:lnTo>
                    <a:lnTo>
                      <a:pt x="130" y="20"/>
                    </a:lnTo>
                    <a:lnTo>
                      <a:pt x="101" y="29"/>
                    </a:lnTo>
                    <a:lnTo>
                      <a:pt x="73" y="40"/>
                    </a:lnTo>
                    <a:lnTo>
                      <a:pt x="60" y="46"/>
                    </a:lnTo>
                    <a:lnTo>
                      <a:pt x="46" y="54"/>
                    </a:lnTo>
                    <a:lnTo>
                      <a:pt x="34" y="62"/>
                    </a:lnTo>
                    <a:lnTo>
                      <a:pt x="21" y="71"/>
                    </a:lnTo>
                    <a:lnTo>
                      <a:pt x="21" y="71"/>
                    </a:lnTo>
                    <a:lnTo>
                      <a:pt x="11" y="79"/>
                    </a:lnTo>
                    <a:lnTo>
                      <a:pt x="3" y="87"/>
                    </a:lnTo>
                    <a:lnTo>
                      <a:pt x="3" y="87"/>
                    </a:lnTo>
                    <a:lnTo>
                      <a:pt x="1" y="90"/>
                    </a:lnTo>
                    <a:lnTo>
                      <a:pt x="0" y="94"/>
                    </a:lnTo>
                    <a:lnTo>
                      <a:pt x="1" y="96"/>
                    </a:lnTo>
                    <a:lnTo>
                      <a:pt x="3" y="97"/>
                    </a:lnTo>
                    <a:lnTo>
                      <a:pt x="5" y="100"/>
                    </a:lnTo>
                    <a:lnTo>
                      <a:pt x="8" y="100"/>
                    </a:lnTo>
                    <a:lnTo>
                      <a:pt x="10" y="100"/>
                    </a:lnTo>
                    <a:lnTo>
                      <a:pt x="13" y="99"/>
                    </a:lnTo>
                    <a:lnTo>
                      <a:pt x="13" y="9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2" name="Freeform 395">
                <a:extLst>
                  <a:ext uri="{FF2B5EF4-FFF2-40B4-BE49-F238E27FC236}">
                    <a16:creationId xmlns:a16="http://schemas.microsoft.com/office/drawing/2014/main" id="{966A4ED0-0619-3D50-9240-0A86B362E5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3" y="2373"/>
                <a:ext cx="844" cy="287"/>
              </a:xfrm>
              <a:custGeom>
                <a:avLst/>
                <a:gdLst>
                  <a:gd name="T0" fmla="*/ 3089 w 3375"/>
                  <a:gd name="T1" fmla="*/ 1 h 1148"/>
                  <a:gd name="T2" fmla="*/ 2954 w 3375"/>
                  <a:gd name="T3" fmla="*/ 10 h 1148"/>
                  <a:gd name="T4" fmla="*/ 2775 w 3375"/>
                  <a:gd name="T5" fmla="*/ 30 h 1148"/>
                  <a:gd name="T6" fmla="*/ 2255 w 3375"/>
                  <a:gd name="T7" fmla="*/ 90 h 1148"/>
                  <a:gd name="T8" fmla="*/ 1929 w 3375"/>
                  <a:gd name="T9" fmla="*/ 116 h 1148"/>
                  <a:gd name="T10" fmla="*/ 1733 w 3375"/>
                  <a:gd name="T11" fmla="*/ 124 h 1148"/>
                  <a:gd name="T12" fmla="*/ 1640 w 3375"/>
                  <a:gd name="T13" fmla="*/ 125 h 1148"/>
                  <a:gd name="T14" fmla="*/ 1281 w 3375"/>
                  <a:gd name="T15" fmla="*/ 114 h 1148"/>
                  <a:gd name="T16" fmla="*/ 923 w 3375"/>
                  <a:gd name="T17" fmla="*/ 90 h 1148"/>
                  <a:gd name="T18" fmla="*/ 596 w 3375"/>
                  <a:gd name="T19" fmla="*/ 65 h 1148"/>
                  <a:gd name="T20" fmla="*/ 376 w 3375"/>
                  <a:gd name="T21" fmla="*/ 54 h 1148"/>
                  <a:gd name="T22" fmla="*/ 301 w 3375"/>
                  <a:gd name="T23" fmla="*/ 52 h 1148"/>
                  <a:gd name="T24" fmla="*/ 210 w 3375"/>
                  <a:gd name="T25" fmla="*/ 56 h 1148"/>
                  <a:gd name="T26" fmla="*/ 117 w 3375"/>
                  <a:gd name="T27" fmla="*/ 72 h 1148"/>
                  <a:gd name="T28" fmla="*/ 75 w 3375"/>
                  <a:gd name="T29" fmla="*/ 89 h 1148"/>
                  <a:gd name="T30" fmla="*/ 50 w 3375"/>
                  <a:gd name="T31" fmla="*/ 102 h 1148"/>
                  <a:gd name="T32" fmla="*/ 24 w 3375"/>
                  <a:gd name="T33" fmla="*/ 127 h 1148"/>
                  <a:gd name="T34" fmla="*/ 7 w 3375"/>
                  <a:gd name="T35" fmla="*/ 156 h 1148"/>
                  <a:gd name="T36" fmla="*/ 1 w 3375"/>
                  <a:gd name="T37" fmla="*/ 189 h 1148"/>
                  <a:gd name="T38" fmla="*/ 5 w 3375"/>
                  <a:gd name="T39" fmla="*/ 236 h 1148"/>
                  <a:gd name="T40" fmla="*/ 29 w 3375"/>
                  <a:gd name="T41" fmla="*/ 308 h 1148"/>
                  <a:gd name="T42" fmla="*/ 66 w 3375"/>
                  <a:gd name="T43" fmla="*/ 375 h 1148"/>
                  <a:gd name="T44" fmla="*/ 104 w 3375"/>
                  <a:gd name="T45" fmla="*/ 430 h 1148"/>
                  <a:gd name="T46" fmla="*/ 180 w 3375"/>
                  <a:gd name="T47" fmla="*/ 522 h 1148"/>
                  <a:gd name="T48" fmla="*/ 265 w 3375"/>
                  <a:gd name="T49" fmla="*/ 606 h 1148"/>
                  <a:gd name="T50" fmla="*/ 325 w 3375"/>
                  <a:gd name="T51" fmla="*/ 658 h 1148"/>
                  <a:gd name="T52" fmla="*/ 441 w 3375"/>
                  <a:gd name="T53" fmla="*/ 750 h 1148"/>
                  <a:gd name="T54" fmla="*/ 565 w 3375"/>
                  <a:gd name="T55" fmla="*/ 831 h 1148"/>
                  <a:gd name="T56" fmla="*/ 650 w 3375"/>
                  <a:gd name="T57" fmla="*/ 880 h 1148"/>
                  <a:gd name="T58" fmla="*/ 801 w 3375"/>
                  <a:gd name="T59" fmla="*/ 958 h 1148"/>
                  <a:gd name="T60" fmla="*/ 960 w 3375"/>
                  <a:gd name="T61" fmla="*/ 1023 h 1148"/>
                  <a:gd name="T62" fmla="*/ 1123 w 3375"/>
                  <a:gd name="T63" fmla="*/ 1075 h 1148"/>
                  <a:gd name="T64" fmla="*/ 1288 w 3375"/>
                  <a:gd name="T65" fmla="*/ 1114 h 1148"/>
                  <a:gd name="T66" fmla="*/ 1456 w 3375"/>
                  <a:gd name="T67" fmla="*/ 1138 h 1148"/>
                  <a:gd name="T68" fmla="*/ 1576 w 3375"/>
                  <a:gd name="T69" fmla="*/ 1147 h 1148"/>
                  <a:gd name="T70" fmla="*/ 1689 w 3375"/>
                  <a:gd name="T71" fmla="*/ 1147 h 1148"/>
                  <a:gd name="T72" fmla="*/ 1841 w 3375"/>
                  <a:gd name="T73" fmla="*/ 1137 h 1148"/>
                  <a:gd name="T74" fmla="*/ 1991 w 3375"/>
                  <a:gd name="T75" fmla="*/ 1113 h 1148"/>
                  <a:gd name="T76" fmla="*/ 2140 w 3375"/>
                  <a:gd name="T77" fmla="*/ 1079 h 1148"/>
                  <a:gd name="T78" fmla="*/ 2285 w 3375"/>
                  <a:gd name="T79" fmla="*/ 1033 h 1148"/>
                  <a:gd name="T80" fmla="*/ 2428 w 3375"/>
                  <a:gd name="T81" fmla="*/ 978 h 1148"/>
                  <a:gd name="T82" fmla="*/ 2520 w 3375"/>
                  <a:gd name="T83" fmla="*/ 935 h 1148"/>
                  <a:gd name="T84" fmla="*/ 2655 w 3375"/>
                  <a:gd name="T85" fmla="*/ 865 h 1148"/>
                  <a:gd name="T86" fmla="*/ 2785 w 3375"/>
                  <a:gd name="T87" fmla="*/ 786 h 1148"/>
                  <a:gd name="T88" fmla="*/ 2910 w 3375"/>
                  <a:gd name="T89" fmla="*/ 698 h 1148"/>
                  <a:gd name="T90" fmla="*/ 3029 w 3375"/>
                  <a:gd name="T91" fmla="*/ 603 h 1148"/>
                  <a:gd name="T92" fmla="*/ 3104 w 3375"/>
                  <a:gd name="T93" fmla="*/ 536 h 1148"/>
                  <a:gd name="T94" fmla="*/ 3184 w 3375"/>
                  <a:gd name="T95" fmla="*/ 454 h 1148"/>
                  <a:gd name="T96" fmla="*/ 3258 w 3375"/>
                  <a:gd name="T97" fmla="*/ 367 h 1148"/>
                  <a:gd name="T98" fmla="*/ 3303 w 3375"/>
                  <a:gd name="T99" fmla="*/ 304 h 1148"/>
                  <a:gd name="T100" fmla="*/ 3340 w 3375"/>
                  <a:gd name="T101" fmla="*/ 239 h 1148"/>
                  <a:gd name="T102" fmla="*/ 3368 w 3375"/>
                  <a:gd name="T103" fmla="*/ 166 h 1148"/>
                  <a:gd name="T104" fmla="*/ 3375 w 3375"/>
                  <a:gd name="T105" fmla="*/ 117 h 1148"/>
                  <a:gd name="T106" fmla="*/ 3375 w 3375"/>
                  <a:gd name="T107" fmla="*/ 117 h 1148"/>
                  <a:gd name="T108" fmla="*/ 3372 w 3375"/>
                  <a:gd name="T109" fmla="*/ 89 h 1148"/>
                  <a:gd name="T110" fmla="*/ 3360 w 3375"/>
                  <a:gd name="T111" fmla="*/ 64 h 1148"/>
                  <a:gd name="T112" fmla="*/ 3348 w 3375"/>
                  <a:gd name="T113" fmla="*/ 49 h 1148"/>
                  <a:gd name="T114" fmla="*/ 3320 w 3375"/>
                  <a:gd name="T115" fmla="*/ 30 h 1148"/>
                  <a:gd name="T116" fmla="*/ 3268 w 3375"/>
                  <a:gd name="T117" fmla="*/ 11 h 1148"/>
                  <a:gd name="T118" fmla="*/ 3204 w 3375"/>
                  <a:gd name="T119" fmla="*/ 2 h 1148"/>
                  <a:gd name="T120" fmla="*/ 3140 w 3375"/>
                  <a:gd name="T121" fmla="*/ 0 h 1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375" h="1148">
                    <a:moveTo>
                      <a:pt x="3135" y="0"/>
                    </a:moveTo>
                    <a:lnTo>
                      <a:pt x="3135" y="0"/>
                    </a:lnTo>
                    <a:lnTo>
                      <a:pt x="3089" y="1"/>
                    </a:lnTo>
                    <a:lnTo>
                      <a:pt x="3044" y="2"/>
                    </a:lnTo>
                    <a:lnTo>
                      <a:pt x="2999" y="6"/>
                    </a:lnTo>
                    <a:lnTo>
                      <a:pt x="2954" y="10"/>
                    </a:lnTo>
                    <a:lnTo>
                      <a:pt x="2864" y="19"/>
                    </a:lnTo>
                    <a:lnTo>
                      <a:pt x="2775" y="30"/>
                    </a:lnTo>
                    <a:lnTo>
                      <a:pt x="2775" y="30"/>
                    </a:lnTo>
                    <a:lnTo>
                      <a:pt x="2515" y="60"/>
                    </a:lnTo>
                    <a:lnTo>
                      <a:pt x="2385" y="76"/>
                    </a:lnTo>
                    <a:lnTo>
                      <a:pt x="2255" y="90"/>
                    </a:lnTo>
                    <a:lnTo>
                      <a:pt x="2124" y="102"/>
                    </a:lnTo>
                    <a:lnTo>
                      <a:pt x="1994" y="112"/>
                    </a:lnTo>
                    <a:lnTo>
                      <a:pt x="1929" y="116"/>
                    </a:lnTo>
                    <a:lnTo>
                      <a:pt x="1864" y="120"/>
                    </a:lnTo>
                    <a:lnTo>
                      <a:pt x="1798" y="122"/>
                    </a:lnTo>
                    <a:lnTo>
                      <a:pt x="1733" y="124"/>
                    </a:lnTo>
                    <a:lnTo>
                      <a:pt x="1733" y="124"/>
                    </a:lnTo>
                    <a:lnTo>
                      <a:pt x="1640" y="125"/>
                    </a:lnTo>
                    <a:lnTo>
                      <a:pt x="1640" y="125"/>
                    </a:lnTo>
                    <a:lnTo>
                      <a:pt x="1520" y="124"/>
                    </a:lnTo>
                    <a:lnTo>
                      <a:pt x="1400" y="120"/>
                    </a:lnTo>
                    <a:lnTo>
                      <a:pt x="1281" y="114"/>
                    </a:lnTo>
                    <a:lnTo>
                      <a:pt x="1161" y="107"/>
                    </a:lnTo>
                    <a:lnTo>
                      <a:pt x="1043" y="99"/>
                    </a:lnTo>
                    <a:lnTo>
                      <a:pt x="923" y="90"/>
                    </a:lnTo>
                    <a:lnTo>
                      <a:pt x="684" y="71"/>
                    </a:lnTo>
                    <a:lnTo>
                      <a:pt x="684" y="71"/>
                    </a:lnTo>
                    <a:lnTo>
                      <a:pt x="596" y="65"/>
                    </a:lnTo>
                    <a:lnTo>
                      <a:pt x="509" y="59"/>
                    </a:lnTo>
                    <a:lnTo>
                      <a:pt x="421" y="55"/>
                    </a:lnTo>
                    <a:lnTo>
                      <a:pt x="376" y="54"/>
                    </a:lnTo>
                    <a:lnTo>
                      <a:pt x="332" y="52"/>
                    </a:lnTo>
                    <a:lnTo>
                      <a:pt x="332" y="52"/>
                    </a:lnTo>
                    <a:lnTo>
                      <a:pt x="301" y="52"/>
                    </a:lnTo>
                    <a:lnTo>
                      <a:pt x="301" y="52"/>
                    </a:lnTo>
                    <a:lnTo>
                      <a:pt x="241" y="55"/>
                    </a:lnTo>
                    <a:lnTo>
                      <a:pt x="210" y="56"/>
                    </a:lnTo>
                    <a:lnTo>
                      <a:pt x="179" y="60"/>
                    </a:lnTo>
                    <a:lnTo>
                      <a:pt x="147" y="65"/>
                    </a:lnTo>
                    <a:lnTo>
                      <a:pt x="117" y="72"/>
                    </a:lnTo>
                    <a:lnTo>
                      <a:pt x="104" y="76"/>
                    </a:lnTo>
                    <a:lnTo>
                      <a:pt x="89" y="82"/>
                    </a:lnTo>
                    <a:lnTo>
                      <a:pt x="75" y="89"/>
                    </a:lnTo>
                    <a:lnTo>
                      <a:pt x="61" y="95"/>
                    </a:lnTo>
                    <a:lnTo>
                      <a:pt x="61" y="95"/>
                    </a:lnTo>
                    <a:lnTo>
                      <a:pt x="50" y="102"/>
                    </a:lnTo>
                    <a:lnTo>
                      <a:pt x="40" y="110"/>
                    </a:lnTo>
                    <a:lnTo>
                      <a:pt x="31" y="119"/>
                    </a:lnTo>
                    <a:lnTo>
                      <a:pt x="24" y="127"/>
                    </a:lnTo>
                    <a:lnTo>
                      <a:pt x="16" y="136"/>
                    </a:lnTo>
                    <a:lnTo>
                      <a:pt x="11" y="146"/>
                    </a:lnTo>
                    <a:lnTo>
                      <a:pt x="7" y="156"/>
                    </a:lnTo>
                    <a:lnTo>
                      <a:pt x="4" y="168"/>
                    </a:lnTo>
                    <a:lnTo>
                      <a:pt x="2" y="178"/>
                    </a:lnTo>
                    <a:lnTo>
                      <a:pt x="1" y="189"/>
                    </a:lnTo>
                    <a:lnTo>
                      <a:pt x="0" y="200"/>
                    </a:lnTo>
                    <a:lnTo>
                      <a:pt x="1" y="213"/>
                    </a:lnTo>
                    <a:lnTo>
                      <a:pt x="5" y="236"/>
                    </a:lnTo>
                    <a:lnTo>
                      <a:pt x="10" y="260"/>
                    </a:lnTo>
                    <a:lnTo>
                      <a:pt x="19" y="284"/>
                    </a:lnTo>
                    <a:lnTo>
                      <a:pt x="29" y="308"/>
                    </a:lnTo>
                    <a:lnTo>
                      <a:pt x="40" y="332"/>
                    </a:lnTo>
                    <a:lnTo>
                      <a:pt x="52" y="354"/>
                    </a:lnTo>
                    <a:lnTo>
                      <a:pt x="66" y="375"/>
                    </a:lnTo>
                    <a:lnTo>
                      <a:pt x="79" y="395"/>
                    </a:lnTo>
                    <a:lnTo>
                      <a:pt x="104" y="430"/>
                    </a:lnTo>
                    <a:lnTo>
                      <a:pt x="104" y="430"/>
                    </a:lnTo>
                    <a:lnTo>
                      <a:pt x="129" y="462"/>
                    </a:lnTo>
                    <a:lnTo>
                      <a:pt x="154" y="493"/>
                    </a:lnTo>
                    <a:lnTo>
                      <a:pt x="180" y="522"/>
                    </a:lnTo>
                    <a:lnTo>
                      <a:pt x="207" y="551"/>
                    </a:lnTo>
                    <a:lnTo>
                      <a:pt x="236" y="579"/>
                    </a:lnTo>
                    <a:lnTo>
                      <a:pt x="265" y="606"/>
                    </a:lnTo>
                    <a:lnTo>
                      <a:pt x="295" y="633"/>
                    </a:lnTo>
                    <a:lnTo>
                      <a:pt x="325" y="658"/>
                    </a:lnTo>
                    <a:lnTo>
                      <a:pt x="325" y="658"/>
                    </a:lnTo>
                    <a:lnTo>
                      <a:pt x="362" y="690"/>
                    </a:lnTo>
                    <a:lnTo>
                      <a:pt x="401" y="720"/>
                    </a:lnTo>
                    <a:lnTo>
                      <a:pt x="441" y="750"/>
                    </a:lnTo>
                    <a:lnTo>
                      <a:pt x="481" y="777"/>
                    </a:lnTo>
                    <a:lnTo>
                      <a:pt x="523" y="805"/>
                    </a:lnTo>
                    <a:lnTo>
                      <a:pt x="565" y="831"/>
                    </a:lnTo>
                    <a:lnTo>
                      <a:pt x="606" y="856"/>
                    </a:lnTo>
                    <a:lnTo>
                      <a:pt x="650" y="880"/>
                    </a:lnTo>
                    <a:lnTo>
                      <a:pt x="650" y="880"/>
                    </a:lnTo>
                    <a:lnTo>
                      <a:pt x="700" y="908"/>
                    </a:lnTo>
                    <a:lnTo>
                      <a:pt x="750" y="933"/>
                    </a:lnTo>
                    <a:lnTo>
                      <a:pt x="801" y="958"/>
                    </a:lnTo>
                    <a:lnTo>
                      <a:pt x="854" y="980"/>
                    </a:lnTo>
                    <a:lnTo>
                      <a:pt x="906" y="1003"/>
                    </a:lnTo>
                    <a:lnTo>
                      <a:pt x="960" y="1023"/>
                    </a:lnTo>
                    <a:lnTo>
                      <a:pt x="1014" y="1042"/>
                    </a:lnTo>
                    <a:lnTo>
                      <a:pt x="1068" y="1059"/>
                    </a:lnTo>
                    <a:lnTo>
                      <a:pt x="1123" y="1075"/>
                    </a:lnTo>
                    <a:lnTo>
                      <a:pt x="1178" y="1089"/>
                    </a:lnTo>
                    <a:lnTo>
                      <a:pt x="1233" y="1102"/>
                    </a:lnTo>
                    <a:lnTo>
                      <a:pt x="1288" y="1114"/>
                    </a:lnTo>
                    <a:lnTo>
                      <a:pt x="1344" y="1123"/>
                    </a:lnTo>
                    <a:lnTo>
                      <a:pt x="1400" y="1132"/>
                    </a:lnTo>
                    <a:lnTo>
                      <a:pt x="1456" y="1138"/>
                    </a:lnTo>
                    <a:lnTo>
                      <a:pt x="1514" y="1143"/>
                    </a:lnTo>
                    <a:lnTo>
                      <a:pt x="1514" y="1143"/>
                    </a:lnTo>
                    <a:lnTo>
                      <a:pt x="1576" y="1147"/>
                    </a:lnTo>
                    <a:lnTo>
                      <a:pt x="1639" y="1148"/>
                    </a:lnTo>
                    <a:lnTo>
                      <a:pt x="1639" y="1148"/>
                    </a:lnTo>
                    <a:lnTo>
                      <a:pt x="1689" y="1147"/>
                    </a:lnTo>
                    <a:lnTo>
                      <a:pt x="1740" y="1144"/>
                    </a:lnTo>
                    <a:lnTo>
                      <a:pt x="1791" y="1142"/>
                    </a:lnTo>
                    <a:lnTo>
                      <a:pt x="1841" y="1137"/>
                    </a:lnTo>
                    <a:lnTo>
                      <a:pt x="1891" y="1130"/>
                    </a:lnTo>
                    <a:lnTo>
                      <a:pt x="1941" y="1122"/>
                    </a:lnTo>
                    <a:lnTo>
                      <a:pt x="1991" y="1113"/>
                    </a:lnTo>
                    <a:lnTo>
                      <a:pt x="2041" y="1103"/>
                    </a:lnTo>
                    <a:lnTo>
                      <a:pt x="2090" y="1092"/>
                    </a:lnTo>
                    <a:lnTo>
                      <a:pt x="2140" y="1079"/>
                    </a:lnTo>
                    <a:lnTo>
                      <a:pt x="2189" y="1065"/>
                    </a:lnTo>
                    <a:lnTo>
                      <a:pt x="2238" y="1049"/>
                    </a:lnTo>
                    <a:lnTo>
                      <a:pt x="2285" y="1033"/>
                    </a:lnTo>
                    <a:lnTo>
                      <a:pt x="2333" y="1015"/>
                    </a:lnTo>
                    <a:lnTo>
                      <a:pt x="2380" y="996"/>
                    </a:lnTo>
                    <a:lnTo>
                      <a:pt x="2428" y="978"/>
                    </a:lnTo>
                    <a:lnTo>
                      <a:pt x="2428" y="978"/>
                    </a:lnTo>
                    <a:lnTo>
                      <a:pt x="2474" y="956"/>
                    </a:lnTo>
                    <a:lnTo>
                      <a:pt x="2520" y="935"/>
                    </a:lnTo>
                    <a:lnTo>
                      <a:pt x="2565" y="913"/>
                    </a:lnTo>
                    <a:lnTo>
                      <a:pt x="2610" y="889"/>
                    </a:lnTo>
                    <a:lnTo>
                      <a:pt x="2655" y="865"/>
                    </a:lnTo>
                    <a:lnTo>
                      <a:pt x="2699" y="840"/>
                    </a:lnTo>
                    <a:lnTo>
                      <a:pt x="2743" y="814"/>
                    </a:lnTo>
                    <a:lnTo>
                      <a:pt x="2785" y="786"/>
                    </a:lnTo>
                    <a:lnTo>
                      <a:pt x="2828" y="757"/>
                    </a:lnTo>
                    <a:lnTo>
                      <a:pt x="2869" y="728"/>
                    </a:lnTo>
                    <a:lnTo>
                      <a:pt x="2910" y="698"/>
                    </a:lnTo>
                    <a:lnTo>
                      <a:pt x="2950" y="668"/>
                    </a:lnTo>
                    <a:lnTo>
                      <a:pt x="2990" y="636"/>
                    </a:lnTo>
                    <a:lnTo>
                      <a:pt x="3029" y="603"/>
                    </a:lnTo>
                    <a:lnTo>
                      <a:pt x="3068" y="569"/>
                    </a:lnTo>
                    <a:lnTo>
                      <a:pt x="3104" y="536"/>
                    </a:lnTo>
                    <a:lnTo>
                      <a:pt x="3104" y="536"/>
                    </a:lnTo>
                    <a:lnTo>
                      <a:pt x="3131" y="509"/>
                    </a:lnTo>
                    <a:lnTo>
                      <a:pt x="3159" y="482"/>
                    </a:lnTo>
                    <a:lnTo>
                      <a:pt x="3184" y="454"/>
                    </a:lnTo>
                    <a:lnTo>
                      <a:pt x="3210" y="425"/>
                    </a:lnTo>
                    <a:lnTo>
                      <a:pt x="3235" y="397"/>
                    </a:lnTo>
                    <a:lnTo>
                      <a:pt x="3258" y="367"/>
                    </a:lnTo>
                    <a:lnTo>
                      <a:pt x="3280" y="337"/>
                    </a:lnTo>
                    <a:lnTo>
                      <a:pt x="3303" y="304"/>
                    </a:lnTo>
                    <a:lnTo>
                      <a:pt x="3303" y="304"/>
                    </a:lnTo>
                    <a:lnTo>
                      <a:pt x="3315" y="284"/>
                    </a:lnTo>
                    <a:lnTo>
                      <a:pt x="3329" y="261"/>
                    </a:lnTo>
                    <a:lnTo>
                      <a:pt x="3340" y="239"/>
                    </a:lnTo>
                    <a:lnTo>
                      <a:pt x="3352" y="215"/>
                    </a:lnTo>
                    <a:lnTo>
                      <a:pt x="3362" y="191"/>
                    </a:lnTo>
                    <a:lnTo>
                      <a:pt x="3368" y="166"/>
                    </a:lnTo>
                    <a:lnTo>
                      <a:pt x="3373" y="142"/>
                    </a:lnTo>
                    <a:lnTo>
                      <a:pt x="3374" y="130"/>
                    </a:lnTo>
                    <a:lnTo>
                      <a:pt x="3375" y="117"/>
                    </a:lnTo>
                    <a:lnTo>
                      <a:pt x="3375" y="117"/>
                    </a:lnTo>
                    <a:lnTo>
                      <a:pt x="3375" y="117"/>
                    </a:lnTo>
                    <a:lnTo>
                      <a:pt x="3375" y="117"/>
                    </a:lnTo>
                    <a:lnTo>
                      <a:pt x="3374" y="107"/>
                    </a:lnTo>
                    <a:lnTo>
                      <a:pt x="3373" y="97"/>
                    </a:lnTo>
                    <a:lnTo>
                      <a:pt x="3372" y="89"/>
                    </a:lnTo>
                    <a:lnTo>
                      <a:pt x="3368" y="80"/>
                    </a:lnTo>
                    <a:lnTo>
                      <a:pt x="3364" y="71"/>
                    </a:lnTo>
                    <a:lnTo>
                      <a:pt x="3360" y="64"/>
                    </a:lnTo>
                    <a:lnTo>
                      <a:pt x="3354" y="56"/>
                    </a:lnTo>
                    <a:lnTo>
                      <a:pt x="3348" y="49"/>
                    </a:lnTo>
                    <a:lnTo>
                      <a:pt x="3348" y="49"/>
                    </a:lnTo>
                    <a:lnTo>
                      <a:pt x="3339" y="41"/>
                    </a:lnTo>
                    <a:lnTo>
                      <a:pt x="3330" y="35"/>
                    </a:lnTo>
                    <a:lnTo>
                      <a:pt x="3320" y="30"/>
                    </a:lnTo>
                    <a:lnTo>
                      <a:pt x="3310" y="25"/>
                    </a:lnTo>
                    <a:lnTo>
                      <a:pt x="3289" y="17"/>
                    </a:lnTo>
                    <a:lnTo>
                      <a:pt x="3268" y="11"/>
                    </a:lnTo>
                    <a:lnTo>
                      <a:pt x="3268" y="11"/>
                    </a:lnTo>
                    <a:lnTo>
                      <a:pt x="3236" y="6"/>
                    </a:lnTo>
                    <a:lnTo>
                      <a:pt x="3204" y="2"/>
                    </a:lnTo>
                    <a:lnTo>
                      <a:pt x="3173" y="1"/>
                    </a:lnTo>
                    <a:lnTo>
                      <a:pt x="3140" y="0"/>
                    </a:lnTo>
                    <a:lnTo>
                      <a:pt x="3140" y="0"/>
                    </a:lnTo>
                    <a:lnTo>
                      <a:pt x="3135" y="0"/>
                    </a:lnTo>
                    <a:close/>
                  </a:path>
                </a:pathLst>
              </a:custGeom>
              <a:solidFill>
                <a:srgbClr val="4941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3" name="Freeform 396">
                <a:extLst>
                  <a:ext uri="{FF2B5EF4-FFF2-40B4-BE49-F238E27FC236}">
                    <a16:creationId xmlns:a16="http://schemas.microsoft.com/office/drawing/2014/main" id="{029F43D0-53B5-5C76-4AB6-99952F3AF1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3" y="2373"/>
                <a:ext cx="844" cy="287"/>
              </a:xfrm>
              <a:custGeom>
                <a:avLst/>
                <a:gdLst>
                  <a:gd name="T0" fmla="*/ 3089 w 3375"/>
                  <a:gd name="T1" fmla="*/ 1 h 1148"/>
                  <a:gd name="T2" fmla="*/ 2954 w 3375"/>
                  <a:gd name="T3" fmla="*/ 10 h 1148"/>
                  <a:gd name="T4" fmla="*/ 2775 w 3375"/>
                  <a:gd name="T5" fmla="*/ 30 h 1148"/>
                  <a:gd name="T6" fmla="*/ 2255 w 3375"/>
                  <a:gd name="T7" fmla="*/ 90 h 1148"/>
                  <a:gd name="T8" fmla="*/ 1929 w 3375"/>
                  <a:gd name="T9" fmla="*/ 116 h 1148"/>
                  <a:gd name="T10" fmla="*/ 1733 w 3375"/>
                  <a:gd name="T11" fmla="*/ 124 h 1148"/>
                  <a:gd name="T12" fmla="*/ 1640 w 3375"/>
                  <a:gd name="T13" fmla="*/ 125 h 1148"/>
                  <a:gd name="T14" fmla="*/ 1281 w 3375"/>
                  <a:gd name="T15" fmla="*/ 114 h 1148"/>
                  <a:gd name="T16" fmla="*/ 923 w 3375"/>
                  <a:gd name="T17" fmla="*/ 90 h 1148"/>
                  <a:gd name="T18" fmla="*/ 596 w 3375"/>
                  <a:gd name="T19" fmla="*/ 65 h 1148"/>
                  <a:gd name="T20" fmla="*/ 376 w 3375"/>
                  <a:gd name="T21" fmla="*/ 54 h 1148"/>
                  <a:gd name="T22" fmla="*/ 301 w 3375"/>
                  <a:gd name="T23" fmla="*/ 52 h 1148"/>
                  <a:gd name="T24" fmla="*/ 210 w 3375"/>
                  <a:gd name="T25" fmla="*/ 56 h 1148"/>
                  <a:gd name="T26" fmla="*/ 117 w 3375"/>
                  <a:gd name="T27" fmla="*/ 72 h 1148"/>
                  <a:gd name="T28" fmla="*/ 75 w 3375"/>
                  <a:gd name="T29" fmla="*/ 89 h 1148"/>
                  <a:gd name="T30" fmla="*/ 50 w 3375"/>
                  <a:gd name="T31" fmla="*/ 102 h 1148"/>
                  <a:gd name="T32" fmla="*/ 24 w 3375"/>
                  <a:gd name="T33" fmla="*/ 127 h 1148"/>
                  <a:gd name="T34" fmla="*/ 7 w 3375"/>
                  <a:gd name="T35" fmla="*/ 156 h 1148"/>
                  <a:gd name="T36" fmla="*/ 1 w 3375"/>
                  <a:gd name="T37" fmla="*/ 189 h 1148"/>
                  <a:gd name="T38" fmla="*/ 5 w 3375"/>
                  <a:gd name="T39" fmla="*/ 236 h 1148"/>
                  <a:gd name="T40" fmla="*/ 29 w 3375"/>
                  <a:gd name="T41" fmla="*/ 308 h 1148"/>
                  <a:gd name="T42" fmla="*/ 66 w 3375"/>
                  <a:gd name="T43" fmla="*/ 375 h 1148"/>
                  <a:gd name="T44" fmla="*/ 104 w 3375"/>
                  <a:gd name="T45" fmla="*/ 430 h 1148"/>
                  <a:gd name="T46" fmla="*/ 180 w 3375"/>
                  <a:gd name="T47" fmla="*/ 522 h 1148"/>
                  <a:gd name="T48" fmla="*/ 265 w 3375"/>
                  <a:gd name="T49" fmla="*/ 606 h 1148"/>
                  <a:gd name="T50" fmla="*/ 325 w 3375"/>
                  <a:gd name="T51" fmla="*/ 658 h 1148"/>
                  <a:gd name="T52" fmla="*/ 441 w 3375"/>
                  <a:gd name="T53" fmla="*/ 750 h 1148"/>
                  <a:gd name="T54" fmla="*/ 565 w 3375"/>
                  <a:gd name="T55" fmla="*/ 831 h 1148"/>
                  <a:gd name="T56" fmla="*/ 650 w 3375"/>
                  <a:gd name="T57" fmla="*/ 880 h 1148"/>
                  <a:gd name="T58" fmla="*/ 801 w 3375"/>
                  <a:gd name="T59" fmla="*/ 958 h 1148"/>
                  <a:gd name="T60" fmla="*/ 960 w 3375"/>
                  <a:gd name="T61" fmla="*/ 1023 h 1148"/>
                  <a:gd name="T62" fmla="*/ 1123 w 3375"/>
                  <a:gd name="T63" fmla="*/ 1075 h 1148"/>
                  <a:gd name="T64" fmla="*/ 1288 w 3375"/>
                  <a:gd name="T65" fmla="*/ 1114 h 1148"/>
                  <a:gd name="T66" fmla="*/ 1456 w 3375"/>
                  <a:gd name="T67" fmla="*/ 1138 h 1148"/>
                  <a:gd name="T68" fmla="*/ 1576 w 3375"/>
                  <a:gd name="T69" fmla="*/ 1147 h 1148"/>
                  <a:gd name="T70" fmla="*/ 1689 w 3375"/>
                  <a:gd name="T71" fmla="*/ 1147 h 1148"/>
                  <a:gd name="T72" fmla="*/ 1841 w 3375"/>
                  <a:gd name="T73" fmla="*/ 1137 h 1148"/>
                  <a:gd name="T74" fmla="*/ 1991 w 3375"/>
                  <a:gd name="T75" fmla="*/ 1113 h 1148"/>
                  <a:gd name="T76" fmla="*/ 2140 w 3375"/>
                  <a:gd name="T77" fmla="*/ 1079 h 1148"/>
                  <a:gd name="T78" fmla="*/ 2285 w 3375"/>
                  <a:gd name="T79" fmla="*/ 1033 h 1148"/>
                  <a:gd name="T80" fmla="*/ 2428 w 3375"/>
                  <a:gd name="T81" fmla="*/ 978 h 1148"/>
                  <a:gd name="T82" fmla="*/ 2520 w 3375"/>
                  <a:gd name="T83" fmla="*/ 935 h 1148"/>
                  <a:gd name="T84" fmla="*/ 2655 w 3375"/>
                  <a:gd name="T85" fmla="*/ 865 h 1148"/>
                  <a:gd name="T86" fmla="*/ 2785 w 3375"/>
                  <a:gd name="T87" fmla="*/ 786 h 1148"/>
                  <a:gd name="T88" fmla="*/ 2910 w 3375"/>
                  <a:gd name="T89" fmla="*/ 698 h 1148"/>
                  <a:gd name="T90" fmla="*/ 3029 w 3375"/>
                  <a:gd name="T91" fmla="*/ 603 h 1148"/>
                  <a:gd name="T92" fmla="*/ 3104 w 3375"/>
                  <a:gd name="T93" fmla="*/ 536 h 1148"/>
                  <a:gd name="T94" fmla="*/ 3184 w 3375"/>
                  <a:gd name="T95" fmla="*/ 454 h 1148"/>
                  <a:gd name="T96" fmla="*/ 3258 w 3375"/>
                  <a:gd name="T97" fmla="*/ 367 h 1148"/>
                  <a:gd name="T98" fmla="*/ 3303 w 3375"/>
                  <a:gd name="T99" fmla="*/ 304 h 1148"/>
                  <a:gd name="T100" fmla="*/ 3340 w 3375"/>
                  <a:gd name="T101" fmla="*/ 239 h 1148"/>
                  <a:gd name="T102" fmla="*/ 3368 w 3375"/>
                  <a:gd name="T103" fmla="*/ 166 h 1148"/>
                  <a:gd name="T104" fmla="*/ 3375 w 3375"/>
                  <a:gd name="T105" fmla="*/ 117 h 1148"/>
                  <a:gd name="T106" fmla="*/ 3375 w 3375"/>
                  <a:gd name="T107" fmla="*/ 117 h 1148"/>
                  <a:gd name="T108" fmla="*/ 3372 w 3375"/>
                  <a:gd name="T109" fmla="*/ 89 h 1148"/>
                  <a:gd name="T110" fmla="*/ 3360 w 3375"/>
                  <a:gd name="T111" fmla="*/ 64 h 1148"/>
                  <a:gd name="T112" fmla="*/ 3348 w 3375"/>
                  <a:gd name="T113" fmla="*/ 49 h 1148"/>
                  <a:gd name="T114" fmla="*/ 3320 w 3375"/>
                  <a:gd name="T115" fmla="*/ 30 h 1148"/>
                  <a:gd name="T116" fmla="*/ 3268 w 3375"/>
                  <a:gd name="T117" fmla="*/ 11 h 1148"/>
                  <a:gd name="T118" fmla="*/ 3204 w 3375"/>
                  <a:gd name="T119" fmla="*/ 2 h 1148"/>
                  <a:gd name="T120" fmla="*/ 3140 w 3375"/>
                  <a:gd name="T121" fmla="*/ 0 h 1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375" h="1148">
                    <a:moveTo>
                      <a:pt x="3135" y="0"/>
                    </a:moveTo>
                    <a:lnTo>
                      <a:pt x="3135" y="0"/>
                    </a:lnTo>
                    <a:lnTo>
                      <a:pt x="3089" y="1"/>
                    </a:lnTo>
                    <a:lnTo>
                      <a:pt x="3044" y="2"/>
                    </a:lnTo>
                    <a:lnTo>
                      <a:pt x="2999" y="6"/>
                    </a:lnTo>
                    <a:lnTo>
                      <a:pt x="2954" y="10"/>
                    </a:lnTo>
                    <a:lnTo>
                      <a:pt x="2864" y="19"/>
                    </a:lnTo>
                    <a:lnTo>
                      <a:pt x="2775" y="30"/>
                    </a:lnTo>
                    <a:lnTo>
                      <a:pt x="2775" y="30"/>
                    </a:lnTo>
                    <a:lnTo>
                      <a:pt x="2515" y="60"/>
                    </a:lnTo>
                    <a:lnTo>
                      <a:pt x="2385" y="76"/>
                    </a:lnTo>
                    <a:lnTo>
                      <a:pt x="2255" y="90"/>
                    </a:lnTo>
                    <a:lnTo>
                      <a:pt x="2124" y="102"/>
                    </a:lnTo>
                    <a:lnTo>
                      <a:pt x="1994" y="112"/>
                    </a:lnTo>
                    <a:lnTo>
                      <a:pt x="1929" y="116"/>
                    </a:lnTo>
                    <a:lnTo>
                      <a:pt x="1864" y="120"/>
                    </a:lnTo>
                    <a:lnTo>
                      <a:pt x="1798" y="122"/>
                    </a:lnTo>
                    <a:lnTo>
                      <a:pt x="1733" y="124"/>
                    </a:lnTo>
                    <a:lnTo>
                      <a:pt x="1733" y="124"/>
                    </a:lnTo>
                    <a:lnTo>
                      <a:pt x="1640" y="125"/>
                    </a:lnTo>
                    <a:lnTo>
                      <a:pt x="1640" y="125"/>
                    </a:lnTo>
                    <a:lnTo>
                      <a:pt x="1520" y="124"/>
                    </a:lnTo>
                    <a:lnTo>
                      <a:pt x="1400" y="120"/>
                    </a:lnTo>
                    <a:lnTo>
                      <a:pt x="1281" y="114"/>
                    </a:lnTo>
                    <a:lnTo>
                      <a:pt x="1161" y="107"/>
                    </a:lnTo>
                    <a:lnTo>
                      <a:pt x="1043" y="99"/>
                    </a:lnTo>
                    <a:lnTo>
                      <a:pt x="923" y="90"/>
                    </a:lnTo>
                    <a:lnTo>
                      <a:pt x="684" y="71"/>
                    </a:lnTo>
                    <a:lnTo>
                      <a:pt x="684" y="71"/>
                    </a:lnTo>
                    <a:lnTo>
                      <a:pt x="596" y="65"/>
                    </a:lnTo>
                    <a:lnTo>
                      <a:pt x="509" y="59"/>
                    </a:lnTo>
                    <a:lnTo>
                      <a:pt x="421" y="55"/>
                    </a:lnTo>
                    <a:lnTo>
                      <a:pt x="376" y="54"/>
                    </a:lnTo>
                    <a:lnTo>
                      <a:pt x="332" y="52"/>
                    </a:lnTo>
                    <a:lnTo>
                      <a:pt x="332" y="52"/>
                    </a:lnTo>
                    <a:lnTo>
                      <a:pt x="301" y="52"/>
                    </a:lnTo>
                    <a:lnTo>
                      <a:pt x="301" y="52"/>
                    </a:lnTo>
                    <a:lnTo>
                      <a:pt x="241" y="55"/>
                    </a:lnTo>
                    <a:lnTo>
                      <a:pt x="210" y="56"/>
                    </a:lnTo>
                    <a:lnTo>
                      <a:pt x="179" y="60"/>
                    </a:lnTo>
                    <a:lnTo>
                      <a:pt x="147" y="65"/>
                    </a:lnTo>
                    <a:lnTo>
                      <a:pt x="117" y="72"/>
                    </a:lnTo>
                    <a:lnTo>
                      <a:pt x="104" y="76"/>
                    </a:lnTo>
                    <a:lnTo>
                      <a:pt x="89" y="82"/>
                    </a:lnTo>
                    <a:lnTo>
                      <a:pt x="75" y="89"/>
                    </a:lnTo>
                    <a:lnTo>
                      <a:pt x="61" y="95"/>
                    </a:lnTo>
                    <a:lnTo>
                      <a:pt x="61" y="95"/>
                    </a:lnTo>
                    <a:lnTo>
                      <a:pt x="50" y="102"/>
                    </a:lnTo>
                    <a:lnTo>
                      <a:pt x="40" y="110"/>
                    </a:lnTo>
                    <a:lnTo>
                      <a:pt x="31" y="119"/>
                    </a:lnTo>
                    <a:lnTo>
                      <a:pt x="24" y="127"/>
                    </a:lnTo>
                    <a:lnTo>
                      <a:pt x="16" y="136"/>
                    </a:lnTo>
                    <a:lnTo>
                      <a:pt x="11" y="146"/>
                    </a:lnTo>
                    <a:lnTo>
                      <a:pt x="7" y="156"/>
                    </a:lnTo>
                    <a:lnTo>
                      <a:pt x="4" y="168"/>
                    </a:lnTo>
                    <a:lnTo>
                      <a:pt x="2" y="178"/>
                    </a:lnTo>
                    <a:lnTo>
                      <a:pt x="1" y="189"/>
                    </a:lnTo>
                    <a:lnTo>
                      <a:pt x="0" y="200"/>
                    </a:lnTo>
                    <a:lnTo>
                      <a:pt x="1" y="213"/>
                    </a:lnTo>
                    <a:lnTo>
                      <a:pt x="5" y="236"/>
                    </a:lnTo>
                    <a:lnTo>
                      <a:pt x="10" y="260"/>
                    </a:lnTo>
                    <a:lnTo>
                      <a:pt x="19" y="284"/>
                    </a:lnTo>
                    <a:lnTo>
                      <a:pt x="29" y="308"/>
                    </a:lnTo>
                    <a:lnTo>
                      <a:pt x="40" y="332"/>
                    </a:lnTo>
                    <a:lnTo>
                      <a:pt x="52" y="354"/>
                    </a:lnTo>
                    <a:lnTo>
                      <a:pt x="66" y="375"/>
                    </a:lnTo>
                    <a:lnTo>
                      <a:pt x="79" y="395"/>
                    </a:lnTo>
                    <a:lnTo>
                      <a:pt x="104" y="430"/>
                    </a:lnTo>
                    <a:lnTo>
                      <a:pt x="104" y="430"/>
                    </a:lnTo>
                    <a:lnTo>
                      <a:pt x="129" y="462"/>
                    </a:lnTo>
                    <a:lnTo>
                      <a:pt x="154" y="493"/>
                    </a:lnTo>
                    <a:lnTo>
                      <a:pt x="180" y="522"/>
                    </a:lnTo>
                    <a:lnTo>
                      <a:pt x="207" y="551"/>
                    </a:lnTo>
                    <a:lnTo>
                      <a:pt x="236" y="579"/>
                    </a:lnTo>
                    <a:lnTo>
                      <a:pt x="265" y="606"/>
                    </a:lnTo>
                    <a:lnTo>
                      <a:pt x="295" y="633"/>
                    </a:lnTo>
                    <a:lnTo>
                      <a:pt x="325" y="658"/>
                    </a:lnTo>
                    <a:lnTo>
                      <a:pt x="325" y="658"/>
                    </a:lnTo>
                    <a:lnTo>
                      <a:pt x="362" y="690"/>
                    </a:lnTo>
                    <a:lnTo>
                      <a:pt x="401" y="720"/>
                    </a:lnTo>
                    <a:lnTo>
                      <a:pt x="441" y="750"/>
                    </a:lnTo>
                    <a:lnTo>
                      <a:pt x="481" y="777"/>
                    </a:lnTo>
                    <a:lnTo>
                      <a:pt x="523" y="805"/>
                    </a:lnTo>
                    <a:lnTo>
                      <a:pt x="565" y="831"/>
                    </a:lnTo>
                    <a:lnTo>
                      <a:pt x="606" y="856"/>
                    </a:lnTo>
                    <a:lnTo>
                      <a:pt x="650" y="880"/>
                    </a:lnTo>
                    <a:lnTo>
                      <a:pt x="650" y="880"/>
                    </a:lnTo>
                    <a:lnTo>
                      <a:pt x="700" y="908"/>
                    </a:lnTo>
                    <a:lnTo>
                      <a:pt x="750" y="933"/>
                    </a:lnTo>
                    <a:lnTo>
                      <a:pt x="801" y="958"/>
                    </a:lnTo>
                    <a:lnTo>
                      <a:pt x="854" y="980"/>
                    </a:lnTo>
                    <a:lnTo>
                      <a:pt x="906" y="1003"/>
                    </a:lnTo>
                    <a:lnTo>
                      <a:pt x="960" y="1023"/>
                    </a:lnTo>
                    <a:lnTo>
                      <a:pt x="1014" y="1042"/>
                    </a:lnTo>
                    <a:lnTo>
                      <a:pt x="1068" y="1059"/>
                    </a:lnTo>
                    <a:lnTo>
                      <a:pt x="1123" y="1075"/>
                    </a:lnTo>
                    <a:lnTo>
                      <a:pt x="1178" y="1089"/>
                    </a:lnTo>
                    <a:lnTo>
                      <a:pt x="1233" y="1102"/>
                    </a:lnTo>
                    <a:lnTo>
                      <a:pt x="1288" y="1114"/>
                    </a:lnTo>
                    <a:lnTo>
                      <a:pt x="1344" y="1123"/>
                    </a:lnTo>
                    <a:lnTo>
                      <a:pt x="1400" y="1132"/>
                    </a:lnTo>
                    <a:lnTo>
                      <a:pt x="1456" y="1138"/>
                    </a:lnTo>
                    <a:lnTo>
                      <a:pt x="1514" y="1143"/>
                    </a:lnTo>
                    <a:lnTo>
                      <a:pt x="1514" y="1143"/>
                    </a:lnTo>
                    <a:lnTo>
                      <a:pt x="1576" y="1147"/>
                    </a:lnTo>
                    <a:lnTo>
                      <a:pt x="1639" y="1148"/>
                    </a:lnTo>
                    <a:lnTo>
                      <a:pt x="1639" y="1148"/>
                    </a:lnTo>
                    <a:lnTo>
                      <a:pt x="1689" y="1147"/>
                    </a:lnTo>
                    <a:lnTo>
                      <a:pt x="1740" y="1144"/>
                    </a:lnTo>
                    <a:lnTo>
                      <a:pt x="1791" y="1142"/>
                    </a:lnTo>
                    <a:lnTo>
                      <a:pt x="1841" y="1137"/>
                    </a:lnTo>
                    <a:lnTo>
                      <a:pt x="1891" y="1130"/>
                    </a:lnTo>
                    <a:lnTo>
                      <a:pt x="1941" y="1122"/>
                    </a:lnTo>
                    <a:lnTo>
                      <a:pt x="1991" y="1113"/>
                    </a:lnTo>
                    <a:lnTo>
                      <a:pt x="2041" y="1103"/>
                    </a:lnTo>
                    <a:lnTo>
                      <a:pt x="2090" y="1092"/>
                    </a:lnTo>
                    <a:lnTo>
                      <a:pt x="2140" y="1079"/>
                    </a:lnTo>
                    <a:lnTo>
                      <a:pt x="2189" y="1065"/>
                    </a:lnTo>
                    <a:lnTo>
                      <a:pt x="2238" y="1049"/>
                    </a:lnTo>
                    <a:lnTo>
                      <a:pt x="2285" y="1033"/>
                    </a:lnTo>
                    <a:lnTo>
                      <a:pt x="2333" y="1015"/>
                    </a:lnTo>
                    <a:lnTo>
                      <a:pt x="2380" y="996"/>
                    </a:lnTo>
                    <a:lnTo>
                      <a:pt x="2428" y="978"/>
                    </a:lnTo>
                    <a:lnTo>
                      <a:pt x="2428" y="978"/>
                    </a:lnTo>
                    <a:lnTo>
                      <a:pt x="2474" y="956"/>
                    </a:lnTo>
                    <a:lnTo>
                      <a:pt x="2520" y="935"/>
                    </a:lnTo>
                    <a:lnTo>
                      <a:pt x="2565" y="913"/>
                    </a:lnTo>
                    <a:lnTo>
                      <a:pt x="2610" y="889"/>
                    </a:lnTo>
                    <a:lnTo>
                      <a:pt x="2655" y="865"/>
                    </a:lnTo>
                    <a:lnTo>
                      <a:pt x="2699" y="840"/>
                    </a:lnTo>
                    <a:lnTo>
                      <a:pt x="2743" y="814"/>
                    </a:lnTo>
                    <a:lnTo>
                      <a:pt x="2785" y="786"/>
                    </a:lnTo>
                    <a:lnTo>
                      <a:pt x="2828" y="757"/>
                    </a:lnTo>
                    <a:lnTo>
                      <a:pt x="2869" y="728"/>
                    </a:lnTo>
                    <a:lnTo>
                      <a:pt x="2910" y="698"/>
                    </a:lnTo>
                    <a:lnTo>
                      <a:pt x="2950" y="668"/>
                    </a:lnTo>
                    <a:lnTo>
                      <a:pt x="2990" y="636"/>
                    </a:lnTo>
                    <a:lnTo>
                      <a:pt x="3029" y="603"/>
                    </a:lnTo>
                    <a:lnTo>
                      <a:pt x="3068" y="569"/>
                    </a:lnTo>
                    <a:lnTo>
                      <a:pt x="3104" y="536"/>
                    </a:lnTo>
                    <a:lnTo>
                      <a:pt x="3104" y="536"/>
                    </a:lnTo>
                    <a:lnTo>
                      <a:pt x="3131" y="509"/>
                    </a:lnTo>
                    <a:lnTo>
                      <a:pt x="3159" y="482"/>
                    </a:lnTo>
                    <a:lnTo>
                      <a:pt x="3184" y="454"/>
                    </a:lnTo>
                    <a:lnTo>
                      <a:pt x="3210" y="425"/>
                    </a:lnTo>
                    <a:lnTo>
                      <a:pt x="3235" y="397"/>
                    </a:lnTo>
                    <a:lnTo>
                      <a:pt x="3258" y="367"/>
                    </a:lnTo>
                    <a:lnTo>
                      <a:pt x="3280" y="337"/>
                    </a:lnTo>
                    <a:lnTo>
                      <a:pt x="3303" y="304"/>
                    </a:lnTo>
                    <a:lnTo>
                      <a:pt x="3303" y="304"/>
                    </a:lnTo>
                    <a:lnTo>
                      <a:pt x="3315" y="284"/>
                    </a:lnTo>
                    <a:lnTo>
                      <a:pt x="3329" y="261"/>
                    </a:lnTo>
                    <a:lnTo>
                      <a:pt x="3340" y="239"/>
                    </a:lnTo>
                    <a:lnTo>
                      <a:pt x="3352" y="215"/>
                    </a:lnTo>
                    <a:lnTo>
                      <a:pt x="3362" y="191"/>
                    </a:lnTo>
                    <a:lnTo>
                      <a:pt x="3368" y="166"/>
                    </a:lnTo>
                    <a:lnTo>
                      <a:pt x="3373" y="142"/>
                    </a:lnTo>
                    <a:lnTo>
                      <a:pt x="3374" y="130"/>
                    </a:lnTo>
                    <a:lnTo>
                      <a:pt x="3375" y="117"/>
                    </a:lnTo>
                    <a:lnTo>
                      <a:pt x="3375" y="117"/>
                    </a:lnTo>
                    <a:lnTo>
                      <a:pt x="3375" y="117"/>
                    </a:lnTo>
                    <a:lnTo>
                      <a:pt x="3375" y="117"/>
                    </a:lnTo>
                    <a:lnTo>
                      <a:pt x="3374" y="107"/>
                    </a:lnTo>
                    <a:lnTo>
                      <a:pt x="3373" y="97"/>
                    </a:lnTo>
                    <a:lnTo>
                      <a:pt x="3372" y="89"/>
                    </a:lnTo>
                    <a:lnTo>
                      <a:pt x="3368" y="80"/>
                    </a:lnTo>
                    <a:lnTo>
                      <a:pt x="3364" y="71"/>
                    </a:lnTo>
                    <a:lnTo>
                      <a:pt x="3360" y="64"/>
                    </a:lnTo>
                    <a:lnTo>
                      <a:pt x="3354" y="56"/>
                    </a:lnTo>
                    <a:lnTo>
                      <a:pt x="3348" y="49"/>
                    </a:lnTo>
                    <a:lnTo>
                      <a:pt x="3348" y="49"/>
                    </a:lnTo>
                    <a:lnTo>
                      <a:pt x="3339" y="41"/>
                    </a:lnTo>
                    <a:lnTo>
                      <a:pt x="3330" y="35"/>
                    </a:lnTo>
                    <a:lnTo>
                      <a:pt x="3320" y="30"/>
                    </a:lnTo>
                    <a:lnTo>
                      <a:pt x="3310" y="25"/>
                    </a:lnTo>
                    <a:lnTo>
                      <a:pt x="3289" y="17"/>
                    </a:lnTo>
                    <a:lnTo>
                      <a:pt x="3268" y="11"/>
                    </a:lnTo>
                    <a:lnTo>
                      <a:pt x="3268" y="11"/>
                    </a:lnTo>
                    <a:lnTo>
                      <a:pt x="3236" y="6"/>
                    </a:lnTo>
                    <a:lnTo>
                      <a:pt x="3204" y="2"/>
                    </a:lnTo>
                    <a:lnTo>
                      <a:pt x="3173" y="1"/>
                    </a:lnTo>
                    <a:lnTo>
                      <a:pt x="3140" y="0"/>
                    </a:lnTo>
                    <a:lnTo>
                      <a:pt x="3140" y="0"/>
                    </a:lnTo>
                    <a:lnTo>
                      <a:pt x="313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4" name="Freeform 397">
                <a:extLst>
                  <a:ext uri="{FF2B5EF4-FFF2-40B4-BE49-F238E27FC236}">
                    <a16:creationId xmlns:a16="http://schemas.microsoft.com/office/drawing/2014/main" id="{B7E7C104-C4F2-9822-2CD7-ED3D1F45C84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69" y="2369"/>
                <a:ext cx="852" cy="295"/>
              </a:xfrm>
              <a:custGeom>
                <a:avLst/>
                <a:gdLst>
                  <a:gd name="T0" fmla="*/ 1879 w 3405"/>
                  <a:gd name="T1" fmla="*/ 137 h 1180"/>
                  <a:gd name="T2" fmla="*/ 2530 w 3405"/>
                  <a:gd name="T3" fmla="*/ 77 h 1180"/>
                  <a:gd name="T4" fmla="*/ 3059 w 3405"/>
                  <a:gd name="T5" fmla="*/ 19 h 1180"/>
                  <a:gd name="T6" fmla="*/ 3188 w 3405"/>
                  <a:gd name="T7" fmla="*/ 18 h 1180"/>
                  <a:gd name="T8" fmla="*/ 3325 w 3405"/>
                  <a:gd name="T9" fmla="*/ 42 h 1180"/>
                  <a:gd name="T10" fmla="*/ 3369 w 3405"/>
                  <a:gd name="T11" fmla="*/ 73 h 1180"/>
                  <a:gd name="T12" fmla="*/ 3389 w 3405"/>
                  <a:gd name="T13" fmla="*/ 124 h 1180"/>
                  <a:gd name="T14" fmla="*/ 3388 w 3405"/>
                  <a:gd name="T15" fmla="*/ 159 h 1180"/>
                  <a:gd name="T16" fmla="*/ 3330 w 3405"/>
                  <a:gd name="T17" fmla="*/ 301 h 1180"/>
                  <a:gd name="T18" fmla="*/ 3225 w 3405"/>
                  <a:gd name="T19" fmla="*/ 442 h 1180"/>
                  <a:gd name="T20" fmla="*/ 3083 w 3405"/>
                  <a:gd name="T21" fmla="*/ 586 h 1180"/>
                  <a:gd name="T22" fmla="*/ 2843 w 3405"/>
                  <a:gd name="T23" fmla="*/ 774 h 1180"/>
                  <a:gd name="T24" fmla="*/ 2580 w 3405"/>
                  <a:gd name="T25" fmla="*/ 930 h 1180"/>
                  <a:gd name="T26" fmla="*/ 2348 w 3405"/>
                  <a:gd name="T27" fmla="*/ 1032 h 1180"/>
                  <a:gd name="T28" fmla="*/ 2056 w 3405"/>
                  <a:gd name="T29" fmla="*/ 1120 h 1180"/>
                  <a:gd name="T30" fmla="*/ 1755 w 3405"/>
                  <a:gd name="T31" fmla="*/ 1161 h 1180"/>
                  <a:gd name="T32" fmla="*/ 1529 w 3405"/>
                  <a:gd name="T33" fmla="*/ 1160 h 1180"/>
                  <a:gd name="T34" fmla="*/ 1193 w 3405"/>
                  <a:gd name="T35" fmla="*/ 1106 h 1180"/>
                  <a:gd name="T36" fmla="*/ 869 w 3405"/>
                  <a:gd name="T37" fmla="*/ 997 h 1180"/>
                  <a:gd name="T38" fmla="*/ 621 w 3405"/>
                  <a:gd name="T39" fmla="*/ 873 h 1180"/>
                  <a:gd name="T40" fmla="*/ 377 w 3405"/>
                  <a:gd name="T41" fmla="*/ 707 h 1180"/>
                  <a:gd name="T42" fmla="*/ 222 w 3405"/>
                  <a:gd name="T43" fmla="*/ 568 h 1180"/>
                  <a:gd name="T44" fmla="*/ 94 w 3405"/>
                  <a:gd name="T45" fmla="*/ 412 h 1180"/>
                  <a:gd name="T46" fmla="*/ 25 w 3405"/>
                  <a:gd name="T47" fmla="*/ 277 h 1180"/>
                  <a:gd name="T48" fmla="*/ 19 w 3405"/>
                  <a:gd name="T49" fmla="*/ 185 h 1180"/>
                  <a:gd name="T50" fmla="*/ 55 w 3405"/>
                  <a:gd name="T51" fmla="*/ 127 h 1180"/>
                  <a:gd name="T52" fmla="*/ 119 w 3405"/>
                  <a:gd name="T53" fmla="*/ 93 h 1180"/>
                  <a:gd name="T54" fmla="*/ 316 w 3405"/>
                  <a:gd name="T55" fmla="*/ 69 h 1180"/>
                  <a:gd name="T56" fmla="*/ 524 w 3405"/>
                  <a:gd name="T57" fmla="*/ 76 h 1180"/>
                  <a:gd name="T58" fmla="*/ 1176 w 3405"/>
                  <a:gd name="T59" fmla="*/ 124 h 1180"/>
                  <a:gd name="T60" fmla="*/ 3155 w 3405"/>
                  <a:gd name="T61" fmla="*/ 0 h 1180"/>
                  <a:gd name="T62" fmla="*/ 2793 w 3405"/>
                  <a:gd name="T63" fmla="*/ 31 h 1180"/>
                  <a:gd name="T64" fmla="*/ 2038 w 3405"/>
                  <a:gd name="T65" fmla="*/ 112 h 1180"/>
                  <a:gd name="T66" fmla="*/ 1660 w 3405"/>
                  <a:gd name="T67" fmla="*/ 126 h 1180"/>
                  <a:gd name="T68" fmla="*/ 1096 w 3405"/>
                  <a:gd name="T69" fmla="*/ 104 h 1180"/>
                  <a:gd name="T70" fmla="*/ 466 w 3405"/>
                  <a:gd name="T71" fmla="*/ 58 h 1180"/>
                  <a:gd name="T72" fmla="*/ 200 w 3405"/>
                  <a:gd name="T73" fmla="*/ 62 h 1180"/>
                  <a:gd name="T74" fmla="*/ 69 w 3405"/>
                  <a:gd name="T75" fmla="*/ 99 h 1180"/>
                  <a:gd name="T76" fmla="*/ 19 w 3405"/>
                  <a:gd name="T77" fmla="*/ 146 h 1180"/>
                  <a:gd name="T78" fmla="*/ 1 w 3405"/>
                  <a:gd name="T79" fmla="*/ 200 h 1180"/>
                  <a:gd name="T80" fmla="*/ 19 w 3405"/>
                  <a:gd name="T81" fmla="*/ 302 h 1180"/>
                  <a:gd name="T82" fmla="*/ 90 w 3405"/>
                  <a:gd name="T83" fmla="*/ 434 h 1180"/>
                  <a:gd name="T84" fmla="*/ 201 w 3405"/>
                  <a:gd name="T85" fmla="*/ 566 h 1180"/>
                  <a:gd name="T86" fmla="*/ 402 w 3405"/>
                  <a:gd name="T87" fmla="*/ 745 h 1180"/>
                  <a:gd name="T88" fmla="*/ 616 w 3405"/>
                  <a:gd name="T89" fmla="*/ 887 h 1180"/>
                  <a:gd name="T90" fmla="*/ 916 w 3405"/>
                  <a:gd name="T91" fmla="*/ 1033 h 1180"/>
                  <a:gd name="T92" fmla="*/ 1236 w 3405"/>
                  <a:gd name="T93" fmla="*/ 1132 h 1180"/>
                  <a:gd name="T94" fmla="*/ 1475 w 3405"/>
                  <a:gd name="T95" fmla="*/ 1171 h 1180"/>
                  <a:gd name="T96" fmla="*/ 1718 w 3405"/>
                  <a:gd name="T97" fmla="*/ 1179 h 1180"/>
                  <a:gd name="T98" fmla="*/ 2008 w 3405"/>
                  <a:gd name="T99" fmla="*/ 1146 h 1180"/>
                  <a:gd name="T100" fmla="*/ 2289 w 3405"/>
                  <a:gd name="T101" fmla="*/ 1070 h 1180"/>
                  <a:gd name="T102" fmla="*/ 2589 w 3405"/>
                  <a:gd name="T103" fmla="*/ 942 h 1180"/>
                  <a:gd name="T104" fmla="*/ 2868 w 3405"/>
                  <a:gd name="T105" fmla="*/ 774 h 1180"/>
                  <a:gd name="T106" fmla="*/ 3066 w 3405"/>
                  <a:gd name="T107" fmla="*/ 620 h 1180"/>
                  <a:gd name="T108" fmla="*/ 3253 w 3405"/>
                  <a:gd name="T109" fmla="*/ 434 h 1180"/>
                  <a:gd name="T110" fmla="*/ 3347 w 3405"/>
                  <a:gd name="T111" fmla="*/ 305 h 1180"/>
                  <a:gd name="T112" fmla="*/ 3400 w 3405"/>
                  <a:gd name="T113" fmla="*/ 177 h 1180"/>
                  <a:gd name="T114" fmla="*/ 3405 w 3405"/>
                  <a:gd name="T115" fmla="*/ 134 h 1180"/>
                  <a:gd name="T116" fmla="*/ 3400 w 3405"/>
                  <a:gd name="T117" fmla="*/ 101 h 1180"/>
                  <a:gd name="T118" fmla="*/ 3367 w 3405"/>
                  <a:gd name="T119" fmla="*/ 51 h 1180"/>
                  <a:gd name="T120" fmla="*/ 3283 w 3405"/>
                  <a:gd name="T121" fmla="*/ 13 h 1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405" h="1180">
                    <a:moveTo>
                      <a:pt x="1655" y="142"/>
                    </a:moveTo>
                    <a:lnTo>
                      <a:pt x="1655" y="142"/>
                    </a:lnTo>
                    <a:lnTo>
                      <a:pt x="1748" y="141"/>
                    </a:lnTo>
                    <a:lnTo>
                      <a:pt x="1748" y="141"/>
                    </a:lnTo>
                    <a:lnTo>
                      <a:pt x="1813" y="139"/>
                    </a:lnTo>
                    <a:lnTo>
                      <a:pt x="1879" y="137"/>
                    </a:lnTo>
                    <a:lnTo>
                      <a:pt x="1944" y="133"/>
                    </a:lnTo>
                    <a:lnTo>
                      <a:pt x="2009" y="129"/>
                    </a:lnTo>
                    <a:lnTo>
                      <a:pt x="2139" y="119"/>
                    </a:lnTo>
                    <a:lnTo>
                      <a:pt x="2270" y="107"/>
                    </a:lnTo>
                    <a:lnTo>
                      <a:pt x="2400" y="93"/>
                    </a:lnTo>
                    <a:lnTo>
                      <a:pt x="2530" y="77"/>
                    </a:lnTo>
                    <a:lnTo>
                      <a:pt x="2790" y="47"/>
                    </a:lnTo>
                    <a:lnTo>
                      <a:pt x="2790" y="47"/>
                    </a:lnTo>
                    <a:lnTo>
                      <a:pt x="2879" y="36"/>
                    </a:lnTo>
                    <a:lnTo>
                      <a:pt x="2969" y="27"/>
                    </a:lnTo>
                    <a:lnTo>
                      <a:pt x="3014" y="23"/>
                    </a:lnTo>
                    <a:lnTo>
                      <a:pt x="3059" y="19"/>
                    </a:lnTo>
                    <a:lnTo>
                      <a:pt x="3104" y="18"/>
                    </a:lnTo>
                    <a:lnTo>
                      <a:pt x="3150" y="17"/>
                    </a:lnTo>
                    <a:lnTo>
                      <a:pt x="3150" y="17"/>
                    </a:lnTo>
                    <a:lnTo>
                      <a:pt x="3155" y="17"/>
                    </a:lnTo>
                    <a:lnTo>
                      <a:pt x="3155" y="17"/>
                    </a:lnTo>
                    <a:lnTo>
                      <a:pt x="3188" y="18"/>
                    </a:lnTo>
                    <a:lnTo>
                      <a:pt x="3219" y="19"/>
                    </a:lnTo>
                    <a:lnTo>
                      <a:pt x="3251" y="23"/>
                    </a:lnTo>
                    <a:lnTo>
                      <a:pt x="3283" y="28"/>
                    </a:lnTo>
                    <a:lnTo>
                      <a:pt x="3283" y="28"/>
                    </a:lnTo>
                    <a:lnTo>
                      <a:pt x="3304" y="34"/>
                    </a:lnTo>
                    <a:lnTo>
                      <a:pt x="3325" y="42"/>
                    </a:lnTo>
                    <a:lnTo>
                      <a:pt x="3335" y="47"/>
                    </a:lnTo>
                    <a:lnTo>
                      <a:pt x="3345" y="52"/>
                    </a:lnTo>
                    <a:lnTo>
                      <a:pt x="3354" y="58"/>
                    </a:lnTo>
                    <a:lnTo>
                      <a:pt x="3363" y="66"/>
                    </a:lnTo>
                    <a:lnTo>
                      <a:pt x="3363" y="66"/>
                    </a:lnTo>
                    <a:lnTo>
                      <a:pt x="3369" y="73"/>
                    </a:lnTo>
                    <a:lnTo>
                      <a:pt x="3375" y="81"/>
                    </a:lnTo>
                    <a:lnTo>
                      <a:pt x="3379" y="88"/>
                    </a:lnTo>
                    <a:lnTo>
                      <a:pt x="3383" y="97"/>
                    </a:lnTo>
                    <a:lnTo>
                      <a:pt x="3387" y="106"/>
                    </a:lnTo>
                    <a:lnTo>
                      <a:pt x="3388" y="114"/>
                    </a:lnTo>
                    <a:lnTo>
                      <a:pt x="3389" y="124"/>
                    </a:lnTo>
                    <a:lnTo>
                      <a:pt x="3390" y="134"/>
                    </a:lnTo>
                    <a:lnTo>
                      <a:pt x="3390" y="134"/>
                    </a:lnTo>
                    <a:lnTo>
                      <a:pt x="3390" y="134"/>
                    </a:lnTo>
                    <a:lnTo>
                      <a:pt x="3390" y="134"/>
                    </a:lnTo>
                    <a:lnTo>
                      <a:pt x="3389" y="147"/>
                    </a:lnTo>
                    <a:lnTo>
                      <a:pt x="3388" y="159"/>
                    </a:lnTo>
                    <a:lnTo>
                      <a:pt x="3383" y="183"/>
                    </a:lnTo>
                    <a:lnTo>
                      <a:pt x="3377" y="208"/>
                    </a:lnTo>
                    <a:lnTo>
                      <a:pt x="3367" y="232"/>
                    </a:lnTo>
                    <a:lnTo>
                      <a:pt x="3355" y="256"/>
                    </a:lnTo>
                    <a:lnTo>
                      <a:pt x="3344" y="278"/>
                    </a:lnTo>
                    <a:lnTo>
                      <a:pt x="3330" y="301"/>
                    </a:lnTo>
                    <a:lnTo>
                      <a:pt x="3318" y="321"/>
                    </a:lnTo>
                    <a:lnTo>
                      <a:pt x="3318" y="321"/>
                    </a:lnTo>
                    <a:lnTo>
                      <a:pt x="3295" y="354"/>
                    </a:lnTo>
                    <a:lnTo>
                      <a:pt x="3273" y="384"/>
                    </a:lnTo>
                    <a:lnTo>
                      <a:pt x="3250" y="414"/>
                    </a:lnTo>
                    <a:lnTo>
                      <a:pt x="3225" y="442"/>
                    </a:lnTo>
                    <a:lnTo>
                      <a:pt x="3199" y="471"/>
                    </a:lnTo>
                    <a:lnTo>
                      <a:pt x="3174" y="499"/>
                    </a:lnTo>
                    <a:lnTo>
                      <a:pt x="3146" y="526"/>
                    </a:lnTo>
                    <a:lnTo>
                      <a:pt x="3119" y="553"/>
                    </a:lnTo>
                    <a:lnTo>
                      <a:pt x="3119" y="553"/>
                    </a:lnTo>
                    <a:lnTo>
                      <a:pt x="3083" y="586"/>
                    </a:lnTo>
                    <a:lnTo>
                      <a:pt x="3044" y="620"/>
                    </a:lnTo>
                    <a:lnTo>
                      <a:pt x="3005" y="653"/>
                    </a:lnTo>
                    <a:lnTo>
                      <a:pt x="2965" y="685"/>
                    </a:lnTo>
                    <a:lnTo>
                      <a:pt x="2925" y="715"/>
                    </a:lnTo>
                    <a:lnTo>
                      <a:pt x="2884" y="745"/>
                    </a:lnTo>
                    <a:lnTo>
                      <a:pt x="2843" y="774"/>
                    </a:lnTo>
                    <a:lnTo>
                      <a:pt x="2800" y="803"/>
                    </a:lnTo>
                    <a:lnTo>
                      <a:pt x="2758" y="831"/>
                    </a:lnTo>
                    <a:lnTo>
                      <a:pt x="2714" y="857"/>
                    </a:lnTo>
                    <a:lnTo>
                      <a:pt x="2670" y="882"/>
                    </a:lnTo>
                    <a:lnTo>
                      <a:pt x="2625" y="906"/>
                    </a:lnTo>
                    <a:lnTo>
                      <a:pt x="2580" y="930"/>
                    </a:lnTo>
                    <a:lnTo>
                      <a:pt x="2535" y="952"/>
                    </a:lnTo>
                    <a:lnTo>
                      <a:pt x="2489" y="973"/>
                    </a:lnTo>
                    <a:lnTo>
                      <a:pt x="2443" y="995"/>
                    </a:lnTo>
                    <a:lnTo>
                      <a:pt x="2443" y="995"/>
                    </a:lnTo>
                    <a:lnTo>
                      <a:pt x="2395" y="1013"/>
                    </a:lnTo>
                    <a:lnTo>
                      <a:pt x="2348" y="1032"/>
                    </a:lnTo>
                    <a:lnTo>
                      <a:pt x="2300" y="1050"/>
                    </a:lnTo>
                    <a:lnTo>
                      <a:pt x="2253" y="1066"/>
                    </a:lnTo>
                    <a:lnTo>
                      <a:pt x="2204" y="1082"/>
                    </a:lnTo>
                    <a:lnTo>
                      <a:pt x="2155" y="1096"/>
                    </a:lnTo>
                    <a:lnTo>
                      <a:pt x="2105" y="1109"/>
                    </a:lnTo>
                    <a:lnTo>
                      <a:pt x="2056" y="1120"/>
                    </a:lnTo>
                    <a:lnTo>
                      <a:pt x="2006" y="1130"/>
                    </a:lnTo>
                    <a:lnTo>
                      <a:pt x="1956" y="1139"/>
                    </a:lnTo>
                    <a:lnTo>
                      <a:pt x="1906" y="1147"/>
                    </a:lnTo>
                    <a:lnTo>
                      <a:pt x="1856" y="1154"/>
                    </a:lnTo>
                    <a:lnTo>
                      <a:pt x="1806" y="1159"/>
                    </a:lnTo>
                    <a:lnTo>
                      <a:pt x="1755" y="1161"/>
                    </a:lnTo>
                    <a:lnTo>
                      <a:pt x="1704" y="1164"/>
                    </a:lnTo>
                    <a:lnTo>
                      <a:pt x="1654" y="1165"/>
                    </a:lnTo>
                    <a:lnTo>
                      <a:pt x="1654" y="1165"/>
                    </a:lnTo>
                    <a:lnTo>
                      <a:pt x="1591" y="1164"/>
                    </a:lnTo>
                    <a:lnTo>
                      <a:pt x="1529" y="1160"/>
                    </a:lnTo>
                    <a:lnTo>
                      <a:pt x="1529" y="1160"/>
                    </a:lnTo>
                    <a:lnTo>
                      <a:pt x="1471" y="1155"/>
                    </a:lnTo>
                    <a:lnTo>
                      <a:pt x="1415" y="1149"/>
                    </a:lnTo>
                    <a:lnTo>
                      <a:pt x="1359" y="1140"/>
                    </a:lnTo>
                    <a:lnTo>
                      <a:pt x="1303" y="1131"/>
                    </a:lnTo>
                    <a:lnTo>
                      <a:pt x="1248" y="1119"/>
                    </a:lnTo>
                    <a:lnTo>
                      <a:pt x="1193" y="1106"/>
                    </a:lnTo>
                    <a:lnTo>
                      <a:pt x="1138" y="1092"/>
                    </a:lnTo>
                    <a:lnTo>
                      <a:pt x="1083" y="1076"/>
                    </a:lnTo>
                    <a:lnTo>
                      <a:pt x="1029" y="1059"/>
                    </a:lnTo>
                    <a:lnTo>
                      <a:pt x="975" y="1040"/>
                    </a:lnTo>
                    <a:lnTo>
                      <a:pt x="921" y="1020"/>
                    </a:lnTo>
                    <a:lnTo>
                      <a:pt x="869" y="997"/>
                    </a:lnTo>
                    <a:lnTo>
                      <a:pt x="816" y="975"/>
                    </a:lnTo>
                    <a:lnTo>
                      <a:pt x="765" y="950"/>
                    </a:lnTo>
                    <a:lnTo>
                      <a:pt x="715" y="925"/>
                    </a:lnTo>
                    <a:lnTo>
                      <a:pt x="665" y="897"/>
                    </a:lnTo>
                    <a:lnTo>
                      <a:pt x="665" y="897"/>
                    </a:lnTo>
                    <a:lnTo>
                      <a:pt x="621" y="873"/>
                    </a:lnTo>
                    <a:lnTo>
                      <a:pt x="580" y="848"/>
                    </a:lnTo>
                    <a:lnTo>
                      <a:pt x="538" y="822"/>
                    </a:lnTo>
                    <a:lnTo>
                      <a:pt x="496" y="794"/>
                    </a:lnTo>
                    <a:lnTo>
                      <a:pt x="456" y="767"/>
                    </a:lnTo>
                    <a:lnTo>
                      <a:pt x="416" y="737"/>
                    </a:lnTo>
                    <a:lnTo>
                      <a:pt x="377" y="707"/>
                    </a:lnTo>
                    <a:lnTo>
                      <a:pt x="340" y="675"/>
                    </a:lnTo>
                    <a:lnTo>
                      <a:pt x="340" y="675"/>
                    </a:lnTo>
                    <a:lnTo>
                      <a:pt x="310" y="650"/>
                    </a:lnTo>
                    <a:lnTo>
                      <a:pt x="280" y="623"/>
                    </a:lnTo>
                    <a:lnTo>
                      <a:pt x="251" y="596"/>
                    </a:lnTo>
                    <a:lnTo>
                      <a:pt x="222" y="568"/>
                    </a:lnTo>
                    <a:lnTo>
                      <a:pt x="195" y="539"/>
                    </a:lnTo>
                    <a:lnTo>
                      <a:pt x="169" y="510"/>
                    </a:lnTo>
                    <a:lnTo>
                      <a:pt x="144" y="479"/>
                    </a:lnTo>
                    <a:lnTo>
                      <a:pt x="119" y="447"/>
                    </a:lnTo>
                    <a:lnTo>
                      <a:pt x="119" y="447"/>
                    </a:lnTo>
                    <a:lnTo>
                      <a:pt x="94" y="412"/>
                    </a:lnTo>
                    <a:lnTo>
                      <a:pt x="81" y="392"/>
                    </a:lnTo>
                    <a:lnTo>
                      <a:pt x="67" y="371"/>
                    </a:lnTo>
                    <a:lnTo>
                      <a:pt x="55" y="349"/>
                    </a:lnTo>
                    <a:lnTo>
                      <a:pt x="44" y="325"/>
                    </a:lnTo>
                    <a:lnTo>
                      <a:pt x="34" y="301"/>
                    </a:lnTo>
                    <a:lnTo>
                      <a:pt x="25" y="277"/>
                    </a:lnTo>
                    <a:lnTo>
                      <a:pt x="20" y="253"/>
                    </a:lnTo>
                    <a:lnTo>
                      <a:pt x="16" y="230"/>
                    </a:lnTo>
                    <a:lnTo>
                      <a:pt x="15" y="217"/>
                    </a:lnTo>
                    <a:lnTo>
                      <a:pt x="16" y="206"/>
                    </a:lnTo>
                    <a:lnTo>
                      <a:pt x="17" y="195"/>
                    </a:lnTo>
                    <a:lnTo>
                      <a:pt x="19" y="185"/>
                    </a:lnTo>
                    <a:lnTo>
                      <a:pt x="22" y="173"/>
                    </a:lnTo>
                    <a:lnTo>
                      <a:pt x="26" y="163"/>
                    </a:lnTo>
                    <a:lnTo>
                      <a:pt x="31" y="153"/>
                    </a:lnTo>
                    <a:lnTo>
                      <a:pt x="39" y="144"/>
                    </a:lnTo>
                    <a:lnTo>
                      <a:pt x="46" y="136"/>
                    </a:lnTo>
                    <a:lnTo>
                      <a:pt x="55" y="127"/>
                    </a:lnTo>
                    <a:lnTo>
                      <a:pt x="65" y="119"/>
                    </a:lnTo>
                    <a:lnTo>
                      <a:pt x="76" y="112"/>
                    </a:lnTo>
                    <a:lnTo>
                      <a:pt x="76" y="112"/>
                    </a:lnTo>
                    <a:lnTo>
                      <a:pt x="90" y="106"/>
                    </a:lnTo>
                    <a:lnTo>
                      <a:pt x="104" y="99"/>
                    </a:lnTo>
                    <a:lnTo>
                      <a:pt x="119" y="93"/>
                    </a:lnTo>
                    <a:lnTo>
                      <a:pt x="132" y="89"/>
                    </a:lnTo>
                    <a:lnTo>
                      <a:pt x="162" y="82"/>
                    </a:lnTo>
                    <a:lnTo>
                      <a:pt x="194" y="77"/>
                    </a:lnTo>
                    <a:lnTo>
                      <a:pt x="225" y="73"/>
                    </a:lnTo>
                    <a:lnTo>
                      <a:pt x="256" y="72"/>
                    </a:lnTo>
                    <a:lnTo>
                      <a:pt x="316" y="69"/>
                    </a:lnTo>
                    <a:lnTo>
                      <a:pt x="316" y="69"/>
                    </a:lnTo>
                    <a:lnTo>
                      <a:pt x="347" y="69"/>
                    </a:lnTo>
                    <a:lnTo>
                      <a:pt x="347" y="69"/>
                    </a:lnTo>
                    <a:lnTo>
                      <a:pt x="391" y="71"/>
                    </a:lnTo>
                    <a:lnTo>
                      <a:pt x="436" y="72"/>
                    </a:lnTo>
                    <a:lnTo>
                      <a:pt x="524" y="76"/>
                    </a:lnTo>
                    <a:lnTo>
                      <a:pt x="611" y="82"/>
                    </a:lnTo>
                    <a:lnTo>
                      <a:pt x="699" y="88"/>
                    </a:lnTo>
                    <a:lnTo>
                      <a:pt x="699" y="88"/>
                    </a:lnTo>
                    <a:lnTo>
                      <a:pt x="938" y="107"/>
                    </a:lnTo>
                    <a:lnTo>
                      <a:pt x="1058" y="116"/>
                    </a:lnTo>
                    <a:lnTo>
                      <a:pt x="1176" y="124"/>
                    </a:lnTo>
                    <a:lnTo>
                      <a:pt x="1296" y="131"/>
                    </a:lnTo>
                    <a:lnTo>
                      <a:pt x="1415" y="137"/>
                    </a:lnTo>
                    <a:lnTo>
                      <a:pt x="1535" y="141"/>
                    </a:lnTo>
                    <a:lnTo>
                      <a:pt x="1655" y="142"/>
                    </a:lnTo>
                    <a:close/>
                    <a:moveTo>
                      <a:pt x="3155" y="0"/>
                    </a:moveTo>
                    <a:lnTo>
                      <a:pt x="3155" y="0"/>
                    </a:lnTo>
                    <a:lnTo>
                      <a:pt x="3119" y="2"/>
                    </a:lnTo>
                    <a:lnTo>
                      <a:pt x="3081" y="3"/>
                    </a:lnTo>
                    <a:lnTo>
                      <a:pt x="3010" y="8"/>
                    </a:lnTo>
                    <a:lnTo>
                      <a:pt x="3010" y="8"/>
                    </a:lnTo>
                    <a:lnTo>
                      <a:pt x="2901" y="18"/>
                    </a:lnTo>
                    <a:lnTo>
                      <a:pt x="2793" y="31"/>
                    </a:lnTo>
                    <a:lnTo>
                      <a:pt x="2576" y="57"/>
                    </a:lnTo>
                    <a:lnTo>
                      <a:pt x="2576" y="57"/>
                    </a:lnTo>
                    <a:lnTo>
                      <a:pt x="2443" y="73"/>
                    </a:lnTo>
                    <a:lnTo>
                      <a:pt x="2308" y="88"/>
                    </a:lnTo>
                    <a:lnTo>
                      <a:pt x="2173" y="102"/>
                    </a:lnTo>
                    <a:lnTo>
                      <a:pt x="2038" y="112"/>
                    </a:lnTo>
                    <a:lnTo>
                      <a:pt x="2038" y="112"/>
                    </a:lnTo>
                    <a:lnTo>
                      <a:pt x="1944" y="118"/>
                    </a:lnTo>
                    <a:lnTo>
                      <a:pt x="1849" y="122"/>
                    </a:lnTo>
                    <a:lnTo>
                      <a:pt x="1754" y="124"/>
                    </a:lnTo>
                    <a:lnTo>
                      <a:pt x="1660" y="126"/>
                    </a:lnTo>
                    <a:lnTo>
                      <a:pt x="1660" y="126"/>
                    </a:lnTo>
                    <a:lnTo>
                      <a:pt x="1566" y="124"/>
                    </a:lnTo>
                    <a:lnTo>
                      <a:pt x="1473" y="122"/>
                    </a:lnTo>
                    <a:lnTo>
                      <a:pt x="1379" y="119"/>
                    </a:lnTo>
                    <a:lnTo>
                      <a:pt x="1285" y="116"/>
                    </a:lnTo>
                    <a:lnTo>
                      <a:pt x="1191" y="109"/>
                    </a:lnTo>
                    <a:lnTo>
                      <a:pt x="1096" y="104"/>
                    </a:lnTo>
                    <a:lnTo>
                      <a:pt x="909" y="91"/>
                    </a:lnTo>
                    <a:lnTo>
                      <a:pt x="909" y="91"/>
                    </a:lnTo>
                    <a:lnTo>
                      <a:pt x="688" y="72"/>
                    </a:lnTo>
                    <a:lnTo>
                      <a:pt x="578" y="64"/>
                    </a:lnTo>
                    <a:lnTo>
                      <a:pt x="466" y="58"/>
                    </a:lnTo>
                    <a:lnTo>
                      <a:pt x="466" y="58"/>
                    </a:lnTo>
                    <a:lnTo>
                      <a:pt x="400" y="56"/>
                    </a:lnTo>
                    <a:lnTo>
                      <a:pt x="334" y="54"/>
                    </a:lnTo>
                    <a:lnTo>
                      <a:pt x="334" y="54"/>
                    </a:lnTo>
                    <a:lnTo>
                      <a:pt x="289" y="54"/>
                    </a:lnTo>
                    <a:lnTo>
                      <a:pt x="245" y="57"/>
                    </a:lnTo>
                    <a:lnTo>
                      <a:pt x="200" y="62"/>
                    </a:lnTo>
                    <a:lnTo>
                      <a:pt x="156" y="69"/>
                    </a:lnTo>
                    <a:lnTo>
                      <a:pt x="156" y="69"/>
                    </a:lnTo>
                    <a:lnTo>
                      <a:pt x="134" y="74"/>
                    </a:lnTo>
                    <a:lnTo>
                      <a:pt x="111" y="81"/>
                    </a:lnTo>
                    <a:lnTo>
                      <a:pt x="90" y="89"/>
                    </a:lnTo>
                    <a:lnTo>
                      <a:pt x="69" y="99"/>
                    </a:lnTo>
                    <a:lnTo>
                      <a:pt x="59" y="106"/>
                    </a:lnTo>
                    <a:lnTo>
                      <a:pt x="50" y="112"/>
                    </a:lnTo>
                    <a:lnTo>
                      <a:pt x="41" y="119"/>
                    </a:lnTo>
                    <a:lnTo>
                      <a:pt x="32" y="127"/>
                    </a:lnTo>
                    <a:lnTo>
                      <a:pt x="26" y="136"/>
                    </a:lnTo>
                    <a:lnTo>
                      <a:pt x="19" y="146"/>
                    </a:lnTo>
                    <a:lnTo>
                      <a:pt x="14" y="156"/>
                    </a:lnTo>
                    <a:lnTo>
                      <a:pt x="9" y="167"/>
                    </a:lnTo>
                    <a:lnTo>
                      <a:pt x="9" y="167"/>
                    </a:lnTo>
                    <a:lnTo>
                      <a:pt x="5" y="177"/>
                    </a:lnTo>
                    <a:lnTo>
                      <a:pt x="2" y="188"/>
                    </a:lnTo>
                    <a:lnTo>
                      <a:pt x="1" y="200"/>
                    </a:lnTo>
                    <a:lnTo>
                      <a:pt x="0" y="212"/>
                    </a:lnTo>
                    <a:lnTo>
                      <a:pt x="1" y="223"/>
                    </a:lnTo>
                    <a:lnTo>
                      <a:pt x="1" y="235"/>
                    </a:lnTo>
                    <a:lnTo>
                      <a:pt x="5" y="257"/>
                    </a:lnTo>
                    <a:lnTo>
                      <a:pt x="11" y="280"/>
                    </a:lnTo>
                    <a:lnTo>
                      <a:pt x="19" y="302"/>
                    </a:lnTo>
                    <a:lnTo>
                      <a:pt x="27" y="324"/>
                    </a:lnTo>
                    <a:lnTo>
                      <a:pt x="36" y="345"/>
                    </a:lnTo>
                    <a:lnTo>
                      <a:pt x="36" y="345"/>
                    </a:lnTo>
                    <a:lnTo>
                      <a:pt x="52" y="375"/>
                    </a:lnTo>
                    <a:lnTo>
                      <a:pt x="71" y="405"/>
                    </a:lnTo>
                    <a:lnTo>
                      <a:pt x="90" y="434"/>
                    </a:lnTo>
                    <a:lnTo>
                      <a:pt x="110" y="461"/>
                    </a:lnTo>
                    <a:lnTo>
                      <a:pt x="131" y="489"/>
                    </a:lnTo>
                    <a:lnTo>
                      <a:pt x="154" y="515"/>
                    </a:lnTo>
                    <a:lnTo>
                      <a:pt x="177" y="541"/>
                    </a:lnTo>
                    <a:lnTo>
                      <a:pt x="201" y="566"/>
                    </a:lnTo>
                    <a:lnTo>
                      <a:pt x="201" y="566"/>
                    </a:lnTo>
                    <a:lnTo>
                      <a:pt x="232" y="599"/>
                    </a:lnTo>
                    <a:lnTo>
                      <a:pt x="265" y="629"/>
                    </a:lnTo>
                    <a:lnTo>
                      <a:pt x="297" y="660"/>
                    </a:lnTo>
                    <a:lnTo>
                      <a:pt x="332" y="689"/>
                    </a:lnTo>
                    <a:lnTo>
                      <a:pt x="367" y="718"/>
                    </a:lnTo>
                    <a:lnTo>
                      <a:pt x="402" y="745"/>
                    </a:lnTo>
                    <a:lnTo>
                      <a:pt x="439" y="772"/>
                    </a:lnTo>
                    <a:lnTo>
                      <a:pt x="475" y="798"/>
                    </a:lnTo>
                    <a:lnTo>
                      <a:pt x="475" y="798"/>
                    </a:lnTo>
                    <a:lnTo>
                      <a:pt x="521" y="828"/>
                    </a:lnTo>
                    <a:lnTo>
                      <a:pt x="569" y="858"/>
                    </a:lnTo>
                    <a:lnTo>
                      <a:pt x="616" y="887"/>
                    </a:lnTo>
                    <a:lnTo>
                      <a:pt x="665" y="915"/>
                    </a:lnTo>
                    <a:lnTo>
                      <a:pt x="714" y="941"/>
                    </a:lnTo>
                    <a:lnTo>
                      <a:pt x="764" y="966"/>
                    </a:lnTo>
                    <a:lnTo>
                      <a:pt x="814" y="990"/>
                    </a:lnTo>
                    <a:lnTo>
                      <a:pt x="865" y="1012"/>
                    </a:lnTo>
                    <a:lnTo>
                      <a:pt x="916" y="1033"/>
                    </a:lnTo>
                    <a:lnTo>
                      <a:pt x="969" y="1054"/>
                    </a:lnTo>
                    <a:lnTo>
                      <a:pt x="1021" y="1072"/>
                    </a:lnTo>
                    <a:lnTo>
                      <a:pt x="1075" y="1090"/>
                    </a:lnTo>
                    <a:lnTo>
                      <a:pt x="1129" y="1105"/>
                    </a:lnTo>
                    <a:lnTo>
                      <a:pt x="1183" y="1120"/>
                    </a:lnTo>
                    <a:lnTo>
                      <a:pt x="1236" y="1132"/>
                    </a:lnTo>
                    <a:lnTo>
                      <a:pt x="1291" y="1144"/>
                    </a:lnTo>
                    <a:lnTo>
                      <a:pt x="1291" y="1144"/>
                    </a:lnTo>
                    <a:lnTo>
                      <a:pt x="1336" y="1152"/>
                    </a:lnTo>
                    <a:lnTo>
                      <a:pt x="1383" y="1159"/>
                    </a:lnTo>
                    <a:lnTo>
                      <a:pt x="1429" y="1165"/>
                    </a:lnTo>
                    <a:lnTo>
                      <a:pt x="1475" y="1171"/>
                    </a:lnTo>
                    <a:lnTo>
                      <a:pt x="1521" y="1175"/>
                    </a:lnTo>
                    <a:lnTo>
                      <a:pt x="1568" y="1177"/>
                    </a:lnTo>
                    <a:lnTo>
                      <a:pt x="1614" y="1180"/>
                    </a:lnTo>
                    <a:lnTo>
                      <a:pt x="1661" y="1180"/>
                    </a:lnTo>
                    <a:lnTo>
                      <a:pt x="1661" y="1180"/>
                    </a:lnTo>
                    <a:lnTo>
                      <a:pt x="1718" y="1179"/>
                    </a:lnTo>
                    <a:lnTo>
                      <a:pt x="1774" y="1176"/>
                    </a:lnTo>
                    <a:lnTo>
                      <a:pt x="1774" y="1176"/>
                    </a:lnTo>
                    <a:lnTo>
                      <a:pt x="1833" y="1171"/>
                    </a:lnTo>
                    <a:lnTo>
                      <a:pt x="1891" y="1165"/>
                    </a:lnTo>
                    <a:lnTo>
                      <a:pt x="1950" y="1156"/>
                    </a:lnTo>
                    <a:lnTo>
                      <a:pt x="2008" y="1146"/>
                    </a:lnTo>
                    <a:lnTo>
                      <a:pt x="2066" y="1134"/>
                    </a:lnTo>
                    <a:lnTo>
                      <a:pt x="2124" y="1120"/>
                    </a:lnTo>
                    <a:lnTo>
                      <a:pt x="2181" y="1105"/>
                    </a:lnTo>
                    <a:lnTo>
                      <a:pt x="2238" y="1087"/>
                    </a:lnTo>
                    <a:lnTo>
                      <a:pt x="2238" y="1087"/>
                    </a:lnTo>
                    <a:lnTo>
                      <a:pt x="2289" y="1070"/>
                    </a:lnTo>
                    <a:lnTo>
                      <a:pt x="2340" y="1052"/>
                    </a:lnTo>
                    <a:lnTo>
                      <a:pt x="2391" y="1032"/>
                    </a:lnTo>
                    <a:lnTo>
                      <a:pt x="2441" y="1011"/>
                    </a:lnTo>
                    <a:lnTo>
                      <a:pt x="2490" y="990"/>
                    </a:lnTo>
                    <a:lnTo>
                      <a:pt x="2540" y="967"/>
                    </a:lnTo>
                    <a:lnTo>
                      <a:pt x="2589" y="942"/>
                    </a:lnTo>
                    <a:lnTo>
                      <a:pt x="2636" y="917"/>
                    </a:lnTo>
                    <a:lnTo>
                      <a:pt x="2684" y="891"/>
                    </a:lnTo>
                    <a:lnTo>
                      <a:pt x="2731" y="863"/>
                    </a:lnTo>
                    <a:lnTo>
                      <a:pt x="2778" y="834"/>
                    </a:lnTo>
                    <a:lnTo>
                      <a:pt x="2824" y="806"/>
                    </a:lnTo>
                    <a:lnTo>
                      <a:pt x="2868" y="774"/>
                    </a:lnTo>
                    <a:lnTo>
                      <a:pt x="2913" y="743"/>
                    </a:lnTo>
                    <a:lnTo>
                      <a:pt x="2956" y="710"/>
                    </a:lnTo>
                    <a:lnTo>
                      <a:pt x="2999" y="677"/>
                    </a:lnTo>
                    <a:lnTo>
                      <a:pt x="2999" y="677"/>
                    </a:lnTo>
                    <a:lnTo>
                      <a:pt x="3033" y="649"/>
                    </a:lnTo>
                    <a:lnTo>
                      <a:pt x="3066" y="620"/>
                    </a:lnTo>
                    <a:lnTo>
                      <a:pt x="3099" y="591"/>
                    </a:lnTo>
                    <a:lnTo>
                      <a:pt x="3131" y="561"/>
                    </a:lnTo>
                    <a:lnTo>
                      <a:pt x="3163" y="530"/>
                    </a:lnTo>
                    <a:lnTo>
                      <a:pt x="3194" y="499"/>
                    </a:lnTo>
                    <a:lnTo>
                      <a:pt x="3224" y="466"/>
                    </a:lnTo>
                    <a:lnTo>
                      <a:pt x="3253" y="434"/>
                    </a:lnTo>
                    <a:lnTo>
                      <a:pt x="3253" y="434"/>
                    </a:lnTo>
                    <a:lnTo>
                      <a:pt x="3273" y="409"/>
                    </a:lnTo>
                    <a:lnTo>
                      <a:pt x="3293" y="384"/>
                    </a:lnTo>
                    <a:lnTo>
                      <a:pt x="3312" y="357"/>
                    </a:lnTo>
                    <a:lnTo>
                      <a:pt x="3329" y="331"/>
                    </a:lnTo>
                    <a:lnTo>
                      <a:pt x="3347" y="305"/>
                    </a:lnTo>
                    <a:lnTo>
                      <a:pt x="3362" y="276"/>
                    </a:lnTo>
                    <a:lnTo>
                      <a:pt x="3375" y="247"/>
                    </a:lnTo>
                    <a:lnTo>
                      <a:pt x="3388" y="218"/>
                    </a:lnTo>
                    <a:lnTo>
                      <a:pt x="3388" y="218"/>
                    </a:lnTo>
                    <a:lnTo>
                      <a:pt x="3394" y="198"/>
                    </a:lnTo>
                    <a:lnTo>
                      <a:pt x="3400" y="177"/>
                    </a:lnTo>
                    <a:lnTo>
                      <a:pt x="3404" y="156"/>
                    </a:lnTo>
                    <a:lnTo>
                      <a:pt x="3405" y="134"/>
                    </a:lnTo>
                    <a:lnTo>
                      <a:pt x="3405" y="134"/>
                    </a:lnTo>
                    <a:lnTo>
                      <a:pt x="3405" y="134"/>
                    </a:lnTo>
                    <a:lnTo>
                      <a:pt x="3405" y="134"/>
                    </a:lnTo>
                    <a:lnTo>
                      <a:pt x="3405" y="134"/>
                    </a:lnTo>
                    <a:lnTo>
                      <a:pt x="3405" y="134"/>
                    </a:lnTo>
                    <a:lnTo>
                      <a:pt x="3405" y="133"/>
                    </a:lnTo>
                    <a:lnTo>
                      <a:pt x="3405" y="133"/>
                    </a:lnTo>
                    <a:lnTo>
                      <a:pt x="3404" y="122"/>
                    </a:lnTo>
                    <a:lnTo>
                      <a:pt x="3403" y="111"/>
                    </a:lnTo>
                    <a:lnTo>
                      <a:pt x="3400" y="101"/>
                    </a:lnTo>
                    <a:lnTo>
                      <a:pt x="3397" y="91"/>
                    </a:lnTo>
                    <a:lnTo>
                      <a:pt x="3392" y="82"/>
                    </a:lnTo>
                    <a:lnTo>
                      <a:pt x="3387" y="73"/>
                    </a:lnTo>
                    <a:lnTo>
                      <a:pt x="3380" y="64"/>
                    </a:lnTo>
                    <a:lnTo>
                      <a:pt x="3374" y="57"/>
                    </a:lnTo>
                    <a:lnTo>
                      <a:pt x="3367" y="51"/>
                    </a:lnTo>
                    <a:lnTo>
                      <a:pt x="3359" y="44"/>
                    </a:lnTo>
                    <a:lnTo>
                      <a:pt x="3340" y="33"/>
                    </a:lnTo>
                    <a:lnTo>
                      <a:pt x="3322" y="24"/>
                    </a:lnTo>
                    <a:lnTo>
                      <a:pt x="3300" y="18"/>
                    </a:lnTo>
                    <a:lnTo>
                      <a:pt x="3300" y="18"/>
                    </a:lnTo>
                    <a:lnTo>
                      <a:pt x="3283" y="13"/>
                    </a:lnTo>
                    <a:lnTo>
                      <a:pt x="3265" y="9"/>
                    </a:lnTo>
                    <a:lnTo>
                      <a:pt x="3229" y="4"/>
                    </a:lnTo>
                    <a:lnTo>
                      <a:pt x="3193" y="2"/>
                    </a:lnTo>
                    <a:lnTo>
                      <a:pt x="3155" y="0"/>
                    </a:lnTo>
                    <a:close/>
                  </a:path>
                </a:pathLst>
              </a:custGeom>
              <a:solidFill>
                <a:srgbClr val="4941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5" name="Freeform 398">
                <a:extLst>
                  <a:ext uri="{FF2B5EF4-FFF2-40B4-BE49-F238E27FC236}">
                    <a16:creationId xmlns:a16="http://schemas.microsoft.com/office/drawing/2014/main" id="{2B021DCB-94BB-7486-152B-0819BAAFFD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3" y="2373"/>
                <a:ext cx="844" cy="287"/>
              </a:xfrm>
              <a:custGeom>
                <a:avLst/>
                <a:gdLst>
                  <a:gd name="T0" fmla="*/ 1733 w 3375"/>
                  <a:gd name="T1" fmla="*/ 124 h 1148"/>
                  <a:gd name="T2" fmla="*/ 1864 w 3375"/>
                  <a:gd name="T3" fmla="*/ 120 h 1148"/>
                  <a:gd name="T4" fmla="*/ 2124 w 3375"/>
                  <a:gd name="T5" fmla="*/ 102 h 1148"/>
                  <a:gd name="T6" fmla="*/ 2515 w 3375"/>
                  <a:gd name="T7" fmla="*/ 60 h 1148"/>
                  <a:gd name="T8" fmla="*/ 2864 w 3375"/>
                  <a:gd name="T9" fmla="*/ 19 h 1148"/>
                  <a:gd name="T10" fmla="*/ 3044 w 3375"/>
                  <a:gd name="T11" fmla="*/ 2 h 1148"/>
                  <a:gd name="T12" fmla="*/ 3135 w 3375"/>
                  <a:gd name="T13" fmla="*/ 0 h 1148"/>
                  <a:gd name="T14" fmla="*/ 3173 w 3375"/>
                  <a:gd name="T15" fmla="*/ 1 h 1148"/>
                  <a:gd name="T16" fmla="*/ 3268 w 3375"/>
                  <a:gd name="T17" fmla="*/ 11 h 1148"/>
                  <a:gd name="T18" fmla="*/ 3310 w 3375"/>
                  <a:gd name="T19" fmla="*/ 25 h 1148"/>
                  <a:gd name="T20" fmla="*/ 3339 w 3375"/>
                  <a:gd name="T21" fmla="*/ 41 h 1148"/>
                  <a:gd name="T22" fmla="*/ 3354 w 3375"/>
                  <a:gd name="T23" fmla="*/ 56 h 1148"/>
                  <a:gd name="T24" fmla="*/ 3368 w 3375"/>
                  <a:gd name="T25" fmla="*/ 80 h 1148"/>
                  <a:gd name="T26" fmla="*/ 3374 w 3375"/>
                  <a:gd name="T27" fmla="*/ 107 h 1148"/>
                  <a:gd name="T28" fmla="*/ 3375 w 3375"/>
                  <a:gd name="T29" fmla="*/ 117 h 1148"/>
                  <a:gd name="T30" fmla="*/ 3373 w 3375"/>
                  <a:gd name="T31" fmla="*/ 142 h 1148"/>
                  <a:gd name="T32" fmla="*/ 3352 w 3375"/>
                  <a:gd name="T33" fmla="*/ 215 h 1148"/>
                  <a:gd name="T34" fmla="*/ 3315 w 3375"/>
                  <a:gd name="T35" fmla="*/ 284 h 1148"/>
                  <a:gd name="T36" fmla="*/ 3280 w 3375"/>
                  <a:gd name="T37" fmla="*/ 337 h 1148"/>
                  <a:gd name="T38" fmla="*/ 3210 w 3375"/>
                  <a:gd name="T39" fmla="*/ 425 h 1148"/>
                  <a:gd name="T40" fmla="*/ 3131 w 3375"/>
                  <a:gd name="T41" fmla="*/ 509 h 1148"/>
                  <a:gd name="T42" fmla="*/ 3068 w 3375"/>
                  <a:gd name="T43" fmla="*/ 569 h 1148"/>
                  <a:gd name="T44" fmla="*/ 2950 w 3375"/>
                  <a:gd name="T45" fmla="*/ 668 h 1148"/>
                  <a:gd name="T46" fmla="*/ 2828 w 3375"/>
                  <a:gd name="T47" fmla="*/ 757 h 1148"/>
                  <a:gd name="T48" fmla="*/ 2699 w 3375"/>
                  <a:gd name="T49" fmla="*/ 840 h 1148"/>
                  <a:gd name="T50" fmla="*/ 2565 w 3375"/>
                  <a:gd name="T51" fmla="*/ 913 h 1148"/>
                  <a:gd name="T52" fmla="*/ 2428 w 3375"/>
                  <a:gd name="T53" fmla="*/ 978 h 1148"/>
                  <a:gd name="T54" fmla="*/ 2333 w 3375"/>
                  <a:gd name="T55" fmla="*/ 1015 h 1148"/>
                  <a:gd name="T56" fmla="*/ 2189 w 3375"/>
                  <a:gd name="T57" fmla="*/ 1065 h 1148"/>
                  <a:gd name="T58" fmla="*/ 2041 w 3375"/>
                  <a:gd name="T59" fmla="*/ 1103 h 1148"/>
                  <a:gd name="T60" fmla="*/ 1891 w 3375"/>
                  <a:gd name="T61" fmla="*/ 1130 h 1148"/>
                  <a:gd name="T62" fmla="*/ 1740 w 3375"/>
                  <a:gd name="T63" fmla="*/ 1144 h 1148"/>
                  <a:gd name="T64" fmla="*/ 1639 w 3375"/>
                  <a:gd name="T65" fmla="*/ 1148 h 1148"/>
                  <a:gd name="T66" fmla="*/ 1514 w 3375"/>
                  <a:gd name="T67" fmla="*/ 1143 h 1148"/>
                  <a:gd name="T68" fmla="*/ 1344 w 3375"/>
                  <a:gd name="T69" fmla="*/ 1123 h 1148"/>
                  <a:gd name="T70" fmla="*/ 1178 w 3375"/>
                  <a:gd name="T71" fmla="*/ 1089 h 1148"/>
                  <a:gd name="T72" fmla="*/ 1014 w 3375"/>
                  <a:gd name="T73" fmla="*/ 1042 h 1148"/>
                  <a:gd name="T74" fmla="*/ 854 w 3375"/>
                  <a:gd name="T75" fmla="*/ 980 h 1148"/>
                  <a:gd name="T76" fmla="*/ 700 w 3375"/>
                  <a:gd name="T77" fmla="*/ 908 h 1148"/>
                  <a:gd name="T78" fmla="*/ 606 w 3375"/>
                  <a:gd name="T79" fmla="*/ 856 h 1148"/>
                  <a:gd name="T80" fmla="*/ 481 w 3375"/>
                  <a:gd name="T81" fmla="*/ 777 h 1148"/>
                  <a:gd name="T82" fmla="*/ 362 w 3375"/>
                  <a:gd name="T83" fmla="*/ 690 h 1148"/>
                  <a:gd name="T84" fmla="*/ 295 w 3375"/>
                  <a:gd name="T85" fmla="*/ 633 h 1148"/>
                  <a:gd name="T86" fmla="*/ 207 w 3375"/>
                  <a:gd name="T87" fmla="*/ 551 h 1148"/>
                  <a:gd name="T88" fmla="*/ 129 w 3375"/>
                  <a:gd name="T89" fmla="*/ 462 h 1148"/>
                  <a:gd name="T90" fmla="*/ 79 w 3375"/>
                  <a:gd name="T91" fmla="*/ 395 h 1148"/>
                  <a:gd name="T92" fmla="*/ 40 w 3375"/>
                  <a:gd name="T93" fmla="*/ 332 h 1148"/>
                  <a:gd name="T94" fmla="*/ 10 w 3375"/>
                  <a:gd name="T95" fmla="*/ 260 h 1148"/>
                  <a:gd name="T96" fmla="*/ 0 w 3375"/>
                  <a:gd name="T97" fmla="*/ 200 h 1148"/>
                  <a:gd name="T98" fmla="*/ 4 w 3375"/>
                  <a:gd name="T99" fmla="*/ 168 h 1148"/>
                  <a:gd name="T100" fmla="*/ 16 w 3375"/>
                  <a:gd name="T101" fmla="*/ 136 h 1148"/>
                  <a:gd name="T102" fmla="*/ 40 w 3375"/>
                  <a:gd name="T103" fmla="*/ 110 h 1148"/>
                  <a:gd name="T104" fmla="*/ 61 w 3375"/>
                  <a:gd name="T105" fmla="*/ 95 h 1148"/>
                  <a:gd name="T106" fmla="*/ 104 w 3375"/>
                  <a:gd name="T107" fmla="*/ 76 h 1148"/>
                  <a:gd name="T108" fmla="*/ 179 w 3375"/>
                  <a:gd name="T109" fmla="*/ 60 h 1148"/>
                  <a:gd name="T110" fmla="*/ 301 w 3375"/>
                  <a:gd name="T111" fmla="*/ 52 h 1148"/>
                  <a:gd name="T112" fmla="*/ 332 w 3375"/>
                  <a:gd name="T113" fmla="*/ 52 h 1148"/>
                  <a:gd name="T114" fmla="*/ 509 w 3375"/>
                  <a:gd name="T115" fmla="*/ 59 h 1148"/>
                  <a:gd name="T116" fmla="*/ 684 w 3375"/>
                  <a:gd name="T117" fmla="*/ 71 h 1148"/>
                  <a:gd name="T118" fmla="*/ 1161 w 3375"/>
                  <a:gd name="T119" fmla="*/ 107 h 1148"/>
                  <a:gd name="T120" fmla="*/ 1520 w 3375"/>
                  <a:gd name="T121" fmla="*/ 124 h 1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375" h="1148">
                    <a:moveTo>
                      <a:pt x="1640" y="125"/>
                    </a:moveTo>
                    <a:lnTo>
                      <a:pt x="1640" y="125"/>
                    </a:lnTo>
                    <a:lnTo>
                      <a:pt x="1733" y="124"/>
                    </a:lnTo>
                    <a:lnTo>
                      <a:pt x="1733" y="124"/>
                    </a:lnTo>
                    <a:lnTo>
                      <a:pt x="1798" y="122"/>
                    </a:lnTo>
                    <a:lnTo>
                      <a:pt x="1864" y="120"/>
                    </a:lnTo>
                    <a:lnTo>
                      <a:pt x="1929" y="116"/>
                    </a:lnTo>
                    <a:lnTo>
                      <a:pt x="1994" y="112"/>
                    </a:lnTo>
                    <a:lnTo>
                      <a:pt x="2124" y="102"/>
                    </a:lnTo>
                    <a:lnTo>
                      <a:pt x="2255" y="90"/>
                    </a:lnTo>
                    <a:lnTo>
                      <a:pt x="2385" y="76"/>
                    </a:lnTo>
                    <a:lnTo>
                      <a:pt x="2515" y="60"/>
                    </a:lnTo>
                    <a:lnTo>
                      <a:pt x="2775" y="30"/>
                    </a:lnTo>
                    <a:lnTo>
                      <a:pt x="2775" y="30"/>
                    </a:lnTo>
                    <a:lnTo>
                      <a:pt x="2864" y="19"/>
                    </a:lnTo>
                    <a:lnTo>
                      <a:pt x="2954" y="10"/>
                    </a:lnTo>
                    <a:lnTo>
                      <a:pt x="2999" y="6"/>
                    </a:lnTo>
                    <a:lnTo>
                      <a:pt x="3044" y="2"/>
                    </a:lnTo>
                    <a:lnTo>
                      <a:pt x="3089" y="1"/>
                    </a:lnTo>
                    <a:lnTo>
                      <a:pt x="3135" y="0"/>
                    </a:lnTo>
                    <a:lnTo>
                      <a:pt x="3135" y="0"/>
                    </a:lnTo>
                    <a:lnTo>
                      <a:pt x="3140" y="0"/>
                    </a:lnTo>
                    <a:lnTo>
                      <a:pt x="3140" y="0"/>
                    </a:lnTo>
                    <a:lnTo>
                      <a:pt x="3173" y="1"/>
                    </a:lnTo>
                    <a:lnTo>
                      <a:pt x="3204" y="2"/>
                    </a:lnTo>
                    <a:lnTo>
                      <a:pt x="3236" y="6"/>
                    </a:lnTo>
                    <a:lnTo>
                      <a:pt x="3268" y="11"/>
                    </a:lnTo>
                    <a:lnTo>
                      <a:pt x="3268" y="11"/>
                    </a:lnTo>
                    <a:lnTo>
                      <a:pt x="3289" y="17"/>
                    </a:lnTo>
                    <a:lnTo>
                      <a:pt x="3310" y="25"/>
                    </a:lnTo>
                    <a:lnTo>
                      <a:pt x="3320" y="30"/>
                    </a:lnTo>
                    <a:lnTo>
                      <a:pt x="3330" y="35"/>
                    </a:lnTo>
                    <a:lnTo>
                      <a:pt x="3339" y="41"/>
                    </a:lnTo>
                    <a:lnTo>
                      <a:pt x="3348" y="49"/>
                    </a:lnTo>
                    <a:lnTo>
                      <a:pt x="3348" y="49"/>
                    </a:lnTo>
                    <a:lnTo>
                      <a:pt x="3354" y="56"/>
                    </a:lnTo>
                    <a:lnTo>
                      <a:pt x="3360" y="64"/>
                    </a:lnTo>
                    <a:lnTo>
                      <a:pt x="3364" y="71"/>
                    </a:lnTo>
                    <a:lnTo>
                      <a:pt x="3368" y="80"/>
                    </a:lnTo>
                    <a:lnTo>
                      <a:pt x="3372" y="89"/>
                    </a:lnTo>
                    <a:lnTo>
                      <a:pt x="3373" y="97"/>
                    </a:lnTo>
                    <a:lnTo>
                      <a:pt x="3374" y="107"/>
                    </a:lnTo>
                    <a:lnTo>
                      <a:pt x="3375" y="117"/>
                    </a:lnTo>
                    <a:lnTo>
                      <a:pt x="3375" y="117"/>
                    </a:lnTo>
                    <a:lnTo>
                      <a:pt x="3375" y="117"/>
                    </a:lnTo>
                    <a:lnTo>
                      <a:pt x="3375" y="117"/>
                    </a:lnTo>
                    <a:lnTo>
                      <a:pt x="3374" y="130"/>
                    </a:lnTo>
                    <a:lnTo>
                      <a:pt x="3373" y="142"/>
                    </a:lnTo>
                    <a:lnTo>
                      <a:pt x="3368" y="166"/>
                    </a:lnTo>
                    <a:lnTo>
                      <a:pt x="3362" y="191"/>
                    </a:lnTo>
                    <a:lnTo>
                      <a:pt x="3352" y="215"/>
                    </a:lnTo>
                    <a:lnTo>
                      <a:pt x="3340" y="239"/>
                    </a:lnTo>
                    <a:lnTo>
                      <a:pt x="3329" y="261"/>
                    </a:lnTo>
                    <a:lnTo>
                      <a:pt x="3315" y="284"/>
                    </a:lnTo>
                    <a:lnTo>
                      <a:pt x="3303" y="304"/>
                    </a:lnTo>
                    <a:lnTo>
                      <a:pt x="3303" y="304"/>
                    </a:lnTo>
                    <a:lnTo>
                      <a:pt x="3280" y="337"/>
                    </a:lnTo>
                    <a:lnTo>
                      <a:pt x="3258" y="367"/>
                    </a:lnTo>
                    <a:lnTo>
                      <a:pt x="3235" y="397"/>
                    </a:lnTo>
                    <a:lnTo>
                      <a:pt x="3210" y="425"/>
                    </a:lnTo>
                    <a:lnTo>
                      <a:pt x="3184" y="454"/>
                    </a:lnTo>
                    <a:lnTo>
                      <a:pt x="3159" y="482"/>
                    </a:lnTo>
                    <a:lnTo>
                      <a:pt x="3131" y="509"/>
                    </a:lnTo>
                    <a:lnTo>
                      <a:pt x="3104" y="536"/>
                    </a:lnTo>
                    <a:lnTo>
                      <a:pt x="3104" y="536"/>
                    </a:lnTo>
                    <a:lnTo>
                      <a:pt x="3068" y="569"/>
                    </a:lnTo>
                    <a:lnTo>
                      <a:pt x="3029" y="603"/>
                    </a:lnTo>
                    <a:lnTo>
                      <a:pt x="2990" y="636"/>
                    </a:lnTo>
                    <a:lnTo>
                      <a:pt x="2950" y="668"/>
                    </a:lnTo>
                    <a:lnTo>
                      <a:pt x="2910" y="698"/>
                    </a:lnTo>
                    <a:lnTo>
                      <a:pt x="2869" y="728"/>
                    </a:lnTo>
                    <a:lnTo>
                      <a:pt x="2828" y="757"/>
                    </a:lnTo>
                    <a:lnTo>
                      <a:pt x="2785" y="786"/>
                    </a:lnTo>
                    <a:lnTo>
                      <a:pt x="2743" y="814"/>
                    </a:lnTo>
                    <a:lnTo>
                      <a:pt x="2699" y="840"/>
                    </a:lnTo>
                    <a:lnTo>
                      <a:pt x="2655" y="865"/>
                    </a:lnTo>
                    <a:lnTo>
                      <a:pt x="2610" y="889"/>
                    </a:lnTo>
                    <a:lnTo>
                      <a:pt x="2565" y="913"/>
                    </a:lnTo>
                    <a:lnTo>
                      <a:pt x="2520" y="935"/>
                    </a:lnTo>
                    <a:lnTo>
                      <a:pt x="2474" y="956"/>
                    </a:lnTo>
                    <a:lnTo>
                      <a:pt x="2428" y="978"/>
                    </a:lnTo>
                    <a:lnTo>
                      <a:pt x="2428" y="978"/>
                    </a:lnTo>
                    <a:lnTo>
                      <a:pt x="2380" y="996"/>
                    </a:lnTo>
                    <a:lnTo>
                      <a:pt x="2333" y="1015"/>
                    </a:lnTo>
                    <a:lnTo>
                      <a:pt x="2285" y="1033"/>
                    </a:lnTo>
                    <a:lnTo>
                      <a:pt x="2238" y="1049"/>
                    </a:lnTo>
                    <a:lnTo>
                      <a:pt x="2189" y="1065"/>
                    </a:lnTo>
                    <a:lnTo>
                      <a:pt x="2140" y="1079"/>
                    </a:lnTo>
                    <a:lnTo>
                      <a:pt x="2090" y="1092"/>
                    </a:lnTo>
                    <a:lnTo>
                      <a:pt x="2041" y="1103"/>
                    </a:lnTo>
                    <a:lnTo>
                      <a:pt x="1991" y="1113"/>
                    </a:lnTo>
                    <a:lnTo>
                      <a:pt x="1941" y="1122"/>
                    </a:lnTo>
                    <a:lnTo>
                      <a:pt x="1891" y="1130"/>
                    </a:lnTo>
                    <a:lnTo>
                      <a:pt x="1841" y="1137"/>
                    </a:lnTo>
                    <a:lnTo>
                      <a:pt x="1791" y="1142"/>
                    </a:lnTo>
                    <a:lnTo>
                      <a:pt x="1740" y="1144"/>
                    </a:lnTo>
                    <a:lnTo>
                      <a:pt x="1689" y="1147"/>
                    </a:lnTo>
                    <a:lnTo>
                      <a:pt x="1639" y="1148"/>
                    </a:lnTo>
                    <a:lnTo>
                      <a:pt x="1639" y="1148"/>
                    </a:lnTo>
                    <a:lnTo>
                      <a:pt x="1576" y="1147"/>
                    </a:lnTo>
                    <a:lnTo>
                      <a:pt x="1514" y="1143"/>
                    </a:lnTo>
                    <a:lnTo>
                      <a:pt x="1514" y="1143"/>
                    </a:lnTo>
                    <a:lnTo>
                      <a:pt x="1456" y="1138"/>
                    </a:lnTo>
                    <a:lnTo>
                      <a:pt x="1400" y="1132"/>
                    </a:lnTo>
                    <a:lnTo>
                      <a:pt x="1344" y="1123"/>
                    </a:lnTo>
                    <a:lnTo>
                      <a:pt x="1288" y="1114"/>
                    </a:lnTo>
                    <a:lnTo>
                      <a:pt x="1233" y="1102"/>
                    </a:lnTo>
                    <a:lnTo>
                      <a:pt x="1178" y="1089"/>
                    </a:lnTo>
                    <a:lnTo>
                      <a:pt x="1123" y="1075"/>
                    </a:lnTo>
                    <a:lnTo>
                      <a:pt x="1068" y="1059"/>
                    </a:lnTo>
                    <a:lnTo>
                      <a:pt x="1014" y="1042"/>
                    </a:lnTo>
                    <a:lnTo>
                      <a:pt x="960" y="1023"/>
                    </a:lnTo>
                    <a:lnTo>
                      <a:pt x="906" y="1003"/>
                    </a:lnTo>
                    <a:lnTo>
                      <a:pt x="854" y="980"/>
                    </a:lnTo>
                    <a:lnTo>
                      <a:pt x="801" y="958"/>
                    </a:lnTo>
                    <a:lnTo>
                      <a:pt x="750" y="933"/>
                    </a:lnTo>
                    <a:lnTo>
                      <a:pt x="700" y="908"/>
                    </a:lnTo>
                    <a:lnTo>
                      <a:pt x="650" y="880"/>
                    </a:lnTo>
                    <a:lnTo>
                      <a:pt x="650" y="880"/>
                    </a:lnTo>
                    <a:lnTo>
                      <a:pt x="606" y="856"/>
                    </a:lnTo>
                    <a:lnTo>
                      <a:pt x="565" y="831"/>
                    </a:lnTo>
                    <a:lnTo>
                      <a:pt x="523" y="805"/>
                    </a:lnTo>
                    <a:lnTo>
                      <a:pt x="481" y="777"/>
                    </a:lnTo>
                    <a:lnTo>
                      <a:pt x="441" y="750"/>
                    </a:lnTo>
                    <a:lnTo>
                      <a:pt x="401" y="720"/>
                    </a:lnTo>
                    <a:lnTo>
                      <a:pt x="362" y="690"/>
                    </a:lnTo>
                    <a:lnTo>
                      <a:pt x="325" y="658"/>
                    </a:lnTo>
                    <a:lnTo>
                      <a:pt x="325" y="658"/>
                    </a:lnTo>
                    <a:lnTo>
                      <a:pt x="295" y="633"/>
                    </a:lnTo>
                    <a:lnTo>
                      <a:pt x="265" y="606"/>
                    </a:lnTo>
                    <a:lnTo>
                      <a:pt x="236" y="579"/>
                    </a:lnTo>
                    <a:lnTo>
                      <a:pt x="207" y="551"/>
                    </a:lnTo>
                    <a:lnTo>
                      <a:pt x="180" y="522"/>
                    </a:lnTo>
                    <a:lnTo>
                      <a:pt x="154" y="493"/>
                    </a:lnTo>
                    <a:lnTo>
                      <a:pt x="129" y="462"/>
                    </a:lnTo>
                    <a:lnTo>
                      <a:pt x="104" y="430"/>
                    </a:lnTo>
                    <a:lnTo>
                      <a:pt x="104" y="430"/>
                    </a:lnTo>
                    <a:lnTo>
                      <a:pt x="79" y="395"/>
                    </a:lnTo>
                    <a:lnTo>
                      <a:pt x="66" y="375"/>
                    </a:lnTo>
                    <a:lnTo>
                      <a:pt x="52" y="354"/>
                    </a:lnTo>
                    <a:lnTo>
                      <a:pt x="40" y="332"/>
                    </a:lnTo>
                    <a:lnTo>
                      <a:pt x="29" y="308"/>
                    </a:lnTo>
                    <a:lnTo>
                      <a:pt x="19" y="284"/>
                    </a:lnTo>
                    <a:lnTo>
                      <a:pt x="10" y="260"/>
                    </a:lnTo>
                    <a:lnTo>
                      <a:pt x="5" y="236"/>
                    </a:lnTo>
                    <a:lnTo>
                      <a:pt x="1" y="213"/>
                    </a:lnTo>
                    <a:lnTo>
                      <a:pt x="0" y="200"/>
                    </a:lnTo>
                    <a:lnTo>
                      <a:pt x="1" y="189"/>
                    </a:lnTo>
                    <a:lnTo>
                      <a:pt x="2" y="178"/>
                    </a:lnTo>
                    <a:lnTo>
                      <a:pt x="4" y="168"/>
                    </a:lnTo>
                    <a:lnTo>
                      <a:pt x="7" y="156"/>
                    </a:lnTo>
                    <a:lnTo>
                      <a:pt x="11" y="146"/>
                    </a:lnTo>
                    <a:lnTo>
                      <a:pt x="16" y="136"/>
                    </a:lnTo>
                    <a:lnTo>
                      <a:pt x="24" y="127"/>
                    </a:lnTo>
                    <a:lnTo>
                      <a:pt x="31" y="119"/>
                    </a:lnTo>
                    <a:lnTo>
                      <a:pt x="40" y="110"/>
                    </a:lnTo>
                    <a:lnTo>
                      <a:pt x="50" y="102"/>
                    </a:lnTo>
                    <a:lnTo>
                      <a:pt x="61" y="95"/>
                    </a:lnTo>
                    <a:lnTo>
                      <a:pt x="61" y="95"/>
                    </a:lnTo>
                    <a:lnTo>
                      <a:pt x="75" y="89"/>
                    </a:lnTo>
                    <a:lnTo>
                      <a:pt x="89" y="82"/>
                    </a:lnTo>
                    <a:lnTo>
                      <a:pt x="104" y="76"/>
                    </a:lnTo>
                    <a:lnTo>
                      <a:pt x="117" y="72"/>
                    </a:lnTo>
                    <a:lnTo>
                      <a:pt x="147" y="65"/>
                    </a:lnTo>
                    <a:lnTo>
                      <a:pt x="179" y="60"/>
                    </a:lnTo>
                    <a:lnTo>
                      <a:pt x="210" y="56"/>
                    </a:lnTo>
                    <a:lnTo>
                      <a:pt x="241" y="55"/>
                    </a:lnTo>
                    <a:lnTo>
                      <a:pt x="301" y="52"/>
                    </a:lnTo>
                    <a:lnTo>
                      <a:pt x="301" y="52"/>
                    </a:lnTo>
                    <a:lnTo>
                      <a:pt x="332" y="52"/>
                    </a:lnTo>
                    <a:lnTo>
                      <a:pt x="332" y="52"/>
                    </a:lnTo>
                    <a:lnTo>
                      <a:pt x="376" y="54"/>
                    </a:lnTo>
                    <a:lnTo>
                      <a:pt x="421" y="55"/>
                    </a:lnTo>
                    <a:lnTo>
                      <a:pt x="509" y="59"/>
                    </a:lnTo>
                    <a:lnTo>
                      <a:pt x="596" y="65"/>
                    </a:lnTo>
                    <a:lnTo>
                      <a:pt x="684" y="71"/>
                    </a:lnTo>
                    <a:lnTo>
                      <a:pt x="684" y="71"/>
                    </a:lnTo>
                    <a:lnTo>
                      <a:pt x="923" y="90"/>
                    </a:lnTo>
                    <a:lnTo>
                      <a:pt x="1043" y="99"/>
                    </a:lnTo>
                    <a:lnTo>
                      <a:pt x="1161" y="107"/>
                    </a:lnTo>
                    <a:lnTo>
                      <a:pt x="1281" y="114"/>
                    </a:lnTo>
                    <a:lnTo>
                      <a:pt x="1400" y="120"/>
                    </a:lnTo>
                    <a:lnTo>
                      <a:pt x="1520" y="124"/>
                    </a:lnTo>
                    <a:lnTo>
                      <a:pt x="1640" y="12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6" name="Freeform 399">
                <a:extLst>
                  <a:ext uri="{FF2B5EF4-FFF2-40B4-BE49-F238E27FC236}">
                    <a16:creationId xmlns:a16="http://schemas.microsoft.com/office/drawing/2014/main" id="{0B9389E1-10AF-269E-BB1A-FCD7A88F34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9" y="2369"/>
                <a:ext cx="852" cy="295"/>
              </a:xfrm>
              <a:custGeom>
                <a:avLst/>
                <a:gdLst>
                  <a:gd name="T0" fmla="*/ 3119 w 3405"/>
                  <a:gd name="T1" fmla="*/ 2 h 1180"/>
                  <a:gd name="T2" fmla="*/ 3010 w 3405"/>
                  <a:gd name="T3" fmla="*/ 8 h 1180"/>
                  <a:gd name="T4" fmla="*/ 2576 w 3405"/>
                  <a:gd name="T5" fmla="*/ 57 h 1180"/>
                  <a:gd name="T6" fmla="*/ 2308 w 3405"/>
                  <a:gd name="T7" fmla="*/ 88 h 1180"/>
                  <a:gd name="T8" fmla="*/ 2038 w 3405"/>
                  <a:gd name="T9" fmla="*/ 112 h 1180"/>
                  <a:gd name="T10" fmla="*/ 1754 w 3405"/>
                  <a:gd name="T11" fmla="*/ 124 h 1180"/>
                  <a:gd name="T12" fmla="*/ 1566 w 3405"/>
                  <a:gd name="T13" fmla="*/ 124 h 1180"/>
                  <a:gd name="T14" fmla="*/ 1285 w 3405"/>
                  <a:gd name="T15" fmla="*/ 116 h 1180"/>
                  <a:gd name="T16" fmla="*/ 909 w 3405"/>
                  <a:gd name="T17" fmla="*/ 91 h 1180"/>
                  <a:gd name="T18" fmla="*/ 578 w 3405"/>
                  <a:gd name="T19" fmla="*/ 64 h 1180"/>
                  <a:gd name="T20" fmla="*/ 400 w 3405"/>
                  <a:gd name="T21" fmla="*/ 56 h 1180"/>
                  <a:gd name="T22" fmla="*/ 289 w 3405"/>
                  <a:gd name="T23" fmla="*/ 54 h 1180"/>
                  <a:gd name="T24" fmla="*/ 156 w 3405"/>
                  <a:gd name="T25" fmla="*/ 69 h 1180"/>
                  <a:gd name="T26" fmla="*/ 111 w 3405"/>
                  <a:gd name="T27" fmla="*/ 81 h 1180"/>
                  <a:gd name="T28" fmla="*/ 59 w 3405"/>
                  <a:gd name="T29" fmla="*/ 106 h 1180"/>
                  <a:gd name="T30" fmla="*/ 32 w 3405"/>
                  <a:gd name="T31" fmla="*/ 127 h 1180"/>
                  <a:gd name="T32" fmla="*/ 14 w 3405"/>
                  <a:gd name="T33" fmla="*/ 156 h 1180"/>
                  <a:gd name="T34" fmla="*/ 5 w 3405"/>
                  <a:gd name="T35" fmla="*/ 177 h 1180"/>
                  <a:gd name="T36" fmla="*/ 0 w 3405"/>
                  <a:gd name="T37" fmla="*/ 212 h 1180"/>
                  <a:gd name="T38" fmla="*/ 5 w 3405"/>
                  <a:gd name="T39" fmla="*/ 257 h 1180"/>
                  <a:gd name="T40" fmla="*/ 27 w 3405"/>
                  <a:gd name="T41" fmla="*/ 324 h 1180"/>
                  <a:gd name="T42" fmla="*/ 52 w 3405"/>
                  <a:gd name="T43" fmla="*/ 375 h 1180"/>
                  <a:gd name="T44" fmla="*/ 110 w 3405"/>
                  <a:gd name="T45" fmla="*/ 461 h 1180"/>
                  <a:gd name="T46" fmla="*/ 177 w 3405"/>
                  <a:gd name="T47" fmla="*/ 541 h 1180"/>
                  <a:gd name="T48" fmla="*/ 232 w 3405"/>
                  <a:gd name="T49" fmla="*/ 599 h 1180"/>
                  <a:gd name="T50" fmla="*/ 332 w 3405"/>
                  <a:gd name="T51" fmla="*/ 689 h 1180"/>
                  <a:gd name="T52" fmla="*/ 439 w 3405"/>
                  <a:gd name="T53" fmla="*/ 772 h 1180"/>
                  <a:gd name="T54" fmla="*/ 521 w 3405"/>
                  <a:gd name="T55" fmla="*/ 828 h 1180"/>
                  <a:gd name="T56" fmla="*/ 665 w 3405"/>
                  <a:gd name="T57" fmla="*/ 915 h 1180"/>
                  <a:gd name="T58" fmla="*/ 814 w 3405"/>
                  <a:gd name="T59" fmla="*/ 990 h 1180"/>
                  <a:gd name="T60" fmla="*/ 969 w 3405"/>
                  <a:gd name="T61" fmla="*/ 1054 h 1180"/>
                  <a:gd name="T62" fmla="*/ 1129 w 3405"/>
                  <a:gd name="T63" fmla="*/ 1105 h 1180"/>
                  <a:gd name="T64" fmla="*/ 1291 w 3405"/>
                  <a:gd name="T65" fmla="*/ 1144 h 1180"/>
                  <a:gd name="T66" fmla="*/ 1383 w 3405"/>
                  <a:gd name="T67" fmla="*/ 1159 h 1180"/>
                  <a:gd name="T68" fmla="*/ 1521 w 3405"/>
                  <a:gd name="T69" fmla="*/ 1175 h 1180"/>
                  <a:gd name="T70" fmla="*/ 1661 w 3405"/>
                  <a:gd name="T71" fmla="*/ 1180 h 1180"/>
                  <a:gd name="T72" fmla="*/ 1774 w 3405"/>
                  <a:gd name="T73" fmla="*/ 1176 h 1180"/>
                  <a:gd name="T74" fmla="*/ 1891 w 3405"/>
                  <a:gd name="T75" fmla="*/ 1165 h 1180"/>
                  <a:gd name="T76" fmla="*/ 2066 w 3405"/>
                  <a:gd name="T77" fmla="*/ 1134 h 1180"/>
                  <a:gd name="T78" fmla="*/ 2238 w 3405"/>
                  <a:gd name="T79" fmla="*/ 1087 h 1180"/>
                  <a:gd name="T80" fmla="*/ 2340 w 3405"/>
                  <a:gd name="T81" fmla="*/ 1052 h 1180"/>
                  <a:gd name="T82" fmla="*/ 2490 w 3405"/>
                  <a:gd name="T83" fmla="*/ 990 h 1180"/>
                  <a:gd name="T84" fmla="*/ 2636 w 3405"/>
                  <a:gd name="T85" fmla="*/ 917 h 1180"/>
                  <a:gd name="T86" fmla="*/ 2778 w 3405"/>
                  <a:gd name="T87" fmla="*/ 834 h 1180"/>
                  <a:gd name="T88" fmla="*/ 2913 w 3405"/>
                  <a:gd name="T89" fmla="*/ 743 h 1180"/>
                  <a:gd name="T90" fmla="*/ 2999 w 3405"/>
                  <a:gd name="T91" fmla="*/ 677 h 1180"/>
                  <a:gd name="T92" fmla="*/ 3099 w 3405"/>
                  <a:gd name="T93" fmla="*/ 591 h 1180"/>
                  <a:gd name="T94" fmla="*/ 3194 w 3405"/>
                  <a:gd name="T95" fmla="*/ 499 h 1180"/>
                  <a:gd name="T96" fmla="*/ 3253 w 3405"/>
                  <a:gd name="T97" fmla="*/ 434 h 1180"/>
                  <a:gd name="T98" fmla="*/ 3312 w 3405"/>
                  <a:gd name="T99" fmla="*/ 357 h 1180"/>
                  <a:gd name="T100" fmla="*/ 3362 w 3405"/>
                  <a:gd name="T101" fmla="*/ 276 h 1180"/>
                  <a:gd name="T102" fmla="*/ 3388 w 3405"/>
                  <a:gd name="T103" fmla="*/ 218 h 1180"/>
                  <a:gd name="T104" fmla="*/ 3404 w 3405"/>
                  <a:gd name="T105" fmla="*/ 156 h 1180"/>
                  <a:gd name="T106" fmla="*/ 3405 w 3405"/>
                  <a:gd name="T107" fmla="*/ 134 h 1180"/>
                  <a:gd name="T108" fmla="*/ 3405 w 3405"/>
                  <a:gd name="T109" fmla="*/ 134 h 1180"/>
                  <a:gd name="T110" fmla="*/ 3404 w 3405"/>
                  <a:gd name="T111" fmla="*/ 122 h 1180"/>
                  <a:gd name="T112" fmla="*/ 3397 w 3405"/>
                  <a:gd name="T113" fmla="*/ 91 h 1180"/>
                  <a:gd name="T114" fmla="*/ 3380 w 3405"/>
                  <a:gd name="T115" fmla="*/ 64 h 1180"/>
                  <a:gd name="T116" fmla="*/ 3359 w 3405"/>
                  <a:gd name="T117" fmla="*/ 44 h 1180"/>
                  <a:gd name="T118" fmla="*/ 3300 w 3405"/>
                  <a:gd name="T119" fmla="*/ 18 h 1180"/>
                  <a:gd name="T120" fmla="*/ 3265 w 3405"/>
                  <a:gd name="T121" fmla="*/ 9 h 1180"/>
                  <a:gd name="T122" fmla="*/ 3155 w 3405"/>
                  <a:gd name="T123" fmla="*/ 0 h 1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405" h="1180">
                    <a:moveTo>
                      <a:pt x="3155" y="0"/>
                    </a:moveTo>
                    <a:lnTo>
                      <a:pt x="3155" y="0"/>
                    </a:lnTo>
                    <a:lnTo>
                      <a:pt x="3119" y="2"/>
                    </a:lnTo>
                    <a:lnTo>
                      <a:pt x="3081" y="3"/>
                    </a:lnTo>
                    <a:lnTo>
                      <a:pt x="3010" y="8"/>
                    </a:lnTo>
                    <a:lnTo>
                      <a:pt x="3010" y="8"/>
                    </a:lnTo>
                    <a:lnTo>
                      <a:pt x="2901" y="18"/>
                    </a:lnTo>
                    <a:lnTo>
                      <a:pt x="2793" y="31"/>
                    </a:lnTo>
                    <a:lnTo>
                      <a:pt x="2576" y="57"/>
                    </a:lnTo>
                    <a:lnTo>
                      <a:pt x="2576" y="57"/>
                    </a:lnTo>
                    <a:lnTo>
                      <a:pt x="2443" y="73"/>
                    </a:lnTo>
                    <a:lnTo>
                      <a:pt x="2308" y="88"/>
                    </a:lnTo>
                    <a:lnTo>
                      <a:pt x="2173" y="102"/>
                    </a:lnTo>
                    <a:lnTo>
                      <a:pt x="2038" y="112"/>
                    </a:lnTo>
                    <a:lnTo>
                      <a:pt x="2038" y="112"/>
                    </a:lnTo>
                    <a:lnTo>
                      <a:pt x="1944" y="118"/>
                    </a:lnTo>
                    <a:lnTo>
                      <a:pt x="1849" y="122"/>
                    </a:lnTo>
                    <a:lnTo>
                      <a:pt x="1754" y="124"/>
                    </a:lnTo>
                    <a:lnTo>
                      <a:pt x="1660" y="126"/>
                    </a:lnTo>
                    <a:lnTo>
                      <a:pt x="1660" y="126"/>
                    </a:lnTo>
                    <a:lnTo>
                      <a:pt x="1566" y="124"/>
                    </a:lnTo>
                    <a:lnTo>
                      <a:pt x="1473" y="122"/>
                    </a:lnTo>
                    <a:lnTo>
                      <a:pt x="1379" y="119"/>
                    </a:lnTo>
                    <a:lnTo>
                      <a:pt x="1285" y="116"/>
                    </a:lnTo>
                    <a:lnTo>
                      <a:pt x="1191" y="109"/>
                    </a:lnTo>
                    <a:lnTo>
                      <a:pt x="1096" y="104"/>
                    </a:lnTo>
                    <a:lnTo>
                      <a:pt x="909" y="91"/>
                    </a:lnTo>
                    <a:lnTo>
                      <a:pt x="909" y="91"/>
                    </a:lnTo>
                    <a:lnTo>
                      <a:pt x="688" y="72"/>
                    </a:lnTo>
                    <a:lnTo>
                      <a:pt x="578" y="64"/>
                    </a:lnTo>
                    <a:lnTo>
                      <a:pt x="466" y="58"/>
                    </a:lnTo>
                    <a:lnTo>
                      <a:pt x="466" y="58"/>
                    </a:lnTo>
                    <a:lnTo>
                      <a:pt x="400" y="56"/>
                    </a:lnTo>
                    <a:lnTo>
                      <a:pt x="334" y="54"/>
                    </a:lnTo>
                    <a:lnTo>
                      <a:pt x="334" y="54"/>
                    </a:lnTo>
                    <a:lnTo>
                      <a:pt x="289" y="54"/>
                    </a:lnTo>
                    <a:lnTo>
                      <a:pt x="245" y="57"/>
                    </a:lnTo>
                    <a:lnTo>
                      <a:pt x="200" y="62"/>
                    </a:lnTo>
                    <a:lnTo>
                      <a:pt x="156" y="69"/>
                    </a:lnTo>
                    <a:lnTo>
                      <a:pt x="156" y="69"/>
                    </a:lnTo>
                    <a:lnTo>
                      <a:pt x="134" y="74"/>
                    </a:lnTo>
                    <a:lnTo>
                      <a:pt x="111" y="81"/>
                    </a:lnTo>
                    <a:lnTo>
                      <a:pt x="90" y="89"/>
                    </a:lnTo>
                    <a:lnTo>
                      <a:pt x="69" y="99"/>
                    </a:lnTo>
                    <a:lnTo>
                      <a:pt x="59" y="106"/>
                    </a:lnTo>
                    <a:lnTo>
                      <a:pt x="50" y="112"/>
                    </a:lnTo>
                    <a:lnTo>
                      <a:pt x="41" y="119"/>
                    </a:lnTo>
                    <a:lnTo>
                      <a:pt x="32" y="127"/>
                    </a:lnTo>
                    <a:lnTo>
                      <a:pt x="26" y="136"/>
                    </a:lnTo>
                    <a:lnTo>
                      <a:pt x="19" y="146"/>
                    </a:lnTo>
                    <a:lnTo>
                      <a:pt x="14" y="156"/>
                    </a:lnTo>
                    <a:lnTo>
                      <a:pt x="9" y="167"/>
                    </a:lnTo>
                    <a:lnTo>
                      <a:pt x="9" y="167"/>
                    </a:lnTo>
                    <a:lnTo>
                      <a:pt x="5" y="177"/>
                    </a:lnTo>
                    <a:lnTo>
                      <a:pt x="2" y="188"/>
                    </a:lnTo>
                    <a:lnTo>
                      <a:pt x="1" y="200"/>
                    </a:lnTo>
                    <a:lnTo>
                      <a:pt x="0" y="212"/>
                    </a:lnTo>
                    <a:lnTo>
                      <a:pt x="1" y="223"/>
                    </a:lnTo>
                    <a:lnTo>
                      <a:pt x="1" y="235"/>
                    </a:lnTo>
                    <a:lnTo>
                      <a:pt x="5" y="257"/>
                    </a:lnTo>
                    <a:lnTo>
                      <a:pt x="11" y="280"/>
                    </a:lnTo>
                    <a:lnTo>
                      <a:pt x="19" y="302"/>
                    </a:lnTo>
                    <a:lnTo>
                      <a:pt x="27" y="324"/>
                    </a:lnTo>
                    <a:lnTo>
                      <a:pt x="36" y="345"/>
                    </a:lnTo>
                    <a:lnTo>
                      <a:pt x="36" y="345"/>
                    </a:lnTo>
                    <a:lnTo>
                      <a:pt x="52" y="375"/>
                    </a:lnTo>
                    <a:lnTo>
                      <a:pt x="71" y="405"/>
                    </a:lnTo>
                    <a:lnTo>
                      <a:pt x="90" y="434"/>
                    </a:lnTo>
                    <a:lnTo>
                      <a:pt x="110" y="461"/>
                    </a:lnTo>
                    <a:lnTo>
                      <a:pt x="131" y="489"/>
                    </a:lnTo>
                    <a:lnTo>
                      <a:pt x="154" y="515"/>
                    </a:lnTo>
                    <a:lnTo>
                      <a:pt x="177" y="541"/>
                    </a:lnTo>
                    <a:lnTo>
                      <a:pt x="201" y="566"/>
                    </a:lnTo>
                    <a:lnTo>
                      <a:pt x="201" y="566"/>
                    </a:lnTo>
                    <a:lnTo>
                      <a:pt x="232" y="599"/>
                    </a:lnTo>
                    <a:lnTo>
                      <a:pt x="265" y="629"/>
                    </a:lnTo>
                    <a:lnTo>
                      <a:pt x="297" y="660"/>
                    </a:lnTo>
                    <a:lnTo>
                      <a:pt x="332" y="689"/>
                    </a:lnTo>
                    <a:lnTo>
                      <a:pt x="367" y="718"/>
                    </a:lnTo>
                    <a:lnTo>
                      <a:pt x="402" y="745"/>
                    </a:lnTo>
                    <a:lnTo>
                      <a:pt x="439" y="772"/>
                    </a:lnTo>
                    <a:lnTo>
                      <a:pt x="475" y="798"/>
                    </a:lnTo>
                    <a:lnTo>
                      <a:pt x="475" y="798"/>
                    </a:lnTo>
                    <a:lnTo>
                      <a:pt x="521" y="828"/>
                    </a:lnTo>
                    <a:lnTo>
                      <a:pt x="569" y="858"/>
                    </a:lnTo>
                    <a:lnTo>
                      <a:pt x="616" y="887"/>
                    </a:lnTo>
                    <a:lnTo>
                      <a:pt x="665" y="915"/>
                    </a:lnTo>
                    <a:lnTo>
                      <a:pt x="714" y="941"/>
                    </a:lnTo>
                    <a:lnTo>
                      <a:pt x="764" y="966"/>
                    </a:lnTo>
                    <a:lnTo>
                      <a:pt x="814" y="990"/>
                    </a:lnTo>
                    <a:lnTo>
                      <a:pt x="865" y="1012"/>
                    </a:lnTo>
                    <a:lnTo>
                      <a:pt x="916" y="1033"/>
                    </a:lnTo>
                    <a:lnTo>
                      <a:pt x="969" y="1054"/>
                    </a:lnTo>
                    <a:lnTo>
                      <a:pt x="1021" y="1072"/>
                    </a:lnTo>
                    <a:lnTo>
                      <a:pt x="1075" y="1090"/>
                    </a:lnTo>
                    <a:lnTo>
                      <a:pt x="1129" y="1105"/>
                    </a:lnTo>
                    <a:lnTo>
                      <a:pt x="1183" y="1120"/>
                    </a:lnTo>
                    <a:lnTo>
                      <a:pt x="1236" y="1132"/>
                    </a:lnTo>
                    <a:lnTo>
                      <a:pt x="1291" y="1144"/>
                    </a:lnTo>
                    <a:lnTo>
                      <a:pt x="1291" y="1144"/>
                    </a:lnTo>
                    <a:lnTo>
                      <a:pt x="1336" y="1152"/>
                    </a:lnTo>
                    <a:lnTo>
                      <a:pt x="1383" y="1159"/>
                    </a:lnTo>
                    <a:lnTo>
                      <a:pt x="1429" y="1165"/>
                    </a:lnTo>
                    <a:lnTo>
                      <a:pt x="1475" y="1171"/>
                    </a:lnTo>
                    <a:lnTo>
                      <a:pt x="1521" y="1175"/>
                    </a:lnTo>
                    <a:lnTo>
                      <a:pt x="1568" y="1177"/>
                    </a:lnTo>
                    <a:lnTo>
                      <a:pt x="1614" y="1180"/>
                    </a:lnTo>
                    <a:lnTo>
                      <a:pt x="1661" y="1180"/>
                    </a:lnTo>
                    <a:lnTo>
                      <a:pt x="1661" y="1180"/>
                    </a:lnTo>
                    <a:lnTo>
                      <a:pt x="1718" y="1179"/>
                    </a:lnTo>
                    <a:lnTo>
                      <a:pt x="1774" y="1176"/>
                    </a:lnTo>
                    <a:lnTo>
                      <a:pt x="1774" y="1176"/>
                    </a:lnTo>
                    <a:lnTo>
                      <a:pt x="1833" y="1171"/>
                    </a:lnTo>
                    <a:lnTo>
                      <a:pt x="1891" y="1165"/>
                    </a:lnTo>
                    <a:lnTo>
                      <a:pt x="1950" y="1156"/>
                    </a:lnTo>
                    <a:lnTo>
                      <a:pt x="2008" y="1146"/>
                    </a:lnTo>
                    <a:lnTo>
                      <a:pt x="2066" y="1134"/>
                    </a:lnTo>
                    <a:lnTo>
                      <a:pt x="2124" y="1120"/>
                    </a:lnTo>
                    <a:lnTo>
                      <a:pt x="2181" y="1105"/>
                    </a:lnTo>
                    <a:lnTo>
                      <a:pt x="2238" y="1087"/>
                    </a:lnTo>
                    <a:lnTo>
                      <a:pt x="2238" y="1087"/>
                    </a:lnTo>
                    <a:lnTo>
                      <a:pt x="2289" y="1070"/>
                    </a:lnTo>
                    <a:lnTo>
                      <a:pt x="2340" y="1052"/>
                    </a:lnTo>
                    <a:lnTo>
                      <a:pt x="2391" y="1032"/>
                    </a:lnTo>
                    <a:lnTo>
                      <a:pt x="2441" y="1011"/>
                    </a:lnTo>
                    <a:lnTo>
                      <a:pt x="2490" y="990"/>
                    </a:lnTo>
                    <a:lnTo>
                      <a:pt x="2540" y="967"/>
                    </a:lnTo>
                    <a:lnTo>
                      <a:pt x="2589" y="942"/>
                    </a:lnTo>
                    <a:lnTo>
                      <a:pt x="2636" y="917"/>
                    </a:lnTo>
                    <a:lnTo>
                      <a:pt x="2684" y="891"/>
                    </a:lnTo>
                    <a:lnTo>
                      <a:pt x="2731" y="863"/>
                    </a:lnTo>
                    <a:lnTo>
                      <a:pt x="2778" y="834"/>
                    </a:lnTo>
                    <a:lnTo>
                      <a:pt x="2824" y="806"/>
                    </a:lnTo>
                    <a:lnTo>
                      <a:pt x="2868" y="774"/>
                    </a:lnTo>
                    <a:lnTo>
                      <a:pt x="2913" y="743"/>
                    </a:lnTo>
                    <a:lnTo>
                      <a:pt x="2956" y="710"/>
                    </a:lnTo>
                    <a:lnTo>
                      <a:pt x="2999" y="677"/>
                    </a:lnTo>
                    <a:lnTo>
                      <a:pt x="2999" y="677"/>
                    </a:lnTo>
                    <a:lnTo>
                      <a:pt x="3033" y="649"/>
                    </a:lnTo>
                    <a:lnTo>
                      <a:pt x="3066" y="620"/>
                    </a:lnTo>
                    <a:lnTo>
                      <a:pt x="3099" y="591"/>
                    </a:lnTo>
                    <a:lnTo>
                      <a:pt x="3131" y="561"/>
                    </a:lnTo>
                    <a:lnTo>
                      <a:pt x="3163" y="530"/>
                    </a:lnTo>
                    <a:lnTo>
                      <a:pt x="3194" y="499"/>
                    </a:lnTo>
                    <a:lnTo>
                      <a:pt x="3224" y="466"/>
                    </a:lnTo>
                    <a:lnTo>
                      <a:pt x="3253" y="434"/>
                    </a:lnTo>
                    <a:lnTo>
                      <a:pt x="3253" y="434"/>
                    </a:lnTo>
                    <a:lnTo>
                      <a:pt x="3273" y="409"/>
                    </a:lnTo>
                    <a:lnTo>
                      <a:pt x="3293" y="384"/>
                    </a:lnTo>
                    <a:lnTo>
                      <a:pt x="3312" y="357"/>
                    </a:lnTo>
                    <a:lnTo>
                      <a:pt x="3329" y="331"/>
                    </a:lnTo>
                    <a:lnTo>
                      <a:pt x="3347" y="305"/>
                    </a:lnTo>
                    <a:lnTo>
                      <a:pt x="3362" y="276"/>
                    </a:lnTo>
                    <a:lnTo>
                      <a:pt x="3375" y="247"/>
                    </a:lnTo>
                    <a:lnTo>
                      <a:pt x="3388" y="218"/>
                    </a:lnTo>
                    <a:lnTo>
                      <a:pt x="3388" y="218"/>
                    </a:lnTo>
                    <a:lnTo>
                      <a:pt x="3394" y="198"/>
                    </a:lnTo>
                    <a:lnTo>
                      <a:pt x="3400" y="177"/>
                    </a:lnTo>
                    <a:lnTo>
                      <a:pt x="3404" y="156"/>
                    </a:lnTo>
                    <a:lnTo>
                      <a:pt x="3405" y="134"/>
                    </a:lnTo>
                    <a:lnTo>
                      <a:pt x="3405" y="134"/>
                    </a:lnTo>
                    <a:lnTo>
                      <a:pt x="3405" y="134"/>
                    </a:lnTo>
                    <a:lnTo>
                      <a:pt x="3405" y="134"/>
                    </a:lnTo>
                    <a:lnTo>
                      <a:pt x="3405" y="134"/>
                    </a:lnTo>
                    <a:lnTo>
                      <a:pt x="3405" y="134"/>
                    </a:lnTo>
                    <a:lnTo>
                      <a:pt x="3405" y="133"/>
                    </a:lnTo>
                    <a:lnTo>
                      <a:pt x="3405" y="133"/>
                    </a:lnTo>
                    <a:lnTo>
                      <a:pt x="3404" y="122"/>
                    </a:lnTo>
                    <a:lnTo>
                      <a:pt x="3403" y="111"/>
                    </a:lnTo>
                    <a:lnTo>
                      <a:pt x="3400" y="101"/>
                    </a:lnTo>
                    <a:lnTo>
                      <a:pt x="3397" y="91"/>
                    </a:lnTo>
                    <a:lnTo>
                      <a:pt x="3392" y="82"/>
                    </a:lnTo>
                    <a:lnTo>
                      <a:pt x="3387" y="73"/>
                    </a:lnTo>
                    <a:lnTo>
                      <a:pt x="3380" y="64"/>
                    </a:lnTo>
                    <a:lnTo>
                      <a:pt x="3374" y="57"/>
                    </a:lnTo>
                    <a:lnTo>
                      <a:pt x="3367" y="51"/>
                    </a:lnTo>
                    <a:lnTo>
                      <a:pt x="3359" y="44"/>
                    </a:lnTo>
                    <a:lnTo>
                      <a:pt x="3340" y="33"/>
                    </a:lnTo>
                    <a:lnTo>
                      <a:pt x="3322" y="24"/>
                    </a:lnTo>
                    <a:lnTo>
                      <a:pt x="3300" y="18"/>
                    </a:lnTo>
                    <a:lnTo>
                      <a:pt x="3300" y="18"/>
                    </a:lnTo>
                    <a:lnTo>
                      <a:pt x="3283" y="13"/>
                    </a:lnTo>
                    <a:lnTo>
                      <a:pt x="3265" y="9"/>
                    </a:lnTo>
                    <a:lnTo>
                      <a:pt x="3229" y="4"/>
                    </a:lnTo>
                    <a:lnTo>
                      <a:pt x="3193" y="2"/>
                    </a:lnTo>
                    <a:lnTo>
                      <a:pt x="315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7" name="Freeform 400">
                <a:extLst>
                  <a:ext uri="{FF2B5EF4-FFF2-40B4-BE49-F238E27FC236}">
                    <a16:creationId xmlns:a16="http://schemas.microsoft.com/office/drawing/2014/main" id="{1F7E19CC-41CB-CB97-9993-A858733701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6" y="1550"/>
                <a:ext cx="417" cy="58"/>
              </a:xfrm>
              <a:custGeom>
                <a:avLst/>
                <a:gdLst>
                  <a:gd name="T0" fmla="*/ 1665 w 1668"/>
                  <a:gd name="T1" fmla="*/ 224 h 232"/>
                  <a:gd name="T2" fmla="*/ 1654 w 1668"/>
                  <a:gd name="T3" fmla="*/ 199 h 232"/>
                  <a:gd name="T4" fmla="*/ 1632 w 1668"/>
                  <a:gd name="T5" fmla="*/ 171 h 232"/>
                  <a:gd name="T6" fmla="*/ 1588 w 1668"/>
                  <a:gd name="T7" fmla="*/ 135 h 232"/>
                  <a:gd name="T8" fmla="*/ 1537 w 1668"/>
                  <a:gd name="T9" fmla="*/ 107 h 232"/>
                  <a:gd name="T10" fmla="*/ 1513 w 1668"/>
                  <a:gd name="T11" fmla="*/ 97 h 232"/>
                  <a:gd name="T12" fmla="*/ 1487 w 1668"/>
                  <a:gd name="T13" fmla="*/ 87 h 232"/>
                  <a:gd name="T14" fmla="*/ 1458 w 1668"/>
                  <a:gd name="T15" fmla="*/ 76 h 232"/>
                  <a:gd name="T16" fmla="*/ 1411 w 1668"/>
                  <a:gd name="T17" fmla="*/ 61 h 232"/>
                  <a:gd name="T18" fmla="*/ 1395 w 1668"/>
                  <a:gd name="T19" fmla="*/ 56 h 232"/>
                  <a:gd name="T20" fmla="*/ 1329 w 1668"/>
                  <a:gd name="T21" fmla="*/ 37 h 232"/>
                  <a:gd name="T22" fmla="*/ 1223 w 1668"/>
                  <a:gd name="T23" fmla="*/ 16 h 232"/>
                  <a:gd name="T24" fmla="*/ 1153 w 1668"/>
                  <a:gd name="T25" fmla="*/ 7 h 232"/>
                  <a:gd name="T26" fmla="*/ 990 w 1668"/>
                  <a:gd name="T27" fmla="*/ 0 h 232"/>
                  <a:gd name="T28" fmla="*/ 858 w 1668"/>
                  <a:gd name="T29" fmla="*/ 1 h 232"/>
                  <a:gd name="T30" fmla="*/ 828 w 1668"/>
                  <a:gd name="T31" fmla="*/ 1 h 232"/>
                  <a:gd name="T32" fmla="*/ 798 w 1668"/>
                  <a:gd name="T33" fmla="*/ 2 h 232"/>
                  <a:gd name="T34" fmla="*/ 764 w 1668"/>
                  <a:gd name="T35" fmla="*/ 5 h 232"/>
                  <a:gd name="T36" fmla="*/ 665 w 1668"/>
                  <a:gd name="T37" fmla="*/ 12 h 232"/>
                  <a:gd name="T38" fmla="*/ 604 w 1668"/>
                  <a:gd name="T39" fmla="*/ 18 h 232"/>
                  <a:gd name="T40" fmla="*/ 470 w 1668"/>
                  <a:gd name="T41" fmla="*/ 38 h 232"/>
                  <a:gd name="T42" fmla="*/ 400 w 1668"/>
                  <a:gd name="T43" fmla="*/ 53 h 232"/>
                  <a:gd name="T44" fmla="*/ 365 w 1668"/>
                  <a:gd name="T45" fmla="*/ 62 h 232"/>
                  <a:gd name="T46" fmla="*/ 298 w 1668"/>
                  <a:gd name="T47" fmla="*/ 80 h 232"/>
                  <a:gd name="T48" fmla="*/ 233 w 1668"/>
                  <a:gd name="T49" fmla="*/ 101 h 232"/>
                  <a:gd name="T50" fmla="*/ 204 w 1668"/>
                  <a:gd name="T51" fmla="*/ 111 h 232"/>
                  <a:gd name="T52" fmla="*/ 154 w 1668"/>
                  <a:gd name="T53" fmla="*/ 131 h 232"/>
                  <a:gd name="T54" fmla="*/ 120 w 1668"/>
                  <a:gd name="T55" fmla="*/ 145 h 232"/>
                  <a:gd name="T56" fmla="*/ 84 w 1668"/>
                  <a:gd name="T57" fmla="*/ 164 h 232"/>
                  <a:gd name="T58" fmla="*/ 54 w 1668"/>
                  <a:gd name="T59" fmla="*/ 182 h 232"/>
                  <a:gd name="T60" fmla="*/ 26 w 1668"/>
                  <a:gd name="T61" fmla="*/ 204 h 232"/>
                  <a:gd name="T62" fmla="*/ 0 w 1668"/>
                  <a:gd name="T63" fmla="*/ 227 h 232"/>
                  <a:gd name="T64" fmla="*/ 50 w 1668"/>
                  <a:gd name="T65" fmla="*/ 214 h 232"/>
                  <a:gd name="T66" fmla="*/ 66 w 1668"/>
                  <a:gd name="T67" fmla="*/ 209 h 232"/>
                  <a:gd name="T68" fmla="*/ 136 w 1668"/>
                  <a:gd name="T69" fmla="*/ 181 h 232"/>
                  <a:gd name="T70" fmla="*/ 150 w 1668"/>
                  <a:gd name="T71" fmla="*/ 175 h 232"/>
                  <a:gd name="T72" fmla="*/ 191 w 1668"/>
                  <a:gd name="T73" fmla="*/ 159 h 232"/>
                  <a:gd name="T74" fmla="*/ 245 w 1668"/>
                  <a:gd name="T75" fmla="*/ 139 h 232"/>
                  <a:gd name="T76" fmla="*/ 276 w 1668"/>
                  <a:gd name="T77" fmla="*/ 128 h 232"/>
                  <a:gd name="T78" fmla="*/ 341 w 1668"/>
                  <a:gd name="T79" fmla="*/ 108 h 232"/>
                  <a:gd name="T80" fmla="*/ 409 w 1668"/>
                  <a:gd name="T81" fmla="*/ 91 h 232"/>
                  <a:gd name="T82" fmla="*/ 478 w 1668"/>
                  <a:gd name="T83" fmla="*/ 77 h 232"/>
                  <a:gd name="T84" fmla="*/ 544 w 1668"/>
                  <a:gd name="T85" fmla="*/ 66 h 232"/>
                  <a:gd name="T86" fmla="*/ 669 w 1668"/>
                  <a:gd name="T87" fmla="*/ 51 h 232"/>
                  <a:gd name="T88" fmla="*/ 721 w 1668"/>
                  <a:gd name="T89" fmla="*/ 46 h 232"/>
                  <a:gd name="T90" fmla="*/ 800 w 1668"/>
                  <a:gd name="T91" fmla="*/ 42 h 232"/>
                  <a:gd name="T92" fmla="*/ 821 w 1668"/>
                  <a:gd name="T93" fmla="*/ 41 h 232"/>
                  <a:gd name="T94" fmla="*/ 858 w 1668"/>
                  <a:gd name="T95" fmla="*/ 40 h 232"/>
                  <a:gd name="T96" fmla="*/ 936 w 1668"/>
                  <a:gd name="T97" fmla="*/ 38 h 232"/>
                  <a:gd name="T98" fmla="*/ 1115 w 1668"/>
                  <a:gd name="T99" fmla="*/ 43 h 232"/>
                  <a:gd name="T100" fmla="*/ 1183 w 1668"/>
                  <a:gd name="T101" fmla="*/ 51 h 232"/>
                  <a:gd name="T102" fmla="*/ 1285 w 1668"/>
                  <a:gd name="T103" fmla="*/ 67 h 232"/>
                  <a:gd name="T104" fmla="*/ 1351 w 1668"/>
                  <a:gd name="T105" fmla="*/ 83 h 232"/>
                  <a:gd name="T106" fmla="*/ 1400 w 1668"/>
                  <a:gd name="T107" fmla="*/ 98 h 232"/>
                  <a:gd name="T108" fmla="*/ 1415 w 1668"/>
                  <a:gd name="T109" fmla="*/ 103 h 232"/>
                  <a:gd name="T110" fmla="*/ 1473 w 1668"/>
                  <a:gd name="T111" fmla="*/ 123 h 232"/>
                  <a:gd name="T112" fmla="*/ 1485 w 1668"/>
                  <a:gd name="T113" fmla="*/ 128 h 232"/>
                  <a:gd name="T114" fmla="*/ 1519 w 1668"/>
                  <a:gd name="T115" fmla="*/ 144 h 232"/>
                  <a:gd name="T116" fmla="*/ 1550 w 1668"/>
                  <a:gd name="T117" fmla="*/ 159 h 232"/>
                  <a:gd name="T118" fmla="*/ 1628 w 1668"/>
                  <a:gd name="T119" fmla="*/ 201 h 232"/>
                  <a:gd name="T120" fmla="*/ 1655 w 1668"/>
                  <a:gd name="T121" fmla="*/ 22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668" h="232">
                    <a:moveTo>
                      <a:pt x="1668" y="232"/>
                    </a:moveTo>
                    <a:lnTo>
                      <a:pt x="1668" y="232"/>
                    </a:lnTo>
                    <a:lnTo>
                      <a:pt x="1665" y="224"/>
                    </a:lnTo>
                    <a:lnTo>
                      <a:pt x="1662" y="215"/>
                    </a:lnTo>
                    <a:lnTo>
                      <a:pt x="1654" y="199"/>
                    </a:lnTo>
                    <a:lnTo>
                      <a:pt x="1654" y="199"/>
                    </a:lnTo>
                    <a:lnTo>
                      <a:pt x="1643" y="185"/>
                    </a:lnTo>
                    <a:lnTo>
                      <a:pt x="1632" y="171"/>
                    </a:lnTo>
                    <a:lnTo>
                      <a:pt x="1632" y="171"/>
                    </a:lnTo>
                    <a:lnTo>
                      <a:pt x="1619" y="159"/>
                    </a:lnTo>
                    <a:lnTo>
                      <a:pt x="1604" y="146"/>
                    </a:lnTo>
                    <a:lnTo>
                      <a:pt x="1588" y="135"/>
                    </a:lnTo>
                    <a:lnTo>
                      <a:pt x="1569" y="123"/>
                    </a:lnTo>
                    <a:lnTo>
                      <a:pt x="1569" y="123"/>
                    </a:lnTo>
                    <a:lnTo>
                      <a:pt x="1537" y="107"/>
                    </a:lnTo>
                    <a:lnTo>
                      <a:pt x="1537" y="107"/>
                    </a:lnTo>
                    <a:lnTo>
                      <a:pt x="1513" y="97"/>
                    </a:lnTo>
                    <a:lnTo>
                      <a:pt x="1513" y="97"/>
                    </a:lnTo>
                    <a:lnTo>
                      <a:pt x="1500" y="92"/>
                    </a:lnTo>
                    <a:lnTo>
                      <a:pt x="1500" y="92"/>
                    </a:lnTo>
                    <a:lnTo>
                      <a:pt x="1487" y="87"/>
                    </a:lnTo>
                    <a:lnTo>
                      <a:pt x="1487" y="87"/>
                    </a:lnTo>
                    <a:lnTo>
                      <a:pt x="1458" y="76"/>
                    </a:lnTo>
                    <a:lnTo>
                      <a:pt x="1458" y="76"/>
                    </a:lnTo>
                    <a:lnTo>
                      <a:pt x="1426" y="66"/>
                    </a:lnTo>
                    <a:lnTo>
                      <a:pt x="1426" y="66"/>
                    </a:lnTo>
                    <a:lnTo>
                      <a:pt x="1411" y="61"/>
                    </a:lnTo>
                    <a:lnTo>
                      <a:pt x="1411" y="61"/>
                    </a:lnTo>
                    <a:lnTo>
                      <a:pt x="1395" y="56"/>
                    </a:lnTo>
                    <a:lnTo>
                      <a:pt x="1395" y="56"/>
                    </a:lnTo>
                    <a:lnTo>
                      <a:pt x="1363" y="46"/>
                    </a:lnTo>
                    <a:lnTo>
                      <a:pt x="1329" y="37"/>
                    </a:lnTo>
                    <a:lnTo>
                      <a:pt x="1329" y="37"/>
                    </a:lnTo>
                    <a:lnTo>
                      <a:pt x="1294" y="28"/>
                    </a:lnTo>
                    <a:lnTo>
                      <a:pt x="1258" y="22"/>
                    </a:lnTo>
                    <a:lnTo>
                      <a:pt x="1223" y="16"/>
                    </a:lnTo>
                    <a:lnTo>
                      <a:pt x="1188" y="11"/>
                    </a:lnTo>
                    <a:lnTo>
                      <a:pt x="1188" y="11"/>
                    </a:lnTo>
                    <a:lnTo>
                      <a:pt x="1153" y="7"/>
                    </a:lnTo>
                    <a:lnTo>
                      <a:pt x="1118" y="5"/>
                    </a:lnTo>
                    <a:lnTo>
                      <a:pt x="1051" y="1"/>
                    </a:lnTo>
                    <a:lnTo>
                      <a:pt x="990" y="0"/>
                    </a:lnTo>
                    <a:lnTo>
                      <a:pt x="936" y="0"/>
                    </a:lnTo>
                    <a:lnTo>
                      <a:pt x="936" y="0"/>
                    </a:lnTo>
                    <a:lnTo>
                      <a:pt x="858" y="1"/>
                    </a:lnTo>
                    <a:lnTo>
                      <a:pt x="858" y="1"/>
                    </a:lnTo>
                    <a:lnTo>
                      <a:pt x="828" y="1"/>
                    </a:lnTo>
                    <a:lnTo>
                      <a:pt x="828" y="1"/>
                    </a:lnTo>
                    <a:lnTo>
                      <a:pt x="820" y="2"/>
                    </a:lnTo>
                    <a:lnTo>
                      <a:pt x="820" y="2"/>
                    </a:lnTo>
                    <a:lnTo>
                      <a:pt x="798" y="2"/>
                    </a:lnTo>
                    <a:lnTo>
                      <a:pt x="798" y="2"/>
                    </a:lnTo>
                    <a:lnTo>
                      <a:pt x="764" y="5"/>
                    </a:lnTo>
                    <a:lnTo>
                      <a:pt x="764" y="5"/>
                    </a:lnTo>
                    <a:lnTo>
                      <a:pt x="719" y="7"/>
                    </a:lnTo>
                    <a:lnTo>
                      <a:pt x="719" y="7"/>
                    </a:lnTo>
                    <a:lnTo>
                      <a:pt x="665" y="12"/>
                    </a:lnTo>
                    <a:lnTo>
                      <a:pt x="665" y="12"/>
                    </a:lnTo>
                    <a:lnTo>
                      <a:pt x="604" y="18"/>
                    </a:lnTo>
                    <a:lnTo>
                      <a:pt x="604" y="18"/>
                    </a:lnTo>
                    <a:lnTo>
                      <a:pt x="539" y="27"/>
                    </a:lnTo>
                    <a:lnTo>
                      <a:pt x="504" y="32"/>
                    </a:lnTo>
                    <a:lnTo>
                      <a:pt x="470" y="38"/>
                    </a:lnTo>
                    <a:lnTo>
                      <a:pt x="470" y="38"/>
                    </a:lnTo>
                    <a:lnTo>
                      <a:pt x="435" y="46"/>
                    </a:lnTo>
                    <a:lnTo>
                      <a:pt x="400" y="53"/>
                    </a:lnTo>
                    <a:lnTo>
                      <a:pt x="400" y="53"/>
                    </a:lnTo>
                    <a:lnTo>
                      <a:pt x="365" y="62"/>
                    </a:lnTo>
                    <a:lnTo>
                      <a:pt x="365" y="62"/>
                    </a:lnTo>
                    <a:lnTo>
                      <a:pt x="331" y="71"/>
                    </a:lnTo>
                    <a:lnTo>
                      <a:pt x="331" y="71"/>
                    </a:lnTo>
                    <a:lnTo>
                      <a:pt x="298" y="80"/>
                    </a:lnTo>
                    <a:lnTo>
                      <a:pt x="264" y="91"/>
                    </a:lnTo>
                    <a:lnTo>
                      <a:pt x="264" y="91"/>
                    </a:lnTo>
                    <a:lnTo>
                      <a:pt x="233" y="101"/>
                    </a:lnTo>
                    <a:lnTo>
                      <a:pt x="233" y="101"/>
                    </a:lnTo>
                    <a:lnTo>
                      <a:pt x="204" y="111"/>
                    </a:lnTo>
                    <a:lnTo>
                      <a:pt x="204" y="111"/>
                    </a:lnTo>
                    <a:lnTo>
                      <a:pt x="176" y="122"/>
                    </a:lnTo>
                    <a:lnTo>
                      <a:pt x="154" y="131"/>
                    </a:lnTo>
                    <a:lnTo>
                      <a:pt x="154" y="131"/>
                    </a:lnTo>
                    <a:lnTo>
                      <a:pt x="134" y="139"/>
                    </a:lnTo>
                    <a:lnTo>
                      <a:pt x="134" y="139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01" y="155"/>
                    </a:lnTo>
                    <a:lnTo>
                      <a:pt x="84" y="164"/>
                    </a:lnTo>
                    <a:lnTo>
                      <a:pt x="84" y="164"/>
                    </a:lnTo>
                    <a:lnTo>
                      <a:pt x="54" y="182"/>
                    </a:lnTo>
                    <a:lnTo>
                      <a:pt x="54" y="182"/>
                    </a:lnTo>
                    <a:lnTo>
                      <a:pt x="40" y="192"/>
                    </a:lnTo>
                    <a:lnTo>
                      <a:pt x="40" y="192"/>
                    </a:lnTo>
                    <a:lnTo>
                      <a:pt x="26" y="204"/>
                    </a:lnTo>
                    <a:lnTo>
                      <a:pt x="26" y="204"/>
                    </a:lnTo>
                    <a:lnTo>
                      <a:pt x="0" y="227"/>
                    </a:lnTo>
                    <a:lnTo>
                      <a:pt x="0" y="227"/>
                    </a:lnTo>
                    <a:lnTo>
                      <a:pt x="34" y="219"/>
                    </a:lnTo>
                    <a:lnTo>
                      <a:pt x="34" y="219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66" y="209"/>
                    </a:lnTo>
                    <a:lnTo>
                      <a:pt x="66" y="209"/>
                    </a:lnTo>
                    <a:lnTo>
                      <a:pt x="99" y="196"/>
                    </a:lnTo>
                    <a:lnTo>
                      <a:pt x="99" y="196"/>
                    </a:lnTo>
                    <a:lnTo>
                      <a:pt x="136" y="181"/>
                    </a:lnTo>
                    <a:lnTo>
                      <a:pt x="136" y="181"/>
                    </a:lnTo>
                    <a:lnTo>
                      <a:pt x="150" y="175"/>
                    </a:lnTo>
                    <a:lnTo>
                      <a:pt x="150" y="175"/>
                    </a:lnTo>
                    <a:lnTo>
                      <a:pt x="168" y="167"/>
                    </a:lnTo>
                    <a:lnTo>
                      <a:pt x="168" y="167"/>
                    </a:lnTo>
                    <a:lnTo>
                      <a:pt x="191" y="159"/>
                    </a:lnTo>
                    <a:lnTo>
                      <a:pt x="216" y="149"/>
                    </a:lnTo>
                    <a:lnTo>
                      <a:pt x="216" y="149"/>
                    </a:lnTo>
                    <a:lnTo>
                      <a:pt x="245" y="139"/>
                    </a:lnTo>
                    <a:lnTo>
                      <a:pt x="245" y="139"/>
                    </a:lnTo>
                    <a:lnTo>
                      <a:pt x="276" y="128"/>
                    </a:lnTo>
                    <a:lnTo>
                      <a:pt x="276" y="128"/>
                    </a:lnTo>
                    <a:lnTo>
                      <a:pt x="309" y="118"/>
                    </a:lnTo>
                    <a:lnTo>
                      <a:pt x="341" y="108"/>
                    </a:lnTo>
                    <a:lnTo>
                      <a:pt x="341" y="108"/>
                    </a:lnTo>
                    <a:lnTo>
                      <a:pt x="375" y="100"/>
                    </a:lnTo>
                    <a:lnTo>
                      <a:pt x="375" y="100"/>
                    </a:lnTo>
                    <a:lnTo>
                      <a:pt x="409" y="91"/>
                    </a:lnTo>
                    <a:lnTo>
                      <a:pt x="409" y="91"/>
                    </a:lnTo>
                    <a:lnTo>
                      <a:pt x="443" y="83"/>
                    </a:lnTo>
                    <a:lnTo>
                      <a:pt x="478" y="77"/>
                    </a:lnTo>
                    <a:lnTo>
                      <a:pt x="478" y="77"/>
                    </a:lnTo>
                    <a:lnTo>
                      <a:pt x="511" y="71"/>
                    </a:lnTo>
                    <a:lnTo>
                      <a:pt x="544" y="66"/>
                    </a:lnTo>
                    <a:lnTo>
                      <a:pt x="609" y="57"/>
                    </a:lnTo>
                    <a:lnTo>
                      <a:pt x="609" y="57"/>
                    </a:lnTo>
                    <a:lnTo>
                      <a:pt x="669" y="51"/>
                    </a:lnTo>
                    <a:lnTo>
                      <a:pt x="669" y="51"/>
                    </a:lnTo>
                    <a:lnTo>
                      <a:pt x="721" y="46"/>
                    </a:lnTo>
                    <a:lnTo>
                      <a:pt x="721" y="46"/>
                    </a:lnTo>
                    <a:lnTo>
                      <a:pt x="765" y="43"/>
                    </a:lnTo>
                    <a:lnTo>
                      <a:pt x="765" y="43"/>
                    </a:lnTo>
                    <a:lnTo>
                      <a:pt x="800" y="42"/>
                    </a:lnTo>
                    <a:lnTo>
                      <a:pt x="800" y="42"/>
                    </a:lnTo>
                    <a:lnTo>
                      <a:pt x="821" y="41"/>
                    </a:lnTo>
                    <a:lnTo>
                      <a:pt x="821" y="41"/>
                    </a:lnTo>
                    <a:lnTo>
                      <a:pt x="829" y="41"/>
                    </a:lnTo>
                    <a:lnTo>
                      <a:pt x="829" y="41"/>
                    </a:lnTo>
                    <a:lnTo>
                      <a:pt x="858" y="40"/>
                    </a:lnTo>
                    <a:lnTo>
                      <a:pt x="858" y="40"/>
                    </a:lnTo>
                    <a:lnTo>
                      <a:pt x="936" y="38"/>
                    </a:lnTo>
                    <a:lnTo>
                      <a:pt x="936" y="38"/>
                    </a:lnTo>
                    <a:lnTo>
                      <a:pt x="990" y="38"/>
                    </a:lnTo>
                    <a:lnTo>
                      <a:pt x="1050" y="40"/>
                    </a:lnTo>
                    <a:lnTo>
                      <a:pt x="1115" y="43"/>
                    </a:lnTo>
                    <a:lnTo>
                      <a:pt x="1149" y="47"/>
                    </a:lnTo>
                    <a:lnTo>
                      <a:pt x="1183" y="51"/>
                    </a:lnTo>
                    <a:lnTo>
                      <a:pt x="1183" y="51"/>
                    </a:lnTo>
                    <a:lnTo>
                      <a:pt x="1216" y="55"/>
                    </a:lnTo>
                    <a:lnTo>
                      <a:pt x="1251" y="61"/>
                    </a:lnTo>
                    <a:lnTo>
                      <a:pt x="1285" y="67"/>
                    </a:lnTo>
                    <a:lnTo>
                      <a:pt x="1319" y="75"/>
                    </a:lnTo>
                    <a:lnTo>
                      <a:pt x="1319" y="75"/>
                    </a:lnTo>
                    <a:lnTo>
                      <a:pt x="1351" y="83"/>
                    </a:lnTo>
                    <a:lnTo>
                      <a:pt x="1384" y="93"/>
                    </a:lnTo>
                    <a:lnTo>
                      <a:pt x="1384" y="93"/>
                    </a:lnTo>
                    <a:lnTo>
                      <a:pt x="1400" y="98"/>
                    </a:lnTo>
                    <a:lnTo>
                      <a:pt x="1400" y="98"/>
                    </a:lnTo>
                    <a:lnTo>
                      <a:pt x="1415" y="103"/>
                    </a:lnTo>
                    <a:lnTo>
                      <a:pt x="1415" y="103"/>
                    </a:lnTo>
                    <a:lnTo>
                      <a:pt x="1444" y="113"/>
                    </a:lnTo>
                    <a:lnTo>
                      <a:pt x="1444" y="113"/>
                    </a:lnTo>
                    <a:lnTo>
                      <a:pt x="1473" y="123"/>
                    </a:lnTo>
                    <a:lnTo>
                      <a:pt x="1473" y="123"/>
                    </a:lnTo>
                    <a:lnTo>
                      <a:pt x="1485" y="128"/>
                    </a:lnTo>
                    <a:lnTo>
                      <a:pt x="1485" y="128"/>
                    </a:lnTo>
                    <a:lnTo>
                      <a:pt x="1498" y="133"/>
                    </a:lnTo>
                    <a:lnTo>
                      <a:pt x="1498" y="133"/>
                    </a:lnTo>
                    <a:lnTo>
                      <a:pt x="1519" y="144"/>
                    </a:lnTo>
                    <a:lnTo>
                      <a:pt x="1519" y="144"/>
                    </a:lnTo>
                    <a:lnTo>
                      <a:pt x="1550" y="159"/>
                    </a:lnTo>
                    <a:lnTo>
                      <a:pt x="1550" y="159"/>
                    </a:lnTo>
                    <a:lnTo>
                      <a:pt x="1614" y="194"/>
                    </a:lnTo>
                    <a:lnTo>
                      <a:pt x="1614" y="194"/>
                    </a:lnTo>
                    <a:lnTo>
                      <a:pt x="1628" y="201"/>
                    </a:lnTo>
                    <a:lnTo>
                      <a:pt x="1642" y="210"/>
                    </a:lnTo>
                    <a:lnTo>
                      <a:pt x="1642" y="210"/>
                    </a:lnTo>
                    <a:lnTo>
                      <a:pt x="1655" y="220"/>
                    </a:lnTo>
                    <a:lnTo>
                      <a:pt x="1668" y="232"/>
                    </a:lnTo>
                    <a:lnTo>
                      <a:pt x="1668" y="232"/>
                    </a:lnTo>
                    <a:close/>
                  </a:path>
                </a:pathLst>
              </a:custGeom>
              <a:solidFill>
                <a:srgbClr val="1B1B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8" name="Freeform 401">
                <a:extLst>
                  <a:ext uri="{FF2B5EF4-FFF2-40B4-BE49-F238E27FC236}">
                    <a16:creationId xmlns:a16="http://schemas.microsoft.com/office/drawing/2014/main" id="{B96A37C0-37BB-B0C3-9635-889A7502F6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5" y="1555"/>
                <a:ext cx="417" cy="58"/>
              </a:xfrm>
              <a:custGeom>
                <a:avLst/>
                <a:gdLst>
                  <a:gd name="T0" fmla="*/ 12 w 1668"/>
                  <a:gd name="T1" fmla="*/ 221 h 234"/>
                  <a:gd name="T2" fmla="*/ 40 w 1668"/>
                  <a:gd name="T3" fmla="*/ 202 h 234"/>
                  <a:gd name="T4" fmla="*/ 117 w 1668"/>
                  <a:gd name="T5" fmla="*/ 159 h 234"/>
                  <a:gd name="T6" fmla="*/ 149 w 1668"/>
                  <a:gd name="T7" fmla="*/ 144 h 234"/>
                  <a:gd name="T8" fmla="*/ 182 w 1668"/>
                  <a:gd name="T9" fmla="*/ 130 h 234"/>
                  <a:gd name="T10" fmla="*/ 195 w 1668"/>
                  <a:gd name="T11" fmla="*/ 124 h 234"/>
                  <a:gd name="T12" fmla="*/ 252 w 1668"/>
                  <a:gd name="T13" fmla="*/ 103 h 234"/>
                  <a:gd name="T14" fmla="*/ 267 w 1668"/>
                  <a:gd name="T15" fmla="*/ 98 h 234"/>
                  <a:gd name="T16" fmla="*/ 316 w 1668"/>
                  <a:gd name="T17" fmla="*/ 85 h 234"/>
                  <a:gd name="T18" fmla="*/ 382 w 1668"/>
                  <a:gd name="T19" fmla="*/ 67 h 234"/>
                  <a:gd name="T20" fmla="*/ 485 w 1668"/>
                  <a:gd name="T21" fmla="*/ 51 h 234"/>
                  <a:gd name="T22" fmla="*/ 552 w 1668"/>
                  <a:gd name="T23" fmla="*/ 45 h 234"/>
                  <a:gd name="T24" fmla="*/ 731 w 1668"/>
                  <a:gd name="T25" fmla="*/ 40 h 234"/>
                  <a:gd name="T26" fmla="*/ 809 w 1668"/>
                  <a:gd name="T27" fmla="*/ 41 h 234"/>
                  <a:gd name="T28" fmla="*/ 846 w 1668"/>
                  <a:gd name="T29" fmla="*/ 41 h 234"/>
                  <a:gd name="T30" fmla="*/ 868 w 1668"/>
                  <a:gd name="T31" fmla="*/ 42 h 234"/>
                  <a:gd name="T32" fmla="*/ 946 w 1668"/>
                  <a:gd name="T33" fmla="*/ 47 h 234"/>
                  <a:gd name="T34" fmla="*/ 999 w 1668"/>
                  <a:gd name="T35" fmla="*/ 51 h 234"/>
                  <a:gd name="T36" fmla="*/ 1123 w 1668"/>
                  <a:gd name="T37" fmla="*/ 66 h 234"/>
                  <a:gd name="T38" fmla="*/ 1190 w 1668"/>
                  <a:gd name="T39" fmla="*/ 78 h 234"/>
                  <a:gd name="T40" fmla="*/ 1259 w 1668"/>
                  <a:gd name="T41" fmla="*/ 92 h 234"/>
                  <a:gd name="T42" fmla="*/ 1326 w 1668"/>
                  <a:gd name="T43" fmla="*/ 110 h 234"/>
                  <a:gd name="T44" fmla="*/ 1391 w 1668"/>
                  <a:gd name="T45" fmla="*/ 129 h 234"/>
                  <a:gd name="T46" fmla="*/ 1421 w 1668"/>
                  <a:gd name="T47" fmla="*/ 139 h 234"/>
                  <a:gd name="T48" fmla="*/ 1476 w 1668"/>
                  <a:gd name="T49" fmla="*/ 159 h 234"/>
                  <a:gd name="T50" fmla="*/ 1518 w 1668"/>
                  <a:gd name="T51" fmla="*/ 176 h 234"/>
                  <a:gd name="T52" fmla="*/ 1531 w 1668"/>
                  <a:gd name="T53" fmla="*/ 181 h 234"/>
                  <a:gd name="T54" fmla="*/ 1601 w 1668"/>
                  <a:gd name="T55" fmla="*/ 209 h 234"/>
                  <a:gd name="T56" fmla="*/ 1618 w 1668"/>
                  <a:gd name="T57" fmla="*/ 214 h 234"/>
                  <a:gd name="T58" fmla="*/ 1668 w 1668"/>
                  <a:gd name="T59" fmla="*/ 229 h 234"/>
                  <a:gd name="T60" fmla="*/ 1641 w 1668"/>
                  <a:gd name="T61" fmla="*/ 205 h 234"/>
                  <a:gd name="T62" fmla="*/ 1614 w 1668"/>
                  <a:gd name="T63" fmla="*/ 184 h 234"/>
                  <a:gd name="T64" fmla="*/ 1584 w 1668"/>
                  <a:gd name="T65" fmla="*/ 165 h 234"/>
                  <a:gd name="T66" fmla="*/ 1548 w 1668"/>
                  <a:gd name="T67" fmla="*/ 146 h 234"/>
                  <a:gd name="T68" fmla="*/ 1514 w 1668"/>
                  <a:gd name="T69" fmla="*/ 132 h 234"/>
                  <a:gd name="T70" fmla="*/ 1464 w 1668"/>
                  <a:gd name="T71" fmla="*/ 112 h 234"/>
                  <a:gd name="T72" fmla="*/ 1435 w 1668"/>
                  <a:gd name="T73" fmla="*/ 101 h 234"/>
                  <a:gd name="T74" fmla="*/ 1370 w 1668"/>
                  <a:gd name="T75" fmla="*/ 81 h 234"/>
                  <a:gd name="T76" fmla="*/ 1303 w 1668"/>
                  <a:gd name="T77" fmla="*/ 62 h 234"/>
                  <a:gd name="T78" fmla="*/ 1268 w 1668"/>
                  <a:gd name="T79" fmla="*/ 53 h 234"/>
                  <a:gd name="T80" fmla="*/ 1198 w 1668"/>
                  <a:gd name="T81" fmla="*/ 40 h 234"/>
                  <a:gd name="T82" fmla="*/ 1064 w 1668"/>
                  <a:gd name="T83" fmla="*/ 18 h 234"/>
                  <a:gd name="T84" fmla="*/ 1003 w 1668"/>
                  <a:gd name="T85" fmla="*/ 12 h 234"/>
                  <a:gd name="T86" fmla="*/ 904 w 1668"/>
                  <a:gd name="T87" fmla="*/ 5 h 234"/>
                  <a:gd name="T88" fmla="*/ 870 w 1668"/>
                  <a:gd name="T89" fmla="*/ 3 h 234"/>
                  <a:gd name="T90" fmla="*/ 840 w 1668"/>
                  <a:gd name="T91" fmla="*/ 2 h 234"/>
                  <a:gd name="T92" fmla="*/ 810 w 1668"/>
                  <a:gd name="T93" fmla="*/ 1 h 234"/>
                  <a:gd name="T94" fmla="*/ 678 w 1668"/>
                  <a:gd name="T95" fmla="*/ 0 h 234"/>
                  <a:gd name="T96" fmla="*/ 515 w 1668"/>
                  <a:gd name="T97" fmla="*/ 8 h 234"/>
                  <a:gd name="T98" fmla="*/ 445 w 1668"/>
                  <a:gd name="T99" fmla="*/ 17 h 234"/>
                  <a:gd name="T100" fmla="*/ 339 w 1668"/>
                  <a:gd name="T101" fmla="*/ 37 h 234"/>
                  <a:gd name="T102" fmla="*/ 272 w 1668"/>
                  <a:gd name="T103" fmla="*/ 56 h 234"/>
                  <a:gd name="T104" fmla="*/ 256 w 1668"/>
                  <a:gd name="T105" fmla="*/ 61 h 234"/>
                  <a:gd name="T106" fmla="*/ 210 w 1668"/>
                  <a:gd name="T107" fmla="*/ 76 h 234"/>
                  <a:gd name="T108" fmla="*/ 181 w 1668"/>
                  <a:gd name="T109" fmla="*/ 87 h 234"/>
                  <a:gd name="T110" fmla="*/ 155 w 1668"/>
                  <a:gd name="T111" fmla="*/ 98 h 234"/>
                  <a:gd name="T112" fmla="*/ 131 w 1668"/>
                  <a:gd name="T113" fmla="*/ 108 h 234"/>
                  <a:gd name="T114" fmla="*/ 80 w 1668"/>
                  <a:gd name="T115" fmla="*/ 136 h 234"/>
                  <a:gd name="T116" fmla="*/ 36 w 1668"/>
                  <a:gd name="T117" fmla="*/ 171 h 234"/>
                  <a:gd name="T118" fmla="*/ 14 w 1668"/>
                  <a:gd name="T119" fmla="*/ 200 h 234"/>
                  <a:gd name="T120" fmla="*/ 2 w 1668"/>
                  <a:gd name="T121" fmla="*/ 225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668" h="234">
                    <a:moveTo>
                      <a:pt x="0" y="234"/>
                    </a:moveTo>
                    <a:lnTo>
                      <a:pt x="0" y="234"/>
                    </a:lnTo>
                    <a:lnTo>
                      <a:pt x="12" y="221"/>
                    </a:lnTo>
                    <a:lnTo>
                      <a:pt x="26" y="211"/>
                    </a:lnTo>
                    <a:lnTo>
                      <a:pt x="26" y="211"/>
                    </a:lnTo>
                    <a:lnTo>
                      <a:pt x="40" y="202"/>
                    </a:lnTo>
                    <a:lnTo>
                      <a:pt x="54" y="194"/>
                    </a:lnTo>
                    <a:lnTo>
                      <a:pt x="54" y="194"/>
                    </a:lnTo>
                    <a:lnTo>
                      <a:pt x="117" y="159"/>
                    </a:lnTo>
                    <a:lnTo>
                      <a:pt x="117" y="159"/>
                    </a:lnTo>
                    <a:lnTo>
                      <a:pt x="149" y="144"/>
                    </a:lnTo>
                    <a:lnTo>
                      <a:pt x="149" y="144"/>
                    </a:lnTo>
                    <a:lnTo>
                      <a:pt x="170" y="135"/>
                    </a:lnTo>
                    <a:lnTo>
                      <a:pt x="170" y="135"/>
                    </a:lnTo>
                    <a:lnTo>
                      <a:pt x="182" y="130"/>
                    </a:lnTo>
                    <a:lnTo>
                      <a:pt x="182" y="130"/>
                    </a:lnTo>
                    <a:lnTo>
                      <a:pt x="195" y="124"/>
                    </a:lnTo>
                    <a:lnTo>
                      <a:pt x="195" y="124"/>
                    </a:lnTo>
                    <a:lnTo>
                      <a:pt x="224" y="113"/>
                    </a:lnTo>
                    <a:lnTo>
                      <a:pt x="224" y="113"/>
                    </a:lnTo>
                    <a:lnTo>
                      <a:pt x="252" y="103"/>
                    </a:lnTo>
                    <a:lnTo>
                      <a:pt x="252" y="103"/>
                    </a:lnTo>
                    <a:lnTo>
                      <a:pt x="267" y="98"/>
                    </a:lnTo>
                    <a:lnTo>
                      <a:pt x="267" y="98"/>
                    </a:lnTo>
                    <a:lnTo>
                      <a:pt x="284" y="93"/>
                    </a:lnTo>
                    <a:lnTo>
                      <a:pt x="284" y="93"/>
                    </a:lnTo>
                    <a:lnTo>
                      <a:pt x="316" y="85"/>
                    </a:lnTo>
                    <a:lnTo>
                      <a:pt x="349" y="76"/>
                    </a:lnTo>
                    <a:lnTo>
                      <a:pt x="349" y="76"/>
                    </a:lnTo>
                    <a:lnTo>
                      <a:pt x="382" y="67"/>
                    </a:lnTo>
                    <a:lnTo>
                      <a:pt x="416" y="61"/>
                    </a:lnTo>
                    <a:lnTo>
                      <a:pt x="450" y="56"/>
                    </a:lnTo>
                    <a:lnTo>
                      <a:pt x="485" y="51"/>
                    </a:lnTo>
                    <a:lnTo>
                      <a:pt x="485" y="51"/>
                    </a:lnTo>
                    <a:lnTo>
                      <a:pt x="519" y="47"/>
                    </a:lnTo>
                    <a:lnTo>
                      <a:pt x="552" y="45"/>
                    </a:lnTo>
                    <a:lnTo>
                      <a:pt x="617" y="41"/>
                    </a:lnTo>
                    <a:lnTo>
                      <a:pt x="678" y="40"/>
                    </a:lnTo>
                    <a:lnTo>
                      <a:pt x="731" y="40"/>
                    </a:lnTo>
                    <a:lnTo>
                      <a:pt x="731" y="40"/>
                    </a:lnTo>
                    <a:lnTo>
                      <a:pt x="809" y="41"/>
                    </a:lnTo>
                    <a:lnTo>
                      <a:pt x="809" y="41"/>
                    </a:lnTo>
                    <a:lnTo>
                      <a:pt x="839" y="41"/>
                    </a:lnTo>
                    <a:lnTo>
                      <a:pt x="839" y="41"/>
                    </a:lnTo>
                    <a:lnTo>
                      <a:pt x="846" y="41"/>
                    </a:lnTo>
                    <a:lnTo>
                      <a:pt x="846" y="41"/>
                    </a:lnTo>
                    <a:lnTo>
                      <a:pt x="868" y="42"/>
                    </a:lnTo>
                    <a:lnTo>
                      <a:pt x="868" y="42"/>
                    </a:lnTo>
                    <a:lnTo>
                      <a:pt x="901" y="43"/>
                    </a:lnTo>
                    <a:lnTo>
                      <a:pt x="901" y="43"/>
                    </a:lnTo>
                    <a:lnTo>
                      <a:pt x="946" y="47"/>
                    </a:lnTo>
                    <a:lnTo>
                      <a:pt x="946" y="47"/>
                    </a:lnTo>
                    <a:lnTo>
                      <a:pt x="999" y="51"/>
                    </a:lnTo>
                    <a:lnTo>
                      <a:pt x="999" y="51"/>
                    </a:lnTo>
                    <a:lnTo>
                      <a:pt x="1059" y="57"/>
                    </a:lnTo>
                    <a:lnTo>
                      <a:pt x="1059" y="57"/>
                    </a:lnTo>
                    <a:lnTo>
                      <a:pt x="1123" y="66"/>
                    </a:lnTo>
                    <a:lnTo>
                      <a:pt x="1156" y="72"/>
                    </a:lnTo>
                    <a:lnTo>
                      <a:pt x="1190" y="78"/>
                    </a:lnTo>
                    <a:lnTo>
                      <a:pt x="1190" y="78"/>
                    </a:lnTo>
                    <a:lnTo>
                      <a:pt x="1225" y="85"/>
                    </a:lnTo>
                    <a:lnTo>
                      <a:pt x="1259" y="92"/>
                    </a:lnTo>
                    <a:lnTo>
                      <a:pt x="1259" y="92"/>
                    </a:lnTo>
                    <a:lnTo>
                      <a:pt x="1293" y="101"/>
                    </a:lnTo>
                    <a:lnTo>
                      <a:pt x="1293" y="101"/>
                    </a:lnTo>
                    <a:lnTo>
                      <a:pt x="1326" y="110"/>
                    </a:lnTo>
                    <a:lnTo>
                      <a:pt x="1326" y="110"/>
                    </a:lnTo>
                    <a:lnTo>
                      <a:pt x="1359" y="119"/>
                    </a:lnTo>
                    <a:lnTo>
                      <a:pt x="1391" y="129"/>
                    </a:lnTo>
                    <a:lnTo>
                      <a:pt x="1391" y="129"/>
                    </a:lnTo>
                    <a:lnTo>
                      <a:pt x="1421" y="139"/>
                    </a:lnTo>
                    <a:lnTo>
                      <a:pt x="1421" y="139"/>
                    </a:lnTo>
                    <a:lnTo>
                      <a:pt x="1450" y="149"/>
                    </a:lnTo>
                    <a:lnTo>
                      <a:pt x="1450" y="149"/>
                    </a:lnTo>
                    <a:lnTo>
                      <a:pt x="1476" y="159"/>
                    </a:lnTo>
                    <a:lnTo>
                      <a:pt x="1499" y="169"/>
                    </a:lnTo>
                    <a:lnTo>
                      <a:pt x="1499" y="169"/>
                    </a:lnTo>
                    <a:lnTo>
                      <a:pt x="1518" y="176"/>
                    </a:lnTo>
                    <a:lnTo>
                      <a:pt x="1518" y="176"/>
                    </a:lnTo>
                    <a:lnTo>
                      <a:pt x="1531" y="181"/>
                    </a:lnTo>
                    <a:lnTo>
                      <a:pt x="1531" y="181"/>
                    </a:lnTo>
                    <a:lnTo>
                      <a:pt x="1569" y="197"/>
                    </a:lnTo>
                    <a:lnTo>
                      <a:pt x="1569" y="197"/>
                    </a:lnTo>
                    <a:lnTo>
                      <a:pt x="1601" y="209"/>
                    </a:lnTo>
                    <a:lnTo>
                      <a:pt x="1601" y="209"/>
                    </a:lnTo>
                    <a:lnTo>
                      <a:pt x="1618" y="214"/>
                    </a:lnTo>
                    <a:lnTo>
                      <a:pt x="1618" y="214"/>
                    </a:lnTo>
                    <a:lnTo>
                      <a:pt x="1633" y="219"/>
                    </a:lnTo>
                    <a:lnTo>
                      <a:pt x="1633" y="219"/>
                    </a:lnTo>
                    <a:lnTo>
                      <a:pt x="1668" y="229"/>
                    </a:lnTo>
                    <a:lnTo>
                      <a:pt x="1668" y="229"/>
                    </a:lnTo>
                    <a:lnTo>
                      <a:pt x="1641" y="205"/>
                    </a:lnTo>
                    <a:lnTo>
                      <a:pt x="1641" y="205"/>
                    </a:lnTo>
                    <a:lnTo>
                      <a:pt x="1628" y="194"/>
                    </a:lnTo>
                    <a:lnTo>
                      <a:pt x="1628" y="194"/>
                    </a:lnTo>
                    <a:lnTo>
                      <a:pt x="1614" y="184"/>
                    </a:lnTo>
                    <a:lnTo>
                      <a:pt x="1614" y="184"/>
                    </a:lnTo>
                    <a:lnTo>
                      <a:pt x="1584" y="165"/>
                    </a:lnTo>
                    <a:lnTo>
                      <a:pt x="1584" y="165"/>
                    </a:lnTo>
                    <a:lnTo>
                      <a:pt x="1566" y="155"/>
                    </a:lnTo>
                    <a:lnTo>
                      <a:pt x="1548" y="146"/>
                    </a:lnTo>
                    <a:lnTo>
                      <a:pt x="1548" y="146"/>
                    </a:lnTo>
                    <a:lnTo>
                      <a:pt x="1534" y="140"/>
                    </a:lnTo>
                    <a:lnTo>
                      <a:pt x="1534" y="140"/>
                    </a:lnTo>
                    <a:lnTo>
                      <a:pt x="1514" y="132"/>
                    </a:lnTo>
                    <a:lnTo>
                      <a:pt x="1514" y="132"/>
                    </a:lnTo>
                    <a:lnTo>
                      <a:pt x="1491" y="122"/>
                    </a:lnTo>
                    <a:lnTo>
                      <a:pt x="1464" y="112"/>
                    </a:lnTo>
                    <a:lnTo>
                      <a:pt x="1464" y="112"/>
                    </a:lnTo>
                    <a:lnTo>
                      <a:pt x="1435" y="101"/>
                    </a:lnTo>
                    <a:lnTo>
                      <a:pt x="1435" y="101"/>
                    </a:lnTo>
                    <a:lnTo>
                      <a:pt x="1403" y="91"/>
                    </a:lnTo>
                    <a:lnTo>
                      <a:pt x="1403" y="91"/>
                    </a:lnTo>
                    <a:lnTo>
                      <a:pt x="1370" y="81"/>
                    </a:lnTo>
                    <a:lnTo>
                      <a:pt x="1336" y="71"/>
                    </a:lnTo>
                    <a:lnTo>
                      <a:pt x="1336" y="71"/>
                    </a:lnTo>
                    <a:lnTo>
                      <a:pt x="1303" y="62"/>
                    </a:lnTo>
                    <a:lnTo>
                      <a:pt x="1303" y="62"/>
                    </a:lnTo>
                    <a:lnTo>
                      <a:pt x="1268" y="53"/>
                    </a:lnTo>
                    <a:lnTo>
                      <a:pt x="1268" y="53"/>
                    </a:lnTo>
                    <a:lnTo>
                      <a:pt x="1233" y="46"/>
                    </a:lnTo>
                    <a:lnTo>
                      <a:pt x="1198" y="40"/>
                    </a:lnTo>
                    <a:lnTo>
                      <a:pt x="1198" y="40"/>
                    </a:lnTo>
                    <a:lnTo>
                      <a:pt x="1163" y="33"/>
                    </a:lnTo>
                    <a:lnTo>
                      <a:pt x="1129" y="27"/>
                    </a:lnTo>
                    <a:lnTo>
                      <a:pt x="1064" y="18"/>
                    </a:lnTo>
                    <a:lnTo>
                      <a:pt x="1064" y="18"/>
                    </a:lnTo>
                    <a:lnTo>
                      <a:pt x="1003" y="12"/>
                    </a:lnTo>
                    <a:lnTo>
                      <a:pt x="1003" y="12"/>
                    </a:lnTo>
                    <a:lnTo>
                      <a:pt x="949" y="7"/>
                    </a:lnTo>
                    <a:lnTo>
                      <a:pt x="949" y="7"/>
                    </a:lnTo>
                    <a:lnTo>
                      <a:pt x="904" y="5"/>
                    </a:lnTo>
                    <a:lnTo>
                      <a:pt x="904" y="5"/>
                    </a:lnTo>
                    <a:lnTo>
                      <a:pt x="870" y="3"/>
                    </a:lnTo>
                    <a:lnTo>
                      <a:pt x="870" y="3"/>
                    </a:lnTo>
                    <a:lnTo>
                      <a:pt x="848" y="2"/>
                    </a:lnTo>
                    <a:lnTo>
                      <a:pt x="848" y="2"/>
                    </a:lnTo>
                    <a:lnTo>
                      <a:pt x="840" y="2"/>
                    </a:lnTo>
                    <a:lnTo>
                      <a:pt x="840" y="2"/>
                    </a:lnTo>
                    <a:lnTo>
                      <a:pt x="810" y="1"/>
                    </a:lnTo>
                    <a:lnTo>
                      <a:pt x="810" y="1"/>
                    </a:lnTo>
                    <a:lnTo>
                      <a:pt x="731" y="0"/>
                    </a:lnTo>
                    <a:lnTo>
                      <a:pt x="731" y="0"/>
                    </a:lnTo>
                    <a:lnTo>
                      <a:pt x="678" y="0"/>
                    </a:lnTo>
                    <a:lnTo>
                      <a:pt x="616" y="2"/>
                    </a:lnTo>
                    <a:lnTo>
                      <a:pt x="550" y="6"/>
                    </a:lnTo>
                    <a:lnTo>
                      <a:pt x="515" y="8"/>
                    </a:lnTo>
                    <a:lnTo>
                      <a:pt x="480" y="12"/>
                    </a:lnTo>
                    <a:lnTo>
                      <a:pt x="480" y="12"/>
                    </a:lnTo>
                    <a:lnTo>
                      <a:pt x="445" y="17"/>
                    </a:lnTo>
                    <a:lnTo>
                      <a:pt x="409" y="22"/>
                    </a:lnTo>
                    <a:lnTo>
                      <a:pt x="374" y="30"/>
                    </a:lnTo>
                    <a:lnTo>
                      <a:pt x="339" y="37"/>
                    </a:lnTo>
                    <a:lnTo>
                      <a:pt x="339" y="37"/>
                    </a:lnTo>
                    <a:lnTo>
                      <a:pt x="305" y="46"/>
                    </a:lnTo>
                    <a:lnTo>
                      <a:pt x="272" y="56"/>
                    </a:lnTo>
                    <a:lnTo>
                      <a:pt x="272" y="56"/>
                    </a:lnTo>
                    <a:lnTo>
                      <a:pt x="256" y="61"/>
                    </a:lnTo>
                    <a:lnTo>
                      <a:pt x="256" y="61"/>
                    </a:lnTo>
                    <a:lnTo>
                      <a:pt x="241" y="66"/>
                    </a:lnTo>
                    <a:lnTo>
                      <a:pt x="241" y="66"/>
                    </a:lnTo>
                    <a:lnTo>
                      <a:pt x="210" y="76"/>
                    </a:lnTo>
                    <a:lnTo>
                      <a:pt x="210" y="76"/>
                    </a:lnTo>
                    <a:lnTo>
                      <a:pt x="181" y="87"/>
                    </a:lnTo>
                    <a:lnTo>
                      <a:pt x="181" y="87"/>
                    </a:lnTo>
                    <a:lnTo>
                      <a:pt x="167" y="92"/>
                    </a:lnTo>
                    <a:lnTo>
                      <a:pt x="167" y="92"/>
                    </a:lnTo>
                    <a:lnTo>
                      <a:pt x="155" y="98"/>
                    </a:lnTo>
                    <a:lnTo>
                      <a:pt x="155" y="98"/>
                    </a:lnTo>
                    <a:lnTo>
                      <a:pt x="131" y="108"/>
                    </a:lnTo>
                    <a:lnTo>
                      <a:pt x="131" y="108"/>
                    </a:lnTo>
                    <a:lnTo>
                      <a:pt x="99" y="125"/>
                    </a:lnTo>
                    <a:lnTo>
                      <a:pt x="99" y="125"/>
                    </a:lnTo>
                    <a:lnTo>
                      <a:pt x="80" y="136"/>
                    </a:lnTo>
                    <a:lnTo>
                      <a:pt x="64" y="147"/>
                    </a:lnTo>
                    <a:lnTo>
                      <a:pt x="49" y="159"/>
                    </a:lnTo>
                    <a:lnTo>
                      <a:pt x="36" y="171"/>
                    </a:lnTo>
                    <a:lnTo>
                      <a:pt x="36" y="171"/>
                    </a:lnTo>
                    <a:lnTo>
                      <a:pt x="24" y="185"/>
                    </a:lnTo>
                    <a:lnTo>
                      <a:pt x="14" y="200"/>
                    </a:lnTo>
                    <a:lnTo>
                      <a:pt x="14" y="200"/>
                    </a:lnTo>
                    <a:lnTo>
                      <a:pt x="6" y="216"/>
                    </a:lnTo>
                    <a:lnTo>
                      <a:pt x="2" y="225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1B1B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09" name="Freeform 402">
                <a:extLst>
                  <a:ext uri="{FF2B5EF4-FFF2-40B4-BE49-F238E27FC236}">
                    <a16:creationId xmlns:a16="http://schemas.microsoft.com/office/drawing/2014/main" id="{9CBE2DF6-CCAA-0663-F0DA-DAD6C8CF59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8" y="2372"/>
                <a:ext cx="700" cy="153"/>
              </a:xfrm>
              <a:custGeom>
                <a:avLst/>
                <a:gdLst>
                  <a:gd name="T0" fmla="*/ 0 w 2803"/>
                  <a:gd name="T1" fmla="*/ 215 h 615"/>
                  <a:gd name="T2" fmla="*/ 9 w 2803"/>
                  <a:gd name="T3" fmla="*/ 322 h 615"/>
                  <a:gd name="T4" fmla="*/ 38 w 2803"/>
                  <a:gd name="T5" fmla="*/ 420 h 615"/>
                  <a:gd name="T6" fmla="*/ 64 w 2803"/>
                  <a:gd name="T7" fmla="*/ 460 h 615"/>
                  <a:gd name="T8" fmla="*/ 122 w 2803"/>
                  <a:gd name="T9" fmla="*/ 505 h 615"/>
                  <a:gd name="T10" fmla="*/ 217 w 2803"/>
                  <a:gd name="T11" fmla="*/ 536 h 615"/>
                  <a:gd name="T12" fmla="*/ 286 w 2803"/>
                  <a:gd name="T13" fmla="*/ 520 h 615"/>
                  <a:gd name="T14" fmla="*/ 323 w 2803"/>
                  <a:gd name="T15" fmla="*/ 506 h 615"/>
                  <a:gd name="T16" fmla="*/ 359 w 2803"/>
                  <a:gd name="T17" fmla="*/ 528 h 615"/>
                  <a:gd name="T18" fmla="*/ 401 w 2803"/>
                  <a:gd name="T19" fmla="*/ 554 h 615"/>
                  <a:gd name="T20" fmla="*/ 474 w 2803"/>
                  <a:gd name="T21" fmla="*/ 568 h 615"/>
                  <a:gd name="T22" fmla="*/ 667 w 2803"/>
                  <a:gd name="T23" fmla="*/ 571 h 615"/>
                  <a:gd name="T24" fmla="*/ 771 w 2803"/>
                  <a:gd name="T25" fmla="*/ 584 h 615"/>
                  <a:gd name="T26" fmla="*/ 913 w 2803"/>
                  <a:gd name="T27" fmla="*/ 598 h 615"/>
                  <a:gd name="T28" fmla="*/ 983 w 2803"/>
                  <a:gd name="T29" fmla="*/ 588 h 615"/>
                  <a:gd name="T30" fmla="*/ 1011 w 2803"/>
                  <a:gd name="T31" fmla="*/ 570 h 615"/>
                  <a:gd name="T32" fmla="*/ 1051 w 2803"/>
                  <a:gd name="T33" fmla="*/ 579 h 615"/>
                  <a:gd name="T34" fmla="*/ 1168 w 2803"/>
                  <a:gd name="T35" fmla="*/ 607 h 615"/>
                  <a:gd name="T36" fmla="*/ 1299 w 2803"/>
                  <a:gd name="T37" fmla="*/ 614 h 615"/>
                  <a:gd name="T38" fmla="*/ 1367 w 2803"/>
                  <a:gd name="T39" fmla="*/ 603 h 615"/>
                  <a:gd name="T40" fmla="*/ 1402 w 2803"/>
                  <a:gd name="T41" fmla="*/ 583 h 615"/>
                  <a:gd name="T42" fmla="*/ 1413 w 2803"/>
                  <a:gd name="T43" fmla="*/ 559 h 615"/>
                  <a:gd name="T44" fmla="*/ 1504 w 2803"/>
                  <a:gd name="T45" fmla="*/ 578 h 615"/>
                  <a:gd name="T46" fmla="*/ 1638 w 2803"/>
                  <a:gd name="T47" fmla="*/ 575 h 615"/>
                  <a:gd name="T48" fmla="*/ 1774 w 2803"/>
                  <a:gd name="T49" fmla="*/ 564 h 615"/>
                  <a:gd name="T50" fmla="*/ 1909 w 2803"/>
                  <a:gd name="T51" fmla="*/ 576 h 615"/>
                  <a:gd name="T52" fmla="*/ 2017 w 2803"/>
                  <a:gd name="T53" fmla="*/ 579 h 615"/>
                  <a:gd name="T54" fmla="*/ 2088 w 2803"/>
                  <a:gd name="T55" fmla="*/ 563 h 615"/>
                  <a:gd name="T56" fmla="*/ 2126 w 2803"/>
                  <a:gd name="T57" fmla="*/ 539 h 615"/>
                  <a:gd name="T58" fmla="*/ 2156 w 2803"/>
                  <a:gd name="T59" fmla="*/ 529 h 615"/>
                  <a:gd name="T60" fmla="*/ 2226 w 2803"/>
                  <a:gd name="T61" fmla="*/ 548 h 615"/>
                  <a:gd name="T62" fmla="*/ 2304 w 2803"/>
                  <a:gd name="T63" fmla="*/ 549 h 615"/>
                  <a:gd name="T64" fmla="*/ 2393 w 2803"/>
                  <a:gd name="T65" fmla="*/ 536 h 615"/>
                  <a:gd name="T66" fmla="*/ 2422 w 2803"/>
                  <a:gd name="T67" fmla="*/ 526 h 615"/>
                  <a:gd name="T68" fmla="*/ 2428 w 2803"/>
                  <a:gd name="T69" fmla="*/ 506 h 615"/>
                  <a:gd name="T70" fmla="*/ 2433 w 2803"/>
                  <a:gd name="T71" fmla="*/ 488 h 615"/>
                  <a:gd name="T72" fmla="*/ 2452 w 2803"/>
                  <a:gd name="T73" fmla="*/ 485 h 615"/>
                  <a:gd name="T74" fmla="*/ 2503 w 2803"/>
                  <a:gd name="T75" fmla="*/ 491 h 615"/>
                  <a:gd name="T76" fmla="*/ 2596 w 2803"/>
                  <a:gd name="T77" fmla="*/ 486 h 615"/>
                  <a:gd name="T78" fmla="*/ 2644 w 2803"/>
                  <a:gd name="T79" fmla="*/ 475 h 615"/>
                  <a:gd name="T80" fmla="*/ 2703 w 2803"/>
                  <a:gd name="T81" fmla="*/ 441 h 615"/>
                  <a:gd name="T82" fmla="*/ 2746 w 2803"/>
                  <a:gd name="T83" fmla="*/ 392 h 615"/>
                  <a:gd name="T84" fmla="*/ 2774 w 2803"/>
                  <a:gd name="T85" fmla="*/ 334 h 615"/>
                  <a:gd name="T86" fmla="*/ 2798 w 2803"/>
                  <a:gd name="T87" fmla="*/ 213 h 615"/>
                  <a:gd name="T88" fmla="*/ 2802 w 2803"/>
                  <a:gd name="T89" fmla="*/ 5 h 615"/>
                  <a:gd name="T90" fmla="*/ 2669 w 2803"/>
                  <a:gd name="T91" fmla="*/ 8 h 615"/>
                  <a:gd name="T92" fmla="*/ 2174 w 2803"/>
                  <a:gd name="T93" fmla="*/ 66 h 615"/>
                  <a:gd name="T94" fmla="*/ 1781 w 2803"/>
                  <a:gd name="T95" fmla="*/ 106 h 615"/>
                  <a:gd name="T96" fmla="*/ 1353 w 2803"/>
                  <a:gd name="T97" fmla="*/ 124 h 615"/>
                  <a:gd name="T98" fmla="*/ 1051 w 2803"/>
                  <a:gd name="T99" fmla="*/ 117 h 615"/>
                  <a:gd name="T100" fmla="*/ 591 w 2803"/>
                  <a:gd name="T101" fmla="*/ 87 h 615"/>
                  <a:gd name="T102" fmla="*/ 136 w 2803"/>
                  <a:gd name="T103" fmla="*/ 54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803" h="615">
                    <a:moveTo>
                      <a:pt x="3" y="66"/>
                    </a:moveTo>
                    <a:lnTo>
                      <a:pt x="3" y="66"/>
                    </a:lnTo>
                    <a:lnTo>
                      <a:pt x="0" y="162"/>
                    </a:lnTo>
                    <a:lnTo>
                      <a:pt x="0" y="215"/>
                    </a:lnTo>
                    <a:lnTo>
                      <a:pt x="0" y="242"/>
                    </a:lnTo>
                    <a:lnTo>
                      <a:pt x="3" y="270"/>
                    </a:lnTo>
                    <a:lnTo>
                      <a:pt x="5" y="296"/>
                    </a:lnTo>
                    <a:lnTo>
                      <a:pt x="9" y="322"/>
                    </a:lnTo>
                    <a:lnTo>
                      <a:pt x="14" y="349"/>
                    </a:lnTo>
                    <a:lnTo>
                      <a:pt x="20" y="374"/>
                    </a:lnTo>
                    <a:lnTo>
                      <a:pt x="28" y="397"/>
                    </a:lnTo>
                    <a:lnTo>
                      <a:pt x="38" y="420"/>
                    </a:lnTo>
                    <a:lnTo>
                      <a:pt x="50" y="441"/>
                    </a:lnTo>
                    <a:lnTo>
                      <a:pt x="57" y="451"/>
                    </a:lnTo>
                    <a:lnTo>
                      <a:pt x="64" y="460"/>
                    </a:lnTo>
                    <a:lnTo>
                      <a:pt x="64" y="460"/>
                    </a:lnTo>
                    <a:lnTo>
                      <a:pt x="73" y="469"/>
                    </a:lnTo>
                    <a:lnTo>
                      <a:pt x="82" y="476"/>
                    </a:lnTo>
                    <a:lnTo>
                      <a:pt x="100" y="493"/>
                    </a:lnTo>
                    <a:lnTo>
                      <a:pt x="122" y="505"/>
                    </a:lnTo>
                    <a:lnTo>
                      <a:pt x="144" y="516"/>
                    </a:lnTo>
                    <a:lnTo>
                      <a:pt x="168" y="525"/>
                    </a:lnTo>
                    <a:lnTo>
                      <a:pt x="192" y="533"/>
                    </a:lnTo>
                    <a:lnTo>
                      <a:pt x="217" y="536"/>
                    </a:lnTo>
                    <a:lnTo>
                      <a:pt x="241" y="538"/>
                    </a:lnTo>
                    <a:lnTo>
                      <a:pt x="241" y="538"/>
                    </a:lnTo>
                    <a:lnTo>
                      <a:pt x="261" y="531"/>
                    </a:lnTo>
                    <a:lnTo>
                      <a:pt x="286" y="520"/>
                    </a:lnTo>
                    <a:lnTo>
                      <a:pt x="308" y="511"/>
                    </a:lnTo>
                    <a:lnTo>
                      <a:pt x="317" y="508"/>
                    </a:lnTo>
                    <a:lnTo>
                      <a:pt x="323" y="506"/>
                    </a:lnTo>
                    <a:lnTo>
                      <a:pt x="323" y="506"/>
                    </a:lnTo>
                    <a:lnTo>
                      <a:pt x="332" y="510"/>
                    </a:lnTo>
                    <a:lnTo>
                      <a:pt x="342" y="515"/>
                    </a:lnTo>
                    <a:lnTo>
                      <a:pt x="351" y="521"/>
                    </a:lnTo>
                    <a:lnTo>
                      <a:pt x="359" y="528"/>
                    </a:lnTo>
                    <a:lnTo>
                      <a:pt x="378" y="543"/>
                    </a:lnTo>
                    <a:lnTo>
                      <a:pt x="389" y="549"/>
                    </a:lnTo>
                    <a:lnTo>
                      <a:pt x="401" y="554"/>
                    </a:lnTo>
                    <a:lnTo>
                      <a:pt x="401" y="554"/>
                    </a:lnTo>
                    <a:lnTo>
                      <a:pt x="418" y="559"/>
                    </a:lnTo>
                    <a:lnTo>
                      <a:pt x="437" y="563"/>
                    </a:lnTo>
                    <a:lnTo>
                      <a:pt x="456" y="566"/>
                    </a:lnTo>
                    <a:lnTo>
                      <a:pt x="474" y="568"/>
                    </a:lnTo>
                    <a:lnTo>
                      <a:pt x="514" y="570"/>
                    </a:lnTo>
                    <a:lnTo>
                      <a:pt x="554" y="571"/>
                    </a:lnTo>
                    <a:lnTo>
                      <a:pt x="632" y="570"/>
                    </a:lnTo>
                    <a:lnTo>
                      <a:pt x="667" y="571"/>
                    </a:lnTo>
                    <a:lnTo>
                      <a:pt x="699" y="574"/>
                    </a:lnTo>
                    <a:lnTo>
                      <a:pt x="699" y="574"/>
                    </a:lnTo>
                    <a:lnTo>
                      <a:pt x="731" y="578"/>
                    </a:lnTo>
                    <a:lnTo>
                      <a:pt x="771" y="584"/>
                    </a:lnTo>
                    <a:lnTo>
                      <a:pt x="817" y="590"/>
                    </a:lnTo>
                    <a:lnTo>
                      <a:pt x="866" y="597"/>
                    </a:lnTo>
                    <a:lnTo>
                      <a:pt x="889" y="598"/>
                    </a:lnTo>
                    <a:lnTo>
                      <a:pt x="913" y="598"/>
                    </a:lnTo>
                    <a:lnTo>
                      <a:pt x="934" y="597"/>
                    </a:lnTo>
                    <a:lnTo>
                      <a:pt x="956" y="594"/>
                    </a:lnTo>
                    <a:lnTo>
                      <a:pt x="974" y="590"/>
                    </a:lnTo>
                    <a:lnTo>
                      <a:pt x="983" y="588"/>
                    </a:lnTo>
                    <a:lnTo>
                      <a:pt x="991" y="584"/>
                    </a:lnTo>
                    <a:lnTo>
                      <a:pt x="998" y="580"/>
                    </a:lnTo>
                    <a:lnTo>
                      <a:pt x="1004" y="575"/>
                    </a:lnTo>
                    <a:lnTo>
                      <a:pt x="1011" y="570"/>
                    </a:lnTo>
                    <a:lnTo>
                      <a:pt x="1014" y="564"/>
                    </a:lnTo>
                    <a:lnTo>
                      <a:pt x="1014" y="564"/>
                    </a:lnTo>
                    <a:lnTo>
                      <a:pt x="1031" y="571"/>
                    </a:lnTo>
                    <a:lnTo>
                      <a:pt x="1051" y="579"/>
                    </a:lnTo>
                    <a:lnTo>
                      <a:pt x="1076" y="586"/>
                    </a:lnTo>
                    <a:lnTo>
                      <a:pt x="1104" y="594"/>
                    </a:lnTo>
                    <a:lnTo>
                      <a:pt x="1134" y="600"/>
                    </a:lnTo>
                    <a:lnTo>
                      <a:pt x="1168" y="607"/>
                    </a:lnTo>
                    <a:lnTo>
                      <a:pt x="1202" y="610"/>
                    </a:lnTo>
                    <a:lnTo>
                      <a:pt x="1236" y="614"/>
                    </a:lnTo>
                    <a:lnTo>
                      <a:pt x="1268" y="615"/>
                    </a:lnTo>
                    <a:lnTo>
                      <a:pt x="1299" y="614"/>
                    </a:lnTo>
                    <a:lnTo>
                      <a:pt x="1329" y="612"/>
                    </a:lnTo>
                    <a:lnTo>
                      <a:pt x="1343" y="609"/>
                    </a:lnTo>
                    <a:lnTo>
                      <a:pt x="1356" y="607"/>
                    </a:lnTo>
                    <a:lnTo>
                      <a:pt x="1367" y="603"/>
                    </a:lnTo>
                    <a:lnTo>
                      <a:pt x="1378" y="599"/>
                    </a:lnTo>
                    <a:lnTo>
                      <a:pt x="1387" y="594"/>
                    </a:lnTo>
                    <a:lnTo>
                      <a:pt x="1396" y="589"/>
                    </a:lnTo>
                    <a:lnTo>
                      <a:pt x="1402" y="583"/>
                    </a:lnTo>
                    <a:lnTo>
                      <a:pt x="1407" y="575"/>
                    </a:lnTo>
                    <a:lnTo>
                      <a:pt x="1411" y="568"/>
                    </a:lnTo>
                    <a:lnTo>
                      <a:pt x="1413" y="559"/>
                    </a:lnTo>
                    <a:lnTo>
                      <a:pt x="1413" y="559"/>
                    </a:lnTo>
                    <a:lnTo>
                      <a:pt x="1436" y="565"/>
                    </a:lnTo>
                    <a:lnTo>
                      <a:pt x="1458" y="571"/>
                    </a:lnTo>
                    <a:lnTo>
                      <a:pt x="1482" y="575"/>
                    </a:lnTo>
                    <a:lnTo>
                      <a:pt x="1504" y="578"/>
                    </a:lnTo>
                    <a:lnTo>
                      <a:pt x="1527" y="579"/>
                    </a:lnTo>
                    <a:lnTo>
                      <a:pt x="1549" y="580"/>
                    </a:lnTo>
                    <a:lnTo>
                      <a:pt x="1593" y="579"/>
                    </a:lnTo>
                    <a:lnTo>
                      <a:pt x="1638" y="575"/>
                    </a:lnTo>
                    <a:lnTo>
                      <a:pt x="1683" y="571"/>
                    </a:lnTo>
                    <a:lnTo>
                      <a:pt x="1728" y="566"/>
                    </a:lnTo>
                    <a:lnTo>
                      <a:pt x="1774" y="564"/>
                    </a:lnTo>
                    <a:lnTo>
                      <a:pt x="1774" y="564"/>
                    </a:lnTo>
                    <a:lnTo>
                      <a:pt x="1792" y="564"/>
                    </a:lnTo>
                    <a:lnTo>
                      <a:pt x="1812" y="566"/>
                    </a:lnTo>
                    <a:lnTo>
                      <a:pt x="1858" y="571"/>
                    </a:lnTo>
                    <a:lnTo>
                      <a:pt x="1909" y="576"/>
                    </a:lnTo>
                    <a:lnTo>
                      <a:pt x="1937" y="579"/>
                    </a:lnTo>
                    <a:lnTo>
                      <a:pt x="1963" y="580"/>
                    </a:lnTo>
                    <a:lnTo>
                      <a:pt x="1991" y="580"/>
                    </a:lnTo>
                    <a:lnTo>
                      <a:pt x="2017" y="579"/>
                    </a:lnTo>
                    <a:lnTo>
                      <a:pt x="2042" y="575"/>
                    </a:lnTo>
                    <a:lnTo>
                      <a:pt x="2066" y="570"/>
                    </a:lnTo>
                    <a:lnTo>
                      <a:pt x="2077" y="566"/>
                    </a:lnTo>
                    <a:lnTo>
                      <a:pt x="2088" y="563"/>
                    </a:lnTo>
                    <a:lnTo>
                      <a:pt x="2098" y="558"/>
                    </a:lnTo>
                    <a:lnTo>
                      <a:pt x="2108" y="553"/>
                    </a:lnTo>
                    <a:lnTo>
                      <a:pt x="2117" y="546"/>
                    </a:lnTo>
                    <a:lnTo>
                      <a:pt x="2126" y="539"/>
                    </a:lnTo>
                    <a:lnTo>
                      <a:pt x="2134" y="531"/>
                    </a:lnTo>
                    <a:lnTo>
                      <a:pt x="2141" y="523"/>
                    </a:lnTo>
                    <a:lnTo>
                      <a:pt x="2141" y="523"/>
                    </a:lnTo>
                    <a:lnTo>
                      <a:pt x="2156" y="529"/>
                    </a:lnTo>
                    <a:lnTo>
                      <a:pt x="2171" y="535"/>
                    </a:lnTo>
                    <a:lnTo>
                      <a:pt x="2188" y="540"/>
                    </a:lnTo>
                    <a:lnTo>
                      <a:pt x="2207" y="544"/>
                    </a:lnTo>
                    <a:lnTo>
                      <a:pt x="2226" y="548"/>
                    </a:lnTo>
                    <a:lnTo>
                      <a:pt x="2244" y="549"/>
                    </a:lnTo>
                    <a:lnTo>
                      <a:pt x="2264" y="550"/>
                    </a:lnTo>
                    <a:lnTo>
                      <a:pt x="2284" y="550"/>
                    </a:lnTo>
                    <a:lnTo>
                      <a:pt x="2304" y="549"/>
                    </a:lnTo>
                    <a:lnTo>
                      <a:pt x="2323" y="548"/>
                    </a:lnTo>
                    <a:lnTo>
                      <a:pt x="2361" y="544"/>
                    </a:lnTo>
                    <a:lnTo>
                      <a:pt x="2377" y="540"/>
                    </a:lnTo>
                    <a:lnTo>
                      <a:pt x="2393" y="536"/>
                    </a:lnTo>
                    <a:lnTo>
                      <a:pt x="2407" y="533"/>
                    </a:lnTo>
                    <a:lnTo>
                      <a:pt x="2419" y="528"/>
                    </a:lnTo>
                    <a:lnTo>
                      <a:pt x="2419" y="528"/>
                    </a:lnTo>
                    <a:lnTo>
                      <a:pt x="2422" y="526"/>
                    </a:lnTo>
                    <a:lnTo>
                      <a:pt x="2424" y="524"/>
                    </a:lnTo>
                    <a:lnTo>
                      <a:pt x="2427" y="520"/>
                    </a:lnTo>
                    <a:lnTo>
                      <a:pt x="2428" y="514"/>
                    </a:lnTo>
                    <a:lnTo>
                      <a:pt x="2428" y="506"/>
                    </a:lnTo>
                    <a:lnTo>
                      <a:pt x="2428" y="500"/>
                    </a:lnTo>
                    <a:lnTo>
                      <a:pt x="2428" y="494"/>
                    </a:lnTo>
                    <a:lnTo>
                      <a:pt x="2431" y="489"/>
                    </a:lnTo>
                    <a:lnTo>
                      <a:pt x="2433" y="488"/>
                    </a:lnTo>
                    <a:lnTo>
                      <a:pt x="2436" y="486"/>
                    </a:lnTo>
                    <a:lnTo>
                      <a:pt x="2436" y="486"/>
                    </a:lnTo>
                    <a:lnTo>
                      <a:pt x="2443" y="485"/>
                    </a:lnTo>
                    <a:lnTo>
                      <a:pt x="2452" y="485"/>
                    </a:lnTo>
                    <a:lnTo>
                      <a:pt x="2469" y="486"/>
                    </a:lnTo>
                    <a:lnTo>
                      <a:pt x="2486" y="490"/>
                    </a:lnTo>
                    <a:lnTo>
                      <a:pt x="2503" y="491"/>
                    </a:lnTo>
                    <a:lnTo>
                      <a:pt x="2503" y="491"/>
                    </a:lnTo>
                    <a:lnTo>
                      <a:pt x="2518" y="490"/>
                    </a:lnTo>
                    <a:lnTo>
                      <a:pt x="2533" y="489"/>
                    </a:lnTo>
                    <a:lnTo>
                      <a:pt x="2564" y="488"/>
                    </a:lnTo>
                    <a:lnTo>
                      <a:pt x="2596" y="486"/>
                    </a:lnTo>
                    <a:lnTo>
                      <a:pt x="2611" y="484"/>
                    </a:lnTo>
                    <a:lnTo>
                      <a:pt x="2627" y="481"/>
                    </a:lnTo>
                    <a:lnTo>
                      <a:pt x="2627" y="481"/>
                    </a:lnTo>
                    <a:lnTo>
                      <a:pt x="2644" y="475"/>
                    </a:lnTo>
                    <a:lnTo>
                      <a:pt x="2661" y="468"/>
                    </a:lnTo>
                    <a:lnTo>
                      <a:pt x="2676" y="460"/>
                    </a:lnTo>
                    <a:lnTo>
                      <a:pt x="2691" y="451"/>
                    </a:lnTo>
                    <a:lnTo>
                      <a:pt x="2703" y="441"/>
                    </a:lnTo>
                    <a:lnTo>
                      <a:pt x="2716" y="430"/>
                    </a:lnTo>
                    <a:lnTo>
                      <a:pt x="2727" y="419"/>
                    </a:lnTo>
                    <a:lnTo>
                      <a:pt x="2737" y="406"/>
                    </a:lnTo>
                    <a:lnTo>
                      <a:pt x="2746" y="392"/>
                    </a:lnTo>
                    <a:lnTo>
                      <a:pt x="2754" y="379"/>
                    </a:lnTo>
                    <a:lnTo>
                      <a:pt x="2762" y="364"/>
                    </a:lnTo>
                    <a:lnTo>
                      <a:pt x="2768" y="349"/>
                    </a:lnTo>
                    <a:lnTo>
                      <a:pt x="2774" y="334"/>
                    </a:lnTo>
                    <a:lnTo>
                      <a:pt x="2779" y="317"/>
                    </a:lnTo>
                    <a:lnTo>
                      <a:pt x="2788" y="283"/>
                    </a:lnTo>
                    <a:lnTo>
                      <a:pt x="2794" y="248"/>
                    </a:lnTo>
                    <a:lnTo>
                      <a:pt x="2798" y="213"/>
                    </a:lnTo>
                    <a:lnTo>
                      <a:pt x="2801" y="177"/>
                    </a:lnTo>
                    <a:lnTo>
                      <a:pt x="2802" y="141"/>
                    </a:lnTo>
                    <a:lnTo>
                      <a:pt x="2803" y="71"/>
                    </a:lnTo>
                    <a:lnTo>
                      <a:pt x="2802" y="5"/>
                    </a:lnTo>
                    <a:lnTo>
                      <a:pt x="2798" y="0"/>
                    </a:lnTo>
                    <a:lnTo>
                      <a:pt x="2798" y="0"/>
                    </a:lnTo>
                    <a:lnTo>
                      <a:pt x="2736" y="3"/>
                    </a:lnTo>
                    <a:lnTo>
                      <a:pt x="2669" y="8"/>
                    </a:lnTo>
                    <a:lnTo>
                      <a:pt x="2597" y="15"/>
                    </a:lnTo>
                    <a:lnTo>
                      <a:pt x="2521" y="24"/>
                    </a:lnTo>
                    <a:lnTo>
                      <a:pt x="2354" y="44"/>
                    </a:lnTo>
                    <a:lnTo>
                      <a:pt x="2174" y="66"/>
                    </a:lnTo>
                    <a:lnTo>
                      <a:pt x="2081" y="77"/>
                    </a:lnTo>
                    <a:lnTo>
                      <a:pt x="1983" y="87"/>
                    </a:lnTo>
                    <a:lnTo>
                      <a:pt x="1882" y="97"/>
                    </a:lnTo>
                    <a:lnTo>
                      <a:pt x="1781" y="106"/>
                    </a:lnTo>
                    <a:lnTo>
                      <a:pt x="1676" y="113"/>
                    </a:lnTo>
                    <a:lnTo>
                      <a:pt x="1569" y="119"/>
                    </a:lnTo>
                    <a:lnTo>
                      <a:pt x="1462" y="123"/>
                    </a:lnTo>
                    <a:lnTo>
                      <a:pt x="1353" y="124"/>
                    </a:lnTo>
                    <a:lnTo>
                      <a:pt x="1353" y="124"/>
                    </a:lnTo>
                    <a:lnTo>
                      <a:pt x="1251" y="123"/>
                    </a:lnTo>
                    <a:lnTo>
                      <a:pt x="1149" y="121"/>
                    </a:lnTo>
                    <a:lnTo>
                      <a:pt x="1051" y="117"/>
                    </a:lnTo>
                    <a:lnTo>
                      <a:pt x="954" y="112"/>
                    </a:lnTo>
                    <a:lnTo>
                      <a:pt x="859" y="107"/>
                    </a:lnTo>
                    <a:lnTo>
                      <a:pt x="767" y="101"/>
                    </a:lnTo>
                    <a:lnTo>
                      <a:pt x="591" y="87"/>
                    </a:lnTo>
                    <a:lnTo>
                      <a:pt x="426" y="73"/>
                    </a:lnTo>
                    <a:lnTo>
                      <a:pt x="273" y="62"/>
                    </a:lnTo>
                    <a:lnTo>
                      <a:pt x="203" y="58"/>
                    </a:lnTo>
                    <a:lnTo>
                      <a:pt x="136" y="54"/>
                    </a:lnTo>
                    <a:lnTo>
                      <a:pt x="73" y="53"/>
                    </a:lnTo>
                    <a:lnTo>
                      <a:pt x="14" y="52"/>
                    </a:lnTo>
                    <a:lnTo>
                      <a:pt x="3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0" name="Freeform 403">
                <a:extLst>
                  <a:ext uri="{FF2B5EF4-FFF2-40B4-BE49-F238E27FC236}">
                    <a16:creationId xmlns:a16="http://schemas.microsoft.com/office/drawing/2014/main" id="{2C597B7A-6068-7F04-4EC0-C188748F8B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8" y="2372"/>
                <a:ext cx="700" cy="153"/>
              </a:xfrm>
              <a:custGeom>
                <a:avLst/>
                <a:gdLst>
                  <a:gd name="T0" fmla="*/ 0 w 2803"/>
                  <a:gd name="T1" fmla="*/ 215 h 615"/>
                  <a:gd name="T2" fmla="*/ 9 w 2803"/>
                  <a:gd name="T3" fmla="*/ 322 h 615"/>
                  <a:gd name="T4" fmla="*/ 38 w 2803"/>
                  <a:gd name="T5" fmla="*/ 420 h 615"/>
                  <a:gd name="T6" fmla="*/ 64 w 2803"/>
                  <a:gd name="T7" fmla="*/ 460 h 615"/>
                  <a:gd name="T8" fmla="*/ 122 w 2803"/>
                  <a:gd name="T9" fmla="*/ 505 h 615"/>
                  <a:gd name="T10" fmla="*/ 217 w 2803"/>
                  <a:gd name="T11" fmla="*/ 536 h 615"/>
                  <a:gd name="T12" fmla="*/ 286 w 2803"/>
                  <a:gd name="T13" fmla="*/ 520 h 615"/>
                  <a:gd name="T14" fmla="*/ 323 w 2803"/>
                  <a:gd name="T15" fmla="*/ 506 h 615"/>
                  <a:gd name="T16" fmla="*/ 359 w 2803"/>
                  <a:gd name="T17" fmla="*/ 528 h 615"/>
                  <a:gd name="T18" fmla="*/ 401 w 2803"/>
                  <a:gd name="T19" fmla="*/ 554 h 615"/>
                  <a:gd name="T20" fmla="*/ 474 w 2803"/>
                  <a:gd name="T21" fmla="*/ 568 h 615"/>
                  <a:gd name="T22" fmla="*/ 667 w 2803"/>
                  <a:gd name="T23" fmla="*/ 571 h 615"/>
                  <a:gd name="T24" fmla="*/ 771 w 2803"/>
                  <a:gd name="T25" fmla="*/ 584 h 615"/>
                  <a:gd name="T26" fmla="*/ 913 w 2803"/>
                  <a:gd name="T27" fmla="*/ 598 h 615"/>
                  <a:gd name="T28" fmla="*/ 983 w 2803"/>
                  <a:gd name="T29" fmla="*/ 588 h 615"/>
                  <a:gd name="T30" fmla="*/ 1011 w 2803"/>
                  <a:gd name="T31" fmla="*/ 570 h 615"/>
                  <a:gd name="T32" fmla="*/ 1051 w 2803"/>
                  <a:gd name="T33" fmla="*/ 579 h 615"/>
                  <a:gd name="T34" fmla="*/ 1168 w 2803"/>
                  <a:gd name="T35" fmla="*/ 607 h 615"/>
                  <a:gd name="T36" fmla="*/ 1299 w 2803"/>
                  <a:gd name="T37" fmla="*/ 614 h 615"/>
                  <a:gd name="T38" fmla="*/ 1367 w 2803"/>
                  <a:gd name="T39" fmla="*/ 603 h 615"/>
                  <a:gd name="T40" fmla="*/ 1402 w 2803"/>
                  <a:gd name="T41" fmla="*/ 583 h 615"/>
                  <a:gd name="T42" fmla="*/ 1413 w 2803"/>
                  <a:gd name="T43" fmla="*/ 559 h 615"/>
                  <a:gd name="T44" fmla="*/ 1504 w 2803"/>
                  <a:gd name="T45" fmla="*/ 578 h 615"/>
                  <a:gd name="T46" fmla="*/ 1638 w 2803"/>
                  <a:gd name="T47" fmla="*/ 575 h 615"/>
                  <a:gd name="T48" fmla="*/ 1774 w 2803"/>
                  <a:gd name="T49" fmla="*/ 564 h 615"/>
                  <a:gd name="T50" fmla="*/ 1909 w 2803"/>
                  <a:gd name="T51" fmla="*/ 576 h 615"/>
                  <a:gd name="T52" fmla="*/ 2017 w 2803"/>
                  <a:gd name="T53" fmla="*/ 579 h 615"/>
                  <a:gd name="T54" fmla="*/ 2088 w 2803"/>
                  <a:gd name="T55" fmla="*/ 563 h 615"/>
                  <a:gd name="T56" fmla="*/ 2126 w 2803"/>
                  <a:gd name="T57" fmla="*/ 539 h 615"/>
                  <a:gd name="T58" fmla="*/ 2156 w 2803"/>
                  <a:gd name="T59" fmla="*/ 529 h 615"/>
                  <a:gd name="T60" fmla="*/ 2226 w 2803"/>
                  <a:gd name="T61" fmla="*/ 548 h 615"/>
                  <a:gd name="T62" fmla="*/ 2304 w 2803"/>
                  <a:gd name="T63" fmla="*/ 549 h 615"/>
                  <a:gd name="T64" fmla="*/ 2393 w 2803"/>
                  <a:gd name="T65" fmla="*/ 536 h 615"/>
                  <a:gd name="T66" fmla="*/ 2422 w 2803"/>
                  <a:gd name="T67" fmla="*/ 526 h 615"/>
                  <a:gd name="T68" fmla="*/ 2428 w 2803"/>
                  <a:gd name="T69" fmla="*/ 506 h 615"/>
                  <a:gd name="T70" fmla="*/ 2433 w 2803"/>
                  <a:gd name="T71" fmla="*/ 488 h 615"/>
                  <a:gd name="T72" fmla="*/ 2452 w 2803"/>
                  <a:gd name="T73" fmla="*/ 485 h 615"/>
                  <a:gd name="T74" fmla="*/ 2503 w 2803"/>
                  <a:gd name="T75" fmla="*/ 491 h 615"/>
                  <a:gd name="T76" fmla="*/ 2596 w 2803"/>
                  <a:gd name="T77" fmla="*/ 486 h 615"/>
                  <a:gd name="T78" fmla="*/ 2644 w 2803"/>
                  <a:gd name="T79" fmla="*/ 475 h 615"/>
                  <a:gd name="T80" fmla="*/ 2703 w 2803"/>
                  <a:gd name="T81" fmla="*/ 441 h 615"/>
                  <a:gd name="T82" fmla="*/ 2746 w 2803"/>
                  <a:gd name="T83" fmla="*/ 392 h 615"/>
                  <a:gd name="T84" fmla="*/ 2774 w 2803"/>
                  <a:gd name="T85" fmla="*/ 334 h 615"/>
                  <a:gd name="T86" fmla="*/ 2798 w 2803"/>
                  <a:gd name="T87" fmla="*/ 213 h 615"/>
                  <a:gd name="T88" fmla="*/ 2802 w 2803"/>
                  <a:gd name="T89" fmla="*/ 5 h 615"/>
                  <a:gd name="T90" fmla="*/ 2669 w 2803"/>
                  <a:gd name="T91" fmla="*/ 8 h 615"/>
                  <a:gd name="T92" fmla="*/ 2174 w 2803"/>
                  <a:gd name="T93" fmla="*/ 66 h 615"/>
                  <a:gd name="T94" fmla="*/ 1781 w 2803"/>
                  <a:gd name="T95" fmla="*/ 106 h 615"/>
                  <a:gd name="T96" fmla="*/ 1353 w 2803"/>
                  <a:gd name="T97" fmla="*/ 124 h 615"/>
                  <a:gd name="T98" fmla="*/ 1051 w 2803"/>
                  <a:gd name="T99" fmla="*/ 117 h 615"/>
                  <a:gd name="T100" fmla="*/ 591 w 2803"/>
                  <a:gd name="T101" fmla="*/ 87 h 615"/>
                  <a:gd name="T102" fmla="*/ 136 w 2803"/>
                  <a:gd name="T103" fmla="*/ 54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803" h="615">
                    <a:moveTo>
                      <a:pt x="3" y="66"/>
                    </a:moveTo>
                    <a:lnTo>
                      <a:pt x="3" y="66"/>
                    </a:lnTo>
                    <a:lnTo>
                      <a:pt x="0" y="162"/>
                    </a:lnTo>
                    <a:lnTo>
                      <a:pt x="0" y="215"/>
                    </a:lnTo>
                    <a:lnTo>
                      <a:pt x="0" y="242"/>
                    </a:lnTo>
                    <a:lnTo>
                      <a:pt x="3" y="270"/>
                    </a:lnTo>
                    <a:lnTo>
                      <a:pt x="5" y="296"/>
                    </a:lnTo>
                    <a:lnTo>
                      <a:pt x="9" y="322"/>
                    </a:lnTo>
                    <a:lnTo>
                      <a:pt x="14" y="349"/>
                    </a:lnTo>
                    <a:lnTo>
                      <a:pt x="20" y="374"/>
                    </a:lnTo>
                    <a:lnTo>
                      <a:pt x="28" y="397"/>
                    </a:lnTo>
                    <a:lnTo>
                      <a:pt x="38" y="420"/>
                    </a:lnTo>
                    <a:lnTo>
                      <a:pt x="50" y="441"/>
                    </a:lnTo>
                    <a:lnTo>
                      <a:pt x="57" y="451"/>
                    </a:lnTo>
                    <a:lnTo>
                      <a:pt x="64" y="460"/>
                    </a:lnTo>
                    <a:lnTo>
                      <a:pt x="64" y="460"/>
                    </a:lnTo>
                    <a:lnTo>
                      <a:pt x="73" y="469"/>
                    </a:lnTo>
                    <a:lnTo>
                      <a:pt x="82" y="476"/>
                    </a:lnTo>
                    <a:lnTo>
                      <a:pt x="100" y="493"/>
                    </a:lnTo>
                    <a:lnTo>
                      <a:pt x="122" y="505"/>
                    </a:lnTo>
                    <a:lnTo>
                      <a:pt x="144" y="516"/>
                    </a:lnTo>
                    <a:lnTo>
                      <a:pt x="168" y="525"/>
                    </a:lnTo>
                    <a:lnTo>
                      <a:pt x="192" y="533"/>
                    </a:lnTo>
                    <a:lnTo>
                      <a:pt x="217" y="536"/>
                    </a:lnTo>
                    <a:lnTo>
                      <a:pt x="241" y="538"/>
                    </a:lnTo>
                    <a:lnTo>
                      <a:pt x="241" y="538"/>
                    </a:lnTo>
                    <a:lnTo>
                      <a:pt x="261" y="531"/>
                    </a:lnTo>
                    <a:lnTo>
                      <a:pt x="286" y="520"/>
                    </a:lnTo>
                    <a:lnTo>
                      <a:pt x="308" y="511"/>
                    </a:lnTo>
                    <a:lnTo>
                      <a:pt x="317" y="508"/>
                    </a:lnTo>
                    <a:lnTo>
                      <a:pt x="323" y="506"/>
                    </a:lnTo>
                    <a:lnTo>
                      <a:pt x="323" y="506"/>
                    </a:lnTo>
                    <a:lnTo>
                      <a:pt x="332" y="510"/>
                    </a:lnTo>
                    <a:lnTo>
                      <a:pt x="342" y="515"/>
                    </a:lnTo>
                    <a:lnTo>
                      <a:pt x="351" y="521"/>
                    </a:lnTo>
                    <a:lnTo>
                      <a:pt x="359" y="528"/>
                    </a:lnTo>
                    <a:lnTo>
                      <a:pt x="378" y="543"/>
                    </a:lnTo>
                    <a:lnTo>
                      <a:pt x="389" y="549"/>
                    </a:lnTo>
                    <a:lnTo>
                      <a:pt x="401" y="554"/>
                    </a:lnTo>
                    <a:lnTo>
                      <a:pt x="401" y="554"/>
                    </a:lnTo>
                    <a:lnTo>
                      <a:pt x="418" y="559"/>
                    </a:lnTo>
                    <a:lnTo>
                      <a:pt x="437" y="563"/>
                    </a:lnTo>
                    <a:lnTo>
                      <a:pt x="456" y="566"/>
                    </a:lnTo>
                    <a:lnTo>
                      <a:pt x="474" y="568"/>
                    </a:lnTo>
                    <a:lnTo>
                      <a:pt x="514" y="570"/>
                    </a:lnTo>
                    <a:lnTo>
                      <a:pt x="554" y="571"/>
                    </a:lnTo>
                    <a:lnTo>
                      <a:pt x="632" y="570"/>
                    </a:lnTo>
                    <a:lnTo>
                      <a:pt x="667" y="571"/>
                    </a:lnTo>
                    <a:lnTo>
                      <a:pt x="699" y="574"/>
                    </a:lnTo>
                    <a:lnTo>
                      <a:pt x="699" y="574"/>
                    </a:lnTo>
                    <a:lnTo>
                      <a:pt x="731" y="578"/>
                    </a:lnTo>
                    <a:lnTo>
                      <a:pt x="771" y="584"/>
                    </a:lnTo>
                    <a:lnTo>
                      <a:pt x="817" y="590"/>
                    </a:lnTo>
                    <a:lnTo>
                      <a:pt x="866" y="597"/>
                    </a:lnTo>
                    <a:lnTo>
                      <a:pt x="889" y="598"/>
                    </a:lnTo>
                    <a:lnTo>
                      <a:pt x="913" y="598"/>
                    </a:lnTo>
                    <a:lnTo>
                      <a:pt x="934" y="597"/>
                    </a:lnTo>
                    <a:lnTo>
                      <a:pt x="956" y="594"/>
                    </a:lnTo>
                    <a:lnTo>
                      <a:pt x="974" y="590"/>
                    </a:lnTo>
                    <a:lnTo>
                      <a:pt x="983" y="588"/>
                    </a:lnTo>
                    <a:lnTo>
                      <a:pt x="991" y="584"/>
                    </a:lnTo>
                    <a:lnTo>
                      <a:pt x="998" y="580"/>
                    </a:lnTo>
                    <a:lnTo>
                      <a:pt x="1004" y="575"/>
                    </a:lnTo>
                    <a:lnTo>
                      <a:pt x="1011" y="570"/>
                    </a:lnTo>
                    <a:lnTo>
                      <a:pt x="1014" y="564"/>
                    </a:lnTo>
                    <a:lnTo>
                      <a:pt x="1014" y="564"/>
                    </a:lnTo>
                    <a:lnTo>
                      <a:pt x="1031" y="571"/>
                    </a:lnTo>
                    <a:lnTo>
                      <a:pt x="1051" y="579"/>
                    </a:lnTo>
                    <a:lnTo>
                      <a:pt x="1076" y="586"/>
                    </a:lnTo>
                    <a:lnTo>
                      <a:pt x="1104" y="594"/>
                    </a:lnTo>
                    <a:lnTo>
                      <a:pt x="1134" y="600"/>
                    </a:lnTo>
                    <a:lnTo>
                      <a:pt x="1168" y="607"/>
                    </a:lnTo>
                    <a:lnTo>
                      <a:pt x="1202" y="610"/>
                    </a:lnTo>
                    <a:lnTo>
                      <a:pt x="1236" y="614"/>
                    </a:lnTo>
                    <a:lnTo>
                      <a:pt x="1268" y="615"/>
                    </a:lnTo>
                    <a:lnTo>
                      <a:pt x="1299" y="614"/>
                    </a:lnTo>
                    <a:lnTo>
                      <a:pt x="1329" y="612"/>
                    </a:lnTo>
                    <a:lnTo>
                      <a:pt x="1343" y="609"/>
                    </a:lnTo>
                    <a:lnTo>
                      <a:pt x="1356" y="607"/>
                    </a:lnTo>
                    <a:lnTo>
                      <a:pt x="1367" y="603"/>
                    </a:lnTo>
                    <a:lnTo>
                      <a:pt x="1378" y="599"/>
                    </a:lnTo>
                    <a:lnTo>
                      <a:pt x="1387" y="594"/>
                    </a:lnTo>
                    <a:lnTo>
                      <a:pt x="1396" y="589"/>
                    </a:lnTo>
                    <a:lnTo>
                      <a:pt x="1402" y="583"/>
                    </a:lnTo>
                    <a:lnTo>
                      <a:pt x="1407" y="575"/>
                    </a:lnTo>
                    <a:lnTo>
                      <a:pt x="1411" y="568"/>
                    </a:lnTo>
                    <a:lnTo>
                      <a:pt x="1413" y="559"/>
                    </a:lnTo>
                    <a:lnTo>
                      <a:pt x="1413" y="559"/>
                    </a:lnTo>
                    <a:lnTo>
                      <a:pt x="1436" y="565"/>
                    </a:lnTo>
                    <a:lnTo>
                      <a:pt x="1458" y="571"/>
                    </a:lnTo>
                    <a:lnTo>
                      <a:pt x="1482" y="575"/>
                    </a:lnTo>
                    <a:lnTo>
                      <a:pt x="1504" y="578"/>
                    </a:lnTo>
                    <a:lnTo>
                      <a:pt x="1527" y="579"/>
                    </a:lnTo>
                    <a:lnTo>
                      <a:pt x="1549" y="580"/>
                    </a:lnTo>
                    <a:lnTo>
                      <a:pt x="1593" y="579"/>
                    </a:lnTo>
                    <a:lnTo>
                      <a:pt x="1638" y="575"/>
                    </a:lnTo>
                    <a:lnTo>
                      <a:pt x="1683" y="571"/>
                    </a:lnTo>
                    <a:lnTo>
                      <a:pt x="1728" y="566"/>
                    </a:lnTo>
                    <a:lnTo>
                      <a:pt x="1774" y="564"/>
                    </a:lnTo>
                    <a:lnTo>
                      <a:pt x="1774" y="564"/>
                    </a:lnTo>
                    <a:lnTo>
                      <a:pt x="1792" y="564"/>
                    </a:lnTo>
                    <a:lnTo>
                      <a:pt x="1812" y="566"/>
                    </a:lnTo>
                    <a:lnTo>
                      <a:pt x="1858" y="571"/>
                    </a:lnTo>
                    <a:lnTo>
                      <a:pt x="1909" y="576"/>
                    </a:lnTo>
                    <a:lnTo>
                      <a:pt x="1937" y="579"/>
                    </a:lnTo>
                    <a:lnTo>
                      <a:pt x="1963" y="580"/>
                    </a:lnTo>
                    <a:lnTo>
                      <a:pt x="1991" y="580"/>
                    </a:lnTo>
                    <a:lnTo>
                      <a:pt x="2017" y="579"/>
                    </a:lnTo>
                    <a:lnTo>
                      <a:pt x="2042" y="575"/>
                    </a:lnTo>
                    <a:lnTo>
                      <a:pt x="2066" y="570"/>
                    </a:lnTo>
                    <a:lnTo>
                      <a:pt x="2077" y="566"/>
                    </a:lnTo>
                    <a:lnTo>
                      <a:pt x="2088" y="563"/>
                    </a:lnTo>
                    <a:lnTo>
                      <a:pt x="2098" y="558"/>
                    </a:lnTo>
                    <a:lnTo>
                      <a:pt x="2108" y="553"/>
                    </a:lnTo>
                    <a:lnTo>
                      <a:pt x="2117" y="546"/>
                    </a:lnTo>
                    <a:lnTo>
                      <a:pt x="2126" y="539"/>
                    </a:lnTo>
                    <a:lnTo>
                      <a:pt x="2134" y="531"/>
                    </a:lnTo>
                    <a:lnTo>
                      <a:pt x="2141" y="523"/>
                    </a:lnTo>
                    <a:lnTo>
                      <a:pt x="2141" y="523"/>
                    </a:lnTo>
                    <a:lnTo>
                      <a:pt x="2156" y="529"/>
                    </a:lnTo>
                    <a:lnTo>
                      <a:pt x="2171" y="535"/>
                    </a:lnTo>
                    <a:lnTo>
                      <a:pt x="2188" y="540"/>
                    </a:lnTo>
                    <a:lnTo>
                      <a:pt x="2207" y="544"/>
                    </a:lnTo>
                    <a:lnTo>
                      <a:pt x="2226" y="548"/>
                    </a:lnTo>
                    <a:lnTo>
                      <a:pt x="2244" y="549"/>
                    </a:lnTo>
                    <a:lnTo>
                      <a:pt x="2264" y="550"/>
                    </a:lnTo>
                    <a:lnTo>
                      <a:pt x="2284" y="550"/>
                    </a:lnTo>
                    <a:lnTo>
                      <a:pt x="2304" y="549"/>
                    </a:lnTo>
                    <a:lnTo>
                      <a:pt x="2323" y="548"/>
                    </a:lnTo>
                    <a:lnTo>
                      <a:pt x="2361" y="544"/>
                    </a:lnTo>
                    <a:lnTo>
                      <a:pt x="2377" y="540"/>
                    </a:lnTo>
                    <a:lnTo>
                      <a:pt x="2393" y="536"/>
                    </a:lnTo>
                    <a:lnTo>
                      <a:pt x="2407" y="533"/>
                    </a:lnTo>
                    <a:lnTo>
                      <a:pt x="2419" y="528"/>
                    </a:lnTo>
                    <a:lnTo>
                      <a:pt x="2419" y="528"/>
                    </a:lnTo>
                    <a:lnTo>
                      <a:pt x="2422" y="526"/>
                    </a:lnTo>
                    <a:lnTo>
                      <a:pt x="2424" y="524"/>
                    </a:lnTo>
                    <a:lnTo>
                      <a:pt x="2427" y="520"/>
                    </a:lnTo>
                    <a:lnTo>
                      <a:pt x="2428" y="514"/>
                    </a:lnTo>
                    <a:lnTo>
                      <a:pt x="2428" y="506"/>
                    </a:lnTo>
                    <a:lnTo>
                      <a:pt x="2428" y="500"/>
                    </a:lnTo>
                    <a:lnTo>
                      <a:pt x="2428" y="494"/>
                    </a:lnTo>
                    <a:lnTo>
                      <a:pt x="2431" y="489"/>
                    </a:lnTo>
                    <a:lnTo>
                      <a:pt x="2433" y="488"/>
                    </a:lnTo>
                    <a:lnTo>
                      <a:pt x="2436" y="486"/>
                    </a:lnTo>
                    <a:lnTo>
                      <a:pt x="2436" y="486"/>
                    </a:lnTo>
                    <a:lnTo>
                      <a:pt x="2443" y="485"/>
                    </a:lnTo>
                    <a:lnTo>
                      <a:pt x="2452" y="485"/>
                    </a:lnTo>
                    <a:lnTo>
                      <a:pt x="2469" y="486"/>
                    </a:lnTo>
                    <a:lnTo>
                      <a:pt x="2486" y="490"/>
                    </a:lnTo>
                    <a:lnTo>
                      <a:pt x="2503" y="491"/>
                    </a:lnTo>
                    <a:lnTo>
                      <a:pt x="2503" y="491"/>
                    </a:lnTo>
                    <a:lnTo>
                      <a:pt x="2518" y="490"/>
                    </a:lnTo>
                    <a:lnTo>
                      <a:pt x="2533" y="489"/>
                    </a:lnTo>
                    <a:lnTo>
                      <a:pt x="2564" y="488"/>
                    </a:lnTo>
                    <a:lnTo>
                      <a:pt x="2596" y="486"/>
                    </a:lnTo>
                    <a:lnTo>
                      <a:pt x="2611" y="484"/>
                    </a:lnTo>
                    <a:lnTo>
                      <a:pt x="2627" y="481"/>
                    </a:lnTo>
                    <a:lnTo>
                      <a:pt x="2627" y="481"/>
                    </a:lnTo>
                    <a:lnTo>
                      <a:pt x="2644" y="475"/>
                    </a:lnTo>
                    <a:lnTo>
                      <a:pt x="2661" y="468"/>
                    </a:lnTo>
                    <a:lnTo>
                      <a:pt x="2676" y="460"/>
                    </a:lnTo>
                    <a:lnTo>
                      <a:pt x="2691" y="451"/>
                    </a:lnTo>
                    <a:lnTo>
                      <a:pt x="2703" y="441"/>
                    </a:lnTo>
                    <a:lnTo>
                      <a:pt x="2716" y="430"/>
                    </a:lnTo>
                    <a:lnTo>
                      <a:pt x="2727" y="419"/>
                    </a:lnTo>
                    <a:lnTo>
                      <a:pt x="2737" y="406"/>
                    </a:lnTo>
                    <a:lnTo>
                      <a:pt x="2746" y="392"/>
                    </a:lnTo>
                    <a:lnTo>
                      <a:pt x="2754" y="379"/>
                    </a:lnTo>
                    <a:lnTo>
                      <a:pt x="2762" y="364"/>
                    </a:lnTo>
                    <a:lnTo>
                      <a:pt x="2768" y="349"/>
                    </a:lnTo>
                    <a:lnTo>
                      <a:pt x="2774" y="334"/>
                    </a:lnTo>
                    <a:lnTo>
                      <a:pt x="2779" y="317"/>
                    </a:lnTo>
                    <a:lnTo>
                      <a:pt x="2788" y="283"/>
                    </a:lnTo>
                    <a:lnTo>
                      <a:pt x="2794" y="248"/>
                    </a:lnTo>
                    <a:lnTo>
                      <a:pt x="2798" y="213"/>
                    </a:lnTo>
                    <a:lnTo>
                      <a:pt x="2801" y="177"/>
                    </a:lnTo>
                    <a:lnTo>
                      <a:pt x="2802" y="141"/>
                    </a:lnTo>
                    <a:lnTo>
                      <a:pt x="2803" y="71"/>
                    </a:lnTo>
                    <a:lnTo>
                      <a:pt x="2802" y="5"/>
                    </a:lnTo>
                    <a:lnTo>
                      <a:pt x="2798" y="0"/>
                    </a:lnTo>
                    <a:lnTo>
                      <a:pt x="2798" y="0"/>
                    </a:lnTo>
                    <a:lnTo>
                      <a:pt x="2736" y="3"/>
                    </a:lnTo>
                    <a:lnTo>
                      <a:pt x="2669" y="8"/>
                    </a:lnTo>
                    <a:lnTo>
                      <a:pt x="2597" y="15"/>
                    </a:lnTo>
                    <a:lnTo>
                      <a:pt x="2521" y="24"/>
                    </a:lnTo>
                    <a:lnTo>
                      <a:pt x="2354" y="44"/>
                    </a:lnTo>
                    <a:lnTo>
                      <a:pt x="2174" y="66"/>
                    </a:lnTo>
                    <a:lnTo>
                      <a:pt x="2081" y="77"/>
                    </a:lnTo>
                    <a:lnTo>
                      <a:pt x="1983" y="87"/>
                    </a:lnTo>
                    <a:lnTo>
                      <a:pt x="1882" y="97"/>
                    </a:lnTo>
                    <a:lnTo>
                      <a:pt x="1781" y="106"/>
                    </a:lnTo>
                    <a:lnTo>
                      <a:pt x="1676" y="113"/>
                    </a:lnTo>
                    <a:lnTo>
                      <a:pt x="1569" y="119"/>
                    </a:lnTo>
                    <a:lnTo>
                      <a:pt x="1462" y="123"/>
                    </a:lnTo>
                    <a:lnTo>
                      <a:pt x="1353" y="124"/>
                    </a:lnTo>
                    <a:lnTo>
                      <a:pt x="1353" y="124"/>
                    </a:lnTo>
                    <a:lnTo>
                      <a:pt x="1251" y="123"/>
                    </a:lnTo>
                    <a:lnTo>
                      <a:pt x="1149" y="121"/>
                    </a:lnTo>
                    <a:lnTo>
                      <a:pt x="1051" y="117"/>
                    </a:lnTo>
                    <a:lnTo>
                      <a:pt x="954" y="112"/>
                    </a:lnTo>
                    <a:lnTo>
                      <a:pt x="859" y="107"/>
                    </a:lnTo>
                    <a:lnTo>
                      <a:pt x="767" y="101"/>
                    </a:lnTo>
                    <a:lnTo>
                      <a:pt x="591" y="87"/>
                    </a:lnTo>
                    <a:lnTo>
                      <a:pt x="426" y="73"/>
                    </a:lnTo>
                    <a:lnTo>
                      <a:pt x="273" y="62"/>
                    </a:lnTo>
                    <a:lnTo>
                      <a:pt x="203" y="58"/>
                    </a:lnTo>
                    <a:lnTo>
                      <a:pt x="136" y="54"/>
                    </a:lnTo>
                    <a:lnTo>
                      <a:pt x="73" y="53"/>
                    </a:lnTo>
                    <a:lnTo>
                      <a:pt x="14" y="5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1" name="Freeform 404">
                <a:extLst>
                  <a:ext uri="{FF2B5EF4-FFF2-40B4-BE49-F238E27FC236}">
                    <a16:creationId xmlns:a16="http://schemas.microsoft.com/office/drawing/2014/main" id="{1919B5D2-F9BF-0A2E-A7BA-E602A9AADA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6" y="2370"/>
                <a:ext cx="704" cy="157"/>
              </a:xfrm>
              <a:custGeom>
                <a:avLst/>
                <a:gdLst>
                  <a:gd name="T0" fmla="*/ 12 w 2818"/>
                  <a:gd name="T1" fmla="*/ 353 h 630"/>
                  <a:gd name="T2" fmla="*/ 74 w 2818"/>
                  <a:gd name="T3" fmla="*/ 480 h 630"/>
                  <a:gd name="T4" fmla="*/ 214 w 2818"/>
                  <a:gd name="T5" fmla="*/ 550 h 630"/>
                  <a:gd name="T6" fmla="*/ 320 w 2818"/>
                  <a:gd name="T7" fmla="*/ 525 h 630"/>
                  <a:gd name="T8" fmla="*/ 393 w 2818"/>
                  <a:gd name="T9" fmla="*/ 561 h 630"/>
                  <a:gd name="T10" fmla="*/ 538 w 2818"/>
                  <a:gd name="T11" fmla="*/ 586 h 630"/>
                  <a:gd name="T12" fmla="*/ 818 w 2818"/>
                  <a:gd name="T13" fmla="*/ 605 h 630"/>
                  <a:gd name="T14" fmla="*/ 1008 w 2818"/>
                  <a:gd name="T15" fmla="*/ 593 h 630"/>
                  <a:gd name="T16" fmla="*/ 1086 w 2818"/>
                  <a:gd name="T17" fmla="*/ 602 h 630"/>
                  <a:gd name="T18" fmla="*/ 1268 w 2818"/>
                  <a:gd name="T19" fmla="*/ 630 h 630"/>
                  <a:gd name="T20" fmla="*/ 1390 w 2818"/>
                  <a:gd name="T21" fmla="*/ 612 h 630"/>
                  <a:gd name="T22" fmla="*/ 1418 w 2818"/>
                  <a:gd name="T23" fmla="*/ 572 h 630"/>
                  <a:gd name="T24" fmla="*/ 1613 w 2818"/>
                  <a:gd name="T25" fmla="*/ 592 h 630"/>
                  <a:gd name="T26" fmla="*/ 1826 w 2818"/>
                  <a:gd name="T27" fmla="*/ 581 h 630"/>
                  <a:gd name="T28" fmla="*/ 2074 w 2818"/>
                  <a:gd name="T29" fmla="*/ 585 h 630"/>
                  <a:gd name="T30" fmla="*/ 2144 w 2818"/>
                  <a:gd name="T31" fmla="*/ 536 h 630"/>
                  <a:gd name="T32" fmla="*/ 2306 w 2818"/>
                  <a:gd name="T33" fmla="*/ 565 h 630"/>
                  <a:gd name="T34" fmla="*/ 2433 w 2818"/>
                  <a:gd name="T35" fmla="*/ 540 h 630"/>
                  <a:gd name="T36" fmla="*/ 2444 w 2818"/>
                  <a:gd name="T37" fmla="*/ 502 h 630"/>
                  <a:gd name="T38" fmla="*/ 2505 w 2818"/>
                  <a:gd name="T39" fmla="*/ 506 h 630"/>
                  <a:gd name="T40" fmla="*/ 2643 w 2818"/>
                  <a:gd name="T41" fmla="*/ 493 h 630"/>
                  <a:gd name="T42" fmla="*/ 2758 w 2818"/>
                  <a:gd name="T43" fmla="*/ 406 h 630"/>
                  <a:gd name="T44" fmla="*/ 2814 w 2818"/>
                  <a:gd name="T45" fmla="*/ 214 h 630"/>
                  <a:gd name="T46" fmla="*/ 2816 w 2818"/>
                  <a:gd name="T47" fmla="*/ 10 h 630"/>
                  <a:gd name="T48" fmla="*/ 2749 w 2818"/>
                  <a:gd name="T49" fmla="*/ 2 h 630"/>
                  <a:gd name="T50" fmla="*/ 2079 w 2818"/>
                  <a:gd name="T51" fmla="*/ 78 h 630"/>
                  <a:gd name="T52" fmla="*/ 1365 w 2818"/>
                  <a:gd name="T53" fmla="*/ 124 h 630"/>
                  <a:gd name="T54" fmla="*/ 446 w 2818"/>
                  <a:gd name="T55" fmla="*/ 74 h 630"/>
                  <a:gd name="T56" fmla="*/ 16 w 2818"/>
                  <a:gd name="T57" fmla="*/ 54 h 630"/>
                  <a:gd name="T58" fmla="*/ 183 w 2818"/>
                  <a:gd name="T59" fmla="*/ 70 h 630"/>
                  <a:gd name="T60" fmla="*/ 1100 w 2818"/>
                  <a:gd name="T61" fmla="*/ 133 h 630"/>
                  <a:gd name="T62" fmla="*/ 2010 w 2818"/>
                  <a:gd name="T63" fmla="*/ 99 h 630"/>
                  <a:gd name="T64" fmla="*/ 2775 w 2818"/>
                  <a:gd name="T65" fmla="*/ 16 h 630"/>
                  <a:gd name="T66" fmla="*/ 2801 w 2818"/>
                  <a:gd name="T67" fmla="*/ 15 h 630"/>
                  <a:gd name="T68" fmla="*/ 2803 w 2818"/>
                  <a:gd name="T69" fmla="*/ 153 h 630"/>
                  <a:gd name="T70" fmla="*/ 2763 w 2818"/>
                  <a:gd name="T71" fmla="*/ 367 h 630"/>
                  <a:gd name="T72" fmla="*/ 2664 w 2818"/>
                  <a:gd name="T73" fmla="*/ 470 h 630"/>
                  <a:gd name="T74" fmla="*/ 2521 w 2818"/>
                  <a:gd name="T75" fmla="*/ 491 h 630"/>
                  <a:gd name="T76" fmla="*/ 2435 w 2818"/>
                  <a:gd name="T77" fmla="*/ 488 h 630"/>
                  <a:gd name="T78" fmla="*/ 2425 w 2818"/>
                  <a:gd name="T79" fmla="*/ 527 h 630"/>
                  <a:gd name="T80" fmla="*/ 2289 w 2818"/>
                  <a:gd name="T81" fmla="*/ 550 h 630"/>
                  <a:gd name="T82" fmla="*/ 2151 w 2818"/>
                  <a:gd name="T83" fmla="*/ 523 h 630"/>
                  <a:gd name="T84" fmla="*/ 2095 w 2818"/>
                  <a:gd name="T85" fmla="*/ 562 h 630"/>
                  <a:gd name="T86" fmla="*/ 1913 w 2818"/>
                  <a:gd name="T87" fmla="*/ 576 h 630"/>
                  <a:gd name="T88" fmla="*/ 1679 w 2818"/>
                  <a:gd name="T89" fmla="*/ 571 h 630"/>
                  <a:gd name="T90" fmla="*/ 1448 w 2818"/>
                  <a:gd name="T91" fmla="*/ 566 h 630"/>
                  <a:gd name="T92" fmla="*/ 1408 w 2818"/>
                  <a:gd name="T93" fmla="*/ 578 h 630"/>
                  <a:gd name="T94" fmla="*/ 1313 w 2818"/>
                  <a:gd name="T95" fmla="*/ 614 h 630"/>
                  <a:gd name="T96" fmla="*/ 1098 w 2818"/>
                  <a:gd name="T97" fmla="*/ 590 h 630"/>
                  <a:gd name="T98" fmla="*/ 1018 w 2818"/>
                  <a:gd name="T99" fmla="*/ 565 h 630"/>
                  <a:gd name="T100" fmla="*/ 924 w 2818"/>
                  <a:gd name="T101" fmla="*/ 597 h 630"/>
                  <a:gd name="T102" fmla="*/ 700 w 2818"/>
                  <a:gd name="T103" fmla="*/ 572 h 630"/>
                  <a:gd name="T104" fmla="*/ 453 w 2818"/>
                  <a:gd name="T105" fmla="*/ 565 h 630"/>
                  <a:gd name="T106" fmla="*/ 346 w 2818"/>
                  <a:gd name="T107" fmla="*/ 511 h 630"/>
                  <a:gd name="T108" fmla="*/ 263 w 2818"/>
                  <a:gd name="T109" fmla="*/ 532 h 630"/>
                  <a:gd name="T110" fmla="*/ 150 w 2818"/>
                  <a:gd name="T111" fmla="*/ 515 h 630"/>
                  <a:gd name="T112" fmla="*/ 46 w 2818"/>
                  <a:gd name="T113" fmla="*/ 411 h 630"/>
                  <a:gd name="T114" fmla="*/ 14 w 2818"/>
                  <a:gd name="T115" fmla="*/ 194 h 630"/>
                  <a:gd name="T116" fmla="*/ 4 w 2818"/>
                  <a:gd name="T117" fmla="*/ 68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818" h="630">
                    <a:moveTo>
                      <a:pt x="2" y="73"/>
                    </a:moveTo>
                    <a:lnTo>
                      <a:pt x="2" y="73"/>
                    </a:lnTo>
                    <a:lnTo>
                      <a:pt x="0" y="148"/>
                    </a:lnTo>
                    <a:lnTo>
                      <a:pt x="0" y="185"/>
                    </a:lnTo>
                    <a:lnTo>
                      <a:pt x="0" y="223"/>
                    </a:lnTo>
                    <a:lnTo>
                      <a:pt x="1" y="260"/>
                    </a:lnTo>
                    <a:lnTo>
                      <a:pt x="4" y="298"/>
                    </a:lnTo>
                    <a:lnTo>
                      <a:pt x="9" y="334"/>
                    </a:lnTo>
                    <a:lnTo>
                      <a:pt x="12" y="353"/>
                    </a:lnTo>
                    <a:lnTo>
                      <a:pt x="17" y="372"/>
                    </a:lnTo>
                    <a:lnTo>
                      <a:pt x="17" y="372"/>
                    </a:lnTo>
                    <a:lnTo>
                      <a:pt x="21" y="388"/>
                    </a:lnTo>
                    <a:lnTo>
                      <a:pt x="27" y="406"/>
                    </a:lnTo>
                    <a:lnTo>
                      <a:pt x="35" y="422"/>
                    </a:lnTo>
                    <a:lnTo>
                      <a:pt x="42" y="437"/>
                    </a:lnTo>
                    <a:lnTo>
                      <a:pt x="51" y="452"/>
                    </a:lnTo>
                    <a:lnTo>
                      <a:pt x="61" y="467"/>
                    </a:lnTo>
                    <a:lnTo>
                      <a:pt x="74" y="480"/>
                    </a:lnTo>
                    <a:lnTo>
                      <a:pt x="86" y="492"/>
                    </a:lnTo>
                    <a:lnTo>
                      <a:pt x="86" y="492"/>
                    </a:lnTo>
                    <a:lnTo>
                      <a:pt x="102" y="505"/>
                    </a:lnTo>
                    <a:lnTo>
                      <a:pt x="119" y="516"/>
                    </a:lnTo>
                    <a:lnTo>
                      <a:pt x="136" y="525"/>
                    </a:lnTo>
                    <a:lnTo>
                      <a:pt x="155" y="533"/>
                    </a:lnTo>
                    <a:lnTo>
                      <a:pt x="174" y="541"/>
                    </a:lnTo>
                    <a:lnTo>
                      <a:pt x="194" y="546"/>
                    </a:lnTo>
                    <a:lnTo>
                      <a:pt x="214" y="550"/>
                    </a:lnTo>
                    <a:lnTo>
                      <a:pt x="233" y="552"/>
                    </a:lnTo>
                    <a:lnTo>
                      <a:pt x="233" y="552"/>
                    </a:lnTo>
                    <a:lnTo>
                      <a:pt x="241" y="552"/>
                    </a:lnTo>
                    <a:lnTo>
                      <a:pt x="249" y="551"/>
                    </a:lnTo>
                    <a:lnTo>
                      <a:pt x="263" y="547"/>
                    </a:lnTo>
                    <a:lnTo>
                      <a:pt x="278" y="542"/>
                    </a:lnTo>
                    <a:lnTo>
                      <a:pt x="291" y="536"/>
                    </a:lnTo>
                    <a:lnTo>
                      <a:pt x="291" y="536"/>
                    </a:lnTo>
                    <a:lnTo>
                      <a:pt x="320" y="525"/>
                    </a:lnTo>
                    <a:lnTo>
                      <a:pt x="320" y="525"/>
                    </a:lnTo>
                    <a:lnTo>
                      <a:pt x="328" y="522"/>
                    </a:lnTo>
                    <a:lnTo>
                      <a:pt x="335" y="523"/>
                    </a:lnTo>
                    <a:lnTo>
                      <a:pt x="341" y="526"/>
                    </a:lnTo>
                    <a:lnTo>
                      <a:pt x="348" y="530"/>
                    </a:lnTo>
                    <a:lnTo>
                      <a:pt x="348" y="530"/>
                    </a:lnTo>
                    <a:lnTo>
                      <a:pt x="363" y="541"/>
                    </a:lnTo>
                    <a:lnTo>
                      <a:pt x="378" y="552"/>
                    </a:lnTo>
                    <a:lnTo>
                      <a:pt x="393" y="561"/>
                    </a:lnTo>
                    <a:lnTo>
                      <a:pt x="400" y="566"/>
                    </a:lnTo>
                    <a:lnTo>
                      <a:pt x="409" y="568"/>
                    </a:lnTo>
                    <a:lnTo>
                      <a:pt x="409" y="568"/>
                    </a:lnTo>
                    <a:lnTo>
                      <a:pt x="430" y="575"/>
                    </a:lnTo>
                    <a:lnTo>
                      <a:pt x="451" y="578"/>
                    </a:lnTo>
                    <a:lnTo>
                      <a:pt x="473" y="582"/>
                    </a:lnTo>
                    <a:lnTo>
                      <a:pt x="494" y="583"/>
                    </a:lnTo>
                    <a:lnTo>
                      <a:pt x="494" y="583"/>
                    </a:lnTo>
                    <a:lnTo>
                      <a:pt x="538" y="586"/>
                    </a:lnTo>
                    <a:lnTo>
                      <a:pt x="581" y="586"/>
                    </a:lnTo>
                    <a:lnTo>
                      <a:pt x="625" y="585"/>
                    </a:lnTo>
                    <a:lnTo>
                      <a:pt x="669" y="586"/>
                    </a:lnTo>
                    <a:lnTo>
                      <a:pt x="669" y="586"/>
                    </a:lnTo>
                    <a:lnTo>
                      <a:pt x="698" y="587"/>
                    </a:lnTo>
                    <a:lnTo>
                      <a:pt x="725" y="591"/>
                    </a:lnTo>
                    <a:lnTo>
                      <a:pt x="783" y="600"/>
                    </a:lnTo>
                    <a:lnTo>
                      <a:pt x="783" y="600"/>
                    </a:lnTo>
                    <a:lnTo>
                      <a:pt x="818" y="605"/>
                    </a:lnTo>
                    <a:lnTo>
                      <a:pt x="854" y="609"/>
                    </a:lnTo>
                    <a:lnTo>
                      <a:pt x="890" y="612"/>
                    </a:lnTo>
                    <a:lnTo>
                      <a:pt x="926" y="612"/>
                    </a:lnTo>
                    <a:lnTo>
                      <a:pt x="926" y="612"/>
                    </a:lnTo>
                    <a:lnTo>
                      <a:pt x="955" y="610"/>
                    </a:lnTo>
                    <a:lnTo>
                      <a:pt x="969" y="609"/>
                    </a:lnTo>
                    <a:lnTo>
                      <a:pt x="983" y="605"/>
                    </a:lnTo>
                    <a:lnTo>
                      <a:pt x="995" y="600"/>
                    </a:lnTo>
                    <a:lnTo>
                      <a:pt x="1008" y="593"/>
                    </a:lnTo>
                    <a:lnTo>
                      <a:pt x="1019" y="585"/>
                    </a:lnTo>
                    <a:lnTo>
                      <a:pt x="1029" y="575"/>
                    </a:lnTo>
                    <a:lnTo>
                      <a:pt x="1029" y="575"/>
                    </a:lnTo>
                    <a:lnTo>
                      <a:pt x="1018" y="577"/>
                    </a:lnTo>
                    <a:lnTo>
                      <a:pt x="1018" y="577"/>
                    </a:lnTo>
                    <a:lnTo>
                      <a:pt x="1034" y="586"/>
                    </a:lnTo>
                    <a:lnTo>
                      <a:pt x="1051" y="592"/>
                    </a:lnTo>
                    <a:lnTo>
                      <a:pt x="1069" y="598"/>
                    </a:lnTo>
                    <a:lnTo>
                      <a:pt x="1086" y="602"/>
                    </a:lnTo>
                    <a:lnTo>
                      <a:pt x="1086" y="602"/>
                    </a:lnTo>
                    <a:lnTo>
                      <a:pt x="1111" y="609"/>
                    </a:lnTo>
                    <a:lnTo>
                      <a:pt x="1136" y="615"/>
                    </a:lnTo>
                    <a:lnTo>
                      <a:pt x="1161" y="619"/>
                    </a:lnTo>
                    <a:lnTo>
                      <a:pt x="1186" y="622"/>
                    </a:lnTo>
                    <a:lnTo>
                      <a:pt x="1186" y="622"/>
                    </a:lnTo>
                    <a:lnTo>
                      <a:pt x="1214" y="626"/>
                    </a:lnTo>
                    <a:lnTo>
                      <a:pt x="1240" y="629"/>
                    </a:lnTo>
                    <a:lnTo>
                      <a:pt x="1268" y="630"/>
                    </a:lnTo>
                    <a:lnTo>
                      <a:pt x="1295" y="630"/>
                    </a:lnTo>
                    <a:lnTo>
                      <a:pt x="1295" y="630"/>
                    </a:lnTo>
                    <a:lnTo>
                      <a:pt x="1316" y="629"/>
                    </a:lnTo>
                    <a:lnTo>
                      <a:pt x="1339" y="626"/>
                    </a:lnTo>
                    <a:lnTo>
                      <a:pt x="1360" y="622"/>
                    </a:lnTo>
                    <a:lnTo>
                      <a:pt x="1371" y="619"/>
                    </a:lnTo>
                    <a:lnTo>
                      <a:pt x="1381" y="615"/>
                    </a:lnTo>
                    <a:lnTo>
                      <a:pt x="1381" y="615"/>
                    </a:lnTo>
                    <a:lnTo>
                      <a:pt x="1390" y="612"/>
                    </a:lnTo>
                    <a:lnTo>
                      <a:pt x="1398" y="607"/>
                    </a:lnTo>
                    <a:lnTo>
                      <a:pt x="1405" y="602"/>
                    </a:lnTo>
                    <a:lnTo>
                      <a:pt x="1411" y="597"/>
                    </a:lnTo>
                    <a:lnTo>
                      <a:pt x="1418" y="590"/>
                    </a:lnTo>
                    <a:lnTo>
                      <a:pt x="1421" y="583"/>
                    </a:lnTo>
                    <a:lnTo>
                      <a:pt x="1425" y="575"/>
                    </a:lnTo>
                    <a:lnTo>
                      <a:pt x="1428" y="566"/>
                    </a:lnTo>
                    <a:lnTo>
                      <a:pt x="1428" y="566"/>
                    </a:lnTo>
                    <a:lnTo>
                      <a:pt x="1418" y="572"/>
                    </a:lnTo>
                    <a:lnTo>
                      <a:pt x="1418" y="572"/>
                    </a:lnTo>
                    <a:lnTo>
                      <a:pt x="1441" y="580"/>
                    </a:lnTo>
                    <a:lnTo>
                      <a:pt x="1465" y="585"/>
                    </a:lnTo>
                    <a:lnTo>
                      <a:pt x="1490" y="590"/>
                    </a:lnTo>
                    <a:lnTo>
                      <a:pt x="1514" y="592"/>
                    </a:lnTo>
                    <a:lnTo>
                      <a:pt x="1539" y="593"/>
                    </a:lnTo>
                    <a:lnTo>
                      <a:pt x="1564" y="593"/>
                    </a:lnTo>
                    <a:lnTo>
                      <a:pt x="1588" y="593"/>
                    </a:lnTo>
                    <a:lnTo>
                      <a:pt x="1613" y="592"/>
                    </a:lnTo>
                    <a:lnTo>
                      <a:pt x="1613" y="592"/>
                    </a:lnTo>
                    <a:lnTo>
                      <a:pt x="1661" y="588"/>
                    </a:lnTo>
                    <a:lnTo>
                      <a:pt x="1709" y="583"/>
                    </a:lnTo>
                    <a:lnTo>
                      <a:pt x="1709" y="583"/>
                    </a:lnTo>
                    <a:lnTo>
                      <a:pt x="1751" y="580"/>
                    </a:lnTo>
                    <a:lnTo>
                      <a:pt x="1774" y="578"/>
                    </a:lnTo>
                    <a:lnTo>
                      <a:pt x="1795" y="578"/>
                    </a:lnTo>
                    <a:lnTo>
                      <a:pt x="1795" y="578"/>
                    </a:lnTo>
                    <a:lnTo>
                      <a:pt x="1826" y="581"/>
                    </a:lnTo>
                    <a:lnTo>
                      <a:pt x="1856" y="583"/>
                    </a:lnTo>
                    <a:lnTo>
                      <a:pt x="1919" y="591"/>
                    </a:lnTo>
                    <a:lnTo>
                      <a:pt x="1949" y="593"/>
                    </a:lnTo>
                    <a:lnTo>
                      <a:pt x="1980" y="595"/>
                    </a:lnTo>
                    <a:lnTo>
                      <a:pt x="2011" y="593"/>
                    </a:lnTo>
                    <a:lnTo>
                      <a:pt x="2043" y="591"/>
                    </a:lnTo>
                    <a:lnTo>
                      <a:pt x="2043" y="591"/>
                    </a:lnTo>
                    <a:lnTo>
                      <a:pt x="2059" y="588"/>
                    </a:lnTo>
                    <a:lnTo>
                      <a:pt x="2074" y="585"/>
                    </a:lnTo>
                    <a:lnTo>
                      <a:pt x="2090" y="580"/>
                    </a:lnTo>
                    <a:lnTo>
                      <a:pt x="2104" y="573"/>
                    </a:lnTo>
                    <a:lnTo>
                      <a:pt x="2119" y="566"/>
                    </a:lnTo>
                    <a:lnTo>
                      <a:pt x="2131" y="556"/>
                    </a:lnTo>
                    <a:lnTo>
                      <a:pt x="2144" y="546"/>
                    </a:lnTo>
                    <a:lnTo>
                      <a:pt x="2154" y="533"/>
                    </a:lnTo>
                    <a:lnTo>
                      <a:pt x="2154" y="533"/>
                    </a:lnTo>
                    <a:lnTo>
                      <a:pt x="2144" y="536"/>
                    </a:lnTo>
                    <a:lnTo>
                      <a:pt x="2144" y="536"/>
                    </a:lnTo>
                    <a:lnTo>
                      <a:pt x="2163" y="545"/>
                    </a:lnTo>
                    <a:lnTo>
                      <a:pt x="2183" y="552"/>
                    </a:lnTo>
                    <a:lnTo>
                      <a:pt x="2203" y="557"/>
                    </a:lnTo>
                    <a:lnTo>
                      <a:pt x="2224" y="561"/>
                    </a:lnTo>
                    <a:lnTo>
                      <a:pt x="2244" y="563"/>
                    </a:lnTo>
                    <a:lnTo>
                      <a:pt x="2265" y="565"/>
                    </a:lnTo>
                    <a:lnTo>
                      <a:pt x="2286" y="565"/>
                    </a:lnTo>
                    <a:lnTo>
                      <a:pt x="2306" y="565"/>
                    </a:lnTo>
                    <a:lnTo>
                      <a:pt x="2306" y="565"/>
                    </a:lnTo>
                    <a:lnTo>
                      <a:pt x="2328" y="563"/>
                    </a:lnTo>
                    <a:lnTo>
                      <a:pt x="2349" y="561"/>
                    </a:lnTo>
                    <a:lnTo>
                      <a:pt x="2370" y="557"/>
                    </a:lnTo>
                    <a:lnTo>
                      <a:pt x="2390" y="553"/>
                    </a:lnTo>
                    <a:lnTo>
                      <a:pt x="2390" y="553"/>
                    </a:lnTo>
                    <a:lnTo>
                      <a:pt x="2404" y="551"/>
                    </a:lnTo>
                    <a:lnTo>
                      <a:pt x="2420" y="546"/>
                    </a:lnTo>
                    <a:lnTo>
                      <a:pt x="2426" y="543"/>
                    </a:lnTo>
                    <a:lnTo>
                      <a:pt x="2433" y="540"/>
                    </a:lnTo>
                    <a:lnTo>
                      <a:pt x="2438" y="535"/>
                    </a:lnTo>
                    <a:lnTo>
                      <a:pt x="2441" y="528"/>
                    </a:lnTo>
                    <a:lnTo>
                      <a:pt x="2441" y="528"/>
                    </a:lnTo>
                    <a:lnTo>
                      <a:pt x="2441" y="522"/>
                    </a:lnTo>
                    <a:lnTo>
                      <a:pt x="2443" y="515"/>
                    </a:lnTo>
                    <a:lnTo>
                      <a:pt x="2443" y="515"/>
                    </a:lnTo>
                    <a:lnTo>
                      <a:pt x="2443" y="510"/>
                    </a:lnTo>
                    <a:lnTo>
                      <a:pt x="2443" y="505"/>
                    </a:lnTo>
                    <a:lnTo>
                      <a:pt x="2444" y="502"/>
                    </a:lnTo>
                    <a:lnTo>
                      <a:pt x="2445" y="501"/>
                    </a:lnTo>
                    <a:lnTo>
                      <a:pt x="2451" y="500"/>
                    </a:lnTo>
                    <a:lnTo>
                      <a:pt x="2451" y="500"/>
                    </a:lnTo>
                    <a:lnTo>
                      <a:pt x="2458" y="498"/>
                    </a:lnTo>
                    <a:lnTo>
                      <a:pt x="2465" y="500"/>
                    </a:lnTo>
                    <a:lnTo>
                      <a:pt x="2478" y="501"/>
                    </a:lnTo>
                    <a:lnTo>
                      <a:pt x="2491" y="505"/>
                    </a:lnTo>
                    <a:lnTo>
                      <a:pt x="2505" y="506"/>
                    </a:lnTo>
                    <a:lnTo>
                      <a:pt x="2505" y="506"/>
                    </a:lnTo>
                    <a:lnTo>
                      <a:pt x="2520" y="506"/>
                    </a:lnTo>
                    <a:lnTo>
                      <a:pt x="2534" y="505"/>
                    </a:lnTo>
                    <a:lnTo>
                      <a:pt x="2564" y="503"/>
                    </a:lnTo>
                    <a:lnTo>
                      <a:pt x="2564" y="503"/>
                    </a:lnTo>
                    <a:lnTo>
                      <a:pt x="2594" y="501"/>
                    </a:lnTo>
                    <a:lnTo>
                      <a:pt x="2609" y="500"/>
                    </a:lnTo>
                    <a:lnTo>
                      <a:pt x="2625" y="497"/>
                    </a:lnTo>
                    <a:lnTo>
                      <a:pt x="2625" y="497"/>
                    </a:lnTo>
                    <a:lnTo>
                      <a:pt x="2643" y="493"/>
                    </a:lnTo>
                    <a:lnTo>
                      <a:pt x="2660" y="487"/>
                    </a:lnTo>
                    <a:lnTo>
                      <a:pt x="2676" y="480"/>
                    </a:lnTo>
                    <a:lnTo>
                      <a:pt x="2693" y="470"/>
                    </a:lnTo>
                    <a:lnTo>
                      <a:pt x="2708" y="460"/>
                    </a:lnTo>
                    <a:lnTo>
                      <a:pt x="2723" y="447"/>
                    </a:lnTo>
                    <a:lnTo>
                      <a:pt x="2735" y="434"/>
                    </a:lnTo>
                    <a:lnTo>
                      <a:pt x="2748" y="421"/>
                    </a:lnTo>
                    <a:lnTo>
                      <a:pt x="2748" y="421"/>
                    </a:lnTo>
                    <a:lnTo>
                      <a:pt x="2758" y="406"/>
                    </a:lnTo>
                    <a:lnTo>
                      <a:pt x="2768" y="391"/>
                    </a:lnTo>
                    <a:lnTo>
                      <a:pt x="2776" y="374"/>
                    </a:lnTo>
                    <a:lnTo>
                      <a:pt x="2783" y="358"/>
                    </a:lnTo>
                    <a:lnTo>
                      <a:pt x="2790" y="341"/>
                    </a:lnTo>
                    <a:lnTo>
                      <a:pt x="2795" y="323"/>
                    </a:lnTo>
                    <a:lnTo>
                      <a:pt x="2800" y="305"/>
                    </a:lnTo>
                    <a:lnTo>
                      <a:pt x="2804" y="287"/>
                    </a:lnTo>
                    <a:lnTo>
                      <a:pt x="2810" y="250"/>
                    </a:lnTo>
                    <a:lnTo>
                      <a:pt x="2814" y="214"/>
                    </a:lnTo>
                    <a:lnTo>
                      <a:pt x="2816" y="178"/>
                    </a:lnTo>
                    <a:lnTo>
                      <a:pt x="2816" y="141"/>
                    </a:lnTo>
                    <a:lnTo>
                      <a:pt x="2816" y="141"/>
                    </a:lnTo>
                    <a:lnTo>
                      <a:pt x="2818" y="66"/>
                    </a:lnTo>
                    <a:lnTo>
                      <a:pt x="2818" y="66"/>
                    </a:lnTo>
                    <a:lnTo>
                      <a:pt x="2816" y="33"/>
                    </a:lnTo>
                    <a:lnTo>
                      <a:pt x="2816" y="33"/>
                    </a:lnTo>
                    <a:lnTo>
                      <a:pt x="2818" y="17"/>
                    </a:lnTo>
                    <a:lnTo>
                      <a:pt x="2816" y="10"/>
                    </a:lnTo>
                    <a:lnTo>
                      <a:pt x="2815" y="7"/>
                    </a:lnTo>
                    <a:lnTo>
                      <a:pt x="2813" y="4"/>
                    </a:lnTo>
                    <a:lnTo>
                      <a:pt x="2813" y="4"/>
                    </a:lnTo>
                    <a:lnTo>
                      <a:pt x="2810" y="2"/>
                    </a:lnTo>
                    <a:lnTo>
                      <a:pt x="2808" y="1"/>
                    </a:lnTo>
                    <a:lnTo>
                      <a:pt x="2800" y="0"/>
                    </a:lnTo>
                    <a:lnTo>
                      <a:pt x="2788" y="0"/>
                    </a:lnTo>
                    <a:lnTo>
                      <a:pt x="2788" y="0"/>
                    </a:lnTo>
                    <a:lnTo>
                      <a:pt x="2749" y="2"/>
                    </a:lnTo>
                    <a:lnTo>
                      <a:pt x="2749" y="2"/>
                    </a:lnTo>
                    <a:lnTo>
                      <a:pt x="2671" y="9"/>
                    </a:lnTo>
                    <a:lnTo>
                      <a:pt x="2671" y="9"/>
                    </a:lnTo>
                    <a:lnTo>
                      <a:pt x="2580" y="17"/>
                    </a:lnTo>
                    <a:lnTo>
                      <a:pt x="2488" y="28"/>
                    </a:lnTo>
                    <a:lnTo>
                      <a:pt x="2303" y="50"/>
                    </a:lnTo>
                    <a:lnTo>
                      <a:pt x="2303" y="50"/>
                    </a:lnTo>
                    <a:lnTo>
                      <a:pt x="2191" y="64"/>
                    </a:lnTo>
                    <a:lnTo>
                      <a:pt x="2079" y="78"/>
                    </a:lnTo>
                    <a:lnTo>
                      <a:pt x="1968" y="89"/>
                    </a:lnTo>
                    <a:lnTo>
                      <a:pt x="1855" y="100"/>
                    </a:lnTo>
                    <a:lnTo>
                      <a:pt x="1855" y="100"/>
                    </a:lnTo>
                    <a:lnTo>
                      <a:pt x="1733" y="109"/>
                    </a:lnTo>
                    <a:lnTo>
                      <a:pt x="1610" y="116"/>
                    </a:lnTo>
                    <a:lnTo>
                      <a:pt x="1488" y="121"/>
                    </a:lnTo>
                    <a:lnTo>
                      <a:pt x="1426" y="123"/>
                    </a:lnTo>
                    <a:lnTo>
                      <a:pt x="1365" y="124"/>
                    </a:lnTo>
                    <a:lnTo>
                      <a:pt x="1365" y="124"/>
                    </a:lnTo>
                    <a:lnTo>
                      <a:pt x="1244" y="123"/>
                    </a:lnTo>
                    <a:lnTo>
                      <a:pt x="1121" y="119"/>
                    </a:lnTo>
                    <a:lnTo>
                      <a:pt x="999" y="114"/>
                    </a:lnTo>
                    <a:lnTo>
                      <a:pt x="878" y="106"/>
                    </a:lnTo>
                    <a:lnTo>
                      <a:pt x="878" y="106"/>
                    </a:lnTo>
                    <a:lnTo>
                      <a:pt x="769" y="100"/>
                    </a:lnTo>
                    <a:lnTo>
                      <a:pt x="661" y="91"/>
                    </a:lnTo>
                    <a:lnTo>
                      <a:pt x="446" y="74"/>
                    </a:lnTo>
                    <a:lnTo>
                      <a:pt x="446" y="74"/>
                    </a:lnTo>
                    <a:lnTo>
                      <a:pt x="359" y="68"/>
                    </a:lnTo>
                    <a:lnTo>
                      <a:pt x="271" y="61"/>
                    </a:lnTo>
                    <a:lnTo>
                      <a:pt x="183" y="55"/>
                    </a:lnTo>
                    <a:lnTo>
                      <a:pt x="95" y="53"/>
                    </a:lnTo>
                    <a:lnTo>
                      <a:pt x="95" y="53"/>
                    </a:lnTo>
                    <a:lnTo>
                      <a:pt x="21" y="51"/>
                    </a:lnTo>
                    <a:lnTo>
                      <a:pt x="21" y="51"/>
                    </a:lnTo>
                    <a:lnTo>
                      <a:pt x="19" y="53"/>
                    </a:lnTo>
                    <a:lnTo>
                      <a:pt x="16" y="54"/>
                    </a:lnTo>
                    <a:lnTo>
                      <a:pt x="15" y="56"/>
                    </a:lnTo>
                    <a:lnTo>
                      <a:pt x="15" y="59"/>
                    </a:lnTo>
                    <a:lnTo>
                      <a:pt x="15" y="63"/>
                    </a:lnTo>
                    <a:lnTo>
                      <a:pt x="16" y="65"/>
                    </a:lnTo>
                    <a:lnTo>
                      <a:pt x="19" y="66"/>
                    </a:lnTo>
                    <a:lnTo>
                      <a:pt x="21" y="66"/>
                    </a:lnTo>
                    <a:lnTo>
                      <a:pt x="21" y="66"/>
                    </a:lnTo>
                    <a:lnTo>
                      <a:pt x="102" y="68"/>
                    </a:lnTo>
                    <a:lnTo>
                      <a:pt x="183" y="70"/>
                    </a:lnTo>
                    <a:lnTo>
                      <a:pt x="263" y="75"/>
                    </a:lnTo>
                    <a:lnTo>
                      <a:pt x="343" y="81"/>
                    </a:lnTo>
                    <a:lnTo>
                      <a:pt x="343" y="81"/>
                    </a:lnTo>
                    <a:lnTo>
                      <a:pt x="543" y="98"/>
                    </a:lnTo>
                    <a:lnTo>
                      <a:pt x="744" y="113"/>
                    </a:lnTo>
                    <a:lnTo>
                      <a:pt x="744" y="113"/>
                    </a:lnTo>
                    <a:lnTo>
                      <a:pt x="863" y="121"/>
                    </a:lnTo>
                    <a:lnTo>
                      <a:pt x="981" y="128"/>
                    </a:lnTo>
                    <a:lnTo>
                      <a:pt x="1100" y="133"/>
                    </a:lnTo>
                    <a:lnTo>
                      <a:pt x="1219" y="136"/>
                    </a:lnTo>
                    <a:lnTo>
                      <a:pt x="1338" y="138"/>
                    </a:lnTo>
                    <a:lnTo>
                      <a:pt x="1456" y="136"/>
                    </a:lnTo>
                    <a:lnTo>
                      <a:pt x="1575" y="133"/>
                    </a:lnTo>
                    <a:lnTo>
                      <a:pt x="1694" y="128"/>
                    </a:lnTo>
                    <a:lnTo>
                      <a:pt x="1694" y="128"/>
                    </a:lnTo>
                    <a:lnTo>
                      <a:pt x="1800" y="119"/>
                    </a:lnTo>
                    <a:lnTo>
                      <a:pt x="1905" y="110"/>
                    </a:lnTo>
                    <a:lnTo>
                      <a:pt x="2010" y="99"/>
                    </a:lnTo>
                    <a:lnTo>
                      <a:pt x="2115" y="88"/>
                    </a:lnTo>
                    <a:lnTo>
                      <a:pt x="2326" y="63"/>
                    </a:lnTo>
                    <a:lnTo>
                      <a:pt x="2536" y="38"/>
                    </a:lnTo>
                    <a:lnTo>
                      <a:pt x="2536" y="38"/>
                    </a:lnTo>
                    <a:lnTo>
                      <a:pt x="2618" y="29"/>
                    </a:lnTo>
                    <a:lnTo>
                      <a:pt x="2700" y="21"/>
                    </a:lnTo>
                    <a:lnTo>
                      <a:pt x="2700" y="21"/>
                    </a:lnTo>
                    <a:lnTo>
                      <a:pt x="2775" y="16"/>
                    </a:lnTo>
                    <a:lnTo>
                      <a:pt x="2775" y="16"/>
                    </a:lnTo>
                    <a:lnTo>
                      <a:pt x="2790" y="15"/>
                    </a:lnTo>
                    <a:lnTo>
                      <a:pt x="2790" y="15"/>
                    </a:lnTo>
                    <a:lnTo>
                      <a:pt x="2799" y="15"/>
                    </a:lnTo>
                    <a:lnTo>
                      <a:pt x="2799" y="15"/>
                    </a:lnTo>
                    <a:lnTo>
                      <a:pt x="2801" y="15"/>
                    </a:lnTo>
                    <a:lnTo>
                      <a:pt x="2801" y="14"/>
                    </a:lnTo>
                    <a:lnTo>
                      <a:pt x="2801" y="14"/>
                    </a:lnTo>
                    <a:lnTo>
                      <a:pt x="2801" y="15"/>
                    </a:lnTo>
                    <a:lnTo>
                      <a:pt x="2801" y="15"/>
                    </a:lnTo>
                    <a:lnTo>
                      <a:pt x="2803" y="16"/>
                    </a:lnTo>
                    <a:lnTo>
                      <a:pt x="2801" y="15"/>
                    </a:lnTo>
                    <a:lnTo>
                      <a:pt x="2801" y="15"/>
                    </a:lnTo>
                    <a:lnTo>
                      <a:pt x="2801" y="24"/>
                    </a:lnTo>
                    <a:lnTo>
                      <a:pt x="2801" y="24"/>
                    </a:lnTo>
                    <a:lnTo>
                      <a:pt x="2801" y="41"/>
                    </a:lnTo>
                    <a:lnTo>
                      <a:pt x="2801" y="41"/>
                    </a:lnTo>
                    <a:lnTo>
                      <a:pt x="2803" y="115"/>
                    </a:lnTo>
                    <a:lnTo>
                      <a:pt x="2803" y="153"/>
                    </a:lnTo>
                    <a:lnTo>
                      <a:pt x="2800" y="190"/>
                    </a:lnTo>
                    <a:lnTo>
                      <a:pt x="2798" y="227"/>
                    </a:lnTo>
                    <a:lnTo>
                      <a:pt x="2793" y="263"/>
                    </a:lnTo>
                    <a:lnTo>
                      <a:pt x="2785" y="299"/>
                    </a:lnTo>
                    <a:lnTo>
                      <a:pt x="2780" y="317"/>
                    </a:lnTo>
                    <a:lnTo>
                      <a:pt x="2775" y="336"/>
                    </a:lnTo>
                    <a:lnTo>
                      <a:pt x="2775" y="336"/>
                    </a:lnTo>
                    <a:lnTo>
                      <a:pt x="2769" y="352"/>
                    </a:lnTo>
                    <a:lnTo>
                      <a:pt x="2763" y="367"/>
                    </a:lnTo>
                    <a:lnTo>
                      <a:pt x="2754" y="383"/>
                    </a:lnTo>
                    <a:lnTo>
                      <a:pt x="2745" y="398"/>
                    </a:lnTo>
                    <a:lnTo>
                      <a:pt x="2735" y="412"/>
                    </a:lnTo>
                    <a:lnTo>
                      <a:pt x="2724" y="426"/>
                    </a:lnTo>
                    <a:lnTo>
                      <a:pt x="2711" y="438"/>
                    </a:lnTo>
                    <a:lnTo>
                      <a:pt x="2698" y="448"/>
                    </a:lnTo>
                    <a:lnTo>
                      <a:pt x="2698" y="448"/>
                    </a:lnTo>
                    <a:lnTo>
                      <a:pt x="2681" y="460"/>
                    </a:lnTo>
                    <a:lnTo>
                      <a:pt x="2664" y="470"/>
                    </a:lnTo>
                    <a:lnTo>
                      <a:pt x="2645" y="477"/>
                    </a:lnTo>
                    <a:lnTo>
                      <a:pt x="2626" y="482"/>
                    </a:lnTo>
                    <a:lnTo>
                      <a:pt x="2626" y="482"/>
                    </a:lnTo>
                    <a:lnTo>
                      <a:pt x="2611" y="485"/>
                    </a:lnTo>
                    <a:lnTo>
                      <a:pt x="2598" y="486"/>
                    </a:lnTo>
                    <a:lnTo>
                      <a:pt x="2569" y="487"/>
                    </a:lnTo>
                    <a:lnTo>
                      <a:pt x="2569" y="487"/>
                    </a:lnTo>
                    <a:lnTo>
                      <a:pt x="2538" y="490"/>
                    </a:lnTo>
                    <a:lnTo>
                      <a:pt x="2521" y="491"/>
                    </a:lnTo>
                    <a:lnTo>
                      <a:pt x="2505" y="491"/>
                    </a:lnTo>
                    <a:lnTo>
                      <a:pt x="2505" y="491"/>
                    </a:lnTo>
                    <a:lnTo>
                      <a:pt x="2496" y="490"/>
                    </a:lnTo>
                    <a:lnTo>
                      <a:pt x="2486" y="488"/>
                    </a:lnTo>
                    <a:lnTo>
                      <a:pt x="2464" y="483"/>
                    </a:lnTo>
                    <a:lnTo>
                      <a:pt x="2453" y="483"/>
                    </a:lnTo>
                    <a:lnTo>
                      <a:pt x="2443" y="485"/>
                    </a:lnTo>
                    <a:lnTo>
                      <a:pt x="2439" y="486"/>
                    </a:lnTo>
                    <a:lnTo>
                      <a:pt x="2435" y="488"/>
                    </a:lnTo>
                    <a:lnTo>
                      <a:pt x="2431" y="492"/>
                    </a:lnTo>
                    <a:lnTo>
                      <a:pt x="2429" y="496"/>
                    </a:lnTo>
                    <a:lnTo>
                      <a:pt x="2429" y="496"/>
                    </a:lnTo>
                    <a:lnTo>
                      <a:pt x="2428" y="503"/>
                    </a:lnTo>
                    <a:lnTo>
                      <a:pt x="2428" y="511"/>
                    </a:lnTo>
                    <a:lnTo>
                      <a:pt x="2428" y="517"/>
                    </a:lnTo>
                    <a:lnTo>
                      <a:pt x="2426" y="523"/>
                    </a:lnTo>
                    <a:lnTo>
                      <a:pt x="2426" y="523"/>
                    </a:lnTo>
                    <a:lnTo>
                      <a:pt x="2425" y="527"/>
                    </a:lnTo>
                    <a:lnTo>
                      <a:pt x="2421" y="528"/>
                    </a:lnTo>
                    <a:lnTo>
                      <a:pt x="2413" y="532"/>
                    </a:lnTo>
                    <a:lnTo>
                      <a:pt x="2395" y="537"/>
                    </a:lnTo>
                    <a:lnTo>
                      <a:pt x="2395" y="537"/>
                    </a:lnTo>
                    <a:lnTo>
                      <a:pt x="2375" y="542"/>
                    </a:lnTo>
                    <a:lnTo>
                      <a:pt x="2354" y="545"/>
                    </a:lnTo>
                    <a:lnTo>
                      <a:pt x="2333" y="548"/>
                    </a:lnTo>
                    <a:lnTo>
                      <a:pt x="2311" y="550"/>
                    </a:lnTo>
                    <a:lnTo>
                      <a:pt x="2289" y="550"/>
                    </a:lnTo>
                    <a:lnTo>
                      <a:pt x="2268" y="550"/>
                    </a:lnTo>
                    <a:lnTo>
                      <a:pt x="2246" y="548"/>
                    </a:lnTo>
                    <a:lnTo>
                      <a:pt x="2225" y="546"/>
                    </a:lnTo>
                    <a:lnTo>
                      <a:pt x="2225" y="546"/>
                    </a:lnTo>
                    <a:lnTo>
                      <a:pt x="2206" y="542"/>
                    </a:lnTo>
                    <a:lnTo>
                      <a:pt x="2188" y="537"/>
                    </a:lnTo>
                    <a:lnTo>
                      <a:pt x="2169" y="531"/>
                    </a:lnTo>
                    <a:lnTo>
                      <a:pt x="2151" y="523"/>
                    </a:lnTo>
                    <a:lnTo>
                      <a:pt x="2151" y="523"/>
                    </a:lnTo>
                    <a:lnTo>
                      <a:pt x="2149" y="522"/>
                    </a:lnTo>
                    <a:lnTo>
                      <a:pt x="2146" y="522"/>
                    </a:lnTo>
                    <a:lnTo>
                      <a:pt x="2144" y="523"/>
                    </a:lnTo>
                    <a:lnTo>
                      <a:pt x="2141" y="526"/>
                    </a:lnTo>
                    <a:lnTo>
                      <a:pt x="2141" y="526"/>
                    </a:lnTo>
                    <a:lnTo>
                      <a:pt x="2131" y="537"/>
                    </a:lnTo>
                    <a:lnTo>
                      <a:pt x="2120" y="547"/>
                    </a:lnTo>
                    <a:lnTo>
                      <a:pt x="2108" y="556"/>
                    </a:lnTo>
                    <a:lnTo>
                      <a:pt x="2095" y="562"/>
                    </a:lnTo>
                    <a:lnTo>
                      <a:pt x="2081" y="568"/>
                    </a:lnTo>
                    <a:lnTo>
                      <a:pt x="2066" y="572"/>
                    </a:lnTo>
                    <a:lnTo>
                      <a:pt x="2051" y="576"/>
                    </a:lnTo>
                    <a:lnTo>
                      <a:pt x="2035" y="578"/>
                    </a:lnTo>
                    <a:lnTo>
                      <a:pt x="2020" y="580"/>
                    </a:lnTo>
                    <a:lnTo>
                      <a:pt x="2004" y="580"/>
                    </a:lnTo>
                    <a:lnTo>
                      <a:pt x="1973" y="580"/>
                    </a:lnTo>
                    <a:lnTo>
                      <a:pt x="1941" y="578"/>
                    </a:lnTo>
                    <a:lnTo>
                      <a:pt x="1913" y="576"/>
                    </a:lnTo>
                    <a:lnTo>
                      <a:pt x="1913" y="576"/>
                    </a:lnTo>
                    <a:lnTo>
                      <a:pt x="1858" y="570"/>
                    </a:lnTo>
                    <a:lnTo>
                      <a:pt x="1829" y="566"/>
                    </a:lnTo>
                    <a:lnTo>
                      <a:pt x="1801" y="563"/>
                    </a:lnTo>
                    <a:lnTo>
                      <a:pt x="1801" y="563"/>
                    </a:lnTo>
                    <a:lnTo>
                      <a:pt x="1781" y="563"/>
                    </a:lnTo>
                    <a:lnTo>
                      <a:pt x="1760" y="563"/>
                    </a:lnTo>
                    <a:lnTo>
                      <a:pt x="1719" y="567"/>
                    </a:lnTo>
                    <a:lnTo>
                      <a:pt x="1679" y="571"/>
                    </a:lnTo>
                    <a:lnTo>
                      <a:pt x="1638" y="576"/>
                    </a:lnTo>
                    <a:lnTo>
                      <a:pt x="1638" y="576"/>
                    </a:lnTo>
                    <a:lnTo>
                      <a:pt x="1610" y="577"/>
                    </a:lnTo>
                    <a:lnTo>
                      <a:pt x="1584" y="578"/>
                    </a:lnTo>
                    <a:lnTo>
                      <a:pt x="1556" y="578"/>
                    </a:lnTo>
                    <a:lnTo>
                      <a:pt x="1529" y="577"/>
                    </a:lnTo>
                    <a:lnTo>
                      <a:pt x="1501" y="576"/>
                    </a:lnTo>
                    <a:lnTo>
                      <a:pt x="1475" y="571"/>
                    </a:lnTo>
                    <a:lnTo>
                      <a:pt x="1448" y="566"/>
                    </a:lnTo>
                    <a:lnTo>
                      <a:pt x="1421" y="558"/>
                    </a:lnTo>
                    <a:lnTo>
                      <a:pt x="1421" y="558"/>
                    </a:lnTo>
                    <a:lnTo>
                      <a:pt x="1418" y="558"/>
                    </a:lnTo>
                    <a:lnTo>
                      <a:pt x="1415" y="560"/>
                    </a:lnTo>
                    <a:lnTo>
                      <a:pt x="1413" y="562"/>
                    </a:lnTo>
                    <a:lnTo>
                      <a:pt x="1413" y="566"/>
                    </a:lnTo>
                    <a:lnTo>
                      <a:pt x="1413" y="566"/>
                    </a:lnTo>
                    <a:lnTo>
                      <a:pt x="1410" y="572"/>
                    </a:lnTo>
                    <a:lnTo>
                      <a:pt x="1408" y="578"/>
                    </a:lnTo>
                    <a:lnTo>
                      <a:pt x="1404" y="585"/>
                    </a:lnTo>
                    <a:lnTo>
                      <a:pt x="1399" y="588"/>
                    </a:lnTo>
                    <a:lnTo>
                      <a:pt x="1393" y="593"/>
                    </a:lnTo>
                    <a:lnTo>
                      <a:pt x="1386" y="597"/>
                    </a:lnTo>
                    <a:lnTo>
                      <a:pt x="1374" y="602"/>
                    </a:lnTo>
                    <a:lnTo>
                      <a:pt x="1374" y="602"/>
                    </a:lnTo>
                    <a:lnTo>
                      <a:pt x="1354" y="609"/>
                    </a:lnTo>
                    <a:lnTo>
                      <a:pt x="1334" y="611"/>
                    </a:lnTo>
                    <a:lnTo>
                      <a:pt x="1313" y="614"/>
                    </a:lnTo>
                    <a:lnTo>
                      <a:pt x="1291" y="615"/>
                    </a:lnTo>
                    <a:lnTo>
                      <a:pt x="1291" y="615"/>
                    </a:lnTo>
                    <a:lnTo>
                      <a:pt x="1268" y="615"/>
                    </a:lnTo>
                    <a:lnTo>
                      <a:pt x="1243" y="614"/>
                    </a:lnTo>
                    <a:lnTo>
                      <a:pt x="1219" y="611"/>
                    </a:lnTo>
                    <a:lnTo>
                      <a:pt x="1194" y="609"/>
                    </a:lnTo>
                    <a:lnTo>
                      <a:pt x="1169" y="605"/>
                    </a:lnTo>
                    <a:lnTo>
                      <a:pt x="1145" y="601"/>
                    </a:lnTo>
                    <a:lnTo>
                      <a:pt x="1098" y="590"/>
                    </a:lnTo>
                    <a:lnTo>
                      <a:pt x="1098" y="590"/>
                    </a:lnTo>
                    <a:lnTo>
                      <a:pt x="1079" y="586"/>
                    </a:lnTo>
                    <a:lnTo>
                      <a:pt x="1060" y="580"/>
                    </a:lnTo>
                    <a:lnTo>
                      <a:pt x="1043" y="573"/>
                    </a:lnTo>
                    <a:lnTo>
                      <a:pt x="1025" y="565"/>
                    </a:lnTo>
                    <a:lnTo>
                      <a:pt x="1025" y="565"/>
                    </a:lnTo>
                    <a:lnTo>
                      <a:pt x="1023" y="563"/>
                    </a:lnTo>
                    <a:lnTo>
                      <a:pt x="1020" y="563"/>
                    </a:lnTo>
                    <a:lnTo>
                      <a:pt x="1018" y="565"/>
                    </a:lnTo>
                    <a:lnTo>
                      <a:pt x="1015" y="567"/>
                    </a:lnTo>
                    <a:lnTo>
                      <a:pt x="1015" y="567"/>
                    </a:lnTo>
                    <a:lnTo>
                      <a:pt x="1008" y="576"/>
                    </a:lnTo>
                    <a:lnTo>
                      <a:pt x="998" y="583"/>
                    </a:lnTo>
                    <a:lnTo>
                      <a:pt x="986" y="588"/>
                    </a:lnTo>
                    <a:lnTo>
                      <a:pt x="974" y="592"/>
                    </a:lnTo>
                    <a:lnTo>
                      <a:pt x="961" y="595"/>
                    </a:lnTo>
                    <a:lnTo>
                      <a:pt x="948" y="596"/>
                    </a:lnTo>
                    <a:lnTo>
                      <a:pt x="924" y="597"/>
                    </a:lnTo>
                    <a:lnTo>
                      <a:pt x="924" y="597"/>
                    </a:lnTo>
                    <a:lnTo>
                      <a:pt x="891" y="597"/>
                    </a:lnTo>
                    <a:lnTo>
                      <a:pt x="860" y="595"/>
                    </a:lnTo>
                    <a:lnTo>
                      <a:pt x="829" y="591"/>
                    </a:lnTo>
                    <a:lnTo>
                      <a:pt x="798" y="586"/>
                    </a:lnTo>
                    <a:lnTo>
                      <a:pt x="798" y="586"/>
                    </a:lnTo>
                    <a:lnTo>
                      <a:pt x="749" y="578"/>
                    </a:lnTo>
                    <a:lnTo>
                      <a:pt x="700" y="572"/>
                    </a:lnTo>
                    <a:lnTo>
                      <a:pt x="700" y="572"/>
                    </a:lnTo>
                    <a:lnTo>
                      <a:pt x="679" y="571"/>
                    </a:lnTo>
                    <a:lnTo>
                      <a:pt x="659" y="570"/>
                    </a:lnTo>
                    <a:lnTo>
                      <a:pt x="619" y="570"/>
                    </a:lnTo>
                    <a:lnTo>
                      <a:pt x="579" y="571"/>
                    </a:lnTo>
                    <a:lnTo>
                      <a:pt x="538" y="571"/>
                    </a:lnTo>
                    <a:lnTo>
                      <a:pt x="538" y="571"/>
                    </a:lnTo>
                    <a:lnTo>
                      <a:pt x="495" y="570"/>
                    </a:lnTo>
                    <a:lnTo>
                      <a:pt x="474" y="567"/>
                    </a:lnTo>
                    <a:lnTo>
                      <a:pt x="453" y="565"/>
                    </a:lnTo>
                    <a:lnTo>
                      <a:pt x="431" y="560"/>
                    </a:lnTo>
                    <a:lnTo>
                      <a:pt x="411" y="553"/>
                    </a:lnTo>
                    <a:lnTo>
                      <a:pt x="393" y="545"/>
                    </a:lnTo>
                    <a:lnTo>
                      <a:pt x="384" y="538"/>
                    </a:lnTo>
                    <a:lnTo>
                      <a:pt x="375" y="532"/>
                    </a:lnTo>
                    <a:lnTo>
                      <a:pt x="375" y="532"/>
                    </a:lnTo>
                    <a:lnTo>
                      <a:pt x="364" y="523"/>
                    </a:lnTo>
                    <a:lnTo>
                      <a:pt x="353" y="515"/>
                    </a:lnTo>
                    <a:lnTo>
                      <a:pt x="346" y="511"/>
                    </a:lnTo>
                    <a:lnTo>
                      <a:pt x="339" y="508"/>
                    </a:lnTo>
                    <a:lnTo>
                      <a:pt x="333" y="507"/>
                    </a:lnTo>
                    <a:lnTo>
                      <a:pt x="326" y="507"/>
                    </a:lnTo>
                    <a:lnTo>
                      <a:pt x="326" y="507"/>
                    </a:lnTo>
                    <a:lnTo>
                      <a:pt x="313" y="510"/>
                    </a:lnTo>
                    <a:lnTo>
                      <a:pt x="300" y="515"/>
                    </a:lnTo>
                    <a:lnTo>
                      <a:pt x="275" y="526"/>
                    </a:lnTo>
                    <a:lnTo>
                      <a:pt x="275" y="526"/>
                    </a:lnTo>
                    <a:lnTo>
                      <a:pt x="263" y="532"/>
                    </a:lnTo>
                    <a:lnTo>
                      <a:pt x="250" y="536"/>
                    </a:lnTo>
                    <a:lnTo>
                      <a:pt x="250" y="536"/>
                    </a:lnTo>
                    <a:lnTo>
                      <a:pt x="240" y="537"/>
                    </a:lnTo>
                    <a:lnTo>
                      <a:pt x="229" y="537"/>
                    </a:lnTo>
                    <a:lnTo>
                      <a:pt x="209" y="533"/>
                    </a:lnTo>
                    <a:lnTo>
                      <a:pt x="209" y="533"/>
                    </a:lnTo>
                    <a:lnTo>
                      <a:pt x="189" y="528"/>
                    </a:lnTo>
                    <a:lnTo>
                      <a:pt x="169" y="522"/>
                    </a:lnTo>
                    <a:lnTo>
                      <a:pt x="150" y="515"/>
                    </a:lnTo>
                    <a:lnTo>
                      <a:pt x="133" y="506"/>
                    </a:lnTo>
                    <a:lnTo>
                      <a:pt x="133" y="506"/>
                    </a:lnTo>
                    <a:lnTo>
                      <a:pt x="116" y="496"/>
                    </a:lnTo>
                    <a:lnTo>
                      <a:pt x="101" y="485"/>
                    </a:lnTo>
                    <a:lnTo>
                      <a:pt x="87" y="472"/>
                    </a:lnTo>
                    <a:lnTo>
                      <a:pt x="75" y="458"/>
                    </a:lnTo>
                    <a:lnTo>
                      <a:pt x="64" y="443"/>
                    </a:lnTo>
                    <a:lnTo>
                      <a:pt x="55" y="428"/>
                    </a:lnTo>
                    <a:lnTo>
                      <a:pt x="46" y="411"/>
                    </a:lnTo>
                    <a:lnTo>
                      <a:pt x="39" y="393"/>
                    </a:lnTo>
                    <a:lnTo>
                      <a:pt x="39" y="393"/>
                    </a:lnTo>
                    <a:lnTo>
                      <a:pt x="32" y="373"/>
                    </a:lnTo>
                    <a:lnTo>
                      <a:pt x="27" y="354"/>
                    </a:lnTo>
                    <a:lnTo>
                      <a:pt x="24" y="334"/>
                    </a:lnTo>
                    <a:lnTo>
                      <a:pt x="20" y="314"/>
                    </a:lnTo>
                    <a:lnTo>
                      <a:pt x="16" y="274"/>
                    </a:lnTo>
                    <a:lnTo>
                      <a:pt x="15" y="234"/>
                    </a:lnTo>
                    <a:lnTo>
                      <a:pt x="14" y="194"/>
                    </a:lnTo>
                    <a:lnTo>
                      <a:pt x="15" y="153"/>
                    </a:lnTo>
                    <a:lnTo>
                      <a:pt x="17" y="73"/>
                    </a:lnTo>
                    <a:lnTo>
                      <a:pt x="17" y="73"/>
                    </a:lnTo>
                    <a:lnTo>
                      <a:pt x="16" y="70"/>
                    </a:lnTo>
                    <a:lnTo>
                      <a:pt x="15" y="68"/>
                    </a:lnTo>
                    <a:lnTo>
                      <a:pt x="12" y="66"/>
                    </a:lnTo>
                    <a:lnTo>
                      <a:pt x="10" y="65"/>
                    </a:lnTo>
                    <a:lnTo>
                      <a:pt x="6" y="66"/>
                    </a:lnTo>
                    <a:lnTo>
                      <a:pt x="4" y="68"/>
                    </a:lnTo>
                    <a:lnTo>
                      <a:pt x="2" y="70"/>
                    </a:lnTo>
                    <a:lnTo>
                      <a:pt x="2" y="73"/>
                    </a:lnTo>
                    <a:lnTo>
                      <a:pt x="2" y="7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212" name="Freeform 405">
                <a:extLst>
                  <a:ext uri="{FF2B5EF4-FFF2-40B4-BE49-F238E27FC236}">
                    <a16:creationId xmlns:a16="http://schemas.microsoft.com/office/drawing/2014/main" id="{86D344A4-B1DE-DB6A-0061-1628152DA6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5" y="2416"/>
                <a:ext cx="5" cy="58"/>
              </a:xfrm>
              <a:custGeom>
                <a:avLst/>
                <a:gdLst>
                  <a:gd name="T0" fmla="*/ 23 w 23"/>
                  <a:gd name="T1" fmla="*/ 223 h 233"/>
                  <a:gd name="T2" fmla="*/ 23 w 23"/>
                  <a:gd name="T3" fmla="*/ 223 h 233"/>
                  <a:gd name="T4" fmla="*/ 18 w 23"/>
                  <a:gd name="T5" fmla="*/ 197 h 233"/>
                  <a:gd name="T6" fmla="*/ 15 w 23"/>
                  <a:gd name="T7" fmla="*/ 169 h 233"/>
                  <a:gd name="T8" fmla="*/ 15 w 23"/>
                  <a:gd name="T9" fmla="*/ 143 h 233"/>
                  <a:gd name="T10" fmla="*/ 17 w 23"/>
                  <a:gd name="T11" fmla="*/ 115 h 233"/>
                  <a:gd name="T12" fmla="*/ 20 w 23"/>
                  <a:gd name="T13" fmla="*/ 62 h 233"/>
                  <a:gd name="T14" fmla="*/ 22 w 23"/>
                  <a:gd name="T15" fmla="*/ 35 h 233"/>
                  <a:gd name="T16" fmla="*/ 23 w 23"/>
                  <a:gd name="T17" fmla="*/ 8 h 233"/>
                  <a:gd name="T18" fmla="*/ 23 w 23"/>
                  <a:gd name="T19" fmla="*/ 8 h 233"/>
                  <a:gd name="T20" fmla="*/ 22 w 23"/>
                  <a:gd name="T21" fmla="*/ 5 h 233"/>
                  <a:gd name="T22" fmla="*/ 20 w 23"/>
                  <a:gd name="T23" fmla="*/ 3 h 233"/>
                  <a:gd name="T24" fmla="*/ 18 w 23"/>
                  <a:gd name="T25" fmla="*/ 2 h 233"/>
                  <a:gd name="T26" fmla="*/ 15 w 23"/>
                  <a:gd name="T27" fmla="*/ 0 h 233"/>
                  <a:gd name="T28" fmla="*/ 13 w 23"/>
                  <a:gd name="T29" fmla="*/ 2 h 233"/>
                  <a:gd name="T30" fmla="*/ 10 w 23"/>
                  <a:gd name="T31" fmla="*/ 3 h 233"/>
                  <a:gd name="T32" fmla="*/ 8 w 23"/>
                  <a:gd name="T33" fmla="*/ 5 h 233"/>
                  <a:gd name="T34" fmla="*/ 8 w 23"/>
                  <a:gd name="T35" fmla="*/ 8 h 233"/>
                  <a:gd name="T36" fmla="*/ 8 w 23"/>
                  <a:gd name="T37" fmla="*/ 8 h 233"/>
                  <a:gd name="T38" fmla="*/ 7 w 23"/>
                  <a:gd name="T39" fmla="*/ 35 h 233"/>
                  <a:gd name="T40" fmla="*/ 5 w 23"/>
                  <a:gd name="T41" fmla="*/ 63 h 233"/>
                  <a:gd name="T42" fmla="*/ 2 w 23"/>
                  <a:gd name="T43" fmla="*/ 118 h 233"/>
                  <a:gd name="T44" fmla="*/ 0 w 23"/>
                  <a:gd name="T45" fmla="*/ 146 h 233"/>
                  <a:gd name="T46" fmla="*/ 0 w 23"/>
                  <a:gd name="T47" fmla="*/ 173 h 233"/>
                  <a:gd name="T48" fmla="*/ 3 w 23"/>
                  <a:gd name="T49" fmla="*/ 201 h 233"/>
                  <a:gd name="T50" fmla="*/ 8 w 23"/>
                  <a:gd name="T51" fmla="*/ 227 h 233"/>
                  <a:gd name="T52" fmla="*/ 8 w 23"/>
                  <a:gd name="T53" fmla="*/ 227 h 233"/>
                  <a:gd name="T54" fmla="*/ 9 w 23"/>
                  <a:gd name="T55" fmla="*/ 231 h 233"/>
                  <a:gd name="T56" fmla="*/ 12 w 23"/>
                  <a:gd name="T57" fmla="*/ 232 h 233"/>
                  <a:gd name="T58" fmla="*/ 14 w 23"/>
                  <a:gd name="T59" fmla="*/ 233 h 233"/>
                  <a:gd name="T60" fmla="*/ 17 w 23"/>
                  <a:gd name="T61" fmla="*/ 232 h 233"/>
                  <a:gd name="T62" fmla="*/ 19 w 23"/>
                  <a:gd name="T63" fmla="*/ 231 h 233"/>
                  <a:gd name="T64" fmla="*/ 22 w 23"/>
                  <a:gd name="T65" fmla="*/ 229 h 233"/>
                  <a:gd name="T66" fmla="*/ 23 w 23"/>
                  <a:gd name="T67" fmla="*/ 227 h 233"/>
                  <a:gd name="T68" fmla="*/ 23 w 23"/>
                  <a:gd name="T69" fmla="*/ 223 h 233"/>
                  <a:gd name="T70" fmla="*/ 23 w 23"/>
                  <a:gd name="T71" fmla="*/ 223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3" h="233">
                    <a:moveTo>
                      <a:pt x="23" y="223"/>
                    </a:moveTo>
                    <a:lnTo>
                      <a:pt x="23" y="223"/>
                    </a:lnTo>
                    <a:lnTo>
                      <a:pt x="18" y="197"/>
                    </a:lnTo>
                    <a:lnTo>
                      <a:pt x="15" y="169"/>
                    </a:lnTo>
                    <a:lnTo>
                      <a:pt x="15" y="143"/>
                    </a:lnTo>
                    <a:lnTo>
                      <a:pt x="17" y="115"/>
                    </a:lnTo>
                    <a:lnTo>
                      <a:pt x="20" y="62"/>
                    </a:lnTo>
                    <a:lnTo>
                      <a:pt x="22" y="35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2" y="5"/>
                    </a:lnTo>
                    <a:lnTo>
                      <a:pt x="20" y="3"/>
                    </a:lnTo>
                    <a:lnTo>
                      <a:pt x="18" y="2"/>
                    </a:lnTo>
                    <a:lnTo>
                      <a:pt x="15" y="0"/>
                    </a:lnTo>
                    <a:lnTo>
                      <a:pt x="13" y="2"/>
                    </a:lnTo>
                    <a:lnTo>
                      <a:pt x="10" y="3"/>
                    </a:lnTo>
                    <a:lnTo>
                      <a:pt x="8" y="5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7" y="35"/>
                    </a:lnTo>
                    <a:lnTo>
                      <a:pt x="5" y="63"/>
                    </a:lnTo>
                    <a:lnTo>
                      <a:pt x="2" y="118"/>
                    </a:lnTo>
                    <a:lnTo>
                      <a:pt x="0" y="146"/>
                    </a:lnTo>
                    <a:lnTo>
                      <a:pt x="0" y="173"/>
                    </a:lnTo>
                    <a:lnTo>
                      <a:pt x="3" y="201"/>
                    </a:lnTo>
                    <a:lnTo>
                      <a:pt x="8" y="227"/>
                    </a:lnTo>
                    <a:lnTo>
                      <a:pt x="8" y="227"/>
                    </a:lnTo>
                    <a:lnTo>
                      <a:pt x="9" y="231"/>
                    </a:lnTo>
                    <a:lnTo>
                      <a:pt x="12" y="232"/>
                    </a:lnTo>
                    <a:lnTo>
                      <a:pt x="14" y="233"/>
                    </a:lnTo>
                    <a:lnTo>
                      <a:pt x="17" y="232"/>
                    </a:lnTo>
                    <a:lnTo>
                      <a:pt x="19" y="231"/>
                    </a:lnTo>
                    <a:lnTo>
                      <a:pt x="22" y="229"/>
                    </a:lnTo>
                    <a:lnTo>
                      <a:pt x="23" y="227"/>
                    </a:lnTo>
                    <a:lnTo>
                      <a:pt x="23" y="223"/>
                    </a:lnTo>
                    <a:lnTo>
                      <a:pt x="23" y="2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sp>
          <p:nvSpPr>
            <p:cNvPr id="8" name="Freeform 407">
              <a:extLst>
                <a:ext uri="{FF2B5EF4-FFF2-40B4-BE49-F238E27FC236}">
                  <a16:creationId xmlns:a16="http://schemas.microsoft.com/office/drawing/2014/main" id="{D3EA311C-DF1E-1429-3BDC-BDFE832493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2" y="2440"/>
              <a:ext cx="8" cy="57"/>
            </a:xfrm>
            <a:custGeom>
              <a:avLst/>
              <a:gdLst>
                <a:gd name="T0" fmla="*/ 32 w 33"/>
                <a:gd name="T1" fmla="*/ 221 h 232"/>
                <a:gd name="T2" fmla="*/ 32 w 33"/>
                <a:gd name="T3" fmla="*/ 221 h 232"/>
                <a:gd name="T4" fmla="*/ 27 w 33"/>
                <a:gd name="T5" fmla="*/ 208 h 232"/>
                <a:gd name="T6" fmla="*/ 23 w 33"/>
                <a:gd name="T7" fmla="*/ 196 h 232"/>
                <a:gd name="T8" fmla="*/ 20 w 33"/>
                <a:gd name="T9" fmla="*/ 183 h 232"/>
                <a:gd name="T10" fmla="*/ 18 w 33"/>
                <a:gd name="T11" fmla="*/ 169 h 232"/>
                <a:gd name="T12" fmla="*/ 17 w 33"/>
                <a:gd name="T13" fmla="*/ 143 h 232"/>
                <a:gd name="T14" fmla="*/ 17 w 33"/>
                <a:gd name="T15" fmla="*/ 115 h 232"/>
                <a:gd name="T16" fmla="*/ 17 w 33"/>
                <a:gd name="T17" fmla="*/ 115 h 232"/>
                <a:gd name="T18" fmla="*/ 18 w 33"/>
                <a:gd name="T19" fmla="*/ 89 h 232"/>
                <a:gd name="T20" fmla="*/ 20 w 33"/>
                <a:gd name="T21" fmla="*/ 62 h 232"/>
                <a:gd name="T22" fmla="*/ 22 w 33"/>
                <a:gd name="T23" fmla="*/ 34 h 232"/>
                <a:gd name="T24" fmla="*/ 23 w 33"/>
                <a:gd name="T25" fmla="*/ 8 h 232"/>
                <a:gd name="T26" fmla="*/ 23 w 33"/>
                <a:gd name="T27" fmla="*/ 8 h 232"/>
                <a:gd name="T28" fmla="*/ 22 w 33"/>
                <a:gd name="T29" fmla="*/ 4 h 232"/>
                <a:gd name="T30" fmla="*/ 20 w 33"/>
                <a:gd name="T31" fmla="*/ 1 h 232"/>
                <a:gd name="T32" fmla="*/ 18 w 33"/>
                <a:gd name="T33" fmla="*/ 0 h 232"/>
                <a:gd name="T34" fmla="*/ 15 w 33"/>
                <a:gd name="T35" fmla="*/ 0 h 232"/>
                <a:gd name="T36" fmla="*/ 13 w 33"/>
                <a:gd name="T37" fmla="*/ 0 h 232"/>
                <a:gd name="T38" fmla="*/ 10 w 33"/>
                <a:gd name="T39" fmla="*/ 1 h 232"/>
                <a:gd name="T40" fmla="*/ 8 w 33"/>
                <a:gd name="T41" fmla="*/ 4 h 232"/>
                <a:gd name="T42" fmla="*/ 8 w 33"/>
                <a:gd name="T43" fmla="*/ 8 h 232"/>
                <a:gd name="T44" fmla="*/ 8 w 33"/>
                <a:gd name="T45" fmla="*/ 8 h 232"/>
                <a:gd name="T46" fmla="*/ 7 w 33"/>
                <a:gd name="T47" fmla="*/ 35 h 232"/>
                <a:gd name="T48" fmla="*/ 5 w 33"/>
                <a:gd name="T49" fmla="*/ 63 h 232"/>
                <a:gd name="T50" fmla="*/ 3 w 33"/>
                <a:gd name="T51" fmla="*/ 90 h 232"/>
                <a:gd name="T52" fmla="*/ 0 w 33"/>
                <a:gd name="T53" fmla="*/ 119 h 232"/>
                <a:gd name="T54" fmla="*/ 0 w 33"/>
                <a:gd name="T55" fmla="*/ 147 h 232"/>
                <a:gd name="T56" fmla="*/ 2 w 33"/>
                <a:gd name="T57" fmla="*/ 162 h 232"/>
                <a:gd name="T58" fmla="*/ 3 w 33"/>
                <a:gd name="T59" fmla="*/ 175 h 232"/>
                <a:gd name="T60" fmla="*/ 5 w 33"/>
                <a:gd name="T61" fmla="*/ 188 h 232"/>
                <a:gd name="T62" fmla="*/ 9 w 33"/>
                <a:gd name="T63" fmla="*/ 202 h 232"/>
                <a:gd name="T64" fmla="*/ 13 w 33"/>
                <a:gd name="T65" fmla="*/ 216 h 232"/>
                <a:gd name="T66" fmla="*/ 19 w 33"/>
                <a:gd name="T67" fmla="*/ 228 h 232"/>
                <a:gd name="T68" fmla="*/ 19 w 33"/>
                <a:gd name="T69" fmla="*/ 228 h 232"/>
                <a:gd name="T70" fmla="*/ 22 w 33"/>
                <a:gd name="T71" fmla="*/ 231 h 232"/>
                <a:gd name="T72" fmla="*/ 24 w 33"/>
                <a:gd name="T73" fmla="*/ 232 h 232"/>
                <a:gd name="T74" fmla="*/ 27 w 33"/>
                <a:gd name="T75" fmla="*/ 232 h 232"/>
                <a:gd name="T76" fmla="*/ 29 w 33"/>
                <a:gd name="T77" fmla="*/ 231 h 232"/>
                <a:gd name="T78" fmla="*/ 30 w 33"/>
                <a:gd name="T79" fmla="*/ 229 h 232"/>
                <a:gd name="T80" fmla="*/ 33 w 33"/>
                <a:gd name="T81" fmla="*/ 227 h 232"/>
                <a:gd name="T82" fmla="*/ 33 w 33"/>
                <a:gd name="T83" fmla="*/ 224 h 232"/>
                <a:gd name="T84" fmla="*/ 32 w 33"/>
                <a:gd name="T85" fmla="*/ 221 h 232"/>
                <a:gd name="T86" fmla="*/ 32 w 33"/>
                <a:gd name="T87" fmla="*/ 22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3" h="232">
                  <a:moveTo>
                    <a:pt x="32" y="221"/>
                  </a:moveTo>
                  <a:lnTo>
                    <a:pt x="32" y="221"/>
                  </a:lnTo>
                  <a:lnTo>
                    <a:pt x="27" y="208"/>
                  </a:lnTo>
                  <a:lnTo>
                    <a:pt x="23" y="196"/>
                  </a:lnTo>
                  <a:lnTo>
                    <a:pt x="20" y="183"/>
                  </a:lnTo>
                  <a:lnTo>
                    <a:pt x="18" y="169"/>
                  </a:lnTo>
                  <a:lnTo>
                    <a:pt x="17" y="143"/>
                  </a:lnTo>
                  <a:lnTo>
                    <a:pt x="17" y="115"/>
                  </a:lnTo>
                  <a:lnTo>
                    <a:pt x="17" y="115"/>
                  </a:lnTo>
                  <a:lnTo>
                    <a:pt x="18" y="89"/>
                  </a:lnTo>
                  <a:lnTo>
                    <a:pt x="20" y="62"/>
                  </a:lnTo>
                  <a:lnTo>
                    <a:pt x="22" y="34"/>
                  </a:lnTo>
                  <a:lnTo>
                    <a:pt x="23" y="8"/>
                  </a:lnTo>
                  <a:lnTo>
                    <a:pt x="23" y="8"/>
                  </a:lnTo>
                  <a:lnTo>
                    <a:pt x="22" y="4"/>
                  </a:lnTo>
                  <a:lnTo>
                    <a:pt x="20" y="1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1"/>
                  </a:lnTo>
                  <a:lnTo>
                    <a:pt x="8" y="4"/>
                  </a:lnTo>
                  <a:lnTo>
                    <a:pt x="8" y="8"/>
                  </a:lnTo>
                  <a:lnTo>
                    <a:pt x="8" y="8"/>
                  </a:lnTo>
                  <a:lnTo>
                    <a:pt x="7" y="35"/>
                  </a:lnTo>
                  <a:lnTo>
                    <a:pt x="5" y="63"/>
                  </a:lnTo>
                  <a:lnTo>
                    <a:pt x="3" y="90"/>
                  </a:lnTo>
                  <a:lnTo>
                    <a:pt x="0" y="119"/>
                  </a:lnTo>
                  <a:lnTo>
                    <a:pt x="0" y="147"/>
                  </a:lnTo>
                  <a:lnTo>
                    <a:pt x="2" y="162"/>
                  </a:lnTo>
                  <a:lnTo>
                    <a:pt x="3" y="175"/>
                  </a:lnTo>
                  <a:lnTo>
                    <a:pt x="5" y="188"/>
                  </a:lnTo>
                  <a:lnTo>
                    <a:pt x="9" y="202"/>
                  </a:lnTo>
                  <a:lnTo>
                    <a:pt x="13" y="216"/>
                  </a:lnTo>
                  <a:lnTo>
                    <a:pt x="19" y="228"/>
                  </a:lnTo>
                  <a:lnTo>
                    <a:pt x="19" y="228"/>
                  </a:lnTo>
                  <a:lnTo>
                    <a:pt x="22" y="231"/>
                  </a:lnTo>
                  <a:lnTo>
                    <a:pt x="24" y="232"/>
                  </a:lnTo>
                  <a:lnTo>
                    <a:pt x="27" y="232"/>
                  </a:lnTo>
                  <a:lnTo>
                    <a:pt x="29" y="231"/>
                  </a:lnTo>
                  <a:lnTo>
                    <a:pt x="30" y="229"/>
                  </a:lnTo>
                  <a:lnTo>
                    <a:pt x="33" y="227"/>
                  </a:lnTo>
                  <a:lnTo>
                    <a:pt x="33" y="224"/>
                  </a:lnTo>
                  <a:lnTo>
                    <a:pt x="32" y="221"/>
                  </a:lnTo>
                  <a:lnTo>
                    <a:pt x="32" y="2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408">
              <a:extLst>
                <a:ext uri="{FF2B5EF4-FFF2-40B4-BE49-F238E27FC236}">
                  <a16:creationId xmlns:a16="http://schemas.microsoft.com/office/drawing/2014/main" id="{D0906C38-C90E-39DB-9181-4D49BED76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1" y="2437"/>
              <a:ext cx="9" cy="49"/>
            </a:xfrm>
            <a:custGeom>
              <a:avLst/>
              <a:gdLst>
                <a:gd name="T0" fmla="*/ 18 w 33"/>
                <a:gd name="T1" fmla="*/ 186 h 197"/>
                <a:gd name="T2" fmla="*/ 18 w 33"/>
                <a:gd name="T3" fmla="*/ 186 h 197"/>
                <a:gd name="T4" fmla="*/ 16 w 33"/>
                <a:gd name="T5" fmla="*/ 175 h 197"/>
                <a:gd name="T6" fmla="*/ 15 w 33"/>
                <a:gd name="T7" fmla="*/ 164 h 197"/>
                <a:gd name="T8" fmla="*/ 15 w 33"/>
                <a:gd name="T9" fmla="*/ 153 h 197"/>
                <a:gd name="T10" fmla="*/ 15 w 33"/>
                <a:gd name="T11" fmla="*/ 141 h 197"/>
                <a:gd name="T12" fmla="*/ 17 w 33"/>
                <a:gd name="T13" fmla="*/ 120 h 197"/>
                <a:gd name="T14" fmla="*/ 21 w 33"/>
                <a:gd name="T15" fmla="*/ 98 h 197"/>
                <a:gd name="T16" fmla="*/ 30 w 33"/>
                <a:gd name="T17" fmla="*/ 53 h 197"/>
                <a:gd name="T18" fmla="*/ 32 w 33"/>
                <a:gd name="T19" fmla="*/ 30 h 197"/>
                <a:gd name="T20" fmla="*/ 33 w 33"/>
                <a:gd name="T21" fmla="*/ 7 h 197"/>
                <a:gd name="T22" fmla="*/ 33 w 33"/>
                <a:gd name="T23" fmla="*/ 7 h 197"/>
                <a:gd name="T24" fmla="*/ 33 w 33"/>
                <a:gd name="T25" fmla="*/ 5 h 197"/>
                <a:gd name="T26" fmla="*/ 32 w 33"/>
                <a:gd name="T27" fmla="*/ 2 h 197"/>
                <a:gd name="T28" fmla="*/ 30 w 33"/>
                <a:gd name="T29" fmla="*/ 1 h 197"/>
                <a:gd name="T30" fmla="*/ 26 w 33"/>
                <a:gd name="T31" fmla="*/ 0 h 197"/>
                <a:gd name="T32" fmla="*/ 23 w 33"/>
                <a:gd name="T33" fmla="*/ 1 h 197"/>
                <a:gd name="T34" fmla="*/ 21 w 33"/>
                <a:gd name="T35" fmla="*/ 2 h 197"/>
                <a:gd name="T36" fmla="*/ 20 w 33"/>
                <a:gd name="T37" fmla="*/ 5 h 197"/>
                <a:gd name="T38" fmla="*/ 18 w 33"/>
                <a:gd name="T39" fmla="*/ 7 h 197"/>
                <a:gd name="T40" fmla="*/ 18 w 33"/>
                <a:gd name="T41" fmla="*/ 7 h 197"/>
                <a:gd name="T42" fmla="*/ 17 w 33"/>
                <a:gd name="T43" fmla="*/ 30 h 197"/>
                <a:gd name="T44" fmla="*/ 13 w 33"/>
                <a:gd name="T45" fmla="*/ 53 h 197"/>
                <a:gd name="T46" fmla="*/ 5 w 33"/>
                <a:gd name="T47" fmla="*/ 98 h 197"/>
                <a:gd name="T48" fmla="*/ 5 w 33"/>
                <a:gd name="T49" fmla="*/ 98 h 197"/>
                <a:gd name="T50" fmla="*/ 1 w 33"/>
                <a:gd name="T51" fmla="*/ 121 h 197"/>
                <a:gd name="T52" fmla="*/ 0 w 33"/>
                <a:gd name="T53" fmla="*/ 144 h 197"/>
                <a:gd name="T54" fmla="*/ 0 w 33"/>
                <a:gd name="T55" fmla="*/ 168 h 197"/>
                <a:gd name="T56" fmla="*/ 1 w 33"/>
                <a:gd name="T57" fmla="*/ 179 h 197"/>
                <a:gd name="T58" fmla="*/ 3 w 33"/>
                <a:gd name="T59" fmla="*/ 190 h 197"/>
                <a:gd name="T60" fmla="*/ 3 w 33"/>
                <a:gd name="T61" fmla="*/ 190 h 197"/>
                <a:gd name="T62" fmla="*/ 5 w 33"/>
                <a:gd name="T63" fmla="*/ 194 h 197"/>
                <a:gd name="T64" fmla="*/ 7 w 33"/>
                <a:gd name="T65" fmla="*/ 195 h 197"/>
                <a:gd name="T66" fmla="*/ 10 w 33"/>
                <a:gd name="T67" fmla="*/ 197 h 197"/>
                <a:gd name="T68" fmla="*/ 12 w 33"/>
                <a:gd name="T69" fmla="*/ 197 h 197"/>
                <a:gd name="T70" fmla="*/ 15 w 33"/>
                <a:gd name="T71" fmla="*/ 195 h 197"/>
                <a:gd name="T72" fmla="*/ 17 w 33"/>
                <a:gd name="T73" fmla="*/ 193 h 197"/>
                <a:gd name="T74" fmla="*/ 18 w 33"/>
                <a:gd name="T75" fmla="*/ 190 h 197"/>
                <a:gd name="T76" fmla="*/ 18 w 33"/>
                <a:gd name="T77" fmla="*/ 186 h 197"/>
                <a:gd name="T78" fmla="*/ 18 w 33"/>
                <a:gd name="T79" fmla="*/ 18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3" h="197">
                  <a:moveTo>
                    <a:pt x="18" y="186"/>
                  </a:moveTo>
                  <a:lnTo>
                    <a:pt x="18" y="186"/>
                  </a:lnTo>
                  <a:lnTo>
                    <a:pt x="16" y="175"/>
                  </a:lnTo>
                  <a:lnTo>
                    <a:pt x="15" y="164"/>
                  </a:lnTo>
                  <a:lnTo>
                    <a:pt x="15" y="153"/>
                  </a:lnTo>
                  <a:lnTo>
                    <a:pt x="15" y="141"/>
                  </a:lnTo>
                  <a:lnTo>
                    <a:pt x="17" y="120"/>
                  </a:lnTo>
                  <a:lnTo>
                    <a:pt x="21" y="98"/>
                  </a:lnTo>
                  <a:lnTo>
                    <a:pt x="30" y="53"/>
                  </a:lnTo>
                  <a:lnTo>
                    <a:pt x="32" y="30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3" y="5"/>
                  </a:lnTo>
                  <a:lnTo>
                    <a:pt x="32" y="2"/>
                  </a:lnTo>
                  <a:lnTo>
                    <a:pt x="30" y="1"/>
                  </a:lnTo>
                  <a:lnTo>
                    <a:pt x="26" y="0"/>
                  </a:lnTo>
                  <a:lnTo>
                    <a:pt x="23" y="1"/>
                  </a:lnTo>
                  <a:lnTo>
                    <a:pt x="21" y="2"/>
                  </a:lnTo>
                  <a:lnTo>
                    <a:pt x="20" y="5"/>
                  </a:lnTo>
                  <a:lnTo>
                    <a:pt x="18" y="7"/>
                  </a:lnTo>
                  <a:lnTo>
                    <a:pt x="18" y="7"/>
                  </a:lnTo>
                  <a:lnTo>
                    <a:pt x="17" y="30"/>
                  </a:lnTo>
                  <a:lnTo>
                    <a:pt x="13" y="53"/>
                  </a:lnTo>
                  <a:lnTo>
                    <a:pt x="5" y="98"/>
                  </a:lnTo>
                  <a:lnTo>
                    <a:pt x="5" y="98"/>
                  </a:lnTo>
                  <a:lnTo>
                    <a:pt x="1" y="121"/>
                  </a:lnTo>
                  <a:lnTo>
                    <a:pt x="0" y="144"/>
                  </a:lnTo>
                  <a:lnTo>
                    <a:pt x="0" y="168"/>
                  </a:lnTo>
                  <a:lnTo>
                    <a:pt x="1" y="179"/>
                  </a:lnTo>
                  <a:lnTo>
                    <a:pt x="3" y="190"/>
                  </a:lnTo>
                  <a:lnTo>
                    <a:pt x="3" y="190"/>
                  </a:lnTo>
                  <a:lnTo>
                    <a:pt x="5" y="194"/>
                  </a:lnTo>
                  <a:lnTo>
                    <a:pt x="7" y="195"/>
                  </a:lnTo>
                  <a:lnTo>
                    <a:pt x="10" y="197"/>
                  </a:lnTo>
                  <a:lnTo>
                    <a:pt x="12" y="197"/>
                  </a:lnTo>
                  <a:lnTo>
                    <a:pt x="15" y="195"/>
                  </a:lnTo>
                  <a:lnTo>
                    <a:pt x="17" y="193"/>
                  </a:lnTo>
                  <a:lnTo>
                    <a:pt x="18" y="190"/>
                  </a:lnTo>
                  <a:lnTo>
                    <a:pt x="18" y="186"/>
                  </a:lnTo>
                  <a:lnTo>
                    <a:pt x="18" y="1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409">
              <a:extLst>
                <a:ext uri="{FF2B5EF4-FFF2-40B4-BE49-F238E27FC236}">
                  <a16:creationId xmlns:a16="http://schemas.microsoft.com/office/drawing/2014/main" id="{54342792-9097-C007-D74E-0032FAD91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9" y="2423"/>
              <a:ext cx="13" cy="63"/>
            </a:xfrm>
            <a:custGeom>
              <a:avLst/>
              <a:gdLst>
                <a:gd name="T0" fmla="*/ 50 w 51"/>
                <a:gd name="T1" fmla="*/ 241 h 253"/>
                <a:gd name="T2" fmla="*/ 50 w 51"/>
                <a:gd name="T3" fmla="*/ 241 h 253"/>
                <a:gd name="T4" fmla="*/ 45 w 51"/>
                <a:gd name="T5" fmla="*/ 227 h 253"/>
                <a:gd name="T6" fmla="*/ 40 w 51"/>
                <a:gd name="T7" fmla="*/ 212 h 253"/>
                <a:gd name="T8" fmla="*/ 32 w 51"/>
                <a:gd name="T9" fmla="*/ 185 h 253"/>
                <a:gd name="T10" fmla="*/ 27 w 51"/>
                <a:gd name="T11" fmla="*/ 155 h 253"/>
                <a:gd name="T12" fmla="*/ 25 w 51"/>
                <a:gd name="T13" fmla="*/ 126 h 253"/>
                <a:gd name="T14" fmla="*/ 20 w 51"/>
                <a:gd name="T15" fmla="*/ 66 h 253"/>
                <a:gd name="T16" fmla="*/ 18 w 51"/>
                <a:gd name="T17" fmla="*/ 36 h 253"/>
                <a:gd name="T18" fmla="*/ 15 w 51"/>
                <a:gd name="T19" fmla="*/ 7 h 253"/>
                <a:gd name="T20" fmla="*/ 15 w 51"/>
                <a:gd name="T21" fmla="*/ 7 h 253"/>
                <a:gd name="T22" fmla="*/ 13 w 51"/>
                <a:gd name="T23" fmla="*/ 5 h 253"/>
                <a:gd name="T24" fmla="*/ 12 w 51"/>
                <a:gd name="T25" fmla="*/ 2 h 253"/>
                <a:gd name="T26" fmla="*/ 10 w 51"/>
                <a:gd name="T27" fmla="*/ 0 h 253"/>
                <a:gd name="T28" fmla="*/ 7 w 51"/>
                <a:gd name="T29" fmla="*/ 0 h 253"/>
                <a:gd name="T30" fmla="*/ 7 w 51"/>
                <a:gd name="T31" fmla="*/ 0 h 253"/>
                <a:gd name="T32" fmla="*/ 5 w 51"/>
                <a:gd name="T33" fmla="*/ 0 h 253"/>
                <a:gd name="T34" fmla="*/ 2 w 51"/>
                <a:gd name="T35" fmla="*/ 2 h 253"/>
                <a:gd name="T36" fmla="*/ 0 w 51"/>
                <a:gd name="T37" fmla="*/ 5 h 253"/>
                <a:gd name="T38" fmla="*/ 0 w 51"/>
                <a:gd name="T39" fmla="*/ 7 h 253"/>
                <a:gd name="T40" fmla="*/ 0 w 51"/>
                <a:gd name="T41" fmla="*/ 7 h 253"/>
                <a:gd name="T42" fmla="*/ 3 w 51"/>
                <a:gd name="T43" fmla="*/ 37 h 253"/>
                <a:gd name="T44" fmla="*/ 6 w 51"/>
                <a:gd name="T45" fmla="*/ 68 h 253"/>
                <a:gd name="T46" fmla="*/ 10 w 51"/>
                <a:gd name="T47" fmla="*/ 130 h 253"/>
                <a:gd name="T48" fmla="*/ 13 w 51"/>
                <a:gd name="T49" fmla="*/ 160 h 253"/>
                <a:gd name="T50" fmla="*/ 18 w 51"/>
                <a:gd name="T51" fmla="*/ 190 h 253"/>
                <a:gd name="T52" fmla="*/ 26 w 51"/>
                <a:gd name="T53" fmla="*/ 220 h 253"/>
                <a:gd name="T54" fmla="*/ 31 w 51"/>
                <a:gd name="T55" fmla="*/ 234 h 253"/>
                <a:gd name="T56" fmla="*/ 37 w 51"/>
                <a:gd name="T57" fmla="*/ 249 h 253"/>
                <a:gd name="T58" fmla="*/ 37 w 51"/>
                <a:gd name="T59" fmla="*/ 249 h 253"/>
                <a:gd name="T60" fmla="*/ 38 w 51"/>
                <a:gd name="T61" fmla="*/ 251 h 253"/>
                <a:gd name="T62" fmla="*/ 41 w 51"/>
                <a:gd name="T63" fmla="*/ 253 h 253"/>
                <a:gd name="T64" fmla="*/ 45 w 51"/>
                <a:gd name="T65" fmla="*/ 253 h 253"/>
                <a:gd name="T66" fmla="*/ 47 w 51"/>
                <a:gd name="T67" fmla="*/ 251 h 253"/>
                <a:gd name="T68" fmla="*/ 47 w 51"/>
                <a:gd name="T69" fmla="*/ 251 h 253"/>
                <a:gd name="T70" fmla="*/ 50 w 51"/>
                <a:gd name="T71" fmla="*/ 249 h 253"/>
                <a:gd name="T72" fmla="*/ 51 w 51"/>
                <a:gd name="T73" fmla="*/ 246 h 253"/>
                <a:gd name="T74" fmla="*/ 51 w 51"/>
                <a:gd name="T75" fmla="*/ 244 h 253"/>
                <a:gd name="T76" fmla="*/ 50 w 51"/>
                <a:gd name="T77" fmla="*/ 241 h 253"/>
                <a:gd name="T78" fmla="*/ 50 w 51"/>
                <a:gd name="T79" fmla="*/ 241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" h="253">
                  <a:moveTo>
                    <a:pt x="50" y="241"/>
                  </a:moveTo>
                  <a:lnTo>
                    <a:pt x="50" y="241"/>
                  </a:lnTo>
                  <a:lnTo>
                    <a:pt x="45" y="227"/>
                  </a:lnTo>
                  <a:lnTo>
                    <a:pt x="40" y="212"/>
                  </a:lnTo>
                  <a:lnTo>
                    <a:pt x="32" y="185"/>
                  </a:lnTo>
                  <a:lnTo>
                    <a:pt x="27" y="155"/>
                  </a:lnTo>
                  <a:lnTo>
                    <a:pt x="25" y="126"/>
                  </a:lnTo>
                  <a:lnTo>
                    <a:pt x="20" y="66"/>
                  </a:lnTo>
                  <a:lnTo>
                    <a:pt x="18" y="36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3" y="5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3" y="37"/>
                  </a:lnTo>
                  <a:lnTo>
                    <a:pt x="6" y="68"/>
                  </a:lnTo>
                  <a:lnTo>
                    <a:pt x="10" y="130"/>
                  </a:lnTo>
                  <a:lnTo>
                    <a:pt x="13" y="160"/>
                  </a:lnTo>
                  <a:lnTo>
                    <a:pt x="18" y="190"/>
                  </a:lnTo>
                  <a:lnTo>
                    <a:pt x="26" y="220"/>
                  </a:lnTo>
                  <a:lnTo>
                    <a:pt x="31" y="234"/>
                  </a:lnTo>
                  <a:lnTo>
                    <a:pt x="37" y="249"/>
                  </a:lnTo>
                  <a:lnTo>
                    <a:pt x="37" y="249"/>
                  </a:lnTo>
                  <a:lnTo>
                    <a:pt x="38" y="251"/>
                  </a:lnTo>
                  <a:lnTo>
                    <a:pt x="41" y="253"/>
                  </a:lnTo>
                  <a:lnTo>
                    <a:pt x="45" y="253"/>
                  </a:lnTo>
                  <a:lnTo>
                    <a:pt x="47" y="251"/>
                  </a:lnTo>
                  <a:lnTo>
                    <a:pt x="47" y="251"/>
                  </a:lnTo>
                  <a:lnTo>
                    <a:pt x="50" y="249"/>
                  </a:lnTo>
                  <a:lnTo>
                    <a:pt x="51" y="246"/>
                  </a:lnTo>
                  <a:lnTo>
                    <a:pt x="51" y="244"/>
                  </a:lnTo>
                  <a:lnTo>
                    <a:pt x="50" y="241"/>
                  </a:lnTo>
                  <a:lnTo>
                    <a:pt x="50" y="2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410">
              <a:extLst>
                <a:ext uri="{FF2B5EF4-FFF2-40B4-BE49-F238E27FC236}">
                  <a16:creationId xmlns:a16="http://schemas.microsoft.com/office/drawing/2014/main" id="{89434E47-27EA-D9FF-E204-E47F53327F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7" y="2404"/>
              <a:ext cx="10" cy="66"/>
            </a:xfrm>
            <a:custGeom>
              <a:avLst/>
              <a:gdLst>
                <a:gd name="T0" fmla="*/ 40 w 41"/>
                <a:gd name="T1" fmla="*/ 254 h 263"/>
                <a:gd name="T2" fmla="*/ 40 w 41"/>
                <a:gd name="T3" fmla="*/ 254 h 263"/>
                <a:gd name="T4" fmla="*/ 36 w 41"/>
                <a:gd name="T5" fmla="*/ 239 h 263"/>
                <a:gd name="T6" fmla="*/ 32 w 41"/>
                <a:gd name="T7" fmla="*/ 224 h 263"/>
                <a:gd name="T8" fmla="*/ 27 w 41"/>
                <a:gd name="T9" fmla="*/ 193 h 263"/>
                <a:gd name="T10" fmla="*/ 24 w 41"/>
                <a:gd name="T11" fmla="*/ 163 h 263"/>
                <a:gd name="T12" fmla="*/ 21 w 41"/>
                <a:gd name="T13" fmla="*/ 131 h 263"/>
                <a:gd name="T14" fmla="*/ 20 w 41"/>
                <a:gd name="T15" fmla="*/ 69 h 263"/>
                <a:gd name="T16" fmla="*/ 17 w 41"/>
                <a:gd name="T17" fmla="*/ 39 h 263"/>
                <a:gd name="T18" fmla="*/ 15 w 41"/>
                <a:gd name="T19" fmla="*/ 7 h 263"/>
                <a:gd name="T20" fmla="*/ 15 w 41"/>
                <a:gd name="T21" fmla="*/ 7 h 263"/>
                <a:gd name="T22" fmla="*/ 14 w 41"/>
                <a:gd name="T23" fmla="*/ 4 h 263"/>
                <a:gd name="T24" fmla="*/ 12 w 41"/>
                <a:gd name="T25" fmla="*/ 2 h 263"/>
                <a:gd name="T26" fmla="*/ 10 w 41"/>
                <a:gd name="T27" fmla="*/ 1 h 263"/>
                <a:gd name="T28" fmla="*/ 6 w 41"/>
                <a:gd name="T29" fmla="*/ 0 h 263"/>
                <a:gd name="T30" fmla="*/ 4 w 41"/>
                <a:gd name="T31" fmla="*/ 1 h 263"/>
                <a:gd name="T32" fmla="*/ 1 w 41"/>
                <a:gd name="T33" fmla="*/ 2 h 263"/>
                <a:gd name="T34" fmla="*/ 0 w 41"/>
                <a:gd name="T35" fmla="*/ 4 h 263"/>
                <a:gd name="T36" fmla="*/ 0 w 41"/>
                <a:gd name="T37" fmla="*/ 7 h 263"/>
                <a:gd name="T38" fmla="*/ 0 w 41"/>
                <a:gd name="T39" fmla="*/ 7 h 263"/>
                <a:gd name="T40" fmla="*/ 2 w 41"/>
                <a:gd name="T41" fmla="*/ 39 h 263"/>
                <a:gd name="T42" fmla="*/ 5 w 41"/>
                <a:gd name="T43" fmla="*/ 70 h 263"/>
                <a:gd name="T44" fmla="*/ 7 w 41"/>
                <a:gd name="T45" fmla="*/ 134 h 263"/>
                <a:gd name="T46" fmla="*/ 9 w 41"/>
                <a:gd name="T47" fmla="*/ 165 h 263"/>
                <a:gd name="T48" fmla="*/ 12 w 41"/>
                <a:gd name="T49" fmla="*/ 197 h 263"/>
                <a:gd name="T50" fmla="*/ 17 w 41"/>
                <a:gd name="T51" fmla="*/ 228 h 263"/>
                <a:gd name="T52" fmla="*/ 21 w 41"/>
                <a:gd name="T53" fmla="*/ 243 h 263"/>
                <a:gd name="T54" fmla="*/ 26 w 41"/>
                <a:gd name="T55" fmla="*/ 258 h 263"/>
                <a:gd name="T56" fmla="*/ 26 w 41"/>
                <a:gd name="T57" fmla="*/ 258 h 263"/>
                <a:gd name="T58" fmla="*/ 27 w 41"/>
                <a:gd name="T59" fmla="*/ 260 h 263"/>
                <a:gd name="T60" fmla="*/ 30 w 41"/>
                <a:gd name="T61" fmla="*/ 263 h 263"/>
                <a:gd name="T62" fmla="*/ 32 w 41"/>
                <a:gd name="T63" fmla="*/ 263 h 263"/>
                <a:gd name="T64" fmla="*/ 35 w 41"/>
                <a:gd name="T65" fmla="*/ 263 h 263"/>
                <a:gd name="T66" fmla="*/ 37 w 41"/>
                <a:gd name="T67" fmla="*/ 262 h 263"/>
                <a:gd name="T68" fmla="*/ 40 w 41"/>
                <a:gd name="T69" fmla="*/ 259 h 263"/>
                <a:gd name="T70" fmla="*/ 41 w 41"/>
                <a:gd name="T71" fmla="*/ 257 h 263"/>
                <a:gd name="T72" fmla="*/ 40 w 41"/>
                <a:gd name="T73" fmla="*/ 254 h 263"/>
                <a:gd name="T74" fmla="*/ 40 w 41"/>
                <a:gd name="T75" fmla="*/ 25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1" h="263">
                  <a:moveTo>
                    <a:pt x="40" y="254"/>
                  </a:moveTo>
                  <a:lnTo>
                    <a:pt x="40" y="254"/>
                  </a:lnTo>
                  <a:lnTo>
                    <a:pt x="36" y="239"/>
                  </a:lnTo>
                  <a:lnTo>
                    <a:pt x="32" y="224"/>
                  </a:lnTo>
                  <a:lnTo>
                    <a:pt x="27" y="193"/>
                  </a:lnTo>
                  <a:lnTo>
                    <a:pt x="24" y="163"/>
                  </a:lnTo>
                  <a:lnTo>
                    <a:pt x="21" y="131"/>
                  </a:lnTo>
                  <a:lnTo>
                    <a:pt x="20" y="69"/>
                  </a:lnTo>
                  <a:lnTo>
                    <a:pt x="17" y="39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39"/>
                  </a:lnTo>
                  <a:lnTo>
                    <a:pt x="5" y="70"/>
                  </a:lnTo>
                  <a:lnTo>
                    <a:pt x="7" y="134"/>
                  </a:lnTo>
                  <a:lnTo>
                    <a:pt x="9" y="165"/>
                  </a:lnTo>
                  <a:lnTo>
                    <a:pt x="12" y="197"/>
                  </a:lnTo>
                  <a:lnTo>
                    <a:pt x="17" y="228"/>
                  </a:lnTo>
                  <a:lnTo>
                    <a:pt x="21" y="243"/>
                  </a:lnTo>
                  <a:lnTo>
                    <a:pt x="26" y="258"/>
                  </a:lnTo>
                  <a:lnTo>
                    <a:pt x="26" y="258"/>
                  </a:lnTo>
                  <a:lnTo>
                    <a:pt x="27" y="260"/>
                  </a:lnTo>
                  <a:lnTo>
                    <a:pt x="30" y="263"/>
                  </a:lnTo>
                  <a:lnTo>
                    <a:pt x="32" y="263"/>
                  </a:lnTo>
                  <a:lnTo>
                    <a:pt x="35" y="263"/>
                  </a:lnTo>
                  <a:lnTo>
                    <a:pt x="37" y="262"/>
                  </a:lnTo>
                  <a:lnTo>
                    <a:pt x="40" y="259"/>
                  </a:lnTo>
                  <a:lnTo>
                    <a:pt x="41" y="257"/>
                  </a:lnTo>
                  <a:lnTo>
                    <a:pt x="40" y="254"/>
                  </a:lnTo>
                  <a:lnTo>
                    <a:pt x="40" y="2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411">
              <a:extLst>
                <a:ext uri="{FF2B5EF4-FFF2-40B4-BE49-F238E27FC236}">
                  <a16:creationId xmlns:a16="http://schemas.microsoft.com/office/drawing/2014/main" id="{DCDE68A0-CE8B-E83F-9DC1-CE352160A6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5" y="2718"/>
              <a:ext cx="370" cy="70"/>
            </a:xfrm>
            <a:custGeom>
              <a:avLst/>
              <a:gdLst>
                <a:gd name="T0" fmla="*/ 4 w 1482"/>
                <a:gd name="T1" fmla="*/ 87 h 282"/>
                <a:gd name="T2" fmla="*/ 68 w 1482"/>
                <a:gd name="T3" fmla="*/ 117 h 282"/>
                <a:gd name="T4" fmla="*/ 134 w 1482"/>
                <a:gd name="T5" fmla="*/ 144 h 282"/>
                <a:gd name="T6" fmla="*/ 269 w 1482"/>
                <a:gd name="T7" fmla="*/ 190 h 282"/>
                <a:gd name="T8" fmla="*/ 309 w 1482"/>
                <a:gd name="T9" fmla="*/ 202 h 282"/>
                <a:gd name="T10" fmla="*/ 390 w 1482"/>
                <a:gd name="T11" fmla="*/ 223 h 282"/>
                <a:gd name="T12" fmla="*/ 472 w 1482"/>
                <a:gd name="T13" fmla="*/ 241 h 282"/>
                <a:gd name="T14" fmla="*/ 553 w 1482"/>
                <a:gd name="T15" fmla="*/ 256 h 282"/>
                <a:gd name="T16" fmla="*/ 594 w 1482"/>
                <a:gd name="T17" fmla="*/ 262 h 282"/>
                <a:gd name="T18" fmla="*/ 678 w 1482"/>
                <a:gd name="T19" fmla="*/ 273 h 282"/>
                <a:gd name="T20" fmla="*/ 763 w 1482"/>
                <a:gd name="T21" fmla="*/ 279 h 282"/>
                <a:gd name="T22" fmla="*/ 848 w 1482"/>
                <a:gd name="T23" fmla="*/ 282 h 282"/>
                <a:gd name="T24" fmla="*/ 933 w 1482"/>
                <a:gd name="T25" fmla="*/ 279 h 282"/>
                <a:gd name="T26" fmla="*/ 972 w 1482"/>
                <a:gd name="T27" fmla="*/ 276 h 282"/>
                <a:gd name="T28" fmla="*/ 1049 w 1482"/>
                <a:gd name="T29" fmla="*/ 267 h 282"/>
                <a:gd name="T30" fmla="*/ 1125 w 1482"/>
                <a:gd name="T31" fmla="*/ 251 h 282"/>
                <a:gd name="T32" fmla="*/ 1200 w 1482"/>
                <a:gd name="T33" fmla="*/ 228 h 282"/>
                <a:gd name="T34" fmla="*/ 1237 w 1482"/>
                <a:gd name="T35" fmla="*/ 214 h 282"/>
                <a:gd name="T36" fmla="*/ 1300 w 1482"/>
                <a:gd name="T37" fmla="*/ 182 h 282"/>
                <a:gd name="T38" fmla="*/ 1360 w 1482"/>
                <a:gd name="T39" fmla="*/ 143 h 282"/>
                <a:gd name="T40" fmla="*/ 1415 w 1482"/>
                <a:gd name="T41" fmla="*/ 95 h 282"/>
                <a:gd name="T42" fmla="*/ 1462 w 1482"/>
                <a:gd name="T43" fmla="*/ 41 h 282"/>
                <a:gd name="T44" fmla="*/ 1480 w 1482"/>
                <a:gd name="T45" fmla="*/ 11 h 282"/>
                <a:gd name="T46" fmla="*/ 1482 w 1482"/>
                <a:gd name="T47" fmla="*/ 9 h 282"/>
                <a:gd name="T48" fmla="*/ 1480 w 1482"/>
                <a:gd name="T49" fmla="*/ 3 h 282"/>
                <a:gd name="T50" fmla="*/ 1475 w 1482"/>
                <a:gd name="T51" fmla="*/ 0 h 282"/>
                <a:gd name="T52" fmla="*/ 1470 w 1482"/>
                <a:gd name="T53" fmla="*/ 1 h 282"/>
                <a:gd name="T54" fmla="*/ 1468 w 1482"/>
                <a:gd name="T55" fmla="*/ 4 h 282"/>
                <a:gd name="T56" fmla="*/ 1427 w 1482"/>
                <a:gd name="T57" fmla="*/ 61 h 282"/>
                <a:gd name="T58" fmla="*/ 1377 w 1482"/>
                <a:gd name="T59" fmla="*/ 110 h 282"/>
                <a:gd name="T60" fmla="*/ 1320 w 1482"/>
                <a:gd name="T61" fmla="*/ 153 h 282"/>
                <a:gd name="T62" fmla="*/ 1259 w 1482"/>
                <a:gd name="T63" fmla="*/ 188 h 282"/>
                <a:gd name="T64" fmla="*/ 1224 w 1482"/>
                <a:gd name="T65" fmla="*/ 203 h 282"/>
                <a:gd name="T66" fmla="*/ 1153 w 1482"/>
                <a:gd name="T67" fmla="*/ 228 h 282"/>
                <a:gd name="T68" fmla="*/ 1079 w 1482"/>
                <a:gd name="T69" fmla="*/ 246 h 282"/>
                <a:gd name="T70" fmla="*/ 1003 w 1482"/>
                <a:gd name="T71" fmla="*/ 258 h 282"/>
                <a:gd name="T72" fmla="*/ 965 w 1482"/>
                <a:gd name="T73" fmla="*/ 262 h 282"/>
                <a:gd name="T74" fmla="*/ 883 w 1482"/>
                <a:gd name="T75" fmla="*/ 266 h 282"/>
                <a:gd name="T76" fmla="*/ 799 w 1482"/>
                <a:gd name="T77" fmla="*/ 266 h 282"/>
                <a:gd name="T78" fmla="*/ 717 w 1482"/>
                <a:gd name="T79" fmla="*/ 262 h 282"/>
                <a:gd name="T80" fmla="*/ 634 w 1482"/>
                <a:gd name="T81" fmla="*/ 253 h 282"/>
                <a:gd name="T82" fmla="*/ 593 w 1482"/>
                <a:gd name="T83" fmla="*/ 247 h 282"/>
                <a:gd name="T84" fmla="*/ 510 w 1482"/>
                <a:gd name="T85" fmla="*/ 233 h 282"/>
                <a:gd name="T86" fmla="*/ 430 w 1482"/>
                <a:gd name="T87" fmla="*/ 217 h 282"/>
                <a:gd name="T88" fmla="*/ 349 w 1482"/>
                <a:gd name="T89" fmla="*/ 197 h 282"/>
                <a:gd name="T90" fmla="*/ 309 w 1482"/>
                <a:gd name="T91" fmla="*/ 185 h 282"/>
                <a:gd name="T92" fmla="*/ 172 w 1482"/>
                <a:gd name="T93" fmla="*/ 142 h 282"/>
                <a:gd name="T94" fmla="*/ 105 w 1482"/>
                <a:gd name="T95" fmla="*/ 115 h 282"/>
                <a:gd name="T96" fmla="*/ 39 w 1482"/>
                <a:gd name="T97" fmla="*/ 87 h 282"/>
                <a:gd name="T98" fmla="*/ 12 w 1482"/>
                <a:gd name="T99" fmla="*/ 74 h 282"/>
                <a:gd name="T100" fmla="*/ 8 w 1482"/>
                <a:gd name="T101" fmla="*/ 73 h 282"/>
                <a:gd name="T102" fmla="*/ 3 w 1482"/>
                <a:gd name="T103" fmla="*/ 74 h 282"/>
                <a:gd name="T104" fmla="*/ 0 w 1482"/>
                <a:gd name="T105" fmla="*/ 79 h 282"/>
                <a:gd name="T106" fmla="*/ 2 w 1482"/>
                <a:gd name="T107" fmla="*/ 84 h 282"/>
                <a:gd name="T108" fmla="*/ 4 w 1482"/>
                <a:gd name="T109" fmla="*/ 87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82" h="282">
                  <a:moveTo>
                    <a:pt x="4" y="87"/>
                  </a:moveTo>
                  <a:lnTo>
                    <a:pt x="4" y="87"/>
                  </a:lnTo>
                  <a:lnTo>
                    <a:pt x="35" y="102"/>
                  </a:lnTo>
                  <a:lnTo>
                    <a:pt x="68" y="117"/>
                  </a:lnTo>
                  <a:lnTo>
                    <a:pt x="102" y="130"/>
                  </a:lnTo>
                  <a:lnTo>
                    <a:pt x="134" y="144"/>
                  </a:lnTo>
                  <a:lnTo>
                    <a:pt x="202" y="168"/>
                  </a:lnTo>
                  <a:lnTo>
                    <a:pt x="269" y="190"/>
                  </a:lnTo>
                  <a:lnTo>
                    <a:pt x="269" y="190"/>
                  </a:lnTo>
                  <a:lnTo>
                    <a:pt x="309" y="202"/>
                  </a:lnTo>
                  <a:lnTo>
                    <a:pt x="349" y="213"/>
                  </a:lnTo>
                  <a:lnTo>
                    <a:pt x="390" y="223"/>
                  </a:lnTo>
                  <a:lnTo>
                    <a:pt x="430" y="232"/>
                  </a:lnTo>
                  <a:lnTo>
                    <a:pt x="472" y="241"/>
                  </a:lnTo>
                  <a:lnTo>
                    <a:pt x="512" y="249"/>
                  </a:lnTo>
                  <a:lnTo>
                    <a:pt x="553" y="256"/>
                  </a:lnTo>
                  <a:lnTo>
                    <a:pt x="594" y="262"/>
                  </a:lnTo>
                  <a:lnTo>
                    <a:pt x="594" y="262"/>
                  </a:lnTo>
                  <a:lnTo>
                    <a:pt x="635" y="268"/>
                  </a:lnTo>
                  <a:lnTo>
                    <a:pt x="678" y="273"/>
                  </a:lnTo>
                  <a:lnTo>
                    <a:pt x="720" y="277"/>
                  </a:lnTo>
                  <a:lnTo>
                    <a:pt x="763" y="279"/>
                  </a:lnTo>
                  <a:lnTo>
                    <a:pt x="805" y="281"/>
                  </a:lnTo>
                  <a:lnTo>
                    <a:pt x="848" y="282"/>
                  </a:lnTo>
                  <a:lnTo>
                    <a:pt x="890" y="281"/>
                  </a:lnTo>
                  <a:lnTo>
                    <a:pt x="933" y="279"/>
                  </a:lnTo>
                  <a:lnTo>
                    <a:pt x="933" y="279"/>
                  </a:lnTo>
                  <a:lnTo>
                    <a:pt x="972" y="276"/>
                  </a:lnTo>
                  <a:lnTo>
                    <a:pt x="1010" y="272"/>
                  </a:lnTo>
                  <a:lnTo>
                    <a:pt x="1049" y="267"/>
                  </a:lnTo>
                  <a:lnTo>
                    <a:pt x="1088" y="259"/>
                  </a:lnTo>
                  <a:lnTo>
                    <a:pt x="1125" y="251"/>
                  </a:lnTo>
                  <a:lnTo>
                    <a:pt x="1163" y="241"/>
                  </a:lnTo>
                  <a:lnTo>
                    <a:pt x="1200" y="228"/>
                  </a:lnTo>
                  <a:lnTo>
                    <a:pt x="1237" y="214"/>
                  </a:lnTo>
                  <a:lnTo>
                    <a:pt x="1237" y="214"/>
                  </a:lnTo>
                  <a:lnTo>
                    <a:pt x="1269" y="199"/>
                  </a:lnTo>
                  <a:lnTo>
                    <a:pt x="1300" y="182"/>
                  </a:lnTo>
                  <a:lnTo>
                    <a:pt x="1332" y="163"/>
                  </a:lnTo>
                  <a:lnTo>
                    <a:pt x="1360" y="143"/>
                  </a:lnTo>
                  <a:lnTo>
                    <a:pt x="1389" y="120"/>
                  </a:lnTo>
                  <a:lnTo>
                    <a:pt x="1415" y="95"/>
                  </a:lnTo>
                  <a:lnTo>
                    <a:pt x="1439" y="69"/>
                  </a:lnTo>
                  <a:lnTo>
                    <a:pt x="1462" y="41"/>
                  </a:lnTo>
                  <a:lnTo>
                    <a:pt x="1462" y="41"/>
                  </a:lnTo>
                  <a:lnTo>
                    <a:pt x="1480" y="11"/>
                  </a:lnTo>
                  <a:lnTo>
                    <a:pt x="1480" y="11"/>
                  </a:lnTo>
                  <a:lnTo>
                    <a:pt x="1482" y="9"/>
                  </a:lnTo>
                  <a:lnTo>
                    <a:pt x="1482" y="5"/>
                  </a:lnTo>
                  <a:lnTo>
                    <a:pt x="1480" y="3"/>
                  </a:lnTo>
                  <a:lnTo>
                    <a:pt x="1478" y="1"/>
                  </a:lnTo>
                  <a:lnTo>
                    <a:pt x="1475" y="0"/>
                  </a:lnTo>
                  <a:lnTo>
                    <a:pt x="1473" y="0"/>
                  </a:lnTo>
                  <a:lnTo>
                    <a:pt x="1470" y="1"/>
                  </a:lnTo>
                  <a:lnTo>
                    <a:pt x="1468" y="4"/>
                  </a:lnTo>
                  <a:lnTo>
                    <a:pt x="1468" y="4"/>
                  </a:lnTo>
                  <a:lnTo>
                    <a:pt x="1448" y="34"/>
                  </a:lnTo>
                  <a:lnTo>
                    <a:pt x="1427" y="61"/>
                  </a:lnTo>
                  <a:lnTo>
                    <a:pt x="1403" y="87"/>
                  </a:lnTo>
                  <a:lnTo>
                    <a:pt x="1377" y="110"/>
                  </a:lnTo>
                  <a:lnTo>
                    <a:pt x="1349" y="133"/>
                  </a:lnTo>
                  <a:lnTo>
                    <a:pt x="1320" y="153"/>
                  </a:lnTo>
                  <a:lnTo>
                    <a:pt x="1290" y="172"/>
                  </a:lnTo>
                  <a:lnTo>
                    <a:pt x="1259" y="188"/>
                  </a:lnTo>
                  <a:lnTo>
                    <a:pt x="1259" y="188"/>
                  </a:lnTo>
                  <a:lnTo>
                    <a:pt x="1224" y="203"/>
                  </a:lnTo>
                  <a:lnTo>
                    <a:pt x="1189" y="217"/>
                  </a:lnTo>
                  <a:lnTo>
                    <a:pt x="1153" y="228"/>
                  </a:lnTo>
                  <a:lnTo>
                    <a:pt x="1115" y="238"/>
                  </a:lnTo>
                  <a:lnTo>
                    <a:pt x="1079" y="246"/>
                  </a:lnTo>
                  <a:lnTo>
                    <a:pt x="1042" y="252"/>
                  </a:lnTo>
                  <a:lnTo>
                    <a:pt x="1003" y="258"/>
                  </a:lnTo>
                  <a:lnTo>
                    <a:pt x="965" y="262"/>
                  </a:lnTo>
                  <a:lnTo>
                    <a:pt x="965" y="262"/>
                  </a:lnTo>
                  <a:lnTo>
                    <a:pt x="924" y="264"/>
                  </a:lnTo>
                  <a:lnTo>
                    <a:pt x="883" y="266"/>
                  </a:lnTo>
                  <a:lnTo>
                    <a:pt x="842" y="267"/>
                  </a:lnTo>
                  <a:lnTo>
                    <a:pt x="799" y="266"/>
                  </a:lnTo>
                  <a:lnTo>
                    <a:pt x="758" y="264"/>
                  </a:lnTo>
                  <a:lnTo>
                    <a:pt x="717" y="262"/>
                  </a:lnTo>
                  <a:lnTo>
                    <a:pt x="675" y="257"/>
                  </a:lnTo>
                  <a:lnTo>
                    <a:pt x="634" y="253"/>
                  </a:lnTo>
                  <a:lnTo>
                    <a:pt x="634" y="253"/>
                  </a:lnTo>
                  <a:lnTo>
                    <a:pt x="593" y="247"/>
                  </a:lnTo>
                  <a:lnTo>
                    <a:pt x="552" y="241"/>
                  </a:lnTo>
                  <a:lnTo>
                    <a:pt x="510" y="233"/>
                  </a:lnTo>
                  <a:lnTo>
                    <a:pt x="470" y="226"/>
                  </a:lnTo>
                  <a:lnTo>
                    <a:pt x="430" y="217"/>
                  </a:lnTo>
                  <a:lnTo>
                    <a:pt x="389" y="207"/>
                  </a:lnTo>
                  <a:lnTo>
                    <a:pt x="349" y="197"/>
                  </a:lnTo>
                  <a:lnTo>
                    <a:pt x="309" y="185"/>
                  </a:lnTo>
                  <a:lnTo>
                    <a:pt x="309" y="185"/>
                  </a:lnTo>
                  <a:lnTo>
                    <a:pt x="240" y="165"/>
                  </a:lnTo>
                  <a:lnTo>
                    <a:pt x="172" y="142"/>
                  </a:lnTo>
                  <a:lnTo>
                    <a:pt x="138" y="129"/>
                  </a:lnTo>
                  <a:lnTo>
                    <a:pt x="105" y="115"/>
                  </a:lnTo>
                  <a:lnTo>
                    <a:pt x="72" y="102"/>
                  </a:lnTo>
                  <a:lnTo>
                    <a:pt x="39" y="87"/>
                  </a:lnTo>
                  <a:lnTo>
                    <a:pt x="39" y="87"/>
                  </a:lnTo>
                  <a:lnTo>
                    <a:pt x="12" y="74"/>
                  </a:lnTo>
                  <a:lnTo>
                    <a:pt x="12" y="74"/>
                  </a:lnTo>
                  <a:lnTo>
                    <a:pt x="8" y="73"/>
                  </a:lnTo>
                  <a:lnTo>
                    <a:pt x="5" y="73"/>
                  </a:lnTo>
                  <a:lnTo>
                    <a:pt x="3" y="74"/>
                  </a:lnTo>
                  <a:lnTo>
                    <a:pt x="2" y="77"/>
                  </a:lnTo>
                  <a:lnTo>
                    <a:pt x="0" y="79"/>
                  </a:lnTo>
                  <a:lnTo>
                    <a:pt x="0" y="82"/>
                  </a:lnTo>
                  <a:lnTo>
                    <a:pt x="2" y="84"/>
                  </a:lnTo>
                  <a:lnTo>
                    <a:pt x="4" y="87"/>
                  </a:lnTo>
                  <a:lnTo>
                    <a:pt x="4" y="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254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2</cp:revision>
  <dcterms:created xsi:type="dcterms:W3CDTF">2025-04-12T00:55:46Z</dcterms:created>
  <dcterms:modified xsi:type="dcterms:W3CDTF">2025-04-14T02:08:16Z</dcterms:modified>
</cp:coreProperties>
</file>